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9"/>
  </p:notesMasterIdLst>
  <p:sldIdLst>
    <p:sldId id="256" r:id="rId4"/>
    <p:sldId id="282" r:id="rId5"/>
    <p:sldId id="279" r:id="rId6"/>
    <p:sldId id="261" r:id="rId7"/>
    <p:sldId id="258" r:id="rId8"/>
    <p:sldId id="266" r:id="rId9"/>
    <p:sldId id="260" r:id="rId10"/>
    <p:sldId id="262" r:id="rId11"/>
    <p:sldId id="270" r:id="rId12"/>
    <p:sldId id="280" r:id="rId13"/>
    <p:sldId id="273" r:id="rId14"/>
    <p:sldId id="272" r:id="rId15"/>
    <p:sldId id="259" r:id="rId16"/>
    <p:sldId id="271" r:id="rId17"/>
    <p:sldId id="267" r:id="rId18"/>
    <p:sldId id="265" r:id="rId19"/>
    <p:sldId id="281" r:id="rId20"/>
    <p:sldId id="264" r:id="rId21"/>
    <p:sldId id="257" r:id="rId22"/>
    <p:sldId id="275" r:id="rId23"/>
    <p:sldId id="263" r:id="rId24"/>
    <p:sldId id="276" r:id="rId25"/>
    <p:sldId id="268" r:id="rId26"/>
    <p:sldId id="274" r:id="rId27"/>
    <p:sldId id="306" r:id="rId28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D35"/>
    <a:srgbClr val="2DC8E7"/>
    <a:srgbClr val="FFE471"/>
    <a:srgbClr val="3DA189"/>
    <a:srgbClr val="F78D63"/>
    <a:srgbClr val="EABD00"/>
    <a:srgbClr val="D53B1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32" d="100"/>
          <a:sy n="132" d="100"/>
        </p:scale>
        <p:origin x="-101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umblr_ndyg3pYbKW1tubinno1_128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>
            <a:fillRect/>
          </a:stretch>
        </p:blipFill>
        <p:spPr>
          <a:xfrm>
            <a:off x="0" y="-38862"/>
            <a:ext cx="9144000" cy="51966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2772" y="-28575"/>
            <a:ext cx="9146772" cy="5172075"/>
          </a:xfrm>
          <a:prstGeom prst="rect">
            <a:avLst/>
          </a:prstGeom>
          <a:solidFill>
            <a:srgbClr val="091A2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114675" y="0"/>
            <a:ext cx="6029324" cy="5143500"/>
          </a:xfrm>
          <a:prstGeom prst="rect">
            <a:avLst/>
          </a:prstGeom>
          <a:solidFill>
            <a:srgbClr val="09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328232" y="604375"/>
            <a:ext cx="136696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261557" y="182280"/>
            <a:ext cx="3697941" cy="411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61557" y="635246"/>
            <a:ext cx="2571610" cy="312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latin typeface="+mj-lt"/>
              </a:defRPr>
            </a:lvl1pPr>
          </a:lstStyle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1557" y="182280"/>
            <a:ext cx="3697941" cy="411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61557" y="635246"/>
            <a:ext cx="2571610" cy="312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latin typeface="+mj-lt"/>
              </a:defRPr>
            </a:lvl1pPr>
          </a:lstStyle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261557" y="182280"/>
            <a:ext cx="3697941" cy="411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 b="7882"/>
          <a:stretch>
            <a:fillRect/>
          </a:stretch>
        </p:blipFill>
        <p:spPr>
          <a:xfrm>
            <a:off x="1" y="-14287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0452" y="569905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143255" y="631461"/>
            <a:ext cx="1001894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296288" y="631461"/>
            <a:ext cx="3047362" cy="269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  </a:t>
            </a:r>
            <a:r>
              <a:rPr lang="en-US" altLang="zh-CN" sz="10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HelveticaNeueLT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Pro 67 </a:t>
            </a:r>
            <a:r>
              <a:rPr lang="en-US" altLang="zh-CN" sz="10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MdCn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0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互联网是一个开放共享的平台</a:t>
            </a:r>
            <a:endParaRPr lang="zh-CN" altLang="en-US" sz="1000" dirty="0">
              <a:solidFill>
                <a:prstClr val="white"/>
              </a:solidFill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Office</a:t>
            </a:r>
            <a:r>
              <a:rPr lang="en-US" altLang="zh-CN" sz="1000" dirty="0">
                <a:solidFill>
                  <a:prstClr val="white"/>
                </a:solidFill>
              </a:rPr>
              <a:t>PLUS </a:t>
            </a:r>
            <a:r>
              <a:rPr lang="zh-CN" altLang="en-US" sz="1000" dirty="0">
                <a:solidFill>
                  <a:prstClr val="white"/>
                </a:solidFill>
              </a:rPr>
              <a:t>部分设计灵感与元素来源于网络</a:t>
            </a:r>
            <a:endParaRPr lang="zh-CN" altLang="en-US" sz="1000" dirty="0">
              <a:solidFill>
                <a:prstClr val="white"/>
              </a:solidFill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30452" y="136834"/>
            <a:ext cx="652145" cy="213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8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8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3" y="1890781"/>
            <a:ext cx="2383427" cy="313939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201671" y="2805563"/>
            <a:ext cx="249682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4E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1.png"/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2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2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49.png"/><Relationship Id="rId2" Type="http://schemas.openxmlformats.org/officeDocument/2006/relationships/image" Target="../media/image34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52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5" descr="未标题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785813"/>
            <a:ext cx="2024063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矩形 6"/>
          <p:cNvSpPr/>
          <p:nvPr/>
        </p:nvSpPr>
        <p:spPr>
          <a:xfrm>
            <a:off x="2286000" y="2857500"/>
            <a:ext cx="47148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PO</a:t>
            </a:r>
            <a:r>
              <a:rPr lang="en-US" altLang="zh-CN" sz="5400" b="1" dirty="0">
                <a:solidFill>
                  <a:srgbClr val="A6A6A6"/>
                </a:solidFill>
                <a:latin typeface="Calibri" panose="020F0502020204030204" pitchFamily="34" charset="0"/>
              </a:rPr>
              <a:t>WER</a:t>
            </a:r>
            <a:r>
              <a:rPr lang="en-US" altLang="zh-CN" sz="5400" b="1" dirty="0">
                <a:solidFill>
                  <a:srgbClr val="7F7F7F"/>
                </a:solidFill>
                <a:latin typeface="Calibri" panose="020F0502020204030204" pitchFamily="34" charset="0"/>
              </a:rPr>
              <a:t>  </a:t>
            </a:r>
            <a:r>
              <a:rPr lang="en-US" altLang="zh-CN" sz="5400" b="1" dirty="0">
                <a:solidFill>
                  <a:srgbClr val="A6A6A6"/>
                </a:solidFill>
                <a:latin typeface="Calibri" panose="020F0502020204030204" pitchFamily="34" charset="0"/>
              </a:rPr>
              <a:t>PO</a:t>
            </a:r>
            <a:r>
              <a:rPr lang="en-US" altLang="zh-CN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INT</a:t>
            </a:r>
            <a:endParaRPr lang="zh-CN" alt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文本框 10"/>
          <p:cNvSpPr txBox="1"/>
          <p:nvPr/>
        </p:nvSpPr>
        <p:spPr>
          <a:xfrm>
            <a:off x="1714500" y="3714750"/>
            <a:ext cx="5143500" cy="527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Add up everything what you like and everything what you want 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梦想，要比昨天走的更远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3" name="TextBox 4"/>
          <p:cNvSpPr txBox="1"/>
          <p:nvPr/>
        </p:nvSpPr>
        <p:spPr>
          <a:xfrm>
            <a:off x="4000500" y="2357438"/>
            <a:ext cx="10715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</a:rPr>
              <a:t>- LOGO -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C:\Users\Administrator\Desktop\图片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125" y="642938"/>
            <a:ext cx="4241800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81" descr="图片2.g sdgy 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1714500"/>
            <a:ext cx="2633662" cy="2316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8" name="矩形 87"/>
          <p:cNvGrpSpPr/>
          <p:nvPr/>
        </p:nvGrpSpPr>
        <p:grpSpPr>
          <a:xfrm>
            <a:off x="1206500" y="1920875"/>
            <a:ext cx="2371725" cy="1444625"/>
            <a:chOff x="0" y="0"/>
            <a:chExt cx="1494" cy="910"/>
          </a:xfrm>
        </p:grpSpPr>
        <p:pic>
          <p:nvPicPr>
            <p:cNvPr id="11275" name="矩形 8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494" cy="9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6" name="Text Box 6"/>
            <p:cNvSpPr txBox="1"/>
            <p:nvPr/>
          </p:nvSpPr>
          <p:spPr>
            <a:xfrm>
              <a:off x="5" y="5"/>
              <a:ext cx="1485" cy="9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1269" name="直接连接符 82"/>
          <p:cNvCxnSpPr/>
          <p:nvPr/>
        </p:nvCxnSpPr>
        <p:spPr>
          <a:xfrm rot="5400000">
            <a:off x="3665538" y="2690813"/>
            <a:ext cx="1670050" cy="1587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oval" w="med" len="med"/>
            <a:tailEnd type="none" w="med" len="med"/>
          </a:ln>
        </p:spPr>
      </p:cxnSp>
      <p:grpSp>
        <p:nvGrpSpPr>
          <p:cNvPr id="11270" name="组合 10"/>
          <p:cNvGrpSpPr/>
          <p:nvPr/>
        </p:nvGrpSpPr>
        <p:grpSpPr>
          <a:xfrm>
            <a:off x="5429250" y="2500313"/>
            <a:ext cx="2071688" cy="523875"/>
            <a:chOff x="0" y="0"/>
            <a:chExt cx="1643075" cy="523220"/>
          </a:xfrm>
        </p:grpSpPr>
        <p:pic>
          <p:nvPicPr>
            <p:cNvPr id="11273" name="Picture 2" descr="C:\Users\Administrator\Desktop\QQ图片201507211535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643075" cy="4286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TextBox 6"/>
            <p:cNvSpPr txBox="1"/>
            <p:nvPr/>
          </p:nvSpPr>
          <p:spPr>
            <a:xfrm>
              <a:off x="71439" y="0"/>
              <a:ext cx="157163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请在此添加您的标题</a:t>
              </a:r>
              <a:endParaRPr lang="en-US" altLang="zh-CN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Add up your title here</a:t>
              </a:r>
              <a:endParaRPr lang="zh-CN" altLang="en-US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271" name="矩形 9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2" name="图片 10" descr="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1"/>
          <p:cNvGrpSpPr/>
          <p:nvPr/>
        </p:nvGrpSpPr>
        <p:grpSpPr>
          <a:xfrm>
            <a:off x="5673725" y="1446213"/>
            <a:ext cx="2428875" cy="2397125"/>
            <a:chOff x="0" y="0"/>
            <a:chExt cx="2252663" cy="2254250"/>
          </a:xfrm>
        </p:grpSpPr>
        <p:sp>
          <p:nvSpPr>
            <p:cNvPr id="12322" name="Freeform 5"/>
            <p:cNvSpPr/>
            <p:nvPr/>
          </p:nvSpPr>
          <p:spPr>
            <a:xfrm>
              <a:off x="1163638" y="342900"/>
              <a:ext cx="776288" cy="776287"/>
            </a:xfrm>
            <a:custGeom>
              <a:avLst/>
              <a:gdLst>
                <a:gd name="txL" fmla="*/ 0 w 489"/>
                <a:gd name="txT" fmla="*/ 0 h 489"/>
                <a:gd name="txR" fmla="*/ 489 w 489"/>
                <a:gd name="txB" fmla="*/ 489 h 48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489" h="489">
                  <a:moveTo>
                    <a:pt x="0" y="489"/>
                  </a:moveTo>
                  <a:lnTo>
                    <a:pt x="0" y="489"/>
                  </a:lnTo>
                  <a:lnTo>
                    <a:pt x="489" y="0"/>
                  </a:lnTo>
                  <a:lnTo>
                    <a:pt x="6" y="483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FF85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23" name="Freeform 7"/>
            <p:cNvSpPr/>
            <p:nvPr/>
          </p:nvSpPr>
          <p:spPr>
            <a:xfrm>
              <a:off x="1123950" y="1158875"/>
              <a:ext cx="420688" cy="1017587"/>
            </a:xfrm>
            <a:custGeom>
              <a:avLst/>
              <a:gdLst>
                <a:gd name="txL" fmla="*/ 0 w 265"/>
                <a:gd name="txT" fmla="*/ 0 h 641"/>
                <a:gd name="txR" fmla="*/ 265 w 265"/>
                <a:gd name="txB" fmla="*/ 641 h 641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65" h="641">
                  <a:moveTo>
                    <a:pt x="265" y="641"/>
                  </a:moveTo>
                  <a:lnTo>
                    <a:pt x="0" y="0"/>
                  </a:lnTo>
                  <a:lnTo>
                    <a:pt x="265" y="641"/>
                  </a:lnTo>
                  <a:close/>
                </a:path>
              </a:pathLst>
            </a:custGeom>
            <a:solidFill>
              <a:srgbClr val="FF85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24" name="Freeform 8"/>
            <p:cNvSpPr/>
            <p:nvPr/>
          </p:nvSpPr>
          <p:spPr>
            <a:xfrm>
              <a:off x="346075" y="1809750"/>
              <a:ext cx="128588" cy="127000"/>
            </a:xfrm>
            <a:custGeom>
              <a:avLst/>
              <a:gdLst>
                <a:gd name="txL" fmla="*/ 0 w 81"/>
                <a:gd name="txT" fmla="*/ 0 h 80"/>
                <a:gd name="txR" fmla="*/ 81 w 81"/>
                <a:gd name="txB" fmla="*/ 80 h 80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1" h="80">
                  <a:moveTo>
                    <a:pt x="0" y="80"/>
                  </a:moveTo>
                  <a:lnTo>
                    <a:pt x="0" y="80"/>
                  </a:lnTo>
                  <a:lnTo>
                    <a:pt x="81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85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25" name="Freeform 9"/>
            <p:cNvSpPr/>
            <p:nvPr/>
          </p:nvSpPr>
          <p:spPr>
            <a:xfrm>
              <a:off x="0" y="1145039"/>
              <a:ext cx="1079217" cy="765848"/>
            </a:xfrm>
            <a:custGeom>
              <a:avLst/>
              <a:gdLst>
                <a:gd name="txL" fmla="*/ 0 w 221"/>
                <a:gd name="txT" fmla="*/ 0 h 157"/>
                <a:gd name="txR" fmla="*/ 221 w 221"/>
                <a:gd name="txB" fmla="*/ 157 h 157"/>
              </a:gdLst>
              <a:ahLst/>
              <a:cxnLst>
                <a:cxn ang="0">
                  <a:pos x="0" y="0"/>
                </a:cxn>
                <a:cxn ang="0">
                  <a:pos x="429245133" y="2022575300"/>
                </a:cxn>
                <a:cxn ang="0">
                  <a:pos x="1550053495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221" h="157">
                  <a:moveTo>
                    <a:pt x="0" y="0"/>
                  </a:moveTo>
                  <a:cubicBezTo>
                    <a:pt x="1" y="29"/>
                    <a:pt x="7" y="58"/>
                    <a:pt x="18" y="85"/>
                  </a:cubicBezTo>
                  <a:cubicBezTo>
                    <a:pt x="29" y="111"/>
                    <a:pt x="44" y="135"/>
                    <a:pt x="65" y="157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53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26" name="Freeform 10"/>
            <p:cNvSpPr/>
            <p:nvPr/>
          </p:nvSpPr>
          <p:spPr>
            <a:xfrm>
              <a:off x="712788" y="0"/>
              <a:ext cx="401638" cy="1081087"/>
            </a:xfrm>
            <a:custGeom>
              <a:avLst/>
              <a:gdLst>
                <a:gd name="txL" fmla="*/ 0 w 82"/>
                <a:gd name="txT" fmla="*/ 0 h 221"/>
                <a:gd name="txR" fmla="*/ 82 w 82"/>
                <a:gd name="txB" fmla="*/ 221 h 22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82" h="221">
                  <a:moveTo>
                    <a:pt x="82" y="0"/>
                  </a:moveTo>
                  <a:cubicBezTo>
                    <a:pt x="53" y="0"/>
                    <a:pt x="25" y="6"/>
                    <a:pt x="0" y="17"/>
                  </a:cubicBezTo>
                  <a:cubicBezTo>
                    <a:pt x="82" y="221"/>
                    <a:pt x="82" y="221"/>
                    <a:pt x="82" y="221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78D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27" name="Freeform 11"/>
            <p:cNvSpPr/>
            <p:nvPr/>
          </p:nvSpPr>
          <p:spPr>
            <a:xfrm>
              <a:off x="1147763" y="0"/>
              <a:ext cx="763588" cy="1081087"/>
            </a:xfrm>
            <a:custGeom>
              <a:avLst/>
              <a:gdLst>
                <a:gd name="txL" fmla="*/ 0 w 156"/>
                <a:gd name="txT" fmla="*/ 0 h 221"/>
                <a:gd name="txR" fmla="*/ 156 w 156"/>
                <a:gd name="txB" fmla="*/ 221 h 22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56" h="221">
                  <a:moveTo>
                    <a:pt x="156" y="65"/>
                  </a:moveTo>
                  <a:cubicBezTo>
                    <a:pt x="135" y="45"/>
                    <a:pt x="111" y="29"/>
                    <a:pt x="84" y="17"/>
                  </a:cubicBezTo>
                  <a:cubicBezTo>
                    <a:pt x="58" y="7"/>
                    <a:pt x="3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2" y="159"/>
                    <a:pt x="62" y="159"/>
                    <a:pt x="62" y="159"/>
                  </a:cubicBezTo>
                  <a:lnTo>
                    <a:pt x="156" y="65"/>
                  </a:lnTo>
                  <a:close/>
                </a:path>
              </a:pathLst>
            </a:custGeom>
            <a:solidFill>
              <a:srgbClr val="2DC8E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28" name="Freeform 12"/>
            <p:cNvSpPr/>
            <p:nvPr/>
          </p:nvSpPr>
          <p:spPr>
            <a:xfrm>
              <a:off x="1163638" y="342900"/>
              <a:ext cx="1089025" cy="1196975"/>
            </a:xfrm>
            <a:custGeom>
              <a:avLst/>
              <a:gdLst>
                <a:gd name="txL" fmla="*/ 0 w 223"/>
                <a:gd name="txT" fmla="*/ 0 h 245"/>
                <a:gd name="txR" fmla="*/ 223 w 223"/>
                <a:gd name="txB" fmla="*/ 245 h 245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223" h="245">
                  <a:moveTo>
                    <a:pt x="0" y="159"/>
                  </a:moveTo>
                  <a:cubicBezTo>
                    <a:pt x="207" y="245"/>
                    <a:pt x="207" y="245"/>
                    <a:pt x="207" y="245"/>
                  </a:cubicBezTo>
                  <a:cubicBezTo>
                    <a:pt x="218" y="219"/>
                    <a:pt x="223" y="190"/>
                    <a:pt x="223" y="160"/>
                  </a:cubicBezTo>
                  <a:cubicBezTo>
                    <a:pt x="223" y="129"/>
                    <a:pt x="217" y="99"/>
                    <a:pt x="206" y="72"/>
                  </a:cubicBezTo>
                  <a:cubicBezTo>
                    <a:pt x="195" y="45"/>
                    <a:pt x="179" y="21"/>
                    <a:pt x="159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FE4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29" name="Freeform 13"/>
            <p:cNvSpPr/>
            <p:nvPr/>
          </p:nvSpPr>
          <p:spPr>
            <a:xfrm>
              <a:off x="1163638" y="1163637"/>
              <a:ext cx="996950" cy="996950"/>
            </a:xfrm>
            <a:custGeom>
              <a:avLst/>
              <a:gdLst>
                <a:gd name="txL" fmla="*/ 0 w 204"/>
                <a:gd name="txT" fmla="*/ 0 h 204"/>
                <a:gd name="txR" fmla="*/ 204 w 204"/>
                <a:gd name="txB" fmla="*/ 204 h 20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204" h="204">
                  <a:moveTo>
                    <a:pt x="57" y="137"/>
                  </a:moveTo>
                  <a:cubicBezTo>
                    <a:pt x="85" y="204"/>
                    <a:pt x="85" y="204"/>
                    <a:pt x="85" y="204"/>
                  </a:cubicBezTo>
                  <a:cubicBezTo>
                    <a:pt x="112" y="192"/>
                    <a:pt x="136" y="176"/>
                    <a:pt x="156" y="156"/>
                  </a:cubicBezTo>
                  <a:cubicBezTo>
                    <a:pt x="176" y="135"/>
                    <a:pt x="193" y="111"/>
                    <a:pt x="204" y="84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7" y="137"/>
                  </a:lnTo>
                  <a:close/>
                </a:path>
              </a:pathLst>
            </a:custGeom>
            <a:solidFill>
              <a:srgbClr val="EF5D3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30" name="Freeform 14"/>
            <p:cNvSpPr/>
            <p:nvPr/>
          </p:nvSpPr>
          <p:spPr>
            <a:xfrm>
              <a:off x="345998" y="1158475"/>
              <a:ext cx="1198476" cy="1095775"/>
            </a:xfrm>
            <a:custGeom>
              <a:avLst/>
              <a:gdLst>
                <a:gd name="txL" fmla="*/ 0 w 245"/>
                <a:gd name="txT" fmla="*/ 0 h 224"/>
                <a:gd name="txR" fmla="*/ 245 w 245"/>
                <a:gd name="txB" fmla="*/ 224 h 224"/>
              </a:gdLst>
              <a:ahLst/>
              <a:cxnLst>
                <a:cxn ang="0">
                  <a:pos x="0" y="2147483647"/>
                </a:cxn>
                <a:cxn ang="0">
                  <a:pos x="172289485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622155796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245" h="224">
                  <a:moveTo>
                    <a:pt x="0" y="159"/>
                  </a:moveTo>
                  <a:cubicBezTo>
                    <a:pt x="20" y="179"/>
                    <a:pt x="45" y="195"/>
                    <a:pt x="72" y="207"/>
                  </a:cubicBezTo>
                  <a:cubicBezTo>
                    <a:pt x="99" y="218"/>
                    <a:pt x="129" y="224"/>
                    <a:pt x="160" y="224"/>
                  </a:cubicBezTo>
                  <a:cubicBezTo>
                    <a:pt x="190" y="224"/>
                    <a:pt x="218" y="218"/>
                    <a:pt x="245" y="20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26" y="133"/>
                    <a:pt x="26" y="133"/>
                    <a:pt x="26" y="133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A6A6A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31" name="Freeform 15"/>
            <p:cNvSpPr/>
            <p:nvPr/>
          </p:nvSpPr>
          <p:spPr>
            <a:xfrm>
              <a:off x="0" y="92075"/>
              <a:ext cx="1100138" cy="1017587"/>
            </a:xfrm>
            <a:custGeom>
              <a:avLst/>
              <a:gdLst>
                <a:gd name="txL" fmla="*/ 0 w 225"/>
                <a:gd name="txT" fmla="*/ 0 h 208"/>
                <a:gd name="txR" fmla="*/ 225 w 225"/>
                <a:gd name="txB" fmla="*/ 208 h 20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5" h="208">
                  <a:moveTo>
                    <a:pt x="68" y="48"/>
                  </a:moveTo>
                  <a:cubicBezTo>
                    <a:pt x="47" y="70"/>
                    <a:pt x="29" y="95"/>
                    <a:pt x="18" y="123"/>
                  </a:cubicBezTo>
                  <a:cubicBezTo>
                    <a:pt x="7" y="149"/>
                    <a:pt x="1" y="178"/>
                    <a:pt x="0" y="20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12" y="12"/>
                    <a:pt x="88" y="28"/>
                    <a:pt x="68" y="48"/>
                  </a:cubicBezTo>
                  <a:close/>
                </a:path>
              </a:pathLst>
            </a:custGeom>
            <a:solidFill>
              <a:srgbClr val="3DA18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32" name="Freeform 16"/>
            <p:cNvSpPr/>
            <p:nvPr/>
          </p:nvSpPr>
          <p:spPr>
            <a:xfrm>
              <a:off x="679450" y="92075"/>
              <a:ext cx="204788" cy="500062"/>
            </a:xfrm>
            <a:custGeom>
              <a:avLst/>
              <a:gdLst>
                <a:gd name="txL" fmla="*/ 0 w 129"/>
                <a:gd name="txT" fmla="*/ 0 h 315"/>
                <a:gd name="txR" fmla="*/ 129 w 129"/>
                <a:gd name="txB" fmla="*/ 315 h 315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9" h="315">
                  <a:moveTo>
                    <a:pt x="0" y="0"/>
                  </a:moveTo>
                  <a:lnTo>
                    <a:pt x="129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33" name="Oval 17"/>
            <p:cNvSpPr/>
            <p:nvPr/>
          </p:nvSpPr>
          <p:spPr>
            <a:xfrm>
              <a:off x="196852" y="196852"/>
              <a:ext cx="1858960" cy="185895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291" name="Rectangle 21"/>
          <p:cNvSpPr/>
          <p:nvPr/>
        </p:nvSpPr>
        <p:spPr>
          <a:xfrm>
            <a:off x="1143000" y="1493838"/>
            <a:ext cx="87313" cy="377825"/>
          </a:xfrm>
          <a:prstGeom prst="rect">
            <a:avLst/>
          </a:prstGeom>
          <a:solidFill>
            <a:srgbClr val="2DC8E7"/>
          </a:solidFill>
          <a:ln w="9525">
            <a:noFill/>
          </a:ln>
        </p:spPr>
        <p:txBody>
          <a:bodyPr/>
          <a:p>
            <a:endParaRPr lang="zh-CN" altLang="en-US" dirty="0">
              <a:solidFill>
                <a:srgbClr val="2DC8E7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292" name="直接连接符 7"/>
          <p:cNvSpPr/>
          <p:nvPr/>
        </p:nvSpPr>
        <p:spPr>
          <a:xfrm flipH="1">
            <a:off x="2479675" y="1684338"/>
            <a:ext cx="2538413" cy="0"/>
          </a:xfrm>
          <a:prstGeom prst="line">
            <a:avLst/>
          </a:prstGeom>
          <a:ln w="15875" cap="flat" cmpd="sng">
            <a:solidFill>
              <a:schemeClr val="bg1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12293" name="TextBox 682"/>
          <p:cNvSpPr/>
          <p:nvPr/>
        </p:nvSpPr>
        <p:spPr>
          <a:xfrm>
            <a:off x="5051425" y="1484313"/>
            <a:ext cx="6286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36%</a:t>
            </a:r>
            <a:endParaRPr lang="zh-CN" altLang="en-US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sp>
        <p:nvSpPr>
          <p:cNvPr id="12294" name="TextBox 206"/>
          <p:cNvSpPr/>
          <p:nvPr/>
        </p:nvSpPr>
        <p:spPr>
          <a:xfrm>
            <a:off x="1370013" y="1514475"/>
            <a:ext cx="1004887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600" dirty="0">
                <a:solidFill>
                  <a:srgbClr val="2DC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rgbClr val="2DC8E7"/>
              </a:solidFill>
              <a:latin typeface="Calibri" panose="020F0502020204030204" pitchFamily="34" charset="0"/>
            </a:endParaRPr>
          </a:p>
        </p:txBody>
      </p:sp>
      <p:sp>
        <p:nvSpPr>
          <p:cNvPr id="12295" name="Rectangle 19"/>
          <p:cNvSpPr/>
          <p:nvPr/>
        </p:nvSpPr>
        <p:spPr>
          <a:xfrm>
            <a:off x="1143000" y="2005013"/>
            <a:ext cx="87313" cy="377825"/>
          </a:xfrm>
          <a:prstGeom prst="rect">
            <a:avLst/>
          </a:prstGeom>
          <a:solidFill>
            <a:srgbClr val="FFE471"/>
          </a:solidFill>
          <a:ln w="9525">
            <a:noFill/>
          </a:ln>
        </p:spPr>
        <p:txBody>
          <a:bodyPr/>
          <a:p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296" name="Freeform 35"/>
          <p:cNvSpPr/>
          <p:nvPr/>
        </p:nvSpPr>
        <p:spPr>
          <a:xfrm>
            <a:off x="1192213" y="2005013"/>
            <a:ext cx="38100" cy="377825"/>
          </a:xfrm>
          <a:custGeom>
            <a:avLst/>
            <a:gdLst>
              <a:gd name="txL" fmla="*/ 0 w 24"/>
              <a:gd name="txT" fmla="*/ 0 h 197"/>
              <a:gd name="txR" fmla="*/ 24 w 24"/>
              <a:gd name="txB" fmla="*/ 197 h 197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458E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7" name="Freeform 36"/>
          <p:cNvSpPr/>
          <p:nvPr/>
        </p:nvSpPr>
        <p:spPr>
          <a:xfrm>
            <a:off x="1192213" y="2005013"/>
            <a:ext cx="38100" cy="377825"/>
          </a:xfrm>
          <a:custGeom>
            <a:avLst/>
            <a:gdLst>
              <a:gd name="txL" fmla="*/ 0 w 24"/>
              <a:gd name="txT" fmla="*/ 0 h 197"/>
              <a:gd name="txR" fmla="*/ 24 w 24"/>
              <a:gd name="txB" fmla="*/ 197 h 197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8" name="直接连接符 195"/>
          <p:cNvSpPr/>
          <p:nvPr/>
        </p:nvSpPr>
        <p:spPr>
          <a:xfrm flipH="1">
            <a:off x="2479675" y="2193925"/>
            <a:ext cx="2193925" cy="0"/>
          </a:xfrm>
          <a:prstGeom prst="line">
            <a:avLst/>
          </a:prstGeom>
          <a:ln w="15875" cap="flat" cmpd="sng">
            <a:solidFill>
              <a:schemeClr val="bg1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12299" name="TextBox 682"/>
          <p:cNvSpPr/>
          <p:nvPr/>
        </p:nvSpPr>
        <p:spPr>
          <a:xfrm>
            <a:off x="4702175" y="1993900"/>
            <a:ext cx="6286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28%</a:t>
            </a:r>
            <a:endParaRPr lang="zh-CN" altLang="en-US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sp>
        <p:nvSpPr>
          <p:cNvPr id="12300" name="TextBox 207"/>
          <p:cNvSpPr/>
          <p:nvPr/>
        </p:nvSpPr>
        <p:spPr>
          <a:xfrm>
            <a:off x="1370013" y="2024063"/>
            <a:ext cx="1004887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600" dirty="0">
                <a:solidFill>
                  <a:srgbClr val="FFE47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rgbClr val="FFE471"/>
              </a:solidFill>
              <a:latin typeface="Calibri" panose="020F0502020204030204" pitchFamily="34" charset="0"/>
            </a:endParaRPr>
          </a:p>
        </p:txBody>
      </p:sp>
      <p:sp>
        <p:nvSpPr>
          <p:cNvPr id="12301" name="Rectangle 23"/>
          <p:cNvSpPr/>
          <p:nvPr/>
        </p:nvSpPr>
        <p:spPr>
          <a:xfrm>
            <a:off x="1143000" y="2511425"/>
            <a:ext cx="87313" cy="384175"/>
          </a:xfrm>
          <a:prstGeom prst="rect">
            <a:avLst/>
          </a:prstGeom>
          <a:solidFill>
            <a:srgbClr val="A2B932"/>
          </a:solidFill>
          <a:ln w="9525">
            <a:noFill/>
          </a:ln>
        </p:spPr>
        <p:txBody>
          <a:bodyPr/>
          <a:p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302" name="Rectangle 24"/>
          <p:cNvSpPr/>
          <p:nvPr/>
        </p:nvSpPr>
        <p:spPr>
          <a:xfrm>
            <a:off x="1143000" y="2511425"/>
            <a:ext cx="87313" cy="384175"/>
          </a:xfrm>
          <a:prstGeom prst="rect">
            <a:avLst/>
          </a:prstGeom>
          <a:solidFill>
            <a:srgbClr val="3DA189"/>
          </a:solidFill>
          <a:ln w="9525">
            <a:noFill/>
          </a:ln>
        </p:spPr>
        <p:txBody>
          <a:bodyPr/>
          <a:p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303" name="Freeform 43"/>
          <p:cNvSpPr/>
          <p:nvPr/>
        </p:nvSpPr>
        <p:spPr>
          <a:xfrm>
            <a:off x="1192213" y="2511425"/>
            <a:ext cx="38100" cy="384175"/>
          </a:xfrm>
          <a:custGeom>
            <a:avLst/>
            <a:gdLst>
              <a:gd name="txL" fmla="*/ 0 w 24"/>
              <a:gd name="txT" fmla="*/ 0 h 200"/>
              <a:gd name="txR" fmla="*/ 24 w 24"/>
              <a:gd name="txB" fmla="*/ 200 h 200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  <a:close/>
              </a:path>
            </a:pathLst>
          </a:custGeom>
          <a:solidFill>
            <a:srgbClr val="FF9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4" name="直接连接符 197"/>
          <p:cNvSpPr/>
          <p:nvPr/>
        </p:nvSpPr>
        <p:spPr>
          <a:xfrm flipH="1">
            <a:off x="2479675" y="2703513"/>
            <a:ext cx="2052638" cy="0"/>
          </a:xfrm>
          <a:prstGeom prst="line">
            <a:avLst/>
          </a:prstGeom>
          <a:ln w="15875" cap="flat" cmpd="sng">
            <a:solidFill>
              <a:schemeClr val="bg1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12305" name="TextBox 682"/>
          <p:cNvSpPr/>
          <p:nvPr/>
        </p:nvSpPr>
        <p:spPr>
          <a:xfrm>
            <a:off x="4532313" y="2503488"/>
            <a:ext cx="6286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10%</a:t>
            </a:r>
            <a:endParaRPr lang="zh-CN" altLang="en-US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sp>
        <p:nvSpPr>
          <p:cNvPr id="12306" name="TextBox 208"/>
          <p:cNvSpPr/>
          <p:nvPr/>
        </p:nvSpPr>
        <p:spPr>
          <a:xfrm>
            <a:off x="1370013" y="2533650"/>
            <a:ext cx="1004887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600" dirty="0">
                <a:solidFill>
                  <a:srgbClr val="3DA1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rgbClr val="3DA189"/>
              </a:solidFill>
              <a:latin typeface="Calibri" panose="020F0502020204030204" pitchFamily="34" charset="0"/>
            </a:endParaRPr>
          </a:p>
        </p:txBody>
      </p:sp>
      <p:sp>
        <p:nvSpPr>
          <p:cNvPr id="12307" name="Rectangle 26"/>
          <p:cNvSpPr/>
          <p:nvPr/>
        </p:nvSpPr>
        <p:spPr>
          <a:xfrm>
            <a:off x="1143000" y="3021013"/>
            <a:ext cx="87313" cy="384175"/>
          </a:xfrm>
          <a:prstGeom prst="rect">
            <a:avLst/>
          </a:prstGeom>
          <a:solidFill>
            <a:srgbClr val="A6A6A6"/>
          </a:solidFill>
          <a:ln w="9525">
            <a:noFill/>
          </a:ln>
        </p:spPr>
        <p:txBody>
          <a:bodyPr/>
          <a:p>
            <a:endParaRPr lang="zh-CN" altLang="en-US" sz="1600" dirty="0">
              <a:solidFill>
                <a:srgbClr val="A6A6A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308" name="Freeform 47"/>
          <p:cNvSpPr/>
          <p:nvPr/>
        </p:nvSpPr>
        <p:spPr>
          <a:xfrm>
            <a:off x="1192213" y="3021013"/>
            <a:ext cx="38100" cy="384175"/>
          </a:xfrm>
          <a:custGeom>
            <a:avLst/>
            <a:gdLst>
              <a:gd name="txL" fmla="*/ 0 w 24"/>
              <a:gd name="txT" fmla="*/ 0 h 200"/>
              <a:gd name="txR" fmla="*/ 24 w 24"/>
              <a:gd name="txB" fmla="*/ 200 h 200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  <a:close/>
              </a:path>
            </a:pathLst>
          </a:custGeom>
          <a:solidFill>
            <a:srgbClr val="FF32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9" name="Freeform 48"/>
          <p:cNvSpPr/>
          <p:nvPr/>
        </p:nvSpPr>
        <p:spPr>
          <a:xfrm>
            <a:off x="1192213" y="3021013"/>
            <a:ext cx="38100" cy="384175"/>
          </a:xfrm>
          <a:custGeom>
            <a:avLst/>
            <a:gdLst>
              <a:gd name="txL" fmla="*/ 0 w 24"/>
              <a:gd name="txT" fmla="*/ 0 h 200"/>
              <a:gd name="txR" fmla="*/ 24 w 24"/>
              <a:gd name="txB" fmla="*/ 200 h 200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0" name="直接连接符 199"/>
          <p:cNvSpPr/>
          <p:nvPr/>
        </p:nvSpPr>
        <p:spPr>
          <a:xfrm flipH="1">
            <a:off x="2479675" y="3213100"/>
            <a:ext cx="2193925" cy="1588"/>
          </a:xfrm>
          <a:prstGeom prst="line">
            <a:avLst/>
          </a:prstGeom>
          <a:ln w="15875" cap="flat" cmpd="sng">
            <a:solidFill>
              <a:schemeClr val="bg1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12311" name="TextBox 682"/>
          <p:cNvSpPr/>
          <p:nvPr/>
        </p:nvSpPr>
        <p:spPr>
          <a:xfrm>
            <a:off x="4678363" y="3013075"/>
            <a:ext cx="6286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16%</a:t>
            </a:r>
            <a:endParaRPr lang="zh-CN" altLang="en-US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sp>
        <p:nvSpPr>
          <p:cNvPr id="12312" name="TextBox 209"/>
          <p:cNvSpPr/>
          <p:nvPr/>
        </p:nvSpPr>
        <p:spPr>
          <a:xfrm>
            <a:off x="1370013" y="3043238"/>
            <a:ext cx="1004887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  <p:sp>
        <p:nvSpPr>
          <p:cNvPr id="12313" name="Rectangle 27"/>
          <p:cNvSpPr/>
          <p:nvPr/>
        </p:nvSpPr>
        <p:spPr>
          <a:xfrm>
            <a:off x="1143000" y="3551238"/>
            <a:ext cx="87313" cy="377825"/>
          </a:xfrm>
          <a:prstGeom prst="rect">
            <a:avLst/>
          </a:prstGeom>
          <a:solidFill>
            <a:srgbClr val="3D9077"/>
          </a:solidFill>
          <a:ln w="9525">
            <a:noFill/>
          </a:ln>
        </p:spPr>
        <p:txBody>
          <a:bodyPr/>
          <a:p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314" name="Rectangle 28"/>
          <p:cNvSpPr/>
          <p:nvPr/>
        </p:nvSpPr>
        <p:spPr>
          <a:xfrm>
            <a:off x="1143000" y="3551238"/>
            <a:ext cx="87313" cy="377825"/>
          </a:xfrm>
          <a:prstGeom prst="rect">
            <a:avLst/>
          </a:prstGeom>
          <a:solidFill>
            <a:srgbClr val="EF5D35"/>
          </a:solidFill>
          <a:ln w="9525">
            <a:noFill/>
          </a:ln>
        </p:spPr>
        <p:txBody>
          <a:bodyPr/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315" name="Freeform 51"/>
          <p:cNvSpPr/>
          <p:nvPr/>
        </p:nvSpPr>
        <p:spPr>
          <a:xfrm>
            <a:off x="1192213" y="3551238"/>
            <a:ext cx="38100" cy="377825"/>
          </a:xfrm>
          <a:custGeom>
            <a:avLst/>
            <a:gdLst>
              <a:gd name="txL" fmla="*/ 0 w 24"/>
              <a:gd name="txT" fmla="*/ 0 h 197"/>
              <a:gd name="txR" fmla="*/ 24 w 24"/>
              <a:gd name="txB" fmla="*/ 197 h 197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00DAF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6" name="直接连接符 200"/>
          <p:cNvSpPr/>
          <p:nvPr/>
        </p:nvSpPr>
        <p:spPr>
          <a:xfrm flipH="1">
            <a:off x="2479675" y="3756025"/>
            <a:ext cx="2538413" cy="1588"/>
          </a:xfrm>
          <a:prstGeom prst="line">
            <a:avLst/>
          </a:prstGeom>
          <a:ln w="15875" cap="flat" cmpd="sng">
            <a:solidFill>
              <a:schemeClr val="bg1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12317" name="TextBox 682"/>
          <p:cNvSpPr/>
          <p:nvPr/>
        </p:nvSpPr>
        <p:spPr>
          <a:xfrm>
            <a:off x="4964113" y="3556000"/>
            <a:ext cx="6286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10%</a:t>
            </a:r>
            <a:endParaRPr lang="zh-CN" altLang="en-US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sp>
        <p:nvSpPr>
          <p:cNvPr id="12318" name="TextBox 210"/>
          <p:cNvSpPr/>
          <p:nvPr/>
        </p:nvSpPr>
        <p:spPr>
          <a:xfrm>
            <a:off x="1370013" y="3522663"/>
            <a:ext cx="1004887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600" dirty="0">
                <a:solidFill>
                  <a:srgbClr val="EF5D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rgbClr val="EF5D35"/>
              </a:solidFill>
              <a:latin typeface="Calibri" panose="020F0502020204030204" pitchFamily="34" charset="0"/>
            </a:endParaRPr>
          </a:p>
        </p:txBody>
      </p:sp>
      <p:pic>
        <p:nvPicPr>
          <p:cNvPr id="12319" name="图片 59" descr="企业特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3625" y="2000250"/>
            <a:ext cx="1462088" cy="146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20" name="矩形 60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321" name="图片 61" descr="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3"/>
          <p:cNvSpPr>
            <a:spLocks noChangeAspect="1" noTextEdit="1"/>
          </p:cNvSpPr>
          <p:nvPr/>
        </p:nvSpPr>
        <p:spPr>
          <a:xfrm>
            <a:off x="571500" y="1014413"/>
            <a:ext cx="3921125" cy="34575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5" name="Freeform 5"/>
          <p:cNvSpPr>
            <a:spLocks noEditPoints="1"/>
          </p:cNvSpPr>
          <p:nvPr/>
        </p:nvSpPr>
        <p:spPr>
          <a:xfrm>
            <a:off x="3700463" y="3935413"/>
            <a:ext cx="566737" cy="533400"/>
          </a:xfrm>
          <a:custGeom>
            <a:avLst/>
            <a:gdLst>
              <a:gd name="txL" fmla="*/ 0 w 173"/>
              <a:gd name="txT" fmla="*/ 0 h 163"/>
              <a:gd name="txR" fmla="*/ 173 w 173"/>
              <a:gd name="txB" fmla="*/ 163 h 16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73" h="163">
                <a:moveTo>
                  <a:pt x="131" y="162"/>
                </a:moveTo>
                <a:cubicBezTo>
                  <a:pt x="131" y="158"/>
                  <a:pt x="131" y="158"/>
                  <a:pt x="131" y="158"/>
                </a:cubicBezTo>
                <a:cubicBezTo>
                  <a:pt x="132" y="158"/>
                  <a:pt x="133" y="157"/>
                  <a:pt x="134" y="157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42" y="148"/>
                  <a:pt x="142" y="145"/>
                  <a:pt x="143" y="143"/>
                </a:cubicBezTo>
                <a:cubicBezTo>
                  <a:pt x="143" y="140"/>
                  <a:pt x="143" y="138"/>
                  <a:pt x="142" y="136"/>
                </a:cubicBezTo>
                <a:cubicBezTo>
                  <a:pt x="131" y="138"/>
                  <a:pt x="131" y="138"/>
                  <a:pt x="131" y="138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37" y="128"/>
                  <a:pt x="137" y="128"/>
                  <a:pt x="137" y="128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4" y="64"/>
                  <a:pt x="134" y="64"/>
                  <a:pt x="134" y="64"/>
                </a:cubicBezTo>
                <a:cubicBezTo>
                  <a:pt x="134" y="64"/>
                  <a:pt x="134" y="64"/>
                  <a:pt x="134" y="64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4" y="46"/>
                  <a:pt x="134" y="45"/>
                  <a:pt x="134" y="45"/>
                </a:cubicBezTo>
                <a:cubicBezTo>
                  <a:pt x="135" y="44"/>
                  <a:pt x="135" y="43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48" y="33"/>
                  <a:pt x="148" y="32"/>
                  <a:pt x="148" y="32"/>
                </a:cubicBezTo>
                <a:cubicBezTo>
                  <a:pt x="148" y="31"/>
                  <a:pt x="148" y="31"/>
                  <a:pt x="149" y="31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59" y="35"/>
                  <a:pt x="159" y="36"/>
                  <a:pt x="159" y="37"/>
                </a:cubicBezTo>
                <a:cubicBezTo>
                  <a:pt x="159" y="37"/>
                  <a:pt x="158" y="37"/>
                  <a:pt x="158" y="37"/>
                </a:cubicBezTo>
                <a:cubicBezTo>
                  <a:pt x="157" y="53"/>
                  <a:pt x="157" y="53"/>
                  <a:pt x="157" y="53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58" y="54"/>
                  <a:pt x="158" y="55"/>
                  <a:pt x="158" y="55"/>
                </a:cubicBezTo>
                <a:cubicBezTo>
                  <a:pt x="158" y="56"/>
                  <a:pt x="157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4" y="74"/>
                  <a:pt x="158" y="73"/>
                  <a:pt x="162" y="74"/>
                </a:cubicBezTo>
                <a:cubicBezTo>
                  <a:pt x="165" y="76"/>
                  <a:pt x="167" y="80"/>
                  <a:pt x="165" y="83"/>
                </a:cubicBezTo>
                <a:cubicBezTo>
                  <a:pt x="161" y="91"/>
                  <a:pt x="161" y="91"/>
                  <a:pt x="161" y="91"/>
                </a:cubicBezTo>
                <a:cubicBezTo>
                  <a:pt x="167" y="96"/>
                  <a:pt x="170" y="103"/>
                  <a:pt x="169" y="111"/>
                </a:cubicBezTo>
                <a:cubicBezTo>
                  <a:pt x="172" y="112"/>
                  <a:pt x="172" y="112"/>
                  <a:pt x="172" y="112"/>
                </a:cubicBezTo>
                <a:cubicBezTo>
                  <a:pt x="173" y="112"/>
                  <a:pt x="173" y="114"/>
                  <a:pt x="173" y="115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69" y="124"/>
                  <a:pt x="167" y="125"/>
                  <a:pt x="166" y="124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58" y="128"/>
                  <a:pt x="151" y="131"/>
                  <a:pt x="143" y="130"/>
                </a:cubicBezTo>
                <a:cubicBezTo>
                  <a:pt x="147" y="136"/>
                  <a:pt x="147" y="143"/>
                  <a:pt x="144" y="150"/>
                </a:cubicBezTo>
                <a:cubicBezTo>
                  <a:pt x="141" y="156"/>
                  <a:pt x="137" y="160"/>
                  <a:pt x="131" y="162"/>
                </a:cubicBezTo>
                <a:close/>
                <a:moveTo>
                  <a:pt x="131" y="143"/>
                </a:moveTo>
                <a:cubicBezTo>
                  <a:pt x="131" y="143"/>
                  <a:pt x="131" y="143"/>
                  <a:pt x="131" y="143"/>
                </a:cubicBezTo>
                <a:cubicBezTo>
                  <a:pt x="131" y="142"/>
                  <a:pt x="131" y="142"/>
                  <a:pt x="131" y="141"/>
                </a:cubicBezTo>
                <a:lnTo>
                  <a:pt x="131" y="143"/>
                </a:lnTo>
                <a:close/>
                <a:moveTo>
                  <a:pt x="131" y="71"/>
                </a:moveTo>
                <a:cubicBezTo>
                  <a:pt x="131" y="125"/>
                  <a:pt x="131" y="125"/>
                  <a:pt x="131" y="125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9" y="76"/>
                  <a:pt x="129" y="76"/>
                  <a:pt x="129" y="76"/>
                </a:cubicBezTo>
                <a:lnTo>
                  <a:pt x="131" y="71"/>
                </a:lnTo>
                <a:close/>
                <a:moveTo>
                  <a:pt x="131" y="134"/>
                </a:moveTo>
                <a:cubicBezTo>
                  <a:pt x="131" y="138"/>
                  <a:pt x="131" y="138"/>
                  <a:pt x="131" y="138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9" y="140"/>
                  <a:pt x="130" y="141"/>
                  <a:pt x="131" y="141"/>
                </a:cubicBezTo>
                <a:cubicBezTo>
                  <a:pt x="131" y="143"/>
                  <a:pt x="131" y="143"/>
                  <a:pt x="131" y="143"/>
                </a:cubicBezTo>
                <a:cubicBezTo>
                  <a:pt x="130" y="144"/>
                  <a:pt x="130" y="144"/>
                  <a:pt x="130" y="144"/>
                </a:cubicBezTo>
                <a:cubicBezTo>
                  <a:pt x="130" y="144"/>
                  <a:pt x="130" y="144"/>
                  <a:pt x="130" y="144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6" y="144"/>
                  <a:pt x="126" y="144"/>
                  <a:pt x="125" y="144"/>
                </a:cubicBezTo>
                <a:cubicBezTo>
                  <a:pt x="125" y="144"/>
                  <a:pt x="125" y="144"/>
                  <a:pt x="125" y="144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5" y="137"/>
                  <a:pt x="126" y="138"/>
                  <a:pt x="126" y="138"/>
                </a:cubicBezTo>
                <a:cubicBezTo>
                  <a:pt x="127" y="138"/>
                  <a:pt x="127" y="138"/>
                  <a:pt x="127" y="138"/>
                </a:cubicBezTo>
                <a:cubicBezTo>
                  <a:pt x="127" y="138"/>
                  <a:pt x="127" y="138"/>
                  <a:pt x="127" y="138"/>
                </a:cubicBezTo>
                <a:lnTo>
                  <a:pt x="131" y="134"/>
                </a:lnTo>
                <a:close/>
                <a:moveTo>
                  <a:pt x="131" y="158"/>
                </a:moveTo>
                <a:cubicBezTo>
                  <a:pt x="131" y="162"/>
                  <a:pt x="131" y="162"/>
                  <a:pt x="131" y="162"/>
                </a:cubicBezTo>
                <a:cubicBezTo>
                  <a:pt x="129" y="162"/>
                  <a:pt x="127" y="163"/>
                  <a:pt x="125" y="163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26" y="160"/>
                  <a:pt x="126" y="159"/>
                  <a:pt x="127" y="159"/>
                </a:cubicBezTo>
                <a:cubicBezTo>
                  <a:pt x="129" y="159"/>
                  <a:pt x="130" y="159"/>
                  <a:pt x="131" y="158"/>
                </a:cubicBezTo>
                <a:close/>
                <a:moveTo>
                  <a:pt x="125" y="74"/>
                </a:move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37"/>
                  <a:pt x="123" y="137"/>
                  <a:pt x="123" y="137"/>
                </a:cubicBezTo>
                <a:cubicBezTo>
                  <a:pt x="124" y="137"/>
                  <a:pt x="124" y="137"/>
                  <a:pt x="124" y="137"/>
                </a:cubicBezTo>
                <a:cubicBezTo>
                  <a:pt x="124" y="137"/>
                  <a:pt x="124" y="137"/>
                  <a:pt x="125" y="137"/>
                </a:cubicBezTo>
                <a:cubicBezTo>
                  <a:pt x="125" y="144"/>
                  <a:pt x="125" y="144"/>
                  <a:pt x="125" y="144"/>
                </a:cubicBezTo>
                <a:cubicBezTo>
                  <a:pt x="125" y="144"/>
                  <a:pt x="125" y="144"/>
                  <a:pt x="125" y="144"/>
                </a:cubicBezTo>
                <a:cubicBezTo>
                  <a:pt x="124" y="144"/>
                  <a:pt x="123" y="144"/>
                  <a:pt x="122" y="144"/>
                </a:cubicBezTo>
                <a:cubicBezTo>
                  <a:pt x="121" y="153"/>
                  <a:pt x="121" y="153"/>
                  <a:pt x="121" y="153"/>
                </a:cubicBezTo>
                <a:cubicBezTo>
                  <a:pt x="122" y="153"/>
                  <a:pt x="123" y="154"/>
                  <a:pt x="123" y="154"/>
                </a:cubicBezTo>
                <a:cubicBezTo>
                  <a:pt x="122" y="156"/>
                  <a:pt x="122" y="156"/>
                  <a:pt x="122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2" y="144"/>
                  <a:pt x="122" y="144"/>
                  <a:pt x="122" y="144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1" y="134"/>
                  <a:pt x="121" y="134"/>
                  <a:pt x="121" y="134"/>
                </a:cubicBezTo>
                <a:cubicBezTo>
                  <a:pt x="121" y="72"/>
                  <a:pt x="121" y="72"/>
                  <a:pt x="121" y="72"/>
                </a:cubicBezTo>
                <a:lnTo>
                  <a:pt x="125" y="74"/>
                </a:lnTo>
                <a:close/>
                <a:moveTo>
                  <a:pt x="125" y="160"/>
                </a:moveTo>
                <a:cubicBezTo>
                  <a:pt x="125" y="163"/>
                  <a:pt x="125" y="163"/>
                  <a:pt x="125" y="163"/>
                </a:cubicBezTo>
                <a:cubicBezTo>
                  <a:pt x="123" y="163"/>
                  <a:pt x="122" y="163"/>
                  <a:pt x="121" y="163"/>
                </a:cubicBezTo>
                <a:cubicBezTo>
                  <a:pt x="121" y="160"/>
                  <a:pt x="121" y="160"/>
                  <a:pt x="121" y="160"/>
                </a:cubicBezTo>
                <a:cubicBezTo>
                  <a:pt x="122" y="160"/>
                  <a:pt x="123" y="160"/>
                  <a:pt x="125" y="160"/>
                </a:cubicBezTo>
                <a:close/>
                <a:moveTo>
                  <a:pt x="121" y="72"/>
                </a:moveTo>
                <a:cubicBezTo>
                  <a:pt x="121" y="134"/>
                  <a:pt x="121" y="134"/>
                  <a:pt x="121" y="134"/>
                </a:cubicBezTo>
                <a:cubicBezTo>
                  <a:pt x="116" y="126"/>
                  <a:pt x="116" y="126"/>
                  <a:pt x="116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7"/>
                  <a:pt x="110" y="127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13" y="121"/>
                  <a:pt x="115" y="120"/>
                  <a:pt x="118" y="119"/>
                </a:cubicBezTo>
                <a:cubicBezTo>
                  <a:pt x="110" y="116"/>
                  <a:pt x="110" y="116"/>
                  <a:pt x="110" y="116"/>
                </a:cubicBezTo>
                <a:cubicBezTo>
                  <a:pt x="110" y="67"/>
                  <a:pt x="110" y="67"/>
                  <a:pt x="110" y="67"/>
                </a:cubicBezTo>
                <a:lnTo>
                  <a:pt x="121" y="72"/>
                </a:lnTo>
                <a:close/>
                <a:moveTo>
                  <a:pt x="121" y="136"/>
                </a:moveTo>
                <a:cubicBezTo>
                  <a:pt x="110" y="131"/>
                  <a:pt x="110" y="131"/>
                  <a:pt x="110" y="131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18" y="141"/>
                  <a:pt x="118" y="141"/>
                  <a:pt x="118" y="141"/>
                </a:cubicBezTo>
                <a:cubicBezTo>
                  <a:pt x="120" y="142"/>
                  <a:pt x="120" y="142"/>
                  <a:pt x="120" y="142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1" y="143"/>
                  <a:pt x="121" y="143"/>
                  <a:pt x="121" y="143"/>
                </a:cubicBezTo>
                <a:lnTo>
                  <a:pt x="121" y="136"/>
                </a:lnTo>
                <a:close/>
                <a:moveTo>
                  <a:pt x="121" y="145"/>
                </a:moveTo>
                <a:cubicBezTo>
                  <a:pt x="121" y="156"/>
                  <a:pt x="121" y="156"/>
                  <a:pt x="121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20" y="159"/>
                  <a:pt x="120" y="159"/>
                  <a:pt x="120" y="159"/>
                </a:cubicBezTo>
                <a:cubicBezTo>
                  <a:pt x="121" y="160"/>
                  <a:pt x="121" y="160"/>
                  <a:pt x="121" y="160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19" y="163"/>
                  <a:pt x="117" y="162"/>
                  <a:pt x="114" y="161"/>
                </a:cubicBezTo>
                <a:cubicBezTo>
                  <a:pt x="113" y="160"/>
                  <a:pt x="112" y="159"/>
                  <a:pt x="110" y="159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1" y="155"/>
                  <a:pt x="111" y="155"/>
                  <a:pt x="112" y="155"/>
                </a:cubicBezTo>
                <a:cubicBezTo>
                  <a:pt x="113" y="153"/>
                  <a:pt x="113" y="153"/>
                  <a:pt x="113" y="153"/>
                </a:cubicBezTo>
                <a:cubicBezTo>
                  <a:pt x="110" y="152"/>
                  <a:pt x="110" y="152"/>
                  <a:pt x="110" y="152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16" y="151"/>
                  <a:pt x="116" y="151"/>
                  <a:pt x="116" y="151"/>
                </a:cubicBezTo>
                <a:lnTo>
                  <a:pt x="121" y="145"/>
                </a:lnTo>
                <a:close/>
                <a:moveTo>
                  <a:pt x="110" y="67"/>
                </a:moveTo>
                <a:cubicBezTo>
                  <a:pt x="110" y="116"/>
                  <a:pt x="110" y="116"/>
                  <a:pt x="110" y="116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64"/>
                  <a:pt x="104" y="64"/>
                  <a:pt x="104" y="64"/>
                </a:cubicBezTo>
                <a:lnTo>
                  <a:pt x="110" y="67"/>
                </a:lnTo>
                <a:close/>
                <a:moveTo>
                  <a:pt x="110" y="123"/>
                </a:moveTo>
                <a:cubicBezTo>
                  <a:pt x="110" y="127"/>
                  <a:pt x="110" y="127"/>
                  <a:pt x="110" y="127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09" y="128"/>
                  <a:pt x="109" y="129"/>
                  <a:pt x="108" y="130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05" y="143"/>
                  <a:pt x="105" y="143"/>
                  <a:pt x="105" y="143"/>
                </a:cubicBezTo>
                <a:cubicBezTo>
                  <a:pt x="105" y="144"/>
                  <a:pt x="105" y="145"/>
                  <a:pt x="105" y="146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10" y="152"/>
                  <a:pt x="110" y="152"/>
                  <a:pt x="110" y="152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8" y="152"/>
                  <a:pt x="109" y="153"/>
                  <a:pt x="110" y="154"/>
                </a:cubicBezTo>
                <a:cubicBezTo>
                  <a:pt x="110" y="159"/>
                  <a:pt x="110" y="159"/>
                  <a:pt x="110" y="159"/>
                </a:cubicBezTo>
                <a:cubicBezTo>
                  <a:pt x="107" y="156"/>
                  <a:pt x="105" y="154"/>
                  <a:pt x="104" y="151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6" y="128"/>
                  <a:pt x="106" y="127"/>
                  <a:pt x="107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4" y="123"/>
                  <a:pt x="104" y="123"/>
                  <a:pt x="104" y="123"/>
                </a:cubicBezTo>
                <a:cubicBezTo>
                  <a:pt x="110" y="123"/>
                  <a:pt x="110" y="123"/>
                  <a:pt x="110" y="123"/>
                </a:cubicBezTo>
                <a:close/>
                <a:moveTo>
                  <a:pt x="104" y="64"/>
                </a:moveTo>
                <a:cubicBezTo>
                  <a:pt x="104" y="113"/>
                  <a:pt x="104" y="113"/>
                  <a:pt x="104" y="113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60"/>
                  <a:pt x="94" y="60"/>
                  <a:pt x="94" y="60"/>
                </a:cubicBezTo>
                <a:lnTo>
                  <a:pt x="104" y="64"/>
                </a:lnTo>
                <a:close/>
                <a:moveTo>
                  <a:pt x="104" y="123"/>
                </a:moveTo>
                <a:cubicBezTo>
                  <a:pt x="95" y="124"/>
                  <a:pt x="95" y="124"/>
                  <a:pt x="95" y="124"/>
                </a:cubicBezTo>
                <a:cubicBezTo>
                  <a:pt x="96" y="119"/>
                  <a:pt x="96" y="114"/>
                  <a:pt x="94" y="109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1" y="137"/>
                  <a:pt x="101" y="141"/>
                  <a:pt x="102" y="144"/>
                </a:cubicBezTo>
                <a:cubicBezTo>
                  <a:pt x="94" y="141"/>
                  <a:pt x="94" y="141"/>
                  <a:pt x="94" y="141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103" y="149"/>
                  <a:pt x="103" y="150"/>
                  <a:pt x="104" y="151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4" y="126"/>
                  <a:pt x="104" y="126"/>
                  <a:pt x="104" y="126"/>
                </a:cubicBezTo>
                <a:lnTo>
                  <a:pt x="104" y="123"/>
                </a:lnTo>
                <a:close/>
                <a:moveTo>
                  <a:pt x="94" y="34"/>
                </a:moveTo>
                <a:cubicBezTo>
                  <a:pt x="94" y="17"/>
                  <a:pt x="94" y="17"/>
                  <a:pt x="94" y="17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2" y="20"/>
                  <a:pt x="102" y="21"/>
                  <a:pt x="102" y="23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0" y="26"/>
                  <a:pt x="99" y="27"/>
                  <a:pt x="98" y="26"/>
                </a:cubicBezTo>
                <a:cubicBezTo>
                  <a:pt x="97" y="26"/>
                  <a:pt x="97" y="26"/>
                  <a:pt x="97" y="26"/>
                </a:cubicBezTo>
                <a:lnTo>
                  <a:pt x="94" y="34"/>
                </a:lnTo>
                <a:close/>
                <a:moveTo>
                  <a:pt x="94" y="17"/>
                </a:moveTo>
                <a:cubicBezTo>
                  <a:pt x="94" y="34"/>
                  <a:pt x="94" y="34"/>
                  <a:pt x="94" y="34"/>
                </a:cubicBezTo>
                <a:cubicBezTo>
                  <a:pt x="84" y="55"/>
                  <a:pt x="84" y="55"/>
                  <a:pt x="84" y="55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92" y="129"/>
                  <a:pt x="92" y="129"/>
                  <a:pt x="92" y="129"/>
                </a:cubicBezTo>
                <a:cubicBezTo>
                  <a:pt x="91" y="132"/>
                  <a:pt x="88" y="135"/>
                  <a:pt x="85" y="137"/>
                </a:cubicBezTo>
                <a:cubicBezTo>
                  <a:pt x="94" y="141"/>
                  <a:pt x="94" y="141"/>
                  <a:pt x="94" y="141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0" y="139"/>
                  <a:pt x="79" y="139"/>
                  <a:pt x="78" y="140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3" y="134"/>
                  <a:pt x="83" y="134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92" y="122"/>
                  <a:pt x="92" y="121"/>
                  <a:pt x="92" y="120"/>
                </a:cubicBezTo>
                <a:cubicBezTo>
                  <a:pt x="92" y="118"/>
                  <a:pt x="92" y="115"/>
                  <a:pt x="91" y="113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2"/>
                  <a:pt x="80" y="52"/>
                  <a:pt x="80" y="51"/>
                </a:cubicBezTo>
                <a:cubicBezTo>
                  <a:pt x="91" y="27"/>
                  <a:pt x="91" y="27"/>
                  <a:pt x="91" y="27"/>
                </a:cubicBezTo>
                <a:cubicBezTo>
                  <a:pt x="92" y="26"/>
                  <a:pt x="91" y="24"/>
                  <a:pt x="90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9"/>
                  <a:pt x="78" y="9"/>
                  <a:pt x="78" y="9"/>
                </a:cubicBezTo>
                <a:lnTo>
                  <a:pt x="94" y="17"/>
                </a:lnTo>
                <a:close/>
                <a:moveTo>
                  <a:pt x="78" y="9"/>
                </a:moveTo>
                <a:cubicBezTo>
                  <a:pt x="78" y="18"/>
                  <a:pt x="78" y="18"/>
                  <a:pt x="78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7"/>
                  <a:pt x="74" y="7"/>
                  <a:pt x="74" y="7"/>
                </a:cubicBezTo>
                <a:lnTo>
                  <a:pt x="78" y="9"/>
                </a:lnTo>
                <a:close/>
                <a:moveTo>
                  <a:pt x="78" y="52"/>
                </a:moveTo>
                <a:cubicBezTo>
                  <a:pt x="78" y="101"/>
                  <a:pt x="78" y="101"/>
                  <a:pt x="78" y="101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74" y="50"/>
                  <a:pt x="74" y="50"/>
                  <a:pt x="74" y="50"/>
                </a:cubicBezTo>
                <a:cubicBezTo>
                  <a:pt x="77" y="52"/>
                  <a:pt x="77" y="52"/>
                  <a:pt x="77" y="52"/>
                </a:cubicBezTo>
                <a:lnTo>
                  <a:pt x="78" y="52"/>
                </a:lnTo>
                <a:close/>
                <a:moveTo>
                  <a:pt x="78" y="114"/>
                </a:moveTo>
                <a:cubicBezTo>
                  <a:pt x="78" y="116"/>
                  <a:pt x="78" y="116"/>
                  <a:pt x="78" y="116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5" y="114"/>
                  <a:pt x="75" y="115"/>
                  <a:pt x="76" y="115"/>
                </a:cubicBezTo>
                <a:cubicBezTo>
                  <a:pt x="76" y="115"/>
                  <a:pt x="76" y="115"/>
                  <a:pt x="76" y="115"/>
                </a:cubicBezTo>
                <a:lnTo>
                  <a:pt x="78" y="114"/>
                </a:lnTo>
                <a:close/>
                <a:moveTo>
                  <a:pt x="78" y="124"/>
                </a:moveTo>
                <a:cubicBezTo>
                  <a:pt x="78" y="127"/>
                  <a:pt x="78" y="127"/>
                  <a:pt x="78" y="127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4"/>
                  <a:pt x="74" y="124"/>
                  <a:pt x="74" y="124"/>
                </a:cubicBezTo>
                <a:lnTo>
                  <a:pt x="78" y="124"/>
                </a:lnTo>
                <a:close/>
                <a:moveTo>
                  <a:pt x="78" y="133"/>
                </a:moveTo>
                <a:cubicBezTo>
                  <a:pt x="78" y="140"/>
                  <a:pt x="78" y="140"/>
                  <a:pt x="78" y="140"/>
                </a:cubicBezTo>
                <a:cubicBezTo>
                  <a:pt x="76" y="140"/>
                  <a:pt x="75" y="140"/>
                  <a:pt x="74" y="140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75" y="137"/>
                  <a:pt x="76" y="136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4" y="131"/>
                  <a:pt x="74" y="131"/>
                  <a:pt x="74" y="131"/>
                </a:cubicBezTo>
                <a:lnTo>
                  <a:pt x="78" y="133"/>
                </a:lnTo>
                <a:close/>
                <a:moveTo>
                  <a:pt x="74" y="7"/>
                </a:moveTo>
                <a:cubicBezTo>
                  <a:pt x="74" y="16"/>
                  <a:pt x="74" y="16"/>
                  <a:pt x="74" y="16"/>
                </a:cubicBezTo>
                <a:cubicBezTo>
                  <a:pt x="63" y="11"/>
                  <a:pt x="63" y="11"/>
                  <a:pt x="63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2" y="2"/>
                  <a:pt x="62" y="2"/>
                  <a:pt x="62" y="2"/>
                </a:cubicBezTo>
                <a:lnTo>
                  <a:pt x="74" y="7"/>
                </a:lnTo>
                <a:close/>
                <a:moveTo>
                  <a:pt x="74" y="50"/>
                </a:moveTo>
                <a:cubicBezTo>
                  <a:pt x="74" y="105"/>
                  <a:pt x="74" y="105"/>
                  <a:pt x="74" y="105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1"/>
                  <a:pt x="72" y="121"/>
                  <a:pt x="72" y="1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1" y="127"/>
                  <a:pt x="71" y="127"/>
                  <a:pt x="71" y="127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1" y="137"/>
                  <a:pt x="72" y="137"/>
                  <a:pt x="74" y="137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70" y="140"/>
                  <a:pt x="67" y="139"/>
                  <a:pt x="64" y="138"/>
                </a:cubicBezTo>
                <a:cubicBezTo>
                  <a:pt x="63" y="138"/>
                  <a:pt x="63" y="138"/>
                  <a:pt x="62" y="137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3" y="130"/>
                  <a:pt x="63" y="130"/>
                  <a:pt x="63" y="130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1"/>
                  <a:pt x="70" y="120"/>
                  <a:pt x="70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4" y="101"/>
                  <a:pt x="63" y="101"/>
                  <a:pt x="62" y="102"/>
                </a:cubicBezTo>
                <a:cubicBezTo>
                  <a:pt x="62" y="98"/>
                  <a:pt x="62" y="98"/>
                  <a:pt x="62" y="98"/>
                </a:cubicBezTo>
                <a:cubicBezTo>
                  <a:pt x="64" y="97"/>
                  <a:pt x="65" y="97"/>
                  <a:pt x="67" y="96"/>
                </a:cubicBezTo>
                <a:cubicBezTo>
                  <a:pt x="62" y="94"/>
                  <a:pt x="62" y="94"/>
                  <a:pt x="62" y="94"/>
                </a:cubicBezTo>
                <a:cubicBezTo>
                  <a:pt x="62" y="45"/>
                  <a:pt x="62" y="45"/>
                  <a:pt x="62" y="45"/>
                </a:cubicBezTo>
                <a:lnTo>
                  <a:pt x="74" y="50"/>
                </a:lnTo>
                <a:close/>
                <a:moveTo>
                  <a:pt x="62" y="2"/>
                </a:moveTo>
                <a:cubicBezTo>
                  <a:pt x="62" y="11"/>
                  <a:pt x="62" y="11"/>
                  <a:pt x="62" y="11"/>
                </a:cubicBezTo>
                <a:cubicBezTo>
                  <a:pt x="61" y="11"/>
                  <a:pt x="60" y="12"/>
                  <a:pt x="60" y="13"/>
                </a:cubicBezTo>
                <a:cubicBezTo>
                  <a:pt x="49" y="37"/>
                  <a:pt x="49" y="37"/>
                  <a:pt x="49" y="37"/>
                </a:cubicBezTo>
                <a:cubicBezTo>
                  <a:pt x="48" y="38"/>
                  <a:pt x="49" y="39"/>
                  <a:pt x="50" y="40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94"/>
                  <a:pt x="62" y="94"/>
                  <a:pt x="62" y="94"/>
                </a:cubicBezTo>
                <a:cubicBezTo>
                  <a:pt x="45" y="86"/>
                  <a:pt x="45" y="86"/>
                  <a:pt x="45" y="86"/>
                </a:cubicBezTo>
                <a:cubicBezTo>
                  <a:pt x="47" y="91"/>
                  <a:pt x="48" y="97"/>
                  <a:pt x="47" y="102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6" y="102"/>
                  <a:pt x="59" y="100"/>
                  <a:pt x="62" y="98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61" y="103"/>
                  <a:pt x="60" y="104"/>
                  <a:pt x="59" y="105"/>
                </a:cubicBezTo>
                <a:cubicBezTo>
                  <a:pt x="59" y="105"/>
                  <a:pt x="58" y="106"/>
                  <a:pt x="57" y="107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4" y="121"/>
                  <a:pt x="54" y="122"/>
                  <a:pt x="55" y="123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8" y="129"/>
                  <a:pt x="59" y="131"/>
                  <a:pt x="61" y="132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2" y="137"/>
                  <a:pt x="62" y="137"/>
                  <a:pt x="62" y="137"/>
                </a:cubicBezTo>
                <a:cubicBezTo>
                  <a:pt x="57" y="135"/>
                  <a:pt x="54" y="130"/>
                  <a:pt x="52" y="126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1" y="118"/>
                  <a:pt x="51" y="114"/>
                  <a:pt x="52" y="111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4" y="31"/>
                  <a:pt x="44" y="31"/>
                  <a:pt x="44" y="31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3" y="6"/>
                  <a:pt x="53" y="5"/>
                  <a:pt x="54" y="4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6" y="0"/>
                  <a:pt x="58" y="0"/>
                </a:cubicBezTo>
                <a:lnTo>
                  <a:pt x="62" y="2"/>
                </a:lnTo>
                <a:close/>
                <a:moveTo>
                  <a:pt x="44" y="31"/>
                </a:moveTo>
                <a:cubicBezTo>
                  <a:pt x="44" y="107"/>
                  <a:pt x="44" y="107"/>
                  <a:pt x="44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2" y="110"/>
                  <a:pt x="40" y="113"/>
                  <a:pt x="37" y="11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2"/>
                  <a:pt x="35" y="112"/>
                  <a:pt x="35" y="112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96"/>
                  <a:pt x="34" y="96"/>
                  <a:pt x="34" y="96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100"/>
                  <a:pt x="44" y="99"/>
                  <a:pt x="44" y="98"/>
                </a:cubicBezTo>
                <a:cubicBezTo>
                  <a:pt x="44" y="96"/>
                  <a:pt x="44" y="93"/>
                  <a:pt x="43" y="91"/>
                </a:cubicBezTo>
                <a:cubicBezTo>
                  <a:pt x="34" y="93"/>
                  <a:pt x="34" y="93"/>
                  <a:pt x="34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8" y="83"/>
                  <a:pt x="38" y="83"/>
                  <a:pt x="38" y="83"/>
                </a:cubicBezTo>
                <a:cubicBezTo>
                  <a:pt x="34" y="81"/>
                  <a:pt x="34" y="81"/>
                  <a:pt x="34" y="81"/>
                </a:cubicBezTo>
                <a:cubicBezTo>
                  <a:pt x="34" y="48"/>
                  <a:pt x="34" y="48"/>
                  <a:pt x="34" y="48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6"/>
                  <a:pt x="41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lnTo>
                  <a:pt x="44" y="31"/>
                </a:lnTo>
                <a:close/>
                <a:moveTo>
                  <a:pt x="23" y="91"/>
                </a:moveTo>
                <a:cubicBezTo>
                  <a:pt x="23" y="91"/>
                  <a:pt x="23" y="91"/>
                  <a:pt x="23" y="91"/>
                </a:cubicBezTo>
                <a:cubicBezTo>
                  <a:pt x="23" y="90"/>
                  <a:pt x="23" y="90"/>
                  <a:pt x="23" y="90"/>
                </a:cubicBezTo>
                <a:cubicBezTo>
                  <a:pt x="23" y="73"/>
                  <a:pt x="23" y="73"/>
                  <a:pt x="23" y="73"/>
                </a:cubicBezTo>
                <a:cubicBezTo>
                  <a:pt x="27" y="63"/>
                  <a:pt x="27" y="63"/>
                  <a:pt x="27" y="63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42"/>
                  <a:pt x="23" y="42"/>
                  <a:pt x="23" y="42"/>
                </a:cubicBezTo>
                <a:cubicBezTo>
                  <a:pt x="24" y="43"/>
                  <a:pt x="24" y="43"/>
                  <a:pt x="24" y="43"/>
                </a:cubicBezTo>
                <a:cubicBezTo>
                  <a:pt x="25" y="43"/>
                  <a:pt x="25" y="44"/>
                  <a:pt x="24" y="45"/>
                </a:cubicBezTo>
                <a:cubicBezTo>
                  <a:pt x="23" y="49"/>
                  <a:pt x="23" y="49"/>
                  <a:pt x="23" y="49"/>
                </a:cubicBezTo>
                <a:cubicBezTo>
                  <a:pt x="32" y="53"/>
                  <a:pt x="32" y="53"/>
                  <a:pt x="32" y="53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81"/>
                  <a:pt x="34" y="81"/>
                  <a:pt x="34" y="81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2"/>
                  <a:pt x="26" y="92"/>
                  <a:pt x="26" y="92"/>
                </a:cubicBezTo>
                <a:cubicBezTo>
                  <a:pt x="27" y="93"/>
                  <a:pt x="27" y="93"/>
                  <a:pt x="28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34" y="88"/>
                  <a:pt x="34" y="88"/>
                  <a:pt x="34" y="88"/>
                </a:cubicBezTo>
                <a:cubicBezTo>
                  <a:pt x="34" y="93"/>
                  <a:pt x="34" y="93"/>
                  <a:pt x="34" y="93"/>
                </a:cubicBezTo>
                <a:cubicBezTo>
                  <a:pt x="29" y="94"/>
                  <a:pt x="29" y="94"/>
                  <a:pt x="29" y="94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4" y="100"/>
                  <a:pt x="24" y="100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99"/>
                  <a:pt x="23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lnTo>
                  <a:pt x="23" y="91"/>
                </a:lnTo>
                <a:close/>
                <a:moveTo>
                  <a:pt x="34" y="113"/>
                </a:moveTo>
                <a:cubicBezTo>
                  <a:pt x="33" y="113"/>
                  <a:pt x="33" y="113"/>
                  <a:pt x="33" y="113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6" y="115"/>
                  <a:pt x="25" y="115"/>
                  <a:pt x="23" y="115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26" y="119"/>
                  <a:pt x="30" y="118"/>
                  <a:pt x="33" y="117"/>
                </a:cubicBezTo>
                <a:cubicBezTo>
                  <a:pt x="34" y="117"/>
                  <a:pt x="34" y="117"/>
                  <a:pt x="34" y="117"/>
                </a:cubicBezTo>
                <a:lnTo>
                  <a:pt x="34" y="113"/>
                </a:lnTo>
                <a:close/>
                <a:moveTo>
                  <a:pt x="11" y="83"/>
                </a:moveTo>
                <a:cubicBezTo>
                  <a:pt x="9" y="85"/>
                  <a:pt x="8" y="87"/>
                  <a:pt x="7" y="89"/>
                </a:cubicBezTo>
                <a:cubicBezTo>
                  <a:pt x="14" y="92"/>
                  <a:pt x="14" y="92"/>
                  <a:pt x="14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0"/>
                  <a:pt x="15" y="90"/>
                  <a:pt x="15" y="90"/>
                </a:cubicBezTo>
                <a:cubicBezTo>
                  <a:pt x="15" y="89"/>
                  <a:pt x="18" y="89"/>
                  <a:pt x="21" y="90"/>
                </a:cubicBezTo>
                <a:cubicBezTo>
                  <a:pt x="23" y="91"/>
                  <a:pt x="23" y="91"/>
                  <a:pt x="23" y="91"/>
                </a:cubicBezTo>
                <a:cubicBezTo>
                  <a:pt x="23" y="99"/>
                  <a:pt x="23" y="99"/>
                  <a:pt x="23" y="99"/>
                </a:cubicBezTo>
                <a:cubicBezTo>
                  <a:pt x="22" y="99"/>
                  <a:pt x="22" y="98"/>
                  <a:pt x="22" y="98"/>
                </a:cubicBezTo>
                <a:cubicBezTo>
                  <a:pt x="21" y="97"/>
                  <a:pt x="21" y="97"/>
                  <a:pt x="21" y="97"/>
                </a:cubicBezTo>
                <a:cubicBezTo>
                  <a:pt x="20" y="96"/>
                  <a:pt x="20" y="96"/>
                  <a:pt x="20" y="96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1"/>
                  <a:pt x="7" y="103"/>
                  <a:pt x="8" y="105"/>
                </a:cubicBezTo>
                <a:cubicBezTo>
                  <a:pt x="10" y="107"/>
                  <a:pt x="11" y="109"/>
                  <a:pt x="13" y="111"/>
                </a:cubicBezTo>
                <a:cubicBezTo>
                  <a:pt x="15" y="109"/>
                  <a:pt x="15" y="109"/>
                  <a:pt x="15" y="109"/>
                </a:cubicBezTo>
                <a:cubicBezTo>
                  <a:pt x="14" y="108"/>
                  <a:pt x="14" y="108"/>
                  <a:pt x="14" y="107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5" y="105"/>
                  <a:pt x="16" y="105"/>
                  <a:pt x="17" y="106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2" y="112"/>
                  <a:pt x="22" y="112"/>
                  <a:pt x="22" y="112"/>
                </a:cubicBezTo>
                <a:cubicBezTo>
                  <a:pt x="22" y="115"/>
                  <a:pt x="22" y="115"/>
                  <a:pt x="22" y="115"/>
                </a:cubicBezTo>
                <a:cubicBezTo>
                  <a:pt x="22" y="115"/>
                  <a:pt x="22" y="115"/>
                  <a:pt x="23" y="115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20" y="118"/>
                  <a:pt x="18" y="117"/>
                  <a:pt x="16" y="116"/>
                </a:cubicBezTo>
                <a:cubicBezTo>
                  <a:pt x="5" y="111"/>
                  <a:pt x="0" y="98"/>
                  <a:pt x="5" y="87"/>
                </a:cubicBezTo>
                <a:cubicBezTo>
                  <a:pt x="8" y="79"/>
                  <a:pt x="15" y="75"/>
                  <a:pt x="22" y="74"/>
                </a:cubicBezTo>
                <a:cubicBezTo>
                  <a:pt x="22" y="73"/>
                  <a:pt x="22" y="73"/>
                  <a:pt x="22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90"/>
                  <a:pt x="23" y="90"/>
                  <a:pt x="23" y="90"/>
                </a:cubicBezTo>
                <a:cubicBezTo>
                  <a:pt x="17" y="79"/>
                  <a:pt x="17" y="79"/>
                  <a:pt x="17" y="79"/>
                </a:cubicBezTo>
                <a:cubicBezTo>
                  <a:pt x="15" y="80"/>
                  <a:pt x="13" y="81"/>
                  <a:pt x="11" y="83"/>
                </a:cubicBezTo>
                <a:close/>
                <a:moveTo>
                  <a:pt x="23" y="42"/>
                </a:moveTo>
                <a:cubicBezTo>
                  <a:pt x="23" y="61"/>
                  <a:pt x="23" y="61"/>
                  <a:pt x="23" y="61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63"/>
                  <a:pt x="17" y="63"/>
                  <a:pt x="17" y="63"/>
                </a:cubicBezTo>
                <a:cubicBezTo>
                  <a:pt x="16" y="63"/>
                  <a:pt x="15" y="64"/>
                  <a:pt x="14" y="63"/>
                </a:cubicBezTo>
                <a:cubicBezTo>
                  <a:pt x="10" y="62"/>
                  <a:pt x="10" y="62"/>
                  <a:pt x="10" y="62"/>
                </a:cubicBezTo>
                <a:cubicBezTo>
                  <a:pt x="9" y="61"/>
                  <a:pt x="9" y="60"/>
                  <a:pt x="10" y="59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1"/>
                  <a:pt x="19" y="41"/>
                  <a:pt x="20" y="41"/>
                </a:cubicBezTo>
                <a:lnTo>
                  <a:pt x="23" y="42"/>
                </a:ln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6" name="Freeform 6"/>
          <p:cNvSpPr>
            <a:spLocks noEditPoints="1"/>
          </p:cNvSpPr>
          <p:nvPr/>
        </p:nvSpPr>
        <p:spPr>
          <a:xfrm>
            <a:off x="3873500" y="3224213"/>
            <a:ext cx="609600" cy="590550"/>
          </a:xfrm>
          <a:custGeom>
            <a:avLst/>
            <a:gdLst>
              <a:gd name="txL" fmla="*/ 0 w 186"/>
              <a:gd name="txT" fmla="*/ 0 h 180"/>
              <a:gd name="txR" fmla="*/ 186 w 186"/>
              <a:gd name="txB" fmla="*/ 180 h 18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6" h="180">
                <a:moveTo>
                  <a:pt x="165" y="164"/>
                </a:moveTo>
                <a:cubicBezTo>
                  <a:pt x="175" y="162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2"/>
                  <a:pt x="165" y="122"/>
                  <a:pt x="165" y="122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3" y="159"/>
                  <a:pt x="183" y="159"/>
                  <a:pt x="183" y="159"/>
                </a:cubicBezTo>
                <a:cubicBezTo>
                  <a:pt x="165" y="158"/>
                  <a:pt x="165" y="158"/>
                  <a:pt x="165" y="158"/>
                </a:cubicBezTo>
                <a:cubicBezTo>
                  <a:pt x="165" y="159"/>
                  <a:pt x="165" y="159"/>
                  <a:pt x="165" y="159"/>
                </a:cubicBezTo>
                <a:cubicBezTo>
                  <a:pt x="183" y="159"/>
                  <a:pt x="183" y="159"/>
                  <a:pt x="183" y="159"/>
                </a:cubicBezTo>
                <a:cubicBezTo>
                  <a:pt x="180" y="160"/>
                  <a:pt x="173" y="162"/>
                  <a:pt x="165" y="164"/>
                </a:cubicBezTo>
                <a:close/>
                <a:moveTo>
                  <a:pt x="165" y="151"/>
                </a:moveTo>
                <a:cubicBezTo>
                  <a:pt x="165" y="130"/>
                  <a:pt x="165" y="130"/>
                  <a:pt x="165" y="130"/>
                </a:cubicBezTo>
                <a:cubicBezTo>
                  <a:pt x="183" y="158"/>
                  <a:pt x="183" y="158"/>
                  <a:pt x="183" y="158"/>
                </a:cubicBezTo>
                <a:cubicBezTo>
                  <a:pt x="183" y="158"/>
                  <a:pt x="176" y="154"/>
                  <a:pt x="165" y="151"/>
                </a:cubicBezTo>
                <a:close/>
                <a:moveTo>
                  <a:pt x="139" y="168"/>
                </a:moveTo>
                <a:cubicBezTo>
                  <a:pt x="147" y="170"/>
                  <a:pt x="147" y="170"/>
                  <a:pt x="147" y="170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47" y="171"/>
                  <a:pt x="147" y="171"/>
                  <a:pt x="147" y="171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52" y="168"/>
                  <a:pt x="159" y="166"/>
                  <a:pt x="165" y="164"/>
                </a:cubicBezTo>
                <a:cubicBezTo>
                  <a:pt x="165" y="164"/>
                  <a:pt x="165" y="164"/>
                  <a:pt x="165" y="164"/>
                </a:cubicBezTo>
                <a:cubicBezTo>
                  <a:pt x="159" y="166"/>
                  <a:pt x="152" y="168"/>
                  <a:pt x="147" y="170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65" y="159"/>
                  <a:pt x="165" y="159"/>
                  <a:pt x="165" y="159"/>
                </a:cubicBezTo>
                <a:cubicBezTo>
                  <a:pt x="165" y="158"/>
                  <a:pt x="165" y="158"/>
                  <a:pt x="165" y="158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51" y="147"/>
                  <a:pt x="159" y="149"/>
                  <a:pt x="165" y="151"/>
                </a:cubicBezTo>
                <a:cubicBezTo>
                  <a:pt x="165" y="130"/>
                  <a:pt x="165" y="130"/>
                  <a:pt x="165" y="130"/>
                </a:cubicBezTo>
                <a:cubicBezTo>
                  <a:pt x="139" y="91"/>
                  <a:pt x="139" y="91"/>
                  <a:pt x="139" y="91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41" y="155"/>
                  <a:pt x="144" y="156"/>
                  <a:pt x="146" y="158"/>
                </a:cubicBezTo>
                <a:cubicBezTo>
                  <a:pt x="139" y="158"/>
                  <a:pt x="139" y="158"/>
                  <a:pt x="139" y="158"/>
                </a:cubicBezTo>
                <a:cubicBezTo>
                  <a:pt x="139" y="161"/>
                  <a:pt x="139" y="161"/>
                  <a:pt x="139" y="161"/>
                </a:cubicBezTo>
                <a:cubicBezTo>
                  <a:pt x="147" y="161"/>
                  <a:pt x="147" y="161"/>
                  <a:pt x="147" y="161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39" y="168"/>
                  <a:pt x="139" y="168"/>
                  <a:pt x="139" y="168"/>
                </a:cubicBezTo>
                <a:close/>
                <a:moveTo>
                  <a:pt x="165" y="120"/>
                </a:moveTo>
                <a:cubicBezTo>
                  <a:pt x="165" y="122"/>
                  <a:pt x="165" y="122"/>
                  <a:pt x="165" y="122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139" y="68"/>
                  <a:pt x="139" y="68"/>
                  <a:pt x="139" y="68"/>
                </a:cubicBezTo>
                <a:lnTo>
                  <a:pt x="165" y="120"/>
                </a:lnTo>
                <a:close/>
                <a:moveTo>
                  <a:pt x="130" y="166"/>
                </a:moveTo>
                <a:cubicBezTo>
                  <a:pt x="139" y="168"/>
                  <a:pt x="139" y="168"/>
                  <a:pt x="139" y="168"/>
                </a:cubicBezTo>
                <a:cubicBezTo>
                  <a:pt x="139" y="168"/>
                  <a:pt x="139" y="168"/>
                  <a:pt x="139" y="168"/>
                </a:cubicBezTo>
                <a:cubicBezTo>
                  <a:pt x="131" y="165"/>
                  <a:pt x="131" y="165"/>
                  <a:pt x="131" y="165"/>
                </a:cubicBezTo>
                <a:cubicBezTo>
                  <a:pt x="132" y="164"/>
                  <a:pt x="133" y="162"/>
                  <a:pt x="133" y="161"/>
                </a:cubicBezTo>
                <a:cubicBezTo>
                  <a:pt x="139" y="161"/>
                  <a:pt x="139" y="161"/>
                  <a:pt x="139" y="161"/>
                </a:cubicBezTo>
                <a:cubicBezTo>
                  <a:pt x="139" y="158"/>
                  <a:pt x="139" y="158"/>
                  <a:pt x="139" y="158"/>
                </a:cubicBezTo>
                <a:cubicBezTo>
                  <a:pt x="130" y="157"/>
                  <a:pt x="130" y="157"/>
                  <a:pt x="130" y="157"/>
                </a:cubicBezTo>
                <a:lnTo>
                  <a:pt x="130" y="166"/>
                </a:lnTo>
                <a:close/>
                <a:moveTo>
                  <a:pt x="139" y="68"/>
                </a:moveTo>
                <a:cubicBezTo>
                  <a:pt x="131" y="52"/>
                  <a:pt x="131" y="52"/>
                  <a:pt x="131" y="52"/>
                </a:cubicBezTo>
                <a:cubicBezTo>
                  <a:pt x="131" y="47"/>
                  <a:pt x="131" y="44"/>
                  <a:pt x="131" y="43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1" y="55"/>
                  <a:pt x="131" y="54"/>
                  <a:pt x="131" y="53"/>
                </a:cubicBezTo>
                <a:cubicBezTo>
                  <a:pt x="139" y="69"/>
                  <a:pt x="139" y="69"/>
                  <a:pt x="139" y="69"/>
                </a:cubicBezTo>
                <a:lnTo>
                  <a:pt x="139" y="68"/>
                </a:lnTo>
                <a:close/>
                <a:moveTo>
                  <a:pt x="139" y="91"/>
                </a:moveTo>
                <a:cubicBezTo>
                  <a:pt x="139" y="154"/>
                  <a:pt x="139" y="154"/>
                  <a:pt x="139" y="154"/>
                </a:cubicBezTo>
                <a:cubicBezTo>
                  <a:pt x="136" y="152"/>
                  <a:pt x="133" y="151"/>
                  <a:pt x="130" y="151"/>
                </a:cubicBezTo>
                <a:cubicBezTo>
                  <a:pt x="130" y="103"/>
                  <a:pt x="130" y="103"/>
                  <a:pt x="130" y="103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3" y="106"/>
                  <a:pt x="132" y="99"/>
                  <a:pt x="130" y="92"/>
                </a:cubicBezTo>
                <a:cubicBezTo>
                  <a:pt x="130" y="78"/>
                  <a:pt x="130" y="78"/>
                  <a:pt x="130" y="78"/>
                </a:cubicBezTo>
                <a:lnTo>
                  <a:pt x="139" y="91"/>
                </a:lnTo>
                <a:close/>
                <a:moveTo>
                  <a:pt x="130" y="70"/>
                </a:moveTo>
                <a:cubicBezTo>
                  <a:pt x="130" y="69"/>
                  <a:pt x="130" y="69"/>
                  <a:pt x="130" y="69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32" y="71"/>
                  <a:pt x="132" y="71"/>
                  <a:pt x="132" y="71"/>
                </a:cubicBezTo>
                <a:lnTo>
                  <a:pt x="130" y="70"/>
                </a:lnTo>
                <a:close/>
                <a:moveTo>
                  <a:pt x="126" y="167"/>
                </a:moveTo>
                <a:cubicBezTo>
                  <a:pt x="128" y="167"/>
                  <a:pt x="129" y="166"/>
                  <a:pt x="130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30" y="157"/>
                  <a:pt x="130" y="157"/>
                  <a:pt x="130" y="157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30" y="161"/>
                  <a:pt x="130" y="161"/>
                  <a:pt x="130" y="161"/>
                </a:cubicBezTo>
                <a:cubicBezTo>
                  <a:pt x="129" y="163"/>
                  <a:pt x="128" y="163"/>
                  <a:pt x="126" y="163"/>
                </a:cubicBezTo>
                <a:lnTo>
                  <a:pt x="126" y="167"/>
                </a:lnTo>
                <a:close/>
                <a:moveTo>
                  <a:pt x="130" y="42"/>
                </a:moveTo>
                <a:cubicBezTo>
                  <a:pt x="126" y="40"/>
                  <a:pt x="126" y="40"/>
                  <a:pt x="126" y="40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27" y="66"/>
                  <a:pt x="127" y="67"/>
                  <a:pt x="127" y="67"/>
                </a:cubicBezTo>
                <a:cubicBezTo>
                  <a:pt x="129" y="63"/>
                  <a:pt x="130" y="59"/>
                  <a:pt x="130" y="56"/>
                </a:cubicBezTo>
                <a:lnTo>
                  <a:pt x="130" y="42"/>
                </a:lnTo>
                <a:close/>
                <a:moveTo>
                  <a:pt x="130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29" y="69"/>
                  <a:pt x="129" y="69"/>
                  <a:pt x="129" y="69"/>
                </a:cubicBezTo>
                <a:cubicBezTo>
                  <a:pt x="129" y="70"/>
                  <a:pt x="130" y="73"/>
                  <a:pt x="130" y="77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130" y="92"/>
                  <a:pt x="130" y="92"/>
                  <a:pt x="130" y="92"/>
                </a:cubicBezTo>
                <a:cubicBezTo>
                  <a:pt x="130" y="90"/>
                  <a:pt x="130" y="88"/>
                  <a:pt x="129" y="86"/>
                </a:cubicBezTo>
                <a:cubicBezTo>
                  <a:pt x="129" y="89"/>
                  <a:pt x="128" y="91"/>
                  <a:pt x="128" y="94"/>
                </a:cubicBezTo>
                <a:cubicBezTo>
                  <a:pt x="130" y="103"/>
                  <a:pt x="130" y="103"/>
                  <a:pt x="130" y="103"/>
                </a:cubicBezTo>
                <a:cubicBezTo>
                  <a:pt x="130" y="151"/>
                  <a:pt x="130" y="151"/>
                  <a:pt x="130" y="151"/>
                </a:cubicBezTo>
                <a:cubicBezTo>
                  <a:pt x="129" y="150"/>
                  <a:pt x="128" y="150"/>
                  <a:pt x="126" y="150"/>
                </a:cubicBezTo>
                <a:cubicBezTo>
                  <a:pt x="126" y="67"/>
                  <a:pt x="126" y="67"/>
                  <a:pt x="126" y="67"/>
                </a:cubicBezTo>
                <a:lnTo>
                  <a:pt x="130" y="69"/>
                </a:lnTo>
                <a:close/>
                <a:moveTo>
                  <a:pt x="123" y="167"/>
                </a:moveTo>
                <a:cubicBezTo>
                  <a:pt x="123" y="167"/>
                  <a:pt x="123" y="167"/>
                  <a:pt x="123" y="167"/>
                </a:cubicBezTo>
                <a:cubicBezTo>
                  <a:pt x="124" y="167"/>
                  <a:pt x="126" y="167"/>
                  <a:pt x="126" y="167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125" y="163"/>
                  <a:pt x="124" y="162"/>
                  <a:pt x="123" y="161"/>
                </a:cubicBezTo>
                <a:lnTo>
                  <a:pt x="123" y="167"/>
                </a:lnTo>
                <a:close/>
                <a:moveTo>
                  <a:pt x="126" y="40"/>
                </a:moveTo>
                <a:cubicBezTo>
                  <a:pt x="125" y="39"/>
                  <a:pt x="125" y="39"/>
                  <a:pt x="125" y="39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7"/>
                  <a:pt x="123" y="37"/>
                  <a:pt x="123" y="37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3" y="38"/>
                  <a:pt x="123" y="38"/>
                  <a:pt x="123" y="38"/>
                </a:cubicBezTo>
                <a:cubicBezTo>
                  <a:pt x="123" y="63"/>
                  <a:pt x="123" y="63"/>
                  <a:pt x="123" y="63"/>
                </a:cubicBezTo>
                <a:cubicBezTo>
                  <a:pt x="124" y="64"/>
                  <a:pt x="126" y="65"/>
                  <a:pt x="126" y="66"/>
                </a:cubicBezTo>
                <a:lnTo>
                  <a:pt x="126" y="40"/>
                </a:lnTo>
                <a:close/>
                <a:moveTo>
                  <a:pt x="123" y="33"/>
                </a:move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3" y="29"/>
                  <a:pt x="123" y="31"/>
                </a:cubicBezTo>
                <a:lnTo>
                  <a:pt x="123" y="33"/>
                </a:lnTo>
                <a:close/>
                <a:moveTo>
                  <a:pt x="126" y="67"/>
                </a:move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5" y="150"/>
                  <a:pt x="124" y="150"/>
                </a:cubicBezTo>
                <a:cubicBezTo>
                  <a:pt x="124" y="153"/>
                  <a:pt x="123" y="155"/>
                  <a:pt x="123" y="156"/>
                </a:cubicBezTo>
                <a:cubicBezTo>
                  <a:pt x="123" y="65"/>
                  <a:pt x="123" y="65"/>
                  <a:pt x="123" y="65"/>
                </a:cubicBezTo>
                <a:lnTo>
                  <a:pt x="126" y="67"/>
                </a:lnTo>
                <a:close/>
                <a:moveTo>
                  <a:pt x="126" y="157"/>
                </a:moveTo>
                <a:cubicBezTo>
                  <a:pt x="126" y="161"/>
                  <a:pt x="126" y="161"/>
                  <a:pt x="126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57"/>
                  <a:pt x="123" y="157"/>
                  <a:pt x="123" y="157"/>
                </a:cubicBezTo>
                <a:lnTo>
                  <a:pt x="126" y="157"/>
                </a:lnTo>
                <a:close/>
                <a:moveTo>
                  <a:pt x="119" y="167"/>
                </a:moveTo>
                <a:cubicBezTo>
                  <a:pt x="120" y="167"/>
                  <a:pt x="121" y="167"/>
                  <a:pt x="123" y="167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19" y="157"/>
                  <a:pt x="119" y="157"/>
                  <a:pt x="119" y="157"/>
                </a:cubicBezTo>
                <a:lnTo>
                  <a:pt x="119" y="167"/>
                </a:lnTo>
                <a:close/>
                <a:moveTo>
                  <a:pt x="123" y="36"/>
                </a:moveTo>
                <a:cubicBezTo>
                  <a:pt x="122" y="35"/>
                  <a:pt x="122" y="35"/>
                  <a:pt x="122" y="35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32"/>
                  <a:pt x="122" y="33"/>
                  <a:pt x="122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2" y="36"/>
                  <a:pt x="121" y="36"/>
                  <a:pt x="121" y="37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21" y="61"/>
                  <a:pt x="122" y="62"/>
                  <a:pt x="123" y="63"/>
                </a:cubicBezTo>
                <a:cubicBezTo>
                  <a:pt x="123" y="38"/>
                  <a:pt x="123" y="38"/>
                  <a:pt x="123" y="38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3" y="37"/>
                  <a:pt x="123" y="37"/>
                  <a:pt x="123" y="37"/>
                </a:cubicBezTo>
                <a:lnTo>
                  <a:pt x="123" y="36"/>
                </a:lnTo>
                <a:close/>
                <a:moveTo>
                  <a:pt x="123" y="65"/>
                </a:moveTo>
                <a:cubicBezTo>
                  <a:pt x="123" y="156"/>
                  <a:pt x="123" y="156"/>
                  <a:pt x="123" y="156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122" y="156"/>
                  <a:pt x="121" y="155"/>
                  <a:pt x="119" y="15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20" y="101"/>
                  <a:pt x="120" y="101"/>
                  <a:pt x="120" y="101"/>
                </a:cubicBezTo>
                <a:cubicBezTo>
                  <a:pt x="120" y="99"/>
                  <a:pt x="120" y="97"/>
                  <a:pt x="120" y="95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19" y="63"/>
                  <a:pt x="119" y="63"/>
                  <a:pt x="119" y="63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0" y="63"/>
                  <a:pt x="120" y="62"/>
                  <a:pt x="119" y="61"/>
                </a:cubicBezTo>
                <a:cubicBezTo>
                  <a:pt x="119" y="61"/>
                  <a:pt x="119" y="61"/>
                  <a:pt x="119" y="61"/>
                </a:cubicBezTo>
                <a:cubicBezTo>
                  <a:pt x="122" y="64"/>
                  <a:pt x="122" y="64"/>
                  <a:pt x="122" y="64"/>
                </a:cubicBezTo>
                <a:lnTo>
                  <a:pt x="123" y="65"/>
                </a:lnTo>
                <a:close/>
                <a:moveTo>
                  <a:pt x="118" y="167"/>
                </a:moveTo>
                <a:cubicBezTo>
                  <a:pt x="119" y="167"/>
                  <a:pt x="119" y="167"/>
                  <a:pt x="119" y="167"/>
                </a:cubicBezTo>
                <a:cubicBezTo>
                  <a:pt x="119" y="157"/>
                  <a:pt x="119" y="157"/>
                  <a:pt x="119" y="157"/>
                </a:cubicBezTo>
                <a:cubicBezTo>
                  <a:pt x="118" y="157"/>
                  <a:pt x="118" y="157"/>
                  <a:pt x="118" y="157"/>
                </a:cubicBezTo>
                <a:lnTo>
                  <a:pt x="118" y="167"/>
                </a:lnTo>
                <a:close/>
                <a:moveTo>
                  <a:pt x="119" y="36"/>
                </a:moveTo>
                <a:cubicBezTo>
                  <a:pt x="118" y="36"/>
                  <a:pt x="118" y="36"/>
                  <a:pt x="118" y="36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9" y="60"/>
                  <a:pt x="119" y="60"/>
                  <a:pt x="119" y="60"/>
                </a:cubicBezTo>
                <a:lnTo>
                  <a:pt x="119" y="36"/>
                </a:lnTo>
                <a:close/>
                <a:moveTo>
                  <a:pt x="119" y="61"/>
                </a:moveTo>
                <a:cubicBezTo>
                  <a:pt x="119" y="61"/>
                  <a:pt x="119" y="61"/>
                  <a:pt x="119" y="61"/>
                </a:cubicBezTo>
                <a:cubicBezTo>
                  <a:pt x="119" y="61"/>
                  <a:pt x="119" y="60"/>
                  <a:pt x="118" y="60"/>
                </a:cubicBezTo>
                <a:cubicBezTo>
                  <a:pt x="118" y="60"/>
                  <a:pt x="118" y="60"/>
                  <a:pt x="118" y="60"/>
                </a:cubicBezTo>
                <a:lnTo>
                  <a:pt x="119" y="61"/>
                </a:lnTo>
                <a:close/>
                <a:moveTo>
                  <a:pt x="119" y="63"/>
                </a:moveTo>
                <a:cubicBezTo>
                  <a:pt x="119" y="63"/>
                  <a:pt x="119" y="63"/>
                  <a:pt x="119" y="6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18" y="62"/>
                  <a:pt x="118" y="62"/>
                  <a:pt x="118" y="62"/>
                </a:cubicBezTo>
                <a:cubicBezTo>
                  <a:pt x="119" y="63"/>
                  <a:pt x="119" y="63"/>
                  <a:pt x="119" y="63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9" y="94"/>
                  <a:pt x="119" y="94"/>
                  <a:pt x="119" y="94"/>
                </a:cubicBezTo>
                <a:lnTo>
                  <a:pt x="119" y="63"/>
                </a:lnTo>
                <a:close/>
                <a:moveTo>
                  <a:pt x="119" y="101"/>
                </a:moveTo>
                <a:cubicBezTo>
                  <a:pt x="119" y="155"/>
                  <a:pt x="119" y="155"/>
                  <a:pt x="119" y="155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18" y="101"/>
                  <a:pt x="118" y="101"/>
                  <a:pt x="118" y="101"/>
                </a:cubicBezTo>
                <a:lnTo>
                  <a:pt x="119" y="101"/>
                </a:lnTo>
                <a:close/>
                <a:moveTo>
                  <a:pt x="118" y="168"/>
                </a:moveTo>
                <a:cubicBezTo>
                  <a:pt x="118" y="167"/>
                  <a:pt x="118" y="167"/>
                  <a:pt x="118" y="167"/>
                </a:cubicBezTo>
                <a:cubicBezTo>
                  <a:pt x="118" y="157"/>
                  <a:pt x="118" y="157"/>
                  <a:pt x="118" y="157"/>
                </a:cubicBezTo>
                <a:cubicBezTo>
                  <a:pt x="118" y="157"/>
                  <a:pt x="118" y="157"/>
                  <a:pt x="118" y="157"/>
                </a:cubicBezTo>
                <a:lnTo>
                  <a:pt x="118" y="168"/>
                </a:lnTo>
                <a:close/>
                <a:moveTo>
                  <a:pt x="118" y="36"/>
                </a:moveTo>
                <a:cubicBezTo>
                  <a:pt x="118" y="36"/>
                  <a:pt x="118" y="36"/>
                  <a:pt x="118" y="36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60"/>
                  <a:pt x="118" y="61"/>
                  <a:pt x="118" y="62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60"/>
                  <a:pt x="118" y="60"/>
                  <a:pt x="118" y="60"/>
                </a:cubicBezTo>
                <a:lnTo>
                  <a:pt x="118" y="36"/>
                </a:lnTo>
                <a:close/>
                <a:moveTo>
                  <a:pt x="118" y="63"/>
                </a:moveTo>
                <a:cubicBezTo>
                  <a:pt x="118" y="93"/>
                  <a:pt x="118" y="93"/>
                  <a:pt x="118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62"/>
                  <a:pt x="118" y="62"/>
                  <a:pt x="118" y="62"/>
                </a:cubicBezTo>
                <a:lnTo>
                  <a:pt x="118" y="63"/>
                </a:lnTo>
                <a:close/>
                <a:moveTo>
                  <a:pt x="118" y="101"/>
                </a:moveTo>
                <a:cubicBezTo>
                  <a:pt x="118" y="154"/>
                  <a:pt x="118" y="154"/>
                  <a:pt x="118" y="154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18" y="101"/>
                  <a:pt x="118" y="101"/>
                  <a:pt x="118" y="101"/>
                </a:cubicBezTo>
                <a:close/>
                <a:moveTo>
                  <a:pt x="111" y="178"/>
                </a:moveTo>
                <a:cubicBezTo>
                  <a:pt x="112" y="177"/>
                  <a:pt x="112" y="177"/>
                  <a:pt x="113" y="176"/>
                </a:cubicBezTo>
                <a:cubicBezTo>
                  <a:pt x="115" y="175"/>
                  <a:pt x="115" y="170"/>
                  <a:pt x="118" y="168"/>
                </a:cubicBezTo>
                <a:cubicBezTo>
                  <a:pt x="118" y="157"/>
                  <a:pt x="118" y="157"/>
                  <a:pt x="118" y="157"/>
                </a:cubicBezTo>
                <a:cubicBezTo>
                  <a:pt x="115" y="156"/>
                  <a:pt x="113" y="156"/>
                  <a:pt x="111" y="155"/>
                </a:cubicBezTo>
                <a:lnTo>
                  <a:pt x="111" y="178"/>
                </a:lnTo>
                <a:close/>
                <a:moveTo>
                  <a:pt x="118" y="36"/>
                </a:moveTo>
                <a:cubicBezTo>
                  <a:pt x="111" y="32"/>
                  <a:pt x="111" y="32"/>
                  <a:pt x="111" y="32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13" y="38"/>
                  <a:pt x="112" y="42"/>
                  <a:pt x="111" y="44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13" y="57"/>
                  <a:pt x="114" y="57"/>
                  <a:pt x="116" y="58"/>
                </a:cubicBezTo>
                <a:cubicBezTo>
                  <a:pt x="116" y="59"/>
                  <a:pt x="116" y="60"/>
                  <a:pt x="115" y="61"/>
                </a:cubicBezTo>
                <a:cubicBezTo>
                  <a:pt x="111" y="59"/>
                  <a:pt x="111" y="59"/>
                  <a:pt x="111" y="59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4" y="91"/>
                  <a:pt x="116" y="92"/>
                  <a:pt x="118" y="93"/>
                </a:cubicBezTo>
                <a:cubicBezTo>
                  <a:pt x="118" y="62"/>
                  <a:pt x="118" y="62"/>
                  <a:pt x="118" y="62"/>
                </a:cubicBezTo>
                <a:cubicBezTo>
                  <a:pt x="117" y="62"/>
                  <a:pt x="117" y="62"/>
                  <a:pt x="117" y="62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8" y="59"/>
                  <a:pt x="118" y="59"/>
                  <a:pt x="118" y="59"/>
                </a:cubicBezTo>
                <a:lnTo>
                  <a:pt x="118" y="36"/>
                </a:lnTo>
                <a:close/>
                <a:moveTo>
                  <a:pt x="118" y="101"/>
                </a:moveTo>
                <a:cubicBezTo>
                  <a:pt x="118" y="154"/>
                  <a:pt x="118" y="154"/>
                  <a:pt x="118" y="154"/>
                </a:cubicBezTo>
                <a:cubicBezTo>
                  <a:pt x="117" y="153"/>
                  <a:pt x="115" y="152"/>
                  <a:pt x="114" y="152"/>
                </a:cubicBezTo>
                <a:cubicBezTo>
                  <a:pt x="113" y="153"/>
                  <a:pt x="111" y="154"/>
                  <a:pt x="111" y="154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98"/>
                  <a:pt x="111" y="98"/>
                  <a:pt x="111" y="98"/>
                </a:cubicBezTo>
                <a:lnTo>
                  <a:pt x="118" y="101"/>
                </a:lnTo>
                <a:close/>
                <a:moveTo>
                  <a:pt x="109" y="178"/>
                </a:moveTo>
                <a:cubicBezTo>
                  <a:pt x="110" y="178"/>
                  <a:pt x="110" y="178"/>
                  <a:pt x="111" y="178"/>
                </a:cubicBezTo>
                <a:cubicBezTo>
                  <a:pt x="111" y="155"/>
                  <a:pt x="111" y="155"/>
                  <a:pt x="111" y="155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1" y="59"/>
                  <a:pt x="111" y="59"/>
                  <a:pt x="111" y="59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09" y="155"/>
                  <a:pt x="109" y="155"/>
                  <a:pt x="109" y="155"/>
                </a:cubicBezTo>
                <a:lnTo>
                  <a:pt x="109" y="178"/>
                </a:lnTo>
                <a:close/>
                <a:moveTo>
                  <a:pt x="111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lose/>
                <a:moveTo>
                  <a:pt x="111" y="44"/>
                </a:moveTo>
                <a:cubicBezTo>
                  <a:pt x="110" y="45"/>
                  <a:pt x="110" y="46"/>
                  <a:pt x="109" y="47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10" y="56"/>
                  <a:pt x="110" y="56"/>
                  <a:pt x="111" y="56"/>
                </a:cubicBezTo>
                <a:lnTo>
                  <a:pt x="111" y="44"/>
                </a:lnTo>
                <a:close/>
                <a:moveTo>
                  <a:pt x="109" y="178"/>
                </a:moveTo>
                <a:cubicBezTo>
                  <a:pt x="109" y="178"/>
                  <a:pt x="109" y="178"/>
                  <a:pt x="109" y="178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9" y="155"/>
                  <a:pt x="109" y="155"/>
                  <a:pt x="109" y="155"/>
                </a:cubicBezTo>
                <a:lnTo>
                  <a:pt x="109" y="178"/>
                </a:lnTo>
                <a:close/>
                <a:moveTo>
                  <a:pt x="109" y="47"/>
                </a:moveTo>
                <a:cubicBezTo>
                  <a:pt x="109" y="48"/>
                  <a:pt x="109" y="48"/>
                  <a:pt x="109" y="48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9" y="56"/>
                  <a:pt x="109" y="56"/>
                  <a:pt x="109" y="56"/>
                </a:cubicBezTo>
                <a:lnTo>
                  <a:pt x="109" y="47"/>
                </a:lnTo>
                <a:close/>
                <a:moveTo>
                  <a:pt x="109" y="58"/>
                </a:moveTo>
                <a:cubicBezTo>
                  <a:pt x="109" y="58"/>
                  <a:pt x="109" y="58"/>
                  <a:pt x="109" y="58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7"/>
                  <a:pt x="109" y="97"/>
                  <a:pt x="109" y="97"/>
                </a:cubicBezTo>
                <a:lnTo>
                  <a:pt x="109" y="58"/>
                </a:lnTo>
                <a:close/>
                <a:moveTo>
                  <a:pt x="108" y="178"/>
                </a:moveTo>
                <a:cubicBezTo>
                  <a:pt x="109" y="178"/>
                  <a:pt x="109" y="178"/>
                  <a:pt x="109" y="178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8" y="155"/>
                  <a:pt x="108" y="155"/>
                  <a:pt x="108" y="155"/>
                </a:cubicBezTo>
                <a:lnTo>
                  <a:pt x="108" y="178"/>
                </a:lnTo>
                <a:close/>
                <a:moveTo>
                  <a:pt x="109" y="48"/>
                </a:moveTo>
                <a:cubicBezTo>
                  <a:pt x="108" y="49"/>
                  <a:pt x="108" y="49"/>
                  <a:pt x="108" y="49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6"/>
                  <a:pt x="109" y="56"/>
                  <a:pt x="109" y="56"/>
                </a:cubicBezTo>
                <a:lnTo>
                  <a:pt x="109" y="48"/>
                </a:lnTo>
                <a:close/>
                <a:moveTo>
                  <a:pt x="109" y="58"/>
                </a:moveTo>
                <a:cubicBezTo>
                  <a:pt x="108" y="58"/>
                  <a:pt x="108" y="58"/>
                  <a:pt x="108" y="58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9" y="89"/>
                  <a:pt x="109" y="89"/>
                  <a:pt x="109" y="89"/>
                </a:cubicBezTo>
                <a:lnTo>
                  <a:pt x="109" y="58"/>
                </a:lnTo>
                <a:close/>
                <a:moveTo>
                  <a:pt x="109" y="89"/>
                </a:moveTo>
                <a:cubicBezTo>
                  <a:pt x="109" y="90"/>
                  <a:pt x="109" y="90"/>
                  <a:pt x="109" y="90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9"/>
                  <a:pt x="109" y="149"/>
                </a:cubicBezTo>
                <a:lnTo>
                  <a:pt x="109" y="89"/>
                </a:lnTo>
                <a:close/>
                <a:moveTo>
                  <a:pt x="106" y="179"/>
                </a:moveTo>
                <a:cubicBezTo>
                  <a:pt x="107" y="179"/>
                  <a:pt x="107" y="179"/>
                  <a:pt x="108" y="178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148"/>
                  <a:pt x="106" y="148"/>
                  <a:pt x="106" y="148"/>
                </a:cubicBezTo>
                <a:cubicBezTo>
                  <a:pt x="107" y="148"/>
                  <a:pt x="107" y="148"/>
                  <a:pt x="108" y="148"/>
                </a:cubicBezTo>
                <a:cubicBezTo>
                  <a:pt x="108" y="150"/>
                  <a:pt x="108" y="150"/>
                  <a:pt x="108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8" y="151"/>
                  <a:pt x="108" y="151"/>
                  <a:pt x="108" y="151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6" y="155"/>
                  <a:pt x="106" y="155"/>
                  <a:pt x="106" y="155"/>
                </a:cubicBezTo>
                <a:lnTo>
                  <a:pt x="106" y="179"/>
                </a:lnTo>
                <a:close/>
                <a:moveTo>
                  <a:pt x="108" y="49"/>
                </a:moveTo>
                <a:cubicBezTo>
                  <a:pt x="107" y="50"/>
                  <a:pt x="107" y="51"/>
                  <a:pt x="106" y="52"/>
                </a:cubicBezTo>
                <a:cubicBezTo>
                  <a:pt x="106" y="55"/>
                  <a:pt x="106" y="55"/>
                  <a:pt x="106" y="55"/>
                </a:cubicBezTo>
                <a:cubicBezTo>
                  <a:pt x="107" y="55"/>
                  <a:pt x="107" y="55"/>
                  <a:pt x="108" y="55"/>
                </a:cubicBezTo>
                <a:lnTo>
                  <a:pt x="108" y="49"/>
                </a:lnTo>
                <a:close/>
                <a:moveTo>
                  <a:pt x="108" y="58"/>
                </a:moveTo>
                <a:cubicBezTo>
                  <a:pt x="106" y="57"/>
                  <a:pt x="106" y="57"/>
                  <a:pt x="106" y="57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7" y="89"/>
                  <a:pt x="108" y="89"/>
                </a:cubicBezTo>
                <a:lnTo>
                  <a:pt x="108" y="58"/>
                </a:lnTo>
                <a:close/>
                <a:moveTo>
                  <a:pt x="103" y="7"/>
                </a:moveTo>
                <a:cubicBezTo>
                  <a:pt x="103" y="7"/>
                  <a:pt x="104" y="7"/>
                  <a:pt x="104" y="7"/>
                </a:cubicBezTo>
                <a:cubicBezTo>
                  <a:pt x="104" y="7"/>
                  <a:pt x="104" y="7"/>
                  <a:pt x="103" y="6"/>
                </a:cubicBezTo>
                <a:lnTo>
                  <a:pt x="103" y="7"/>
                </a:lnTo>
                <a:close/>
                <a:moveTo>
                  <a:pt x="103" y="179"/>
                </a:moveTo>
                <a:cubicBezTo>
                  <a:pt x="104" y="179"/>
                  <a:pt x="105" y="179"/>
                  <a:pt x="106" y="179"/>
                </a:cubicBezTo>
                <a:cubicBezTo>
                  <a:pt x="106" y="155"/>
                  <a:pt x="106" y="155"/>
                  <a:pt x="106" y="155"/>
                </a:cubicBezTo>
                <a:cubicBezTo>
                  <a:pt x="104" y="154"/>
                  <a:pt x="104" y="154"/>
                  <a:pt x="104" y="154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06" y="148"/>
                  <a:pt x="106" y="148"/>
                  <a:pt x="106" y="148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05" y="96"/>
                  <a:pt x="105" y="96"/>
                  <a:pt x="105" y="96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3" y="146"/>
                  <a:pt x="104" y="147"/>
                  <a:pt x="105" y="147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03" y="151"/>
                  <a:pt x="103" y="151"/>
                  <a:pt x="103" y="151"/>
                </a:cubicBezTo>
                <a:cubicBezTo>
                  <a:pt x="103" y="152"/>
                  <a:pt x="103" y="152"/>
                  <a:pt x="103" y="152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4" y="154"/>
                  <a:pt x="104" y="154"/>
                  <a:pt x="104" y="154"/>
                </a:cubicBezTo>
                <a:cubicBezTo>
                  <a:pt x="103" y="154"/>
                  <a:pt x="103" y="154"/>
                  <a:pt x="103" y="154"/>
                </a:cubicBezTo>
                <a:lnTo>
                  <a:pt x="103" y="179"/>
                </a:lnTo>
                <a:close/>
                <a:moveTo>
                  <a:pt x="106" y="52"/>
                </a:moveTo>
                <a:cubicBezTo>
                  <a:pt x="104" y="54"/>
                  <a:pt x="103" y="55"/>
                  <a:pt x="103" y="55"/>
                </a:cubicBezTo>
                <a:cubicBezTo>
                  <a:pt x="104" y="55"/>
                  <a:pt x="105" y="55"/>
                  <a:pt x="106" y="55"/>
                </a:cubicBezTo>
                <a:lnTo>
                  <a:pt x="106" y="52"/>
                </a:lnTo>
                <a:close/>
                <a:moveTo>
                  <a:pt x="106" y="57"/>
                </a:moveTo>
                <a:cubicBezTo>
                  <a:pt x="106" y="89"/>
                  <a:pt x="106" y="89"/>
                  <a:pt x="106" y="89"/>
                </a:cubicBezTo>
                <a:cubicBezTo>
                  <a:pt x="105" y="88"/>
                  <a:pt x="104" y="88"/>
                  <a:pt x="103" y="88"/>
                </a:cubicBezTo>
                <a:cubicBezTo>
                  <a:pt x="103" y="55"/>
                  <a:pt x="103" y="55"/>
                  <a:pt x="103" y="55"/>
                </a:cubicBezTo>
                <a:lnTo>
                  <a:pt x="106" y="57"/>
                </a:lnTo>
                <a:close/>
                <a:moveTo>
                  <a:pt x="102" y="6"/>
                </a:moveTo>
                <a:cubicBezTo>
                  <a:pt x="103" y="7"/>
                  <a:pt x="103" y="7"/>
                  <a:pt x="103" y="7"/>
                </a:cubicBezTo>
                <a:cubicBezTo>
                  <a:pt x="103" y="6"/>
                  <a:pt x="103" y="6"/>
                  <a:pt x="103" y="6"/>
                </a:cubicBezTo>
                <a:cubicBezTo>
                  <a:pt x="102" y="5"/>
                  <a:pt x="102" y="5"/>
                  <a:pt x="102" y="5"/>
                </a:cubicBezTo>
                <a:lnTo>
                  <a:pt x="102" y="6"/>
                </a:lnTo>
                <a:close/>
                <a:moveTo>
                  <a:pt x="102" y="179"/>
                </a:moveTo>
                <a:cubicBezTo>
                  <a:pt x="103" y="179"/>
                  <a:pt x="103" y="179"/>
                  <a:pt x="103" y="179"/>
                </a:cubicBezTo>
                <a:cubicBezTo>
                  <a:pt x="103" y="154"/>
                  <a:pt x="103" y="154"/>
                  <a:pt x="103" y="154"/>
                </a:cubicBezTo>
                <a:cubicBezTo>
                  <a:pt x="102" y="154"/>
                  <a:pt x="102" y="154"/>
                  <a:pt x="102" y="154"/>
                </a:cubicBezTo>
                <a:lnTo>
                  <a:pt x="102" y="179"/>
                </a:lnTo>
                <a:close/>
                <a:moveTo>
                  <a:pt x="103" y="55"/>
                </a:moveTo>
                <a:cubicBezTo>
                  <a:pt x="102" y="55"/>
                  <a:pt x="102" y="55"/>
                  <a:pt x="102" y="55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2" y="57"/>
                  <a:pt x="102" y="57"/>
                  <a:pt x="102" y="5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3" y="88"/>
                  <a:pt x="103" y="88"/>
                  <a:pt x="103" y="88"/>
                </a:cubicBezTo>
                <a:lnTo>
                  <a:pt x="103" y="55"/>
                </a:lnTo>
                <a:close/>
                <a:moveTo>
                  <a:pt x="103" y="95"/>
                </a:moveTo>
                <a:cubicBezTo>
                  <a:pt x="102" y="95"/>
                  <a:pt x="102" y="95"/>
                  <a:pt x="102" y="95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49"/>
                  <a:pt x="102" y="149"/>
                  <a:pt x="102" y="149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2" y="149"/>
                  <a:pt x="102" y="149"/>
                  <a:pt x="102" y="149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3" y="146"/>
                  <a:pt x="103" y="146"/>
                  <a:pt x="103" y="146"/>
                </a:cubicBezTo>
                <a:lnTo>
                  <a:pt x="103" y="95"/>
                </a:lnTo>
                <a:close/>
                <a:moveTo>
                  <a:pt x="103" y="151"/>
                </a:moveTo>
                <a:cubicBezTo>
                  <a:pt x="103" y="152"/>
                  <a:pt x="103" y="152"/>
                  <a:pt x="103" y="152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51"/>
                  <a:pt x="102" y="151"/>
                  <a:pt x="102" y="151"/>
                </a:cubicBezTo>
                <a:lnTo>
                  <a:pt x="103" y="151"/>
                </a:lnTo>
                <a:close/>
                <a:moveTo>
                  <a:pt x="102" y="6"/>
                </a:moveTo>
                <a:cubicBezTo>
                  <a:pt x="102" y="6"/>
                  <a:pt x="102" y="6"/>
                  <a:pt x="102" y="6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lnTo>
                  <a:pt x="102" y="6"/>
                </a:lnTo>
                <a:close/>
                <a:moveTo>
                  <a:pt x="102" y="179"/>
                </a:moveTo>
                <a:cubicBezTo>
                  <a:pt x="102" y="179"/>
                  <a:pt x="102" y="179"/>
                  <a:pt x="102" y="179"/>
                </a:cubicBezTo>
                <a:cubicBezTo>
                  <a:pt x="102" y="154"/>
                  <a:pt x="102" y="154"/>
                  <a:pt x="102" y="154"/>
                </a:cubicBezTo>
                <a:cubicBezTo>
                  <a:pt x="102" y="154"/>
                  <a:pt x="102" y="154"/>
                  <a:pt x="102" y="154"/>
                </a:cubicBezTo>
                <a:lnTo>
                  <a:pt x="102" y="179"/>
                </a:lnTo>
                <a:close/>
                <a:moveTo>
                  <a:pt x="102" y="55"/>
                </a:moveTo>
                <a:cubicBezTo>
                  <a:pt x="102" y="55"/>
                  <a:pt x="102" y="55"/>
                  <a:pt x="102" y="55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2" y="56"/>
                  <a:pt x="102" y="56"/>
                  <a:pt x="102" y="56"/>
                </a:cubicBezTo>
                <a:lnTo>
                  <a:pt x="102" y="55"/>
                </a:lnTo>
                <a:close/>
                <a:moveTo>
                  <a:pt x="102" y="58"/>
                </a:moveTo>
                <a:cubicBezTo>
                  <a:pt x="102" y="58"/>
                  <a:pt x="102" y="58"/>
                  <a:pt x="102" y="59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2" y="88"/>
                  <a:pt x="102" y="88"/>
                </a:cubicBezTo>
                <a:lnTo>
                  <a:pt x="102" y="58"/>
                </a:lnTo>
                <a:close/>
                <a:moveTo>
                  <a:pt x="102" y="95"/>
                </a:moveTo>
                <a:cubicBezTo>
                  <a:pt x="102" y="95"/>
                  <a:pt x="102" y="95"/>
                  <a:pt x="102" y="95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6"/>
                  <a:pt x="102" y="146"/>
                  <a:pt x="102" y="146"/>
                </a:cubicBezTo>
                <a:lnTo>
                  <a:pt x="102" y="95"/>
                </a:lnTo>
                <a:close/>
                <a:moveTo>
                  <a:pt x="102" y="147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102" y="148"/>
                  <a:pt x="102" y="148"/>
                  <a:pt x="102" y="148"/>
                </a:cubicBezTo>
                <a:lnTo>
                  <a:pt x="102" y="147"/>
                </a:lnTo>
                <a:close/>
                <a:moveTo>
                  <a:pt x="101" y="6"/>
                </a:moveTo>
                <a:cubicBezTo>
                  <a:pt x="102" y="6"/>
                  <a:pt x="102" y="6"/>
                  <a:pt x="102" y="6"/>
                </a:cubicBezTo>
                <a:cubicBezTo>
                  <a:pt x="102" y="5"/>
                  <a:pt x="102" y="5"/>
                  <a:pt x="102" y="5"/>
                </a:cubicBezTo>
                <a:cubicBezTo>
                  <a:pt x="101" y="5"/>
                  <a:pt x="101" y="5"/>
                  <a:pt x="101" y="5"/>
                </a:cubicBezTo>
                <a:lnTo>
                  <a:pt x="101" y="6"/>
                </a:lnTo>
                <a:close/>
                <a:moveTo>
                  <a:pt x="101" y="180"/>
                </a:moveTo>
                <a:cubicBezTo>
                  <a:pt x="102" y="179"/>
                  <a:pt x="102" y="179"/>
                  <a:pt x="102" y="179"/>
                </a:cubicBezTo>
                <a:cubicBezTo>
                  <a:pt x="102" y="154"/>
                  <a:pt x="102" y="154"/>
                  <a:pt x="102" y="154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1" y="154"/>
                  <a:pt x="101" y="154"/>
                  <a:pt x="101" y="154"/>
                </a:cubicBezTo>
                <a:lnTo>
                  <a:pt x="101" y="180"/>
                </a:lnTo>
                <a:close/>
                <a:moveTo>
                  <a:pt x="102" y="55"/>
                </a:moveTo>
                <a:cubicBezTo>
                  <a:pt x="101" y="54"/>
                  <a:pt x="101" y="54"/>
                  <a:pt x="101" y="54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2" y="56"/>
                  <a:pt x="102" y="56"/>
                  <a:pt x="102" y="56"/>
                </a:cubicBezTo>
                <a:lnTo>
                  <a:pt x="102" y="55"/>
                </a:lnTo>
                <a:close/>
                <a:moveTo>
                  <a:pt x="102" y="59"/>
                </a:moveTo>
                <a:cubicBezTo>
                  <a:pt x="101" y="60"/>
                  <a:pt x="101" y="62"/>
                  <a:pt x="101" y="63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lnTo>
                  <a:pt x="102" y="59"/>
                </a:lnTo>
                <a:close/>
                <a:moveTo>
                  <a:pt x="102" y="95"/>
                </a:moveTo>
                <a:cubicBezTo>
                  <a:pt x="101" y="94"/>
                  <a:pt x="101" y="94"/>
                  <a:pt x="101" y="94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101" y="145"/>
                  <a:pt x="101" y="145"/>
                  <a:pt x="101" y="145"/>
                </a:cubicBezTo>
                <a:cubicBezTo>
                  <a:pt x="102" y="146"/>
                  <a:pt x="102" y="146"/>
                  <a:pt x="102" y="146"/>
                </a:cubicBezTo>
                <a:lnTo>
                  <a:pt x="102" y="95"/>
                </a:lnTo>
                <a:close/>
                <a:moveTo>
                  <a:pt x="100" y="6"/>
                </a:moveTo>
                <a:cubicBezTo>
                  <a:pt x="101" y="6"/>
                  <a:pt x="101" y="6"/>
                  <a:pt x="101" y="6"/>
                </a:cubicBezTo>
                <a:cubicBezTo>
                  <a:pt x="101" y="5"/>
                  <a:pt x="101" y="5"/>
                  <a:pt x="101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lnTo>
                  <a:pt x="100" y="6"/>
                </a:lnTo>
                <a:close/>
                <a:moveTo>
                  <a:pt x="100" y="180"/>
                </a:moveTo>
                <a:cubicBezTo>
                  <a:pt x="101" y="180"/>
                  <a:pt x="101" y="180"/>
                  <a:pt x="101" y="180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0" y="153"/>
                  <a:pt x="100" y="153"/>
                  <a:pt x="100" y="153"/>
                </a:cubicBezTo>
                <a:lnTo>
                  <a:pt x="100" y="180"/>
                </a:lnTo>
                <a:close/>
                <a:moveTo>
                  <a:pt x="101" y="54"/>
                </a:moveTo>
                <a:cubicBezTo>
                  <a:pt x="100" y="55"/>
                  <a:pt x="100" y="55"/>
                  <a:pt x="100" y="55"/>
                </a:cubicBezTo>
                <a:cubicBezTo>
                  <a:pt x="101" y="55"/>
                  <a:pt x="101" y="55"/>
                  <a:pt x="101" y="55"/>
                </a:cubicBezTo>
                <a:lnTo>
                  <a:pt x="101" y="54"/>
                </a:lnTo>
                <a:close/>
                <a:moveTo>
                  <a:pt x="101" y="63"/>
                </a:moveTo>
                <a:cubicBezTo>
                  <a:pt x="101" y="64"/>
                  <a:pt x="100" y="65"/>
                  <a:pt x="100" y="66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01" y="88"/>
                  <a:pt x="101" y="88"/>
                  <a:pt x="101" y="88"/>
                </a:cubicBezTo>
                <a:lnTo>
                  <a:pt x="101" y="63"/>
                </a:lnTo>
                <a:close/>
                <a:moveTo>
                  <a:pt x="101" y="94"/>
                </a:moveTo>
                <a:cubicBezTo>
                  <a:pt x="100" y="94"/>
                  <a:pt x="100" y="94"/>
                  <a:pt x="100" y="94"/>
                </a:cubicBezTo>
                <a:cubicBezTo>
                  <a:pt x="100" y="145"/>
                  <a:pt x="100" y="145"/>
                  <a:pt x="100" y="145"/>
                </a:cubicBezTo>
                <a:cubicBezTo>
                  <a:pt x="100" y="145"/>
                  <a:pt x="100" y="145"/>
                  <a:pt x="100" y="145"/>
                </a:cubicBezTo>
                <a:cubicBezTo>
                  <a:pt x="100" y="148"/>
                  <a:pt x="100" y="148"/>
                  <a:pt x="100" y="148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1" y="146"/>
                  <a:pt x="101" y="146"/>
                  <a:pt x="101" y="146"/>
                </a:cubicBezTo>
                <a:lnTo>
                  <a:pt x="101" y="94"/>
                </a:lnTo>
                <a:close/>
                <a:moveTo>
                  <a:pt x="99" y="6"/>
                </a:moveTo>
                <a:cubicBezTo>
                  <a:pt x="99" y="6"/>
                  <a:pt x="99" y="6"/>
                  <a:pt x="100" y="6"/>
                </a:cubicBezTo>
                <a:cubicBezTo>
                  <a:pt x="100" y="5"/>
                  <a:pt x="100" y="5"/>
                  <a:pt x="100" y="5"/>
                </a:cubicBezTo>
                <a:cubicBezTo>
                  <a:pt x="99" y="5"/>
                  <a:pt x="99" y="5"/>
                  <a:pt x="99" y="5"/>
                </a:cubicBezTo>
                <a:lnTo>
                  <a:pt x="99" y="6"/>
                </a:lnTo>
                <a:close/>
                <a:moveTo>
                  <a:pt x="99" y="180"/>
                </a:moveTo>
                <a:cubicBezTo>
                  <a:pt x="99" y="180"/>
                  <a:pt x="100" y="180"/>
                  <a:pt x="100" y="180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48"/>
                  <a:pt x="100" y="148"/>
                  <a:pt x="100" y="148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53"/>
                  <a:pt x="99" y="153"/>
                  <a:pt x="99" y="153"/>
                </a:cubicBezTo>
                <a:lnTo>
                  <a:pt x="99" y="180"/>
                </a:lnTo>
                <a:close/>
                <a:moveTo>
                  <a:pt x="100" y="66"/>
                </a:moveTo>
                <a:cubicBezTo>
                  <a:pt x="100" y="67"/>
                  <a:pt x="99" y="68"/>
                  <a:pt x="99" y="69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88"/>
                  <a:pt x="100" y="88"/>
                  <a:pt x="100" y="88"/>
                </a:cubicBezTo>
                <a:lnTo>
                  <a:pt x="100" y="66"/>
                </a:lnTo>
                <a:close/>
                <a:moveTo>
                  <a:pt x="100" y="94"/>
                </a:moveTo>
                <a:cubicBezTo>
                  <a:pt x="99" y="93"/>
                  <a:pt x="99" y="93"/>
                  <a:pt x="99" y="93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145"/>
                  <a:pt x="100" y="145"/>
                  <a:pt x="100" y="145"/>
                </a:cubicBezTo>
                <a:lnTo>
                  <a:pt x="100" y="94"/>
                </a:lnTo>
                <a:close/>
                <a:moveTo>
                  <a:pt x="94" y="46"/>
                </a:moveTo>
                <a:cubicBezTo>
                  <a:pt x="95" y="46"/>
                  <a:pt x="95" y="46"/>
                  <a:pt x="95" y="46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4"/>
                  <a:pt x="94" y="43"/>
                  <a:pt x="92" y="41"/>
                </a:cubicBezTo>
                <a:cubicBezTo>
                  <a:pt x="92" y="42"/>
                  <a:pt x="92" y="42"/>
                  <a:pt x="92" y="42"/>
                </a:cubicBezTo>
                <a:cubicBezTo>
                  <a:pt x="93" y="43"/>
                  <a:pt x="94" y="44"/>
                  <a:pt x="94" y="45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64"/>
                  <a:pt x="92" y="64"/>
                  <a:pt x="92" y="64"/>
                </a:cubicBezTo>
                <a:cubicBezTo>
                  <a:pt x="95" y="53"/>
                  <a:pt x="95" y="47"/>
                  <a:pt x="94" y="46"/>
                </a:cubicBezTo>
                <a:close/>
                <a:moveTo>
                  <a:pt x="92" y="39"/>
                </a:moveTo>
                <a:cubicBezTo>
                  <a:pt x="95" y="28"/>
                  <a:pt x="94" y="21"/>
                  <a:pt x="94" y="20"/>
                </a:cubicBezTo>
                <a:cubicBezTo>
                  <a:pt x="96" y="21"/>
                  <a:pt x="96" y="21"/>
                  <a:pt x="96" y="21"/>
                </a:cubicBezTo>
                <a:cubicBezTo>
                  <a:pt x="97" y="20"/>
                  <a:pt x="97" y="20"/>
                  <a:pt x="97" y="20"/>
                </a:cubicBezTo>
                <a:cubicBezTo>
                  <a:pt x="92" y="18"/>
                  <a:pt x="92" y="18"/>
                  <a:pt x="92" y="18"/>
                </a:cubicBezTo>
                <a:lnTo>
                  <a:pt x="92" y="39"/>
                </a:lnTo>
                <a:close/>
                <a:moveTo>
                  <a:pt x="92" y="5"/>
                </a:moveTo>
                <a:cubicBezTo>
                  <a:pt x="94" y="5"/>
                  <a:pt x="95" y="5"/>
                  <a:pt x="97" y="6"/>
                </a:cubicBezTo>
                <a:cubicBezTo>
                  <a:pt x="97" y="6"/>
                  <a:pt x="98" y="6"/>
                  <a:pt x="99" y="6"/>
                </a:cubicBezTo>
                <a:cubicBezTo>
                  <a:pt x="99" y="5"/>
                  <a:pt x="99" y="5"/>
                  <a:pt x="99" y="5"/>
                </a:cubicBezTo>
                <a:cubicBezTo>
                  <a:pt x="98" y="5"/>
                  <a:pt x="97" y="5"/>
                  <a:pt x="96" y="5"/>
                </a:cubicBezTo>
                <a:cubicBezTo>
                  <a:pt x="95" y="4"/>
                  <a:pt x="94" y="4"/>
                  <a:pt x="92" y="3"/>
                </a:cubicBezTo>
                <a:lnTo>
                  <a:pt x="92" y="5"/>
                </a:lnTo>
                <a:close/>
                <a:moveTo>
                  <a:pt x="92" y="179"/>
                </a:moveTo>
                <a:cubicBezTo>
                  <a:pt x="95" y="179"/>
                  <a:pt x="97" y="179"/>
                  <a:pt x="99" y="180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7" y="153"/>
                  <a:pt x="97" y="153"/>
                  <a:pt x="97" y="153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93"/>
                  <a:pt x="99" y="93"/>
                  <a:pt x="99" y="93"/>
                </a:cubicBezTo>
                <a:cubicBezTo>
                  <a:pt x="92" y="91"/>
                  <a:pt x="92" y="91"/>
                  <a:pt x="92" y="91"/>
                </a:cubicBezTo>
                <a:cubicBezTo>
                  <a:pt x="92" y="143"/>
                  <a:pt x="92" y="143"/>
                  <a:pt x="92" y="143"/>
                </a:cubicBezTo>
                <a:cubicBezTo>
                  <a:pt x="94" y="143"/>
                  <a:pt x="95" y="144"/>
                  <a:pt x="96" y="144"/>
                </a:cubicBezTo>
                <a:cubicBezTo>
                  <a:pt x="95" y="148"/>
                  <a:pt x="95" y="151"/>
                  <a:pt x="94" y="152"/>
                </a:cubicBezTo>
                <a:cubicBezTo>
                  <a:pt x="92" y="152"/>
                  <a:pt x="92" y="152"/>
                  <a:pt x="92" y="152"/>
                </a:cubicBezTo>
                <a:lnTo>
                  <a:pt x="92" y="179"/>
                </a:lnTo>
                <a:close/>
                <a:moveTo>
                  <a:pt x="99" y="69"/>
                </a:moveTo>
                <a:cubicBezTo>
                  <a:pt x="97" y="74"/>
                  <a:pt x="95" y="78"/>
                  <a:pt x="92" y="81"/>
                </a:cubicBezTo>
                <a:cubicBezTo>
                  <a:pt x="92" y="88"/>
                  <a:pt x="92" y="88"/>
                  <a:pt x="92" y="88"/>
                </a:cubicBezTo>
                <a:cubicBezTo>
                  <a:pt x="95" y="88"/>
                  <a:pt x="97" y="88"/>
                  <a:pt x="99" y="88"/>
                </a:cubicBezTo>
                <a:lnTo>
                  <a:pt x="99" y="69"/>
                </a:lnTo>
                <a:close/>
                <a:moveTo>
                  <a:pt x="92" y="41"/>
                </a:moveTo>
                <a:cubicBezTo>
                  <a:pt x="92" y="40"/>
                  <a:pt x="92" y="40"/>
                  <a:pt x="92" y="40"/>
                </a:cubicBezTo>
                <a:cubicBezTo>
                  <a:pt x="92" y="40"/>
                  <a:pt x="92" y="39"/>
                  <a:pt x="92" y="39"/>
                </a:cubicBezTo>
                <a:cubicBezTo>
                  <a:pt x="92" y="18"/>
                  <a:pt x="92" y="18"/>
                  <a:pt x="92" y="18"/>
                </a:cubicBezTo>
                <a:cubicBezTo>
                  <a:pt x="90" y="17"/>
                  <a:pt x="90" y="17"/>
                  <a:pt x="90" y="17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40"/>
                  <a:pt x="91" y="40"/>
                  <a:pt x="91" y="40"/>
                </a:cubicBezTo>
                <a:cubicBezTo>
                  <a:pt x="92" y="41"/>
                  <a:pt x="92" y="41"/>
                  <a:pt x="92" y="42"/>
                </a:cubicBezTo>
                <a:lnTo>
                  <a:pt x="92" y="41"/>
                </a:lnTo>
                <a:close/>
                <a:moveTo>
                  <a:pt x="90" y="6"/>
                </a:moveTo>
                <a:cubicBezTo>
                  <a:pt x="90" y="6"/>
                  <a:pt x="91" y="6"/>
                  <a:pt x="92" y="5"/>
                </a:cubicBezTo>
                <a:cubicBezTo>
                  <a:pt x="92" y="3"/>
                  <a:pt x="92" y="3"/>
                  <a:pt x="92" y="3"/>
                </a:cubicBezTo>
                <a:cubicBezTo>
                  <a:pt x="92" y="3"/>
                  <a:pt x="91" y="3"/>
                  <a:pt x="90" y="4"/>
                </a:cubicBezTo>
                <a:lnTo>
                  <a:pt x="90" y="6"/>
                </a:lnTo>
                <a:close/>
                <a:moveTo>
                  <a:pt x="90" y="2"/>
                </a:move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90" y="0"/>
                  <a:pt x="90" y="1"/>
                </a:cubicBezTo>
                <a:lnTo>
                  <a:pt x="90" y="2"/>
                </a:lnTo>
                <a:close/>
                <a:moveTo>
                  <a:pt x="90" y="179"/>
                </a:moveTo>
                <a:cubicBezTo>
                  <a:pt x="91" y="179"/>
                  <a:pt x="92" y="179"/>
                  <a:pt x="92" y="179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0" y="151"/>
                  <a:pt x="90" y="151"/>
                  <a:pt x="90" y="151"/>
                </a:cubicBezTo>
                <a:lnTo>
                  <a:pt x="90" y="179"/>
                </a:lnTo>
                <a:close/>
                <a:moveTo>
                  <a:pt x="92" y="81"/>
                </a:moveTo>
                <a:cubicBezTo>
                  <a:pt x="92" y="82"/>
                  <a:pt x="91" y="83"/>
                  <a:pt x="90" y="84"/>
                </a:cubicBezTo>
                <a:cubicBezTo>
                  <a:pt x="90" y="88"/>
                  <a:pt x="90" y="88"/>
                  <a:pt x="90" y="88"/>
                </a:cubicBezTo>
                <a:cubicBezTo>
                  <a:pt x="91" y="88"/>
                  <a:pt x="92" y="88"/>
                  <a:pt x="92" y="88"/>
                </a:cubicBezTo>
                <a:lnTo>
                  <a:pt x="92" y="81"/>
                </a:lnTo>
                <a:close/>
                <a:moveTo>
                  <a:pt x="92" y="91"/>
                </a:moveTo>
                <a:cubicBezTo>
                  <a:pt x="90" y="90"/>
                  <a:pt x="90" y="90"/>
                  <a:pt x="90" y="90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90" y="142"/>
                  <a:pt x="91" y="142"/>
                  <a:pt x="91" y="143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90" y="148"/>
                  <a:pt x="90" y="148"/>
                  <a:pt x="90" y="148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2" y="143"/>
                  <a:pt x="92" y="143"/>
                  <a:pt x="92" y="143"/>
                </a:cubicBezTo>
                <a:lnTo>
                  <a:pt x="92" y="91"/>
                </a:lnTo>
                <a:close/>
                <a:moveTo>
                  <a:pt x="90" y="84"/>
                </a:moveTo>
                <a:cubicBezTo>
                  <a:pt x="90" y="84"/>
                  <a:pt x="90" y="84"/>
                  <a:pt x="90" y="84"/>
                </a:cubicBezTo>
                <a:cubicBezTo>
                  <a:pt x="90" y="84"/>
                  <a:pt x="90" y="84"/>
                  <a:pt x="90" y="84"/>
                </a:cubicBezTo>
                <a:close/>
                <a:moveTo>
                  <a:pt x="90" y="75"/>
                </a:moveTo>
                <a:cubicBezTo>
                  <a:pt x="91" y="71"/>
                  <a:pt x="92" y="67"/>
                  <a:pt x="92" y="64"/>
                </a:cubicBezTo>
                <a:cubicBezTo>
                  <a:pt x="92" y="44"/>
                  <a:pt x="92" y="44"/>
                  <a:pt x="92" y="44"/>
                </a:cubicBezTo>
                <a:cubicBezTo>
                  <a:pt x="90" y="43"/>
                  <a:pt x="90" y="43"/>
                  <a:pt x="90" y="43"/>
                </a:cubicBezTo>
                <a:lnTo>
                  <a:pt x="90" y="75"/>
                </a:lnTo>
                <a:close/>
                <a:moveTo>
                  <a:pt x="90" y="17"/>
                </a:moveTo>
                <a:cubicBezTo>
                  <a:pt x="88" y="16"/>
                  <a:pt x="88" y="16"/>
                  <a:pt x="88" y="16"/>
                </a:cubicBezTo>
                <a:cubicBezTo>
                  <a:pt x="88" y="39"/>
                  <a:pt x="88" y="39"/>
                  <a:pt x="88" y="39"/>
                </a:cubicBezTo>
                <a:cubicBezTo>
                  <a:pt x="89" y="39"/>
                  <a:pt x="89" y="39"/>
                  <a:pt x="90" y="39"/>
                </a:cubicBezTo>
                <a:lnTo>
                  <a:pt x="90" y="17"/>
                </a:lnTo>
                <a:close/>
                <a:moveTo>
                  <a:pt x="88" y="9"/>
                </a:moveTo>
                <a:cubicBezTo>
                  <a:pt x="89" y="6"/>
                  <a:pt x="89" y="6"/>
                  <a:pt x="89" y="6"/>
                </a:cubicBezTo>
                <a:cubicBezTo>
                  <a:pt x="89" y="6"/>
                  <a:pt x="89" y="6"/>
                  <a:pt x="90" y="6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2"/>
                  <a:pt x="89" y="3"/>
                  <a:pt x="88" y="6"/>
                </a:cubicBezTo>
                <a:lnTo>
                  <a:pt x="88" y="9"/>
                </a:lnTo>
                <a:close/>
                <a:moveTo>
                  <a:pt x="88" y="178"/>
                </a:moveTo>
                <a:cubicBezTo>
                  <a:pt x="89" y="178"/>
                  <a:pt x="89" y="178"/>
                  <a:pt x="90" y="179"/>
                </a:cubicBezTo>
                <a:cubicBezTo>
                  <a:pt x="90" y="151"/>
                  <a:pt x="90" y="151"/>
                  <a:pt x="90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0" y="148"/>
                  <a:pt x="90" y="148"/>
                  <a:pt x="90" y="148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51"/>
                  <a:pt x="88" y="151"/>
                  <a:pt x="88" y="151"/>
                </a:cubicBezTo>
                <a:lnTo>
                  <a:pt x="88" y="178"/>
                </a:lnTo>
                <a:close/>
                <a:moveTo>
                  <a:pt x="90" y="84"/>
                </a:moveTo>
                <a:cubicBezTo>
                  <a:pt x="89" y="85"/>
                  <a:pt x="89" y="86"/>
                  <a:pt x="88" y="86"/>
                </a:cubicBezTo>
                <a:cubicBezTo>
                  <a:pt x="88" y="88"/>
                  <a:pt x="88" y="88"/>
                  <a:pt x="88" y="88"/>
                </a:cubicBezTo>
                <a:cubicBezTo>
                  <a:pt x="89" y="88"/>
                  <a:pt x="89" y="88"/>
                  <a:pt x="90" y="88"/>
                </a:cubicBezTo>
                <a:lnTo>
                  <a:pt x="90" y="84"/>
                </a:lnTo>
                <a:close/>
                <a:moveTo>
                  <a:pt x="90" y="90"/>
                </a:moveTo>
                <a:cubicBezTo>
                  <a:pt x="88" y="90"/>
                  <a:pt x="88" y="90"/>
                  <a:pt x="88" y="90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9" y="142"/>
                  <a:pt x="89" y="142"/>
                  <a:pt x="89" y="142"/>
                </a:cubicBezTo>
                <a:cubicBezTo>
                  <a:pt x="90" y="142"/>
                  <a:pt x="90" y="142"/>
                  <a:pt x="90" y="142"/>
                </a:cubicBezTo>
                <a:lnTo>
                  <a:pt x="90" y="90"/>
                </a:lnTo>
                <a:close/>
                <a:moveTo>
                  <a:pt x="88" y="84"/>
                </a:moveTo>
                <a:cubicBezTo>
                  <a:pt x="88" y="83"/>
                  <a:pt x="88" y="83"/>
                  <a:pt x="88" y="83"/>
                </a:cubicBezTo>
                <a:cubicBezTo>
                  <a:pt x="90" y="84"/>
                  <a:pt x="90" y="84"/>
                  <a:pt x="90" y="84"/>
                </a:cubicBezTo>
                <a:cubicBezTo>
                  <a:pt x="90" y="84"/>
                  <a:pt x="90" y="84"/>
                  <a:pt x="90" y="84"/>
                </a:cubicBezTo>
                <a:cubicBezTo>
                  <a:pt x="90" y="85"/>
                  <a:pt x="90" y="85"/>
                  <a:pt x="90" y="85"/>
                </a:cubicBezTo>
                <a:lnTo>
                  <a:pt x="88" y="84"/>
                </a:lnTo>
                <a:close/>
                <a:moveTo>
                  <a:pt x="88" y="81"/>
                </a:moveTo>
                <a:cubicBezTo>
                  <a:pt x="89" y="79"/>
                  <a:pt x="89" y="77"/>
                  <a:pt x="90" y="75"/>
                </a:cubicBezTo>
                <a:cubicBezTo>
                  <a:pt x="90" y="43"/>
                  <a:pt x="90" y="43"/>
                  <a:pt x="90" y="43"/>
                </a:cubicBezTo>
                <a:cubicBezTo>
                  <a:pt x="88" y="42"/>
                  <a:pt x="88" y="42"/>
                  <a:pt x="88" y="42"/>
                </a:cubicBezTo>
                <a:lnTo>
                  <a:pt x="88" y="81"/>
                </a:lnTo>
                <a:close/>
                <a:moveTo>
                  <a:pt x="88" y="16"/>
                </a:moveTo>
                <a:cubicBezTo>
                  <a:pt x="87" y="15"/>
                  <a:pt x="87" y="15"/>
                  <a:pt x="87" y="15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9"/>
                  <a:pt x="87" y="11"/>
                  <a:pt x="86" y="15"/>
                </a:cubicBezTo>
                <a:cubicBezTo>
                  <a:pt x="86" y="14"/>
                  <a:pt x="86" y="14"/>
                  <a:pt x="86" y="14"/>
                </a:cubicBezTo>
                <a:cubicBezTo>
                  <a:pt x="86" y="37"/>
                  <a:pt x="86" y="37"/>
                  <a:pt x="86" y="37"/>
                </a:cubicBezTo>
                <a:cubicBezTo>
                  <a:pt x="87" y="38"/>
                  <a:pt x="87" y="38"/>
                  <a:pt x="88" y="39"/>
                </a:cubicBezTo>
                <a:lnTo>
                  <a:pt x="88" y="16"/>
                </a:lnTo>
                <a:close/>
                <a:moveTo>
                  <a:pt x="86" y="178"/>
                </a:moveTo>
                <a:cubicBezTo>
                  <a:pt x="87" y="178"/>
                  <a:pt x="87" y="178"/>
                  <a:pt x="88" y="178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86" y="150"/>
                  <a:pt x="86" y="150"/>
                  <a:pt x="86" y="150"/>
                </a:cubicBezTo>
                <a:lnTo>
                  <a:pt x="86" y="178"/>
                </a:lnTo>
                <a:close/>
                <a:moveTo>
                  <a:pt x="88" y="86"/>
                </a:moveTo>
                <a:cubicBezTo>
                  <a:pt x="87" y="88"/>
                  <a:pt x="86" y="88"/>
                  <a:pt x="86" y="88"/>
                </a:cubicBezTo>
                <a:cubicBezTo>
                  <a:pt x="87" y="88"/>
                  <a:pt x="88" y="88"/>
                  <a:pt x="88" y="88"/>
                </a:cubicBezTo>
                <a:lnTo>
                  <a:pt x="88" y="86"/>
                </a:lnTo>
                <a:close/>
                <a:moveTo>
                  <a:pt x="88" y="90"/>
                </a:moveTo>
                <a:cubicBezTo>
                  <a:pt x="86" y="89"/>
                  <a:pt x="86" y="89"/>
                  <a:pt x="86" y="89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87" y="142"/>
                  <a:pt x="87" y="142"/>
                  <a:pt x="88" y="142"/>
                </a:cubicBezTo>
                <a:lnTo>
                  <a:pt x="88" y="90"/>
                </a:lnTo>
                <a:close/>
                <a:moveTo>
                  <a:pt x="86" y="83"/>
                </a:moveTo>
                <a:cubicBezTo>
                  <a:pt x="88" y="84"/>
                  <a:pt x="88" y="84"/>
                  <a:pt x="88" y="84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2"/>
                  <a:pt x="88" y="82"/>
                  <a:pt x="88" y="81"/>
                </a:cubicBezTo>
                <a:cubicBezTo>
                  <a:pt x="88" y="42"/>
                  <a:pt x="88" y="42"/>
                  <a:pt x="88" y="42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8" y="83"/>
                  <a:pt x="88" y="83"/>
                </a:cubicBezTo>
                <a:cubicBezTo>
                  <a:pt x="86" y="82"/>
                  <a:pt x="86" y="82"/>
                  <a:pt x="86" y="82"/>
                </a:cubicBezTo>
                <a:lnTo>
                  <a:pt x="86" y="83"/>
                </a:lnTo>
                <a:close/>
                <a:moveTo>
                  <a:pt x="88" y="142"/>
                </a:moveTo>
                <a:cubicBezTo>
                  <a:pt x="88" y="143"/>
                  <a:pt x="88" y="143"/>
                  <a:pt x="88" y="143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86" y="148"/>
                  <a:pt x="86" y="148"/>
                  <a:pt x="86" y="148"/>
                </a:cubicBezTo>
                <a:cubicBezTo>
                  <a:pt x="86" y="148"/>
                  <a:pt x="86" y="148"/>
                  <a:pt x="86" y="148"/>
                </a:cubicBezTo>
                <a:cubicBezTo>
                  <a:pt x="86" y="148"/>
                  <a:pt x="86" y="148"/>
                  <a:pt x="86" y="148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87" y="145"/>
                  <a:pt x="87" y="145"/>
                  <a:pt x="87" y="145"/>
                </a:cubicBezTo>
                <a:lnTo>
                  <a:pt x="88" y="142"/>
                </a:lnTo>
                <a:close/>
                <a:moveTo>
                  <a:pt x="86" y="14"/>
                </a:moveTo>
                <a:cubicBezTo>
                  <a:pt x="85" y="14"/>
                  <a:pt x="85" y="14"/>
                  <a:pt x="85" y="14"/>
                </a:cubicBezTo>
                <a:cubicBezTo>
                  <a:pt x="85" y="37"/>
                  <a:pt x="85" y="37"/>
                  <a:pt x="85" y="37"/>
                </a:cubicBezTo>
                <a:cubicBezTo>
                  <a:pt x="86" y="37"/>
                  <a:pt x="86" y="37"/>
                  <a:pt x="86" y="37"/>
                </a:cubicBezTo>
                <a:lnTo>
                  <a:pt x="86" y="14"/>
                </a:lnTo>
                <a:close/>
                <a:moveTo>
                  <a:pt x="85" y="178"/>
                </a:moveTo>
                <a:cubicBezTo>
                  <a:pt x="86" y="178"/>
                  <a:pt x="86" y="178"/>
                  <a:pt x="86" y="178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86" y="148"/>
                  <a:pt x="86" y="148"/>
                  <a:pt x="86" y="148"/>
                </a:cubicBezTo>
                <a:cubicBezTo>
                  <a:pt x="85" y="150"/>
                  <a:pt x="85" y="150"/>
                  <a:pt x="85" y="150"/>
                </a:cubicBezTo>
                <a:cubicBezTo>
                  <a:pt x="85" y="150"/>
                  <a:pt x="85" y="150"/>
                  <a:pt x="85" y="150"/>
                </a:cubicBezTo>
                <a:lnTo>
                  <a:pt x="85" y="178"/>
                </a:lnTo>
                <a:close/>
                <a:moveTo>
                  <a:pt x="86" y="89"/>
                </a:moveTo>
                <a:cubicBezTo>
                  <a:pt x="85" y="88"/>
                  <a:pt x="85" y="88"/>
                  <a:pt x="85" y="88"/>
                </a:cubicBezTo>
                <a:cubicBezTo>
                  <a:pt x="85" y="89"/>
                  <a:pt x="85" y="89"/>
                  <a:pt x="85" y="89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90"/>
                  <a:pt x="85" y="92"/>
                  <a:pt x="85" y="9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6" y="142"/>
                  <a:pt x="86" y="142"/>
                  <a:pt x="86" y="142"/>
                </a:cubicBezTo>
                <a:lnTo>
                  <a:pt x="86" y="89"/>
                </a:lnTo>
                <a:close/>
                <a:moveTo>
                  <a:pt x="85" y="83"/>
                </a:moveTo>
                <a:cubicBezTo>
                  <a:pt x="86" y="83"/>
                  <a:pt x="86" y="83"/>
                  <a:pt x="86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lnTo>
                  <a:pt x="85" y="83"/>
                </a:lnTo>
                <a:close/>
                <a:moveTo>
                  <a:pt x="86" y="40"/>
                </a:moveTo>
                <a:cubicBezTo>
                  <a:pt x="86" y="82"/>
                  <a:pt x="86" y="82"/>
                  <a:pt x="86" y="82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40"/>
                  <a:pt x="85" y="40"/>
                  <a:pt x="85" y="40"/>
                </a:cubicBezTo>
                <a:lnTo>
                  <a:pt x="86" y="40"/>
                </a:lnTo>
                <a:close/>
                <a:moveTo>
                  <a:pt x="86" y="145"/>
                </a:moveTo>
                <a:cubicBezTo>
                  <a:pt x="86" y="145"/>
                  <a:pt x="86" y="145"/>
                  <a:pt x="86" y="145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5" y="144"/>
                  <a:pt x="85" y="144"/>
                  <a:pt x="85" y="144"/>
                </a:cubicBezTo>
                <a:lnTo>
                  <a:pt x="86" y="145"/>
                </a:lnTo>
                <a:close/>
                <a:moveTo>
                  <a:pt x="86" y="147"/>
                </a:moveTo>
                <a:cubicBezTo>
                  <a:pt x="86" y="148"/>
                  <a:pt x="86" y="148"/>
                  <a:pt x="86" y="148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5" y="147"/>
                  <a:pt x="85" y="147"/>
                  <a:pt x="85" y="147"/>
                </a:cubicBezTo>
                <a:lnTo>
                  <a:pt x="86" y="147"/>
                </a:lnTo>
                <a:close/>
                <a:moveTo>
                  <a:pt x="85" y="14"/>
                </a:moveTo>
                <a:cubicBezTo>
                  <a:pt x="84" y="13"/>
                  <a:pt x="84" y="13"/>
                  <a:pt x="84" y="13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7"/>
                  <a:pt x="85" y="37"/>
                  <a:pt x="85" y="37"/>
                </a:cubicBezTo>
                <a:lnTo>
                  <a:pt x="85" y="14"/>
                </a:lnTo>
                <a:close/>
                <a:moveTo>
                  <a:pt x="84" y="177"/>
                </a:moveTo>
                <a:cubicBezTo>
                  <a:pt x="85" y="178"/>
                  <a:pt x="85" y="178"/>
                  <a:pt x="85" y="178"/>
                </a:cubicBezTo>
                <a:cubicBezTo>
                  <a:pt x="85" y="150"/>
                  <a:pt x="85" y="150"/>
                  <a:pt x="85" y="150"/>
                </a:cubicBezTo>
                <a:cubicBezTo>
                  <a:pt x="84" y="149"/>
                  <a:pt x="84" y="149"/>
                  <a:pt x="84" y="149"/>
                </a:cubicBezTo>
                <a:lnTo>
                  <a:pt x="84" y="177"/>
                </a:lnTo>
                <a:close/>
                <a:moveTo>
                  <a:pt x="85" y="88"/>
                </a:moveTo>
                <a:cubicBezTo>
                  <a:pt x="84" y="88"/>
                  <a:pt x="84" y="88"/>
                  <a:pt x="84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89"/>
                  <a:pt x="85" y="89"/>
                  <a:pt x="85" y="89"/>
                </a:cubicBezTo>
                <a:lnTo>
                  <a:pt x="85" y="88"/>
                </a:lnTo>
                <a:close/>
                <a:moveTo>
                  <a:pt x="85" y="93"/>
                </a:moveTo>
                <a:cubicBezTo>
                  <a:pt x="85" y="95"/>
                  <a:pt x="84" y="96"/>
                  <a:pt x="84" y="98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85" y="141"/>
                  <a:pt x="85" y="141"/>
                  <a:pt x="85" y="141"/>
                </a:cubicBezTo>
                <a:lnTo>
                  <a:pt x="85" y="93"/>
                </a:lnTo>
                <a:close/>
                <a:moveTo>
                  <a:pt x="84" y="82"/>
                </a:moveTo>
                <a:cubicBezTo>
                  <a:pt x="85" y="83"/>
                  <a:pt x="85" y="83"/>
                  <a:pt x="85" y="83"/>
                </a:cubicBezTo>
                <a:cubicBezTo>
                  <a:pt x="85" y="82"/>
                  <a:pt x="85" y="82"/>
                  <a:pt x="85" y="82"/>
                </a:cubicBezTo>
                <a:cubicBezTo>
                  <a:pt x="84" y="82"/>
                  <a:pt x="84" y="82"/>
                  <a:pt x="84" y="82"/>
                </a:cubicBezTo>
                <a:close/>
                <a:moveTo>
                  <a:pt x="85" y="40"/>
                </a:moveTo>
                <a:cubicBezTo>
                  <a:pt x="85" y="81"/>
                  <a:pt x="85" y="81"/>
                  <a:pt x="85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39"/>
                  <a:pt x="84" y="39"/>
                  <a:pt x="84" y="39"/>
                </a:cubicBezTo>
                <a:lnTo>
                  <a:pt x="85" y="40"/>
                </a:lnTo>
                <a:close/>
                <a:moveTo>
                  <a:pt x="85" y="142"/>
                </a:moveTo>
                <a:cubicBezTo>
                  <a:pt x="85" y="143"/>
                  <a:pt x="85" y="143"/>
                  <a:pt x="85" y="143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84" y="145"/>
                  <a:pt x="84" y="145"/>
                  <a:pt x="84" y="145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84" y="144"/>
                  <a:pt x="84" y="144"/>
                  <a:pt x="84" y="144"/>
                </a:cubicBezTo>
                <a:lnTo>
                  <a:pt x="85" y="142"/>
                </a:lnTo>
                <a:close/>
                <a:moveTo>
                  <a:pt x="85" y="147"/>
                </a:moveTo>
                <a:cubicBezTo>
                  <a:pt x="85" y="147"/>
                  <a:pt x="85" y="147"/>
                  <a:pt x="85" y="147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4" y="146"/>
                  <a:pt x="84" y="146"/>
                  <a:pt x="84" y="146"/>
                </a:cubicBezTo>
                <a:lnTo>
                  <a:pt x="85" y="147"/>
                </a:lnTo>
                <a:close/>
                <a:moveTo>
                  <a:pt x="84" y="13"/>
                </a:moveTo>
                <a:cubicBezTo>
                  <a:pt x="83" y="13"/>
                  <a:pt x="83" y="13"/>
                  <a:pt x="83" y="13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6"/>
                  <a:pt x="84" y="36"/>
                  <a:pt x="84" y="36"/>
                </a:cubicBezTo>
                <a:lnTo>
                  <a:pt x="84" y="13"/>
                </a:lnTo>
                <a:close/>
                <a:moveTo>
                  <a:pt x="83" y="177"/>
                </a:moveTo>
                <a:cubicBezTo>
                  <a:pt x="83" y="177"/>
                  <a:pt x="84" y="177"/>
                  <a:pt x="84" y="177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3" y="150"/>
                  <a:pt x="83" y="150"/>
                  <a:pt x="83" y="150"/>
                </a:cubicBezTo>
                <a:lnTo>
                  <a:pt x="83" y="177"/>
                </a:lnTo>
                <a:close/>
                <a:moveTo>
                  <a:pt x="84" y="88"/>
                </a:moveTo>
                <a:cubicBezTo>
                  <a:pt x="84" y="89"/>
                  <a:pt x="84" y="89"/>
                  <a:pt x="84" y="89"/>
                </a:cubicBezTo>
                <a:cubicBezTo>
                  <a:pt x="84" y="89"/>
                  <a:pt x="84" y="89"/>
                  <a:pt x="84" y="89"/>
                </a:cubicBezTo>
                <a:lnTo>
                  <a:pt x="84" y="88"/>
                </a:lnTo>
                <a:close/>
                <a:moveTo>
                  <a:pt x="84" y="98"/>
                </a:moveTo>
                <a:cubicBezTo>
                  <a:pt x="84" y="99"/>
                  <a:pt x="83" y="100"/>
                  <a:pt x="83" y="102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4" y="141"/>
                  <a:pt x="84" y="141"/>
                  <a:pt x="84" y="141"/>
                </a:cubicBezTo>
                <a:lnTo>
                  <a:pt x="84" y="98"/>
                </a:lnTo>
                <a:close/>
                <a:moveTo>
                  <a:pt x="83" y="82"/>
                </a:moveTo>
                <a:cubicBezTo>
                  <a:pt x="84" y="82"/>
                  <a:pt x="84" y="82"/>
                  <a:pt x="84" y="82"/>
                </a:cubicBezTo>
                <a:cubicBezTo>
                  <a:pt x="84" y="82"/>
                  <a:pt x="84" y="82"/>
                  <a:pt x="84" y="82"/>
                </a:cubicBezTo>
                <a:cubicBezTo>
                  <a:pt x="83" y="81"/>
                  <a:pt x="83" y="81"/>
                  <a:pt x="83" y="81"/>
                </a:cubicBezTo>
                <a:lnTo>
                  <a:pt x="83" y="82"/>
                </a:lnTo>
                <a:close/>
                <a:moveTo>
                  <a:pt x="84" y="39"/>
                </a:moveTo>
                <a:cubicBezTo>
                  <a:pt x="84" y="81"/>
                  <a:pt x="84" y="81"/>
                  <a:pt x="84" y="81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39"/>
                  <a:pt x="83" y="39"/>
                  <a:pt x="83" y="39"/>
                </a:cubicBezTo>
                <a:lnTo>
                  <a:pt x="84" y="39"/>
                </a:lnTo>
                <a:close/>
                <a:moveTo>
                  <a:pt x="84" y="143"/>
                </a:moveTo>
                <a:cubicBezTo>
                  <a:pt x="84" y="144"/>
                  <a:pt x="84" y="144"/>
                  <a:pt x="84" y="144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3" y="142"/>
                  <a:pt x="83" y="142"/>
                  <a:pt x="83" y="142"/>
                </a:cubicBezTo>
                <a:lnTo>
                  <a:pt x="84" y="143"/>
                </a:lnTo>
                <a:close/>
                <a:moveTo>
                  <a:pt x="84" y="144"/>
                </a:moveTo>
                <a:cubicBezTo>
                  <a:pt x="84" y="145"/>
                  <a:pt x="84" y="145"/>
                  <a:pt x="84" y="145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5"/>
                  <a:pt x="83" y="145"/>
                  <a:pt x="83" y="145"/>
                </a:cubicBezTo>
                <a:cubicBezTo>
                  <a:pt x="83" y="145"/>
                  <a:pt x="83" y="145"/>
                  <a:pt x="83" y="145"/>
                </a:cubicBezTo>
                <a:lnTo>
                  <a:pt x="84" y="144"/>
                </a:lnTo>
                <a:close/>
                <a:moveTo>
                  <a:pt x="83" y="13"/>
                </a:moveTo>
                <a:cubicBezTo>
                  <a:pt x="82" y="12"/>
                  <a:pt x="82" y="12"/>
                  <a:pt x="82" y="12"/>
                </a:cubicBezTo>
                <a:cubicBezTo>
                  <a:pt x="82" y="80"/>
                  <a:pt x="82" y="80"/>
                  <a:pt x="82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39"/>
                  <a:pt x="83" y="39"/>
                  <a:pt x="83" y="39"/>
                </a:cubicBezTo>
                <a:cubicBezTo>
                  <a:pt x="82" y="38"/>
                  <a:pt x="82" y="38"/>
                  <a:pt x="82" y="38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6"/>
                  <a:pt x="83" y="36"/>
                  <a:pt x="83" y="36"/>
                </a:cubicBezTo>
                <a:lnTo>
                  <a:pt x="83" y="13"/>
                </a:lnTo>
                <a:close/>
                <a:moveTo>
                  <a:pt x="82" y="177"/>
                </a:moveTo>
                <a:cubicBezTo>
                  <a:pt x="83" y="177"/>
                  <a:pt x="83" y="177"/>
                  <a:pt x="83" y="177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2" y="149"/>
                  <a:pt x="82" y="149"/>
                  <a:pt x="82" y="149"/>
                </a:cubicBezTo>
                <a:lnTo>
                  <a:pt x="82" y="177"/>
                </a:lnTo>
                <a:close/>
                <a:moveTo>
                  <a:pt x="83" y="102"/>
                </a:moveTo>
                <a:cubicBezTo>
                  <a:pt x="83" y="102"/>
                  <a:pt x="83" y="102"/>
                  <a:pt x="83" y="102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0"/>
                  <a:pt x="82" y="100"/>
                  <a:pt x="82" y="100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4"/>
                  <a:pt x="82" y="105"/>
                  <a:pt x="82" y="106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3" y="141"/>
                  <a:pt x="83" y="141"/>
                  <a:pt x="83" y="141"/>
                </a:cubicBezTo>
                <a:lnTo>
                  <a:pt x="83" y="102"/>
                </a:lnTo>
                <a:close/>
                <a:moveTo>
                  <a:pt x="82" y="82"/>
                </a:moveTo>
                <a:cubicBezTo>
                  <a:pt x="83" y="82"/>
                  <a:pt x="83" y="82"/>
                  <a:pt x="83" y="82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2" y="81"/>
                  <a:pt x="82" y="81"/>
                </a:cubicBezTo>
                <a:lnTo>
                  <a:pt x="82" y="82"/>
                </a:lnTo>
                <a:close/>
                <a:moveTo>
                  <a:pt x="83" y="145"/>
                </a:moveTo>
                <a:cubicBezTo>
                  <a:pt x="83" y="146"/>
                  <a:pt x="83" y="146"/>
                  <a:pt x="83" y="146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82" y="144"/>
                  <a:pt x="82" y="144"/>
                  <a:pt x="82" y="144"/>
                </a:cubicBezTo>
                <a:lnTo>
                  <a:pt x="83" y="145"/>
                </a:lnTo>
                <a:close/>
                <a:moveTo>
                  <a:pt x="82" y="12"/>
                </a:moveTo>
                <a:cubicBezTo>
                  <a:pt x="81" y="12"/>
                  <a:pt x="81" y="12"/>
                  <a:pt x="81" y="12"/>
                </a:cubicBezTo>
                <a:cubicBezTo>
                  <a:pt x="81" y="35"/>
                  <a:pt x="81" y="35"/>
                  <a:pt x="81" y="35"/>
                </a:cubicBezTo>
                <a:cubicBezTo>
                  <a:pt x="81" y="35"/>
                  <a:pt x="81" y="35"/>
                  <a:pt x="81" y="35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79"/>
                  <a:pt x="81" y="79"/>
                  <a:pt x="81" y="79"/>
                </a:cubicBezTo>
                <a:cubicBezTo>
                  <a:pt x="82" y="80"/>
                  <a:pt x="82" y="80"/>
                  <a:pt x="82" y="80"/>
                </a:cubicBezTo>
                <a:lnTo>
                  <a:pt x="82" y="12"/>
                </a:lnTo>
                <a:close/>
                <a:moveTo>
                  <a:pt x="81" y="177"/>
                </a:moveTo>
                <a:cubicBezTo>
                  <a:pt x="82" y="177"/>
                  <a:pt x="82" y="177"/>
                  <a:pt x="82" y="177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1" y="149"/>
                  <a:pt x="81" y="149"/>
                  <a:pt x="81" y="149"/>
                </a:cubicBezTo>
                <a:lnTo>
                  <a:pt x="81" y="177"/>
                </a:lnTo>
                <a:close/>
                <a:moveTo>
                  <a:pt x="82" y="99"/>
                </a:moveTo>
                <a:cubicBezTo>
                  <a:pt x="81" y="97"/>
                  <a:pt x="81" y="97"/>
                  <a:pt x="81" y="97"/>
                </a:cubicBezTo>
                <a:cubicBezTo>
                  <a:pt x="81" y="98"/>
                  <a:pt x="81" y="98"/>
                  <a:pt x="81" y="98"/>
                </a:cubicBezTo>
                <a:cubicBezTo>
                  <a:pt x="82" y="100"/>
                  <a:pt x="82" y="100"/>
                  <a:pt x="82" y="100"/>
                </a:cubicBezTo>
                <a:lnTo>
                  <a:pt x="82" y="99"/>
                </a:lnTo>
                <a:close/>
                <a:moveTo>
                  <a:pt x="81" y="81"/>
                </a:moveTo>
                <a:cubicBezTo>
                  <a:pt x="82" y="82"/>
                  <a:pt x="82" y="82"/>
                  <a:pt x="82" y="82"/>
                </a:cubicBezTo>
                <a:cubicBezTo>
                  <a:pt x="82" y="81"/>
                  <a:pt x="82" y="81"/>
                  <a:pt x="82" y="81"/>
                </a:cubicBezTo>
                <a:cubicBezTo>
                  <a:pt x="81" y="81"/>
                  <a:pt x="81" y="81"/>
                  <a:pt x="81" y="81"/>
                </a:cubicBezTo>
                <a:close/>
                <a:moveTo>
                  <a:pt x="82" y="106"/>
                </a:moveTo>
                <a:cubicBezTo>
                  <a:pt x="82" y="141"/>
                  <a:pt x="82" y="141"/>
                  <a:pt x="82" y="141"/>
                </a:cubicBezTo>
                <a:cubicBezTo>
                  <a:pt x="81" y="141"/>
                  <a:pt x="81" y="141"/>
                  <a:pt x="81" y="141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7"/>
                  <a:pt x="81" y="106"/>
                  <a:pt x="82" y="106"/>
                </a:cubicBezTo>
                <a:close/>
                <a:moveTo>
                  <a:pt x="82" y="142"/>
                </a:moveTo>
                <a:cubicBezTo>
                  <a:pt x="82" y="143"/>
                  <a:pt x="82" y="143"/>
                  <a:pt x="82" y="143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3"/>
                  <a:pt x="81" y="143"/>
                  <a:pt x="81" y="143"/>
                </a:cubicBezTo>
                <a:lnTo>
                  <a:pt x="82" y="142"/>
                </a:lnTo>
                <a:close/>
                <a:moveTo>
                  <a:pt x="82" y="148"/>
                </a:moveTo>
                <a:cubicBezTo>
                  <a:pt x="82" y="149"/>
                  <a:pt x="82" y="149"/>
                  <a:pt x="82" y="149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1" y="147"/>
                  <a:pt x="81" y="147"/>
                  <a:pt x="81" y="147"/>
                </a:cubicBezTo>
                <a:lnTo>
                  <a:pt x="82" y="148"/>
                </a:lnTo>
                <a:close/>
                <a:moveTo>
                  <a:pt x="81" y="12"/>
                </a:moveTo>
                <a:cubicBezTo>
                  <a:pt x="79" y="11"/>
                  <a:pt x="79" y="11"/>
                  <a:pt x="79" y="11"/>
                </a:cubicBezTo>
                <a:cubicBezTo>
                  <a:pt x="79" y="34"/>
                  <a:pt x="79" y="34"/>
                  <a:pt x="79" y="34"/>
                </a:cubicBezTo>
                <a:cubicBezTo>
                  <a:pt x="80" y="34"/>
                  <a:pt x="80" y="35"/>
                  <a:pt x="81" y="35"/>
                </a:cubicBezTo>
                <a:lnTo>
                  <a:pt x="81" y="12"/>
                </a:lnTo>
                <a:close/>
                <a:moveTo>
                  <a:pt x="79" y="176"/>
                </a:moveTo>
                <a:cubicBezTo>
                  <a:pt x="80" y="176"/>
                  <a:pt x="80" y="176"/>
                  <a:pt x="81" y="177"/>
                </a:cubicBezTo>
                <a:cubicBezTo>
                  <a:pt x="81" y="149"/>
                  <a:pt x="81" y="149"/>
                  <a:pt x="81" y="149"/>
                </a:cubicBezTo>
                <a:cubicBezTo>
                  <a:pt x="79" y="149"/>
                  <a:pt x="79" y="149"/>
                  <a:pt x="79" y="149"/>
                </a:cubicBezTo>
                <a:lnTo>
                  <a:pt x="79" y="176"/>
                </a:lnTo>
                <a:close/>
                <a:moveTo>
                  <a:pt x="81" y="97"/>
                </a:moveTo>
                <a:cubicBezTo>
                  <a:pt x="79" y="92"/>
                  <a:pt x="79" y="92"/>
                  <a:pt x="79" y="92"/>
                </a:cubicBezTo>
                <a:cubicBezTo>
                  <a:pt x="79" y="93"/>
                  <a:pt x="79" y="93"/>
                  <a:pt x="79" y="93"/>
                </a:cubicBezTo>
                <a:cubicBezTo>
                  <a:pt x="81" y="98"/>
                  <a:pt x="81" y="98"/>
                  <a:pt x="81" y="98"/>
                </a:cubicBezTo>
                <a:lnTo>
                  <a:pt x="81" y="97"/>
                </a:lnTo>
                <a:close/>
                <a:moveTo>
                  <a:pt x="79" y="81"/>
                </a:moveTo>
                <a:cubicBezTo>
                  <a:pt x="81" y="81"/>
                  <a:pt x="81" y="81"/>
                  <a:pt x="81" y="81"/>
                </a:cubicBezTo>
                <a:cubicBezTo>
                  <a:pt x="81" y="81"/>
                  <a:pt x="81" y="81"/>
                  <a:pt x="81" y="81"/>
                </a:cubicBezTo>
                <a:cubicBezTo>
                  <a:pt x="79" y="80"/>
                  <a:pt x="79" y="80"/>
                  <a:pt x="79" y="80"/>
                </a:cubicBezTo>
                <a:lnTo>
                  <a:pt x="79" y="81"/>
                </a:lnTo>
                <a:close/>
                <a:moveTo>
                  <a:pt x="81" y="37"/>
                </a:moveTo>
                <a:cubicBezTo>
                  <a:pt x="81" y="79"/>
                  <a:pt x="81" y="79"/>
                  <a:pt x="81" y="79"/>
                </a:cubicBezTo>
                <a:cubicBezTo>
                  <a:pt x="80" y="79"/>
                  <a:pt x="80" y="79"/>
                  <a:pt x="79" y="78"/>
                </a:cubicBezTo>
                <a:cubicBezTo>
                  <a:pt x="79" y="37"/>
                  <a:pt x="79" y="37"/>
                  <a:pt x="79" y="37"/>
                </a:cubicBezTo>
                <a:cubicBezTo>
                  <a:pt x="81" y="38"/>
                  <a:pt x="81" y="38"/>
                  <a:pt x="81" y="38"/>
                </a:cubicBezTo>
                <a:lnTo>
                  <a:pt x="81" y="37"/>
                </a:lnTo>
                <a:close/>
                <a:moveTo>
                  <a:pt x="81" y="108"/>
                </a:moveTo>
                <a:cubicBezTo>
                  <a:pt x="81" y="141"/>
                  <a:pt x="81" y="141"/>
                  <a:pt x="81" y="141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80" y="111"/>
                  <a:pt x="80" y="109"/>
                  <a:pt x="81" y="108"/>
                </a:cubicBezTo>
                <a:close/>
                <a:moveTo>
                  <a:pt x="81" y="143"/>
                </a:moveTo>
                <a:cubicBezTo>
                  <a:pt x="81" y="144"/>
                  <a:pt x="81" y="144"/>
                  <a:pt x="81" y="144"/>
                </a:cubicBezTo>
                <a:cubicBezTo>
                  <a:pt x="80" y="147"/>
                  <a:pt x="80" y="147"/>
                  <a:pt x="80" y="147"/>
                </a:cubicBezTo>
                <a:cubicBezTo>
                  <a:pt x="81" y="147"/>
                  <a:pt x="81" y="147"/>
                  <a:pt x="81" y="147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79" y="147"/>
                  <a:pt x="79" y="147"/>
                  <a:pt x="79" y="147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79" y="147"/>
                  <a:pt x="79" y="147"/>
                  <a:pt x="79" y="147"/>
                </a:cubicBezTo>
                <a:lnTo>
                  <a:pt x="81" y="143"/>
                </a:lnTo>
                <a:close/>
                <a:moveTo>
                  <a:pt x="79" y="11"/>
                </a:moveTo>
                <a:cubicBezTo>
                  <a:pt x="77" y="9"/>
                  <a:pt x="77" y="9"/>
                  <a:pt x="77" y="9"/>
                </a:cubicBezTo>
                <a:cubicBezTo>
                  <a:pt x="76" y="10"/>
                  <a:pt x="76" y="10"/>
                  <a:pt x="76" y="10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8"/>
                  <a:pt x="76" y="23"/>
                  <a:pt x="74" y="27"/>
                </a:cubicBezTo>
                <a:cubicBezTo>
                  <a:pt x="74" y="32"/>
                  <a:pt x="74" y="32"/>
                  <a:pt x="74" y="32"/>
                </a:cubicBezTo>
                <a:cubicBezTo>
                  <a:pt x="76" y="33"/>
                  <a:pt x="77" y="33"/>
                  <a:pt x="79" y="34"/>
                </a:cubicBezTo>
                <a:lnTo>
                  <a:pt x="79" y="11"/>
                </a:lnTo>
                <a:close/>
                <a:moveTo>
                  <a:pt x="74" y="175"/>
                </a:moveTo>
                <a:cubicBezTo>
                  <a:pt x="76" y="175"/>
                  <a:pt x="77" y="176"/>
                  <a:pt x="79" y="176"/>
                </a:cubicBezTo>
                <a:cubicBezTo>
                  <a:pt x="79" y="149"/>
                  <a:pt x="79" y="149"/>
                  <a:pt x="79" y="149"/>
                </a:cubicBezTo>
                <a:cubicBezTo>
                  <a:pt x="79" y="149"/>
                  <a:pt x="79" y="149"/>
                  <a:pt x="79" y="149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79" y="147"/>
                  <a:pt x="79" y="147"/>
                  <a:pt x="79" y="147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8"/>
                  <a:pt x="77" y="148"/>
                  <a:pt x="76" y="148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77" y="141"/>
                  <a:pt x="78" y="141"/>
                  <a:pt x="79" y="141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8" y="116"/>
                  <a:pt x="76" y="119"/>
                  <a:pt x="75" y="122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4" y="141"/>
                  <a:pt x="75" y="141"/>
                  <a:pt x="75" y="141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4" y="147"/>
                  <a:pt x="74" y="147"/>
                  <a:pt x="74" y="147"/>
                </a:cubicBezTo>
                <a:lnTo>
                  <a:pt x="74" y="175"/>
                </a:lnTo>
                <a:close/>
                <a:moveTo>
                  <a:pt x="79" y="92"/>
                </a:moveTo>
                <a:cubicBezTo>
                  <a:pt x="75" y="79"/>
                  <a:pt x="75" y="79"/>
                  <a:pt x="75" y="79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0"/>
                  <a:pt x="79" y="80"/>
                  <a:pt x="79" y="80"/>
                </a:cubicBezTo>
                <a:cubicBezTo>
                  <a:pt x="75" y="78"/>
                  <a:pt x="75" y="78"/>
                  <a:pt x="75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4" y="79"/>
                  <a:pt x="74" y="79"/>
                </a:cubicBezTo>
                <a:cubicBezTo>
                  <a:pt x="79" y="93"/>
                  <a:pt x="79" y="93"/>
                  <a:pt x="79" y="93"/>
                </a:cubicBezTo>
                <a:lnTo>
                  <a:pt x="79" y="92"/>
                </a:lnTo>
                <a:close/>
                <a:moveTo>
                  <a:pt x="79" y="37"/>
                </a:moveTo>
                <a:cubicBezTo>
                  <a:pt x="79" y="78"/>
                  <a:pt x="79" y="78"/>
                  <a:pt x="79" y="78"/>
                </a:cubicBezTo>
                <a:cubicBezTo>
                  <a:pt x="78" y="77"/>
                  <a:pt x="76" y="77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74" y="34"/>
                  <a:pt x="74" y="34"/>
                  <a:pt x="74" y="34"/>
                </a:cubicBezTo>
                <a:lnTo>
                  <a:pt x="79" y="37"/>
                </a:lnTo>
                <a:close/>
                <a:moveTo>
                  <a:pt x="74" y="87"/>
                </a:moveTo>
                <a:cubicBezTo>
                  <a:pt x="74" y="86"/>
                  <a:pt x="74" y="86"/>
                  <a:pt x="74" y="8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89"/>
                  <a:pt x="76" y="89"/>
                  <a:pt x="76" y="89"/>
                </a:cubicBezTo>
                <a:lnTo>
                  <a:pt x="74" y="87"/>
                </a:lnTo>
                <a:close/>
                <a:moveTo>
                  <a:pt x="74" y="27"/>
                </a:moveTo>
                <a:cubicBezTo>
                  <a:pt x="73" y="28"/>
                  <a:pt x="72" y="29"/>
                  <a:pt x="72" y="30"/>
                </a:cubicBezTo>
                <a:cubicBezTo>
                  <a:pt x="72" y="32"/>
                  <a:pt x="72" y="32"/>
                  <a:pt x="72" y="32"/>
                </a:cubicBezTo>
                <a:cubicBezTo>
                  <a:pt x="73" y="32"/>
                  <a:pt x="73" y="32"/>
                  <a:pt x="74" y="32"/>
                </a:cubicBezTo>
                <a:lnTo>
                  <a:pt x="74" y="27"/>
                </a:lnTo>
                <a:close/>
                <a:moveTo>
                  <a:pt x="72" y="174"/>
                </a:moveTo>
                <a:cubicBezTo>
                  <a:pt x="73" y="174"/>
                  <a:pt x="73" y="174"/>
                  <a:pt x="74" y="175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3" y="141"/>
                  <a:pt x="73" y="141"/>
                  <a:pt x="74" y="141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5"/>
                  <a:pt x="73" y="125"/>
                  <a:pt x="72" y="126"/>
                </a:cubicBezTo>
                <a:cubicBezTo>
                  <a:pt x="72" y="93"/>
                  <a:pt x="72" y="93"/>
                  <a:pt x="72" y="93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87"/>
                  <a:pt x="73" y="87"/>
                  <a:pt x="73" y="87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6"/>
                  <a:pt x="74" y="86"/>
                  <a:pt x="74" y="86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1"/>
                  <a:pt x="73" y="81"/>
                  <a:pt x="73" y="81"/>
                </a:cubicBezTo>
                <a:cubicBezTo>
                  <a:pt x="73" y="78"/>
                  <a:pt x="73" y="78"/>
                  <a:pt x="73" y="78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8"/>
                  <a:pt x="74" y="78"/>
                  <a:pt x="74" y="78"/>
                </a:cubicBezTo>
                <a:cubicBezTo>
                  <a:pt x="73" y="78"/>
                  <a:pt x="73" y="78"/>
                  <a:pt x="73" y="78"/>
                </a:cubicBezTo>
                <a:cubicBezTo>
                  <a:pt x="74" y="76"/>
                  <a:pt x="74" y="76"/>
                  <a:pt x="74" y="76"/>
                </a:cubicBezTo>
                <a:cubicBezTo>
                  <a:pt x="74" y="34"/>
                  <a:pt x="74" y="34"/>
                  <a:pt x="74" y="34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lnTo>
                  <a:pt x="72" y="174"/>
                </a:lnTo>
                <a:close/>
                <a:moveTo>
                  <a:pt x="72" y="30"/>
                </a:moveTo>
                <a:cubicBezTo>
                  <a:pt x="72" y="30"/>
                  <a:pt x="72" y="30"/>
                  <a:pt x="72" y="30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lnTo>
                  <a:pt x="72" y="30"/>
                </a:lnTo>
                <a:close/>
                <a:moveTo>
                  <a:pt x="72" y="174"/>
                </a:moveTo>
                <a:cubicBezTo>
                  <a:pt x="72" y="174"/>
                  <a:pt x="72" y="174"/>
                  <a:pt x="72" y="174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09"/>
                  <a:pt x="72" y="109"/>
                  <a:pt x="72" y="109"/>
                </a:cubicBezTo>
                <a:lnTo>
                  <a:pt x="72" y="174"/>
                </a:lnTo>
                <a:close/>
                <a:moveTo>
                  <a:pt x="72" y="33"/>
                </a:move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72" y="76"/>
                </a:moveTo>
                <a:cubicBezTo>
                  <a:pt x="72" y="96"/>
                  <a:pt x="72" y="96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76"/>
                  <a:pt x="72" y="76"/>
                  <a:pt x="72" y="76"/>
                </a:cubicBezTo>
                <a:close/>
                <a:moveTo>
                  <a:pt x="72" y="30"/>
                </a:moveTo>
                <a:cubicBezTo>
                  <a:pt x="72" y="30"/>
                  <a:pt x="72" y="30"/>
                  <a:pt x="72" y="30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lnTo>
                  <a:pt x="72" y="30"/>
                </a:lnTo>
                <a:close/>
                <a:moveTo>
                  <a:pt x="72" y="174"/>
                </a:moveTo>
                <a:cubicBezTo>
                  <a:pt x="72" y="174"/>
                  <a:pt x="72" y="174"/>
                  <a:pt x="72" y="174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117"/>
                  <a:pt x="72" y="117"/>
                  <a:pt x="72" y="117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3"/>
                  <a:pt x="72" y="143"/>
                  <a:pt x="72" y="143"/>
                </a:cubicBezTo>
                <a:cubicBezTo>
                  <a:pt x="72" y="143"/>
                  <a:pt x="72" y="143"/>
                  <a:pt x="72" y="143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47"/>
                  <a:pt x="72" y="147"/>
                  <a:pt x="72" y="147"/>
                </a:cubicBezTo>
                <a:lnTo>
                  <a:pt x="72" y="174"/>
                </a:lnTo>
                <a:close/>
                <a:moveTo>
                  <a:pt x="72" y="33"/>
                </a:move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72" y="76"/>
                </a:move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77"/>
                  <a:pt x="72" y="77"/>
                  <a:pt x="72" y="77"/>
                </a:cubicBezTo>
                <a:lnTo>
                  <a:pt x="72" y="76"/>
                </a:lnTo>
                <a:close/>
                <a:moveTo>
                  <a:pt x="72" y="102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lose/>
                <a:moveTo>
                  <a:pt x="72" y="103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3"/>
                  <a:pt x="72" y="103"/>
                  <a:pt x="72" y="103"/>
                </a:cubicBezTo>
                <a:close/>
                <a:moveTo>
                  <a:pt x="72" y="105"/>
                </a:moveTo>
                <a:cubicBezTo>
                  <a:pt x="72" y="106"/>
                  <a:pt x="72" y="106"/>
                  <a:pt x="72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2" y="105"/>
                  <a:pt x="72" y="105"/>
                  <a:pt x="72" y="105"/>
                </a:cubicBezTo>
                <a:close/>
                <a:moveTo>
                  <a:pt x="72" y="107"/>
                </a:moveTo>
                <a:cubicBezTo>
                  <a:pt x="72" y="108"/>
                  <a:pt x="72" y="108"/>
                  <a:pt x="72" y="108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07"/>
                  <a:pt x="72" y="107"/>
                  <a:pt x="72" y="107"/>
                </a:cubicBezTo>
                <a:close/>
                <a:moveTo>
                  <a:pt x="72" y="30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32"/>
                  <a:pt x="71" y="32"/>
                  <a:pt x="71" y="32"/>
                </a:cubicBezTo>
                <a:cubicBezTo>
                  <a:pt x="72" y="32"/>
                  <a:pt x="72" y="32"/>
                  <a:pt x="72" y="32"/>
                </a:cubicBezTo>
                <a:lnTo>
                  <a:pt x="72" y="30"/>
                </a:lnTo>
                <a:close/>
                <a:moveTo>
                  <a:pt x="71" y="174"/>
                </a:moveTo>
                <a:cubicBezTo>
                  <a:pt x="72" y="174"/>
                  <a:pt x="72" y="174"/>
                  <a:pt x="72" y="174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1" y="147"/>
                  <a:pt x="71" y="147"/>
                  <a:pt x="71" y="147"/>
                </a:cubicBezTo>
                <a:lnTo>
                  <a:pt x="71" y="174"/>
                </a:lnTo>
                <a:close/>
                <a:moveTo>
                  <a:pt x="72" y="33"/>
                </a:move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32"/>
                  <a:pt x="71" y="32"/>
                  <a:pt x="71" y="32"/>
                </a:cubicBezTo>
                <a:lnTo>
                  <a:pt x="72" y="33"/>
                </a:lnTo>
                <a:close/>
                <a:moveTo>
                  <a:pt x="72" y="77"/>
                </a:moveTo>
                <a:cubicBezTo>
                  <a:pt x="72" y="86"/>
                  <a:pt x="72" y="86"/>
                  <a:pt x="72" y="86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79"/>
                  <a:pt x="71" y="79"/>
                  <a:pt x="71" y="79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lose/>
                <a:moveTo>
                  <a:pt x="72" y="86"/>
                </a:moveTo>
                <a:cubicBezTo>
                  <a:pt x="71" y="90"/>
                  <a:pt x="71" y="90"/>
                  <a:pt x="71" y="90"/>
                </a:cubicBezTo>
                <a:cubicBezTo>
                  <a:pt x="71" y="94"/>
                  <a:pt x="71" y="94"/>
                  <a:pt x="71" y="94"/>
                </a:cubicBezTo>
                <a:cubicBezTo>
                  <a:pt x="72" y="90"/>
                  <a:pt x="72" y="90"/>
                  <a:pt x="72" y="90"/>
                </a:cubicBezTo>
                <a:lnTo>
                  <a:pt x="72" y="86"/>
                </a:lnTo>
                <a:close/>
                <a:moveTo>
                  <a:pt x="72" y="90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95"/>
                  <a:pt x="71" y="95"/>
                  <a:pt x="71" y="95"/>
                </a:cubicBezTo>
                <a:lnTo>
                  <a:pt x="72" y="90"/>
                </a:lnTo>
                <a:close/>
                <a:moveTo>
                  <a:pt x="72" y="111"/>
                </a:moveTo>
                <a:cubicBezTo>
                  <a:pt x="72" y="112"/>
                  <a:pt x="72" y="112"/>
                  <a:pt x="72" y="112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lnTo>
                  <a:pt x="72" y="111"/>
                </a:lnTo>
                <a:close/>
                <a:moveTo>
                  <a:pt x="72" y="113"/>
                </a:moveTo>
                <a:cubicBezTo>
                  <a:pt x="72" y="114"/>
                  <a:pt x="72" y="114"/>
                  <a:pt x="72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3"/>
                  <a:pt x="71" y="113"/>
                  <a:pt x="71" y="113"/>
                </a:cubicBezTo>
                <a:lnTo>
                  <a:pt x="72" y="113"/>
                </a:lnTo>
                <a:close/>
                <a:moveTo>
                  <a:pt x="72" y="116"/>
                </a:moveTo>
                <a:cubicBezTo>
                  <a:pt x="72" y="116"/>
                  <a:pt x="72" y="116"/>
                  <a:pt x="72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lnTo>
                  <a:pt x="72" y="116"/>
                </a:lnTo>
                <a:close/>
                <a:moveTo>
                  <a:pt x="72" y="119"/>
                </a:moveTo>
                <a:cubicBezTo>
                  <a:pt x="72" y="119"/>
                  <a:pt x="72" y="119"/>
                  <a:pt x="72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lnTo>
                  <a:pt x="72" y="119"/>
                </a:lnTo>
                <a:close/>
                <a:moveTo>
                  <a:pt x="72" y="121"/>
                </a:moveTo>
                <a:cubicBezTo>
                  <a:pt x="72" y="122"/>
                  <a:pt x="72" y="122"/>
                  <a:pt x="72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1"/>
                  <a:pt x="71" y="121"/>
                  <a:pt x="71" y="121"/>
                </a:cubicBezTo>
                <a:lnTo>
                  <a:pt x="72" y="121"/>
                </a:lnTo>
                <a:close/>
                <a:moveTo>
                  <a:pt x="72" y="123"/>
                </a:moveTo>
                <a:cubicBezTo>
                  <a:pt x="72" y="124"/>
                  <a:pt x="72" y="124"/>
                  <a:pt x="72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23"/>
                  <a:pt x="71" y="123"/>
                  <a:pt x="71" y="123"/>
                </a:cubicBezTo>
                <a:lnTo>
                  <a:pt x="72" y="123"/>
                </a:lnTo>
                <a:close/>
                <a:moveTo>
                  <a:pt x="72" y="126"/>
                </a:moveTo>
                <a:cubicBezTo>
                  <a:pt x="72" y="126"/>
                  <a:pt x="72" y="126"/>
                  <a:pt x="72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25"/>
                  <a:pt x="71" y="125"/>
                  <a:pt x="71" y="125"/>
                </a:cubicBezTo>
                <a:lnTo>
                  <a:pt x="72" y="126"/>
                </a:lnTo>
                <a:close/>
                <a:moveTo>
                  <a:pt x="72" y="127"/>
                </a:moveTo>
                <a:cubicBezTo>
                  <a:pt x="72" y="141"/>
                  <a:pt x="72" y="141"/>
                  <a:pt x="72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128"/>
                  <a:pt x="71" y="128"/>
                  <a:pt x="71" y="128"/>
                </a:cubicBezTo>
                <a:lnTo>
                  <a:pt x="72" y="127"/>
                </a:lnTo>
                <a:close/>
                <a:moveTo>
                  <a:pt x="72" y="143"/>
                </a:moveTo>
                <a:cubicBezTo>
                  <a:pt x="72" y="144"/>
                  <a:pt x="72" y="144"/>
                  <a:pt x="72" y="144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3"/>
                  <a:pt x="71" y="143"/>
                  <a:pt x="71" y="143"/>
                </a:cubicBezTo>
                <a:lnTo>
                  <a:pt x="72" y="143"/>
                </a:lnTo>
                <a:close/>
                <a:moveTo>
                  <a:pt x="72" y="146"/>
                </a:moveTo>
                <a:cubicBezTo>
                  <a:pt x="72" y="146"/>
                  <a:pt x="72" y="146"/>
                  <a:pt x="72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lnTo>
                  <a:pt x="72" y="146"/>
                </a:lnTo>
                <a:close/>
                <a:moveTo>
                  <a:pt x="71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lnTo>
                  <a:pt x="71" y="31"/>
                </a:lnTo>
                <a:close/>
                <a:moveTo>
                  <a:pt x="71" y="174"/>
                </a:moveTo>
                <a:cubicBezTo>
                  <a:pt x="71" y="174"/>
                  <a:pt x="71" y="174"/>
                  <a:pt x="71" y="174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1" y="147"/>
                  <a:pt x="71" y="147"/>
                </a:cubicBezTo>
                <a:lnTo>
                  <a:pt x="71" y="174"/>
                </a:lnTo>
                <a:close/>
                <a:moveTo>
                  <a:pt x="71" y="32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32"/>
                  <a:pt x="71" y="32"/>
                  <a:pt x="71" y="32"/>
                </a:cubicBezTo>
                <a:close/>
                <a:moveTo>
                  <a:pt x="71" y="77"/>
                </a:move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7"/>
                  <a:pt x="71" y="77"/>
                  <a:pt x="71" y="77"/>
                </a:cubicBezTo>
                <a:close/>
                <a:moveTo>
                  <a:pt x="71" y="79"/>
                </a:move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79"/>
                  <a:pt x="71" y="79"/>
                  <a:pt x="71" y="79"/>
                </a:cubicBezTo>
                <a:close/>
                <a:moveTo>
                  <a:pt x="71" y="90"/>
                </a:moveTo>
                <a:cubicBezTo>
                  <a:pt x="71" y="94"/>
                  <a:pt x="71" y="94"/>
                  <a:pt x="71" y="94"/>
                </a:cubicBezTo>
                <a:cubicBezTo>
                  <a:pt x="71" y="94"/>
                  <a:pt x="71" y="94"/>
                  <a:pt x="71" y="94"/>
                </a:cubicBezTo>
                <a:cubicBezTo>
                  <a:pt x="71" y="90"/>
                  <a:pt x="71" y="90"/>
                  <a:pt x="71" y="90"/>
                </a:cubicBezTo>
                <a:close/>
                <a:moveTo>
                  <a:pt x="71" y="95"/>
                </a:move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96"/>
                  <a:pt x="71" y="96"/>
                  <a:pt x="71" y="96"/>
                </a:cubicBezTo>
                <a:lnTo>
                  <a:pt x="71" y="95"/>
                </a:lnTo>
                <a:close/>
                <a:moveTo>
                  <a:pt x="71" y="113"/>
                </a:moveTo>
                <a:cubicBezTo>
                  <a:pt x="71" y="114"/>
                  <a:pt x="71" y="114"/>
                  <a:pt x="71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3"/>
                  <a:pt x="71" y="113"/>
                  <a:pt x="71" y="113"/>
                </a:cubicBezTo>
                <a:close/>
                <a:moveTo>
                  <a:pt x="71" y="116"/>
                </a:move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lose/>
                <a:moveTo>
                  <a:pt x="71" y="119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lose/>
                <a:moveTo>
                  <a:pt x="71" y="121"/>
                </a:moveTo>
                <a:cubicBezTo>
                  <a:pt x="71" y="122"/>
                  <a:pt x="71" y="122"/>
                  <a:pt x="71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1"/>
                  <a:pt x="71" y="121"/>
                  <a:pt x="71" y="121"/>
                </a:cubicBezTo>
                <a:close/>
                <a:moveTo>
                  <a:pt x="71" y="123"/>
                </a:moveTo>
                <a:cubicBezTo>
                  <a:pt x="71" y="124"/>
                  <a:pt x="71" y="124"/>
                  <a:pt x="71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23"/>
                  <a:pt x="71" y="123"/>
                  <a:pt x="71" y="123"/>
                </a:cubicBezTo>
                <a:close/>
                <a:moveTo>
                  <a:pt x="71" y="125"/>
                </a:moveTo>
                <a:cubicBezTo>
                  <a:pt x="71" y="126"/>
                  <a:pt x="71" y="126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25"/>
                  <a:pt x="71" y="125"/>
                  <a:pt x="71" y="125"/>
                </a:cubicBezTo>
                <a:close/>
                <a:moveTo>
                  <a:pt x="71" y="128"/>
                </a:moveTo>
                <a:cubicBezTo>
                  <a:pt x="71" y="141"/>
                  <a:pt x="71" y="141"/>
                  <a:pt x="71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128"/>
                  <a:pt x="71" y="128"/>
                  <a:pt x="71" y="128"/>
                </a:cubicBezTo>
                <a:close/>
                <a:moveTo>
                  <a:pt x="71" y="143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3"/>
                  <a:pt x="71" y="143"/>
                  <a:pt x="71" y="143"/>
                </a:cubicBezTo>
                <a:close/>
                <a:moveTo>
                  <a:pt x="71" y="146"/>
                </a:move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lose/>
                <a:moveTo>
                  <a:pt x="71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lnTo>
                  <a:pt x="71" y="31"/>
                </a:lnTo>
                <a:close/>
                <a:moveTo>
                  <a:pt x="71" y="174"/>
                </a:moveTo>
                <a:cubicBezTo>
                  <a:pt x="71" y="174"/>
                  <a:pt x="71" y="174"/>
                  <a:pt x="71" y="174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1" y="147"/>
                  <a:pt x="71" y="147"/>
                </a:cubicBezTo>
                <a:lnTo>
                  <a:pt x="71" y="174"/>
                </a:lnTo>
                <a:close/>
                <a:moveTo>
                  <a:pt x="71" y="32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32"/>
                  <a:pt x="71" y="32"/>
                  <a:pt x="71" y="32"/>
                </a:cubicBezTo>
                <a:close/>
                <a:moveTo>
                  <a:pt x="71" y="77"/>
                </a:move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7"/>
                  <a:pt x="71" y="77"/>
                  <a:pt x="71" y="77"/>
                </a:cubicBezTo>
                <a:close/>
                <a:moveTo>
                  <a:pt x="71" y="79"/>
                </a:move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0"/>
                  <a:pt x="71" y="80"/>
                  <a:pt x="71" y="80"/>
                </a:cubicBezTo>
                <a:lnTo>
                  <a:pt x="71" y="79"/>
                </a:lnTo>
                <a:close/>
                <a:moveTo>
                  <a:pt x="71" y="90"/>
                </a:moveTo>
                <a:cubicBezTo>
                  <a:pt x="71" y="94"/>
                  <a:pt x="71" y="94"/>
                  <a:pt x="71" y="94"/>
                </a:cubicBezTo>
                <a:cubicBezTo>
                  <a:pt x="71" y="95"/>
                  <a:pt x="71" y="95"/>
                  <a:pt x="71" y="95"/>
                </a:cubicBezTo>
                <a:cubicBezTo>
                  <a:pt x="71" y="91"/>
                  <a:pt x="71" y="91"/>
                  <a:pt x="71" y="91"/>
                </a:cubicBezTo>
                <a:lnTo>
                  <a:pt x="71" y="90"/>
                </a:lnTo>
                <a:close/>
                <a:moveTo>
                  <a:pt x="71" y="96"/>
                </a:moveTo>
                <a:cubicBezTo>
                  <a:pt x="71" y="101"/>
                  <a:pt x="71" y="101"/>
                  <a:pt x="71" y="101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97"/>
                  <a:pt x="71" y="97"/>
                  <a:pt x="71" y="97"/>
                </a:cubicBezTo>
                <a:lnTo>
                  <a:pt x="71" y="96"/>
                </a:lnTo>
                <a:close/>
                <a:moveTo>
                  <a:pt x="71" y="113"/>
                </a:moveTo>
                <a:cubicBezTo>
                  <a:pt x="71" y="114"/>
                  <a:pt x="71" y="114"/>
                  <a:pt x="71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3"/>
                  <a:pt x="71" y="113"/>
                  <a:pt x="71" y="113"/>
                </a:cubicBezTo>
                <a:close/>
                <a:moveTo>
                  <a:pt x="71" y="116"/>
                </a:move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lose/>
                <a:moveTo>
                  <a:pt x="71" y="119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lose/>
                <a:moveTo>
                  <a:pt x="71" y="121"/>
                </a:moveTo>
                <a:cubicBezTo>
                  <a:pt x="71" y="122"/>
                  <a:pt x="71" y="122"/>
                  <a:pt x="71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1"/>
                  <a:pt x="71" y="121"/>
                  <a:pt x="71" y="121"/>
                </a:cubicBezTo>
                <a:close/>
                <a:moveTo>
                  <a:pt x="71" y="123"/>
                </a:moveTo>
                <a:cubicBezTo>
                  <a:pt x="71" y="124"/>
                  <a:pt x="71" y="124"/>
                  <a:pt x="71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23"/>
                  <a:pt x="71" y="123"/>
                  <a:pt x="71" y="123"/>
                </a:cubicBezTo>
                <a:close/>
                <a:moveTo>
                  <a:pt x="71" y="125"/>
                </a:moveTo>
                <a:cubicBezTo>
                  <a:pt x="71" y="126"/>
                  <a:pt x="71" y="126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25"/>
                  <a:pt x="71" y="125"/>
                  <a:pt x="71" y="125"/>
                </a:cubicBezTo>
                <a:close/>
                <a:moveTo>
                  <a:pt x="71" y="128"/>
                </a:moveTo>
                <a:cubicBezTo>
                  <a:pt x="71" y="141"/>
                  <a:pt x="71" y="141"/>
                  <a:pt x="71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128"/>
                  <a:pt x="71" y="128"/>
                  <a:pt x="71" y="128"/>
                </a:cubicBezTo>
                <a:close/>
                <a:moveTo>
                  <a:pt x="71" y="143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3"/>
                  <a:pt x="71" y="143"/>
                  <a:pt x="71" y="143"/>
                </a:cubicBezTo>
                <a:close/>
                <a:moveTo>
                  <a:pt x="71" y="146"/>
                </a:move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lose/>
                <a:moveTo>
                  <a:pt x="71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lnTo>
                  <a:pt x="71" y="31"/>
                </a:lnTo>
                <a:close/>
                <a:moveTo>
                  <a:pt x="71" y="174"/>
                </a:moveTo>
                <a:cubicBezTo>
                  <a:pt x="71" y="174"/>
                  <a:pt x="71" y="174"/>
                  <a:pt x="71" y="174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1" y="147"/>
                  <a:pt x="71" y="147"/>
                </a:cubicBezTo>
                <a:lnTo>
                  <a:pt x="71" y="174"/>
                </a:lnTo>
                <a:close/>
                <a:moveTo>
                  <a:pt x="71" y="32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32"/>
                  <a:pt x="71" y="32"/>
                  <a:pt x="71" y="32"/>
                </a:cubicBezTo>
                <a:close/>
                <a:moveTo>
                  <a:pt x="71" y="77"/>
                </a:move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7"/>
                  <a:pt x="71" y="77"/>
                  <a:pt x="71" y="77"/>
                </a:cubicBezTo>
                <a:close/>
                <a:moveTo>
                  <a:pt x="71" y="80"/>
                </a:moveTo>
                <a:cubicBezTo>
                  <a:pt x="71" y="89"/>
                  <a:pt x="71" y="89"/>
                  <a:pt x="71" y="89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1"/>
                  <a:pt x="71" y="81"/>
                  <a:pt x="71" y="81"/>
                </a:cubicBezTo>
                <a:lnTo>
                  <a:pt x="71" y="80"/>
                </a:lnTo>
                <a:close/>
                <a:moveTo>
                  <a:pt x="71" y="91"/>
                </a:moveTo>
                <a:cubicBezTo>
                  <a:pt x="71" y="95"/>
                  <a:pt x="71" y="95"/>
                  <a:pt x="71" y="95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3"/>
                  <a:pt x="71" y="93"/>
                  <a:pt x="71" y="93"/>
                </a:cubicBezTo>
                <a:lnTo>
                  <a:pt x="71" y="91"/>
                </a:lnTo>
                <a:close/>
                <a:moveTo>
                  <a:pt x="71" y="97"/>
                </a:moveTo>
                <a:cubicBezTo>
                  <a:pt x="71" y="100"/>
                  <a:pt x="71" y="100"/>
                  <a:pt x="71" y="100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2"/>
                  <a:pt x="71" y="102"/>
                  <a:pt x="71" y="102"/>
                </a:cubicBezTo>
                <a:lnTo>
                  <a:pt x="71" y="97"/>
                </a:lnTo>
                <a:close/>
                <a:moveTo>
                  <a:pt x="71" y="119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8"/>
                  <a:pt x="71" y="118"/>
                  <a:pt x="71" y="118"/>
                </a:cubicBezTo>
                <a:lnTo>
                  <a:pt x="71" y="119"/>
                </a:lnTo>
                <a:close/>
                <a:moveTo>
                  <a:pt x="71" y="121"/>
                </a:moveTo>
                <a:cubicBezTo>
                  <a:pt x="71" y="122"/>
                  <a:pt x="71" y="122"/>
                  <a:pt x="71" y="122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1"/>
                  <a:pt x="71" y="121"/>
                  <a:pt x="71" y="121"/>
                </a:cubicBezTo>
                <a:close/>
                <a:moveTo>
                  <a:pt x="71" y="123"/>
                </a:moveTo>
                <a:cubicBezTo>
                  <a:pt x="71" y="124"/>
                  <a:pt x="71" y="124"/>
                  <a:pt x="71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23"/>
                  <a:pt x="71" y="123"/>
                  <a:pt x="71" y="123"/>
                </a:cubicBezTo>
                <a:close/>
                <a:moveTo>
                  <a:pt x="71" y="125"/>
                </a:moveTo>
                <a:cubicBezTo>
                  <a:pt x="71" y="126"/>
                  <a:pt x="71" y="126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25"/>
                  <a:pt x="71" y="125"/>
                  <a:pt x="71" y="125"/>
                </a:cubicBezTo>
                <a:close/>
                <a:moveTo>
                  <a:pt x="71" y="128"/>
                </a:moveTo>
                <a:cubicBezTo>
                  <a:pt x="71" y="141"/>
                  <a:pt x="71" y="141"/>
                  <a:pt x="71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129"/>
                  <a:pt x="71" y="129"/>
                  <a:pt x="71" y="129"/>
                </a:cubicBezTo>
                <a:lnTo>
                  <a:pt x="71" y="128"/>
                </a:lnTo>
                <a:close/>
                <a:moveTo>
                  <a:pt x="71" y="143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3"/>
                  <a:pt x="71" y="143"/>
                  <a:pt x="71" y="143"/>
                </a:cubicBezTo>
                <a:close/>
                <a:moveTo>
                  <a:pt x="71" y="146"/>
                </a:move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lose/>
                <a:moveTo>
                  <a:pt x="71" y="31"/>
                </a:moveTo>
                <a:cubicBezTo>
                  <a:pt x="70" y="31"/>
                  <a:pt x="70" y="31"/>
                  <a:pt x="70" y="31"/>
                </a:cubicBezTo>
                <a:cubicBezTo>
                  <a:pt x="70" y="32"/>
                  <a:pt x="70" y="32"/>
                  <a:pt x="70" y="32"/>
                </a:cubicBezTo>
                <a:cubicBezTo>
                  <a:pt x="71" y="32"/>
                  <a:pt x="71" y="32"/>
                  <a:pt x="71" y="32"/>
                </a:cubicBezTo>
                <a:lnTo>
                  <a:pt x="71" y="31"/>
                </a:lnTo>
                <a:close/>
                <a:moveTo>
                  <a:pt x="70" y="173"/>
                </a:moveTo>
                <a:cubicBezTo>
                  <a:pt x="71" y="174"/>
                  <a:pt x="71" y="174"/>
                  <a:pt x="71" y="174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0" y="146"/>
                  <a:pt x="70" y="146"/>
                  <a:pt x="70" y="146"/>
                </a:cubicBezTo>
                <a:lnTo>
                  <a:pt x="70" y="173"/>
                </a:lnTo>
                <a:close/>
                <a:moveTo>
                  <a:pt x="71" y="32"/>
                </a:moveTo>
                <a:cubicBezTo>
                  <a:pt x="71" y="74"/>
                  <a:pt x="71" y="74"/>
                  <a:pt x="71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32"/>
                  <a:pt x="70" y="32"/>
                  <a:pt x="70" y="32"/>
                </a:cubicBezTo>
                <a:lnTo>
                  <a:pt x="71" y="32"/>
                </a:lnTo>
                <a:close/>
                <a:moveTo>
                  <a:pt x="71" y="77"/>
                </a:moveTo>
                <a:cubicBezTo>
                  <a:pt x="71" y="78"/>
                  <a:pt x="71" y="78"/>
                  <a:pt x="71" y="78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7"/>
                  <a:pt x="70" y="77"/>
                  <a:pt x="70" y="77"/>
                </a:cubicBezTo>
                <a:lnTo>
                  <a:pt x="71" y="77"/>
                </a:lnTo>
                <a:close/>
                <a:moveTo>
                  <a:pt x="71" y="81"/>
                </a:moveTo>
                <a:cubicBezTo>
                  <a:pt x="71" y="90"/>
                  <a:pt x="71" y="90"/>
                  <a:pt x="71" y="90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82"/>
                  <a:pt x="70" y="82"/>
                  <a:pt x="70" y="82"/>
                </a:cubicBezTo>
                <a:lnTo>
                  <a:pt x="71" y="81"/>
                </a:lnTo>
                <a:close/>
                <a:moveTo>
                  <a:pt x="71" y="93"/>
                </a:moveTo>
                <a:cubicBezTo>
                  <a:pt x="71" y="97"/>
                  <a:pt x="71" y="97"/>
                  <a:pt x="71" y="97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96"/>
                  <a:pt x="70" y="96"/>
                  <a:pt x="70" y="96"/>
                </a:cubicBezTo>
                <a:lnTo>
                  <a:pt x="71" y="93"/>
                </a:lnTo>
                <a:close/>
                <a:moveTo>
                  <a:pt x="71" y="100"/>
                </a:moveTo>
                <a:cubicBezTo>
                  <a:pt x="70" y="103"/>
                  <a:pt x="70" y="103"/>
                  <a:pt x="70" y="103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5"/>
                  <a:pt x="71" y="105"/>
                  <a:pt x="71" y="105"/>
                </a:cubicBezTo>
                <a:lnTo>
                  <a:pt x="71" y="100"/>
                </a:lnTo>
                <a:close/>
                <a:moveTo>
                  <a:pt x="71" y="109"/>
                </a:moveTo>
                <a:cubicBezTo>
                  <a:pt x="71" y="118"/>
                  <a:pt x="71" y="118"/>
                  <a:pt x="71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1" y="109"/>
                  <a:pt x="71" y="109"/>
                  <a:pt x="71" y="109"/>
                </a:cubicBezTo>
                <a:close/>
                <a:moveTo>
                  <a:pt x="71" y="125"/>
                </a:moveTo>
                <a:cubicBezTo>
                  <a:pt x="71" y="126"/>
                  <a:pt x="71" y="126"/>
                  <a:pt x="71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5"/>
                  <a:pt x="70" y="125"/>
                  <a:pt x="70" y="125"/>
                </a:cubicBezTo>
                <a:lnTo>
                  <a:pt x="71" y="125"/>
                </a:lnTo>
                <a:close/>
                <a:moveTo>
                  <a:pt x="71" y="129"/>
                </a:moveTo>
                <a:cubicBezTo>
                  <a:pt x="71" y="141"/>
                  <a:pt x="71" y="141"/>
                  <a:pt x="71" y="14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1" y="129"/>
                  <a:pt x="71" y="129"/>
                  <a:pt x="71" y="129"/>
                </a:cubicBezTo>
                <a:close/>
                <a:moveTo>
                  <a:pt x="71" y="143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3"/>
                  <a:pt x="70" y="143"/>
                  <a:pt x="70" y="143"/>
                </a:cubicBezTo>
                <a:lnTo>
                  <a:pt x="71" y="143"/>
                </a:lnTo>
                <a:close/>
                <a:moveTo>
                  <a:pt x="71" y="146"/>
                </a:moveTo>
                <a:cubicBezTo>
                  <a:pt x="71" y="146"/>
                  <a:pt x="71" y="146"/>
                  <a:pt x="71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lnTo>
                  <a:pt x="71" y="146"/>
                </a:lnTo>
                <a:close/>
                <a:moveTo>
                  <a:pt x="70" y="31"/>
                </a:move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lnTo>
                  <a:pt x="70" y="31"/>
                </a:lnTo>
                <a:close/>
                <a:moveTo>
                  <a:pt x="70" y="173"/>
                </a:moveTo>
                <a:cubicBezTo>
                  <a:pt x="70" y="173"/>
                  <a:pt x="70" y="173"/>
                  <a:pt x="70" y="173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lnTo>
                  <a:pt x="70" y="173"/>
                </a:lnTo>
                <a:close/>
                <a:moveTo>
                  <a:pt x="70" y="32"/>
                </a:move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32"/>
                  <a:pt x="70" y="32"/>
                  <a:pt x="70" y="32"/>
                </a:cubicBezTo>
                <a:close/>
                <a:moveTo>
                  <a:pt x="70" y="77"/>
                </a:moveTo>
                <a:cubicBezTo>
                  <a:pt x="70" y="77"/>
                  <a:pt x="70" y="77"/>
                  <a:pt x="70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7"/>
                  <a:pt x="70" y="77"/>
                  <a:pt x="70" y="77"/>
                </a:cubicBezTo>
                <a:close/>
                <a:moveTo>
                  <a:pt x="70" y="82"/>
                </a:moveTo>
                <a:cubicBezTo>
                  <a:pt x="70" y="91"/>
                  <a:pt x="70" y="91"/>
                  <a:pt x="70" y="91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83"/>
                  <a:pt x="70" y="83"/>
                  <a:pt x="70" y="83"/>
                </a:cubicBezTo>
                <a:lnTo>
                  <a:pt x="70" y="82"/>
                </a:lnTo>
                <a:close/>
                <a:moveTo>
                  <a:pt x="70" y="96"/>
                </a:moveTo>
                <a:cubicBezTo>
                  <a:pt x="70" y="100"/>
                  <a:pt x="70" y="100"/>
                  <a:pt x="70" y="100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0" y="97"/>
                  <a:pt x="70" y="97"/>
                  <a:pt x="70" y="97"/>
                </a:cubicBezTo>
                <a:lnTo>
                  <a:pt x="70" y="96"/>
                </a:lnTo>
                <a:close/>
                <a:moveTo>
                  <a:pt x="70" y="103"/>
                </a:moveTo>
                <a:cubicBezTo>
                  <a:pt x="70" y="108"/>
                  <a:pt x="70" y="108"/>
                  <a:pt x="70" y="108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5"/>
                  <a:pt x="70" y="105"/>
                  <a:pt x="70" y="105"/>
                </a:cubicBezTo>
                <a:lnTo>
                  <a:pt x="70" y="103"/>
                </a:lnTo>
                <a:close/>
                <a:moveTo>
                  <a:pt x="70" y="111"/>
                </a:move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lose/>
                <a:moveTo>
                  <a:pt x="70" y="113"/>
                </a:moveTo>
                <a:cubicBezTo>
                  <a:pt x="70" y="114"/>
                  <a:pt x="70" y="114"/>
                  <a:pt x="70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0" y="113"/>
                  <a:pt x="70" y="113"/>
                  <a:pt x="70" y="113"/>
                </a:cubicBezTo>
                <a:close/>
                <a:moveTo>
                  <a:pt x="70" y="114"/>
                </a:moveTo>
                <a:cubicBezTo>
                  <a:pt x="70" y="124"/>
                  <a:pt x="70" y="124"/>
                  <a:pt x="70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lnTo>
                  <a:pt x="70" y="114"/>
                </a:lnTo>
                <a:close/>
                <a:moveTo>
                  <a:pt x="70" y="129"/>
                </a:moveTo>
                <a:cubicBezTo>
                  <a:pt x="70" y="141"/>
                  <a:pt x="70" y="141"/>
                  <a:pt x="70" y="14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lose/>
                <a:moveTo>
                  <a:pt x="70" y="143"/>
                </a:move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3"/>
                  <a:pt x="70" y="143"/>
                  <a:pt x="70" y="143"/>
                </a:cubicBezTo>
                <a:close/>
                <a:moveTo>
                  <a:pt x="70" y="146"/>
                </a:move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close/>
                <a:moveTo>
                  <a:pt x="70" y="32"/>
                </a:move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lose/>
                <a:moveTo>
                  <a:pt x="70" y="173"/>
                </a:moveTo>
                <a:cubicBezTo>
                  <a:pt x="70" y="173"/>
                  <a:pt x="70" y="173"/>
                  <a:pt x="70" y="173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lnTo>
                  <a:pt x="70" y="173"/>
                </a:lnTo>
                <a:close/>
                <a:moveTo>
                  <a:pt x="70" y="77"/>
                </a:moveTo>
                <a:cubicBezTo>
                  <a:pt x="70" y="77"/>
                  <a:pt x="70" y="77"/>
                  <a:pt x="70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6"/>
                  <a:pt x="70" y="76"/>
                  <a:pt x="70" y="76"/>
                </a:cubicBezTo>
                <a:lnTo>
                  <a:pt x="70" y="77"/>
                </a:lnTo>
                <a:close/>
                <a:moveTo>
                  <a:pt x="70" y="83"/>
                </a:moveTo>
                <a:cubicBezTo>
                  <a:pt x="70" y="92"/>
                  <a:pt x="70" y="92"/>
                  <a:pt x="70" y="92"/>
                </a:cubicBezTo>
                <a:cubicBezTo>
                  <a:pt x="70" y="95"/>
                  <a:pt x="70" y="95"/>
                  <a:pt x="70" y="95"/>
                </a:cubicBezTo>
                <a:cubicBezTo>
                  <a:pt x="70" y="83"/>
                  <a:pt x="70" y="83"/>
                  <a:pt x="70" y="83"/>
                </a:cubicBezTo>
                <a:cubicBezTo>
                  <a:pt x="70" y="83"/>
                  <a:pt x="70" y="83"/>
                  <a:pt x="70" y="83"/>
                </a:cubicBezTo>
                <a:close/>
                <a:moveTo>
                  <a:pt x="70" y="97"/>
                </a:moveTo>
                <a:cubicBezTo>
                  <a:pt x="70" y="101"/>
                  <a:pt x="70" y="101"/>
                  <a:pt x="70" y="101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70" y="101"/>
                  <a:pt x="70" y="101"/>
                  <a:pt x="70" y="101"/>
                </a:cubicBezTo>
                <a:lnTo>
                  <a:pt x="70" y="97"/>
                </a:lnTo>
                <a:close/>
                <a:moveTo>
                  <a:pt x="70" y="105"/>
                </a:moveTo>
                <a:cubicBezTo>
                  <a:pt x="70" y="110"/>
                  <a:pt x="70" y="110"/>
                  <a:pt x="70" y="110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0"/>
                  <a:pt x="70" y="110"/>
                  <a:pt x="70" y="110"/>
                </a:cubicBezTo>
                <a:lnTo>
                  <a:pt x="70" y="105"/>
                </a:lnTo>
                <a:close/>
                <a:moveTo>
                  <a:pt x="70" y="118"/>
                </a:moveTo>
                <a:cubicBezTo>
                  <a:pt x="70" y="128"/>
                  <a:pt x="70" y="128"/>
                  <a:pt x="70" y="128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18"/>
                  <a:pt x="70" y="118"/>
                  <a:pt x="70" y="118"/>
                </a:cubicBezTo>
                <a:close/>
                <a:moveTo>
                  <a:pt x="70" y="143"/>
                </a:move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3"/>
                  <a:pt x="70" y="143"/>
                  <a:pt x="70" y="143"/>
                </a:cubicBezTo>
                <a:close/>
                <a:moveTo>
                  <a:pt x="70" y="146"/>
                </a:move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5"/>
                  <a:pt x="70" y="145"/>
                  <a:pt x="70" y="145"/>
                </a:cubicBezTo>
                <a:lnTo>
                  <a:pt x="70" y="146"/>
                </a:lnTo>
                <a:close/>
                <a:moveTo>
                  <a:pt x="70" y="32"/>
                </a:moveTo>
                <a:cubicBezTo>
                  <a:pt x="69" y="31"/>
                  <a:pt x="69" y="31"/>
                  <a:pt x="69" y="31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74"/>
                  <a:pt x="69" y="74"/>
                  <a:pt x="69" y="74"/>
                </a:cubicBezTo>
                <a:cubicBezTo>
                  <a:pt x="70" y="74"/>
                  <a:pt x="70" y="74"/>
                  <a:pt x="70" y="74"/>
                </a:cubicBezTo>
                <a:lnTo>
                  <a:pt x="70" y="32"/>
                </a:lnTo>
                <a:close/>
                <a:moveTo>
                  <a:pt x="69" y="173"/>
                </a:moveTo>
                <a:cubicBezTo>
                  <a:pt x="70" y="173"/>
                  <a:pt x="70" y="173"/>
                  <a:pt x="70" y="173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69" y="146"/>
                  <a:pt x="69" y="146"/>
                  <a:pt x="69" y="146"/>
                </a:cubicBezTo>
                <a:cubicBezTo>
                  <a:pt x="69" y="146"/>
                  <a:pt x="69" y="146"/>
                  <a:pt x="69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69" y="131"/>
                  <a:pt x="69" y="131"/>
                  <a:pt x="69" y="131"/>
                </a:cubicBezTo>
                <a:lnTo>
                  <a:pt x="69" y="173"/>
                </a:lnTo>
                <a:close/>
                <a:moveTo>
                  <a:pt x="70" y="76"/>
                </a:moveTo>
                <a:cubicBezTo>
                  <a:pt x="70" y="77"/>
                  <a:pt x="70" y="77"/>
                  <a:pt x="70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6"/>
                  <a:pt x="69" y="76"/>
                  <a:pt x="69" y="76"/>
                </a:cubicBezTo>
                <a:lnTo>
                  <a:pt x="70" y="76"/>
                </a:lnTo>
                <a:close/>
                <a:moveTo>
                  <a:pt x="70" y="83"/>
                </a:moveTo>
                <a:cubicBezTo>
                  <a:pt x="70" y="95"/>
                  <a:pt x="70" y="95"/>
                  <a:pt x="70" y="95"/>
                </a:cubicBezTo>
                <a:cubicBezTo>
                  <a:pt x="69" y="97"/>
                  <a:pt x="69" y="97"/>
                  <a:pt x="69" y="97"/>
                </a:cubicBezTo>
                <a:cubicBezTo>
                  <a:pt x="69" y="83"/>
                  <a:pt x="69" y="83"/>
                  <a:pt x="69" y="83"/>
                </a:cubicBezTo>
                <a:lnTo>
                  <a:pt x="70" y="83"/>
                </a:lnTo>
                <a:close/>
                <a:moveTo>
                  <a:pt x="70" y="101"/>
                </a:moveTo>
                <a:cubicBezTo>
                  <a:pt x="70" y="105"/>
                  <a:pt x="70" y="105"/>
                  <a:pt x="70" y="105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69" y="106"/>
                  <a:pt x="69" y="106"/>
                  <a:pt x="69" y="106"/>
                </a:cubicBezTo>
                <a:lnTo>
                  <a:pt x="70" y="101"/>
                </a:lnTo>
                <a:close/>
                <a:moveTo>
                  <a:pt x="70" y="110"/>
                </a:move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16"/>
                  <a:pt x="69" y="116"/>
                  <a:pt x="69" y="116"/>
                </a:cubicBezTo>
                <a:lnTo>
                  <a:pt x="70" y="110"/>
                </a:lnTo>
                <a:close/>
                <a:moveTo>
                  <a:pt x="70" y="123"/>
                </a:moveTo>
                <a:cubicBezTo>
                  <a:pt x="70" y="123"/>
                  <a:pt x="70" y="123"/>
                  <a:pt x="70" y="123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2"/>
                  <a:pt x="69" y="122"/>
                  <a:pt x="69" y="122"/>
                </a:cubicBezTo>
                <a:lnTo>
                  <a:pt x="70" y="123"/>
                </a:lnTo>
                <a:close/>
                <a:moveTo>
                  <a:pt x="70" y="125"/>
                </a:moveTo>
                <a:cubicBezTo>
                  <a:pt x="70" y="126"/>
                  <a:pt x="70" y="126"/>
                  <a:pt x="70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lnTo>
                  <a:pt x="70" y="125"/>
                </a:lnTo>
                <a:close/>
                <a:moveTo>
                  <a:pt x="69" y="31"/>
                </a:moveTo>
                <a:cubicBezTo>
                  <a:pt x="68" y="31"/>
                  <a:pt x="68" y="31"/>
                  <a:pt x="68" y="31"/>
                </a:cubicBezTo>
                <a:cubicBezTo>
                  <a:pt x="68" y="32"/>
                  <a:pt x="68" y="32"/>
                  <a:pt x="68" y="32"/>
                </a:cubicBezTo>
                <a:cubicBezTo>
                  <a:pt x="69" y="32"/>
                  <a:pt x="69" y="32"/>
                  <a:pt x="69" y="32"/>
                </a:cubicBezTo>
                <a:lnTo>
                  <a:pt x="69" y="31"/>
                </a:lnTo>
                <a:close/>
                <a:moveTo>
                  <a:pt x="69" y="33"/>
                </a:moveTo>
                <a:cubicBezTo>
                  <a:pt x="69" y="34"/>
                  <a:pt x="69" y="36"/>
                  <a:pt x="68" y="37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lnTo>
                  <a:pt x="69" y="33"/>
                </a:lnTo>
                <a:close/>
                <a:moveTo>
                  <a:pt x="68" y="173"/>
                </a:moveTo>
                <a:cubicBezTo>
                  <a:pt x="69" y="173"/>
                  <a:pt x="69" y="173"/>
                  <a:pt x="69" y="173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131"/>
                  <a:pt x="69" y="132"/>
                  <a:pt x="68" y="132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68" y="145"/>
                  <a:pt x="68" y="145"/>
                  <a:pt x="68" y="145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9" y="146"/>
                  <a:pt x="69" y="146"/>
                  <a:pt x="69" y="146"/>
                </a:cubicBezTo>
                <a:cubicBezTo>
                  <a:pt x="69" y="146"/>
                  <a:pt x="69" y="146"/>
                  <a:pt x="69" y="146"/>
                </a:cubicBezTo>
                <a:cubicBezTo>
                  <a:pt x="68" y="146"/>
                  <a:pt x="68" y="146"/>
                  <a:pt x="68" y="146"/>
                </a:cubicBezTo>
                <a:lnTo>
                  <a:pt x="68" y="173"/>
                </a:lnTo>
                <a:close/>
                <a:moveTo>
                  <a:pt x="69" y="76"/>
                </a:moveTo>
                <a:cubicBezTo>
                  <a:pt x="69" y="77"/>
                  <a:pt x="69" y="77"/>
                  <a:pt x="69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76"/>
                  <a:pt x="68" y="76"/>
                  <a:pt x="68" y="76"/>
                </a:cubicBezTo>
                <a:lnTo>
                  <a:pt x="69" y="76"/>
                </a:lnTo>
                <a:close/>
                <a:moveTo>
                  <a:pt x="69" y="83"/>
                </a:moveTo>
                <a:cubicBezTo>
                  <a:pt x="69" y="97"/>
                  <a:pt x="69" y="97"/>
                  <a:pt x="69" y="97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82"/>
                  <a:pt x="68" y="82"/>
                  <a:pt x="68" y="82"/>
                </a:cubicBezTo>
                <a:lnTo>
                  <a:pt x="69" y="83"/>
                </a:lnTo>
                <a:close/>
                <a:moveTo>
                  <a:pt x="69" y="106"/>
                </a:moveTo>
                <a:cubicBezTo>
                  <a:pt x="69" y="110"/>
                  <a:pt x="69" y="110"/>
                  <a:pt x="69" y="110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68" y="114"/>
                  <a:pt x="68" y="114"/>
                  <a:pt x="68" y="114"/>
                </a:cubicBezTo>
                <a:lnTo>
                  <a:pt x="69" y="106"/>
                </a:lnTo>
                <a:close/>
                <a:moveTo>
                  <a:pt x="69" y="116"/>
                </a:moveTo>
                <a:cubicBezTo>
                  <a:pt x="69" y="121"/>
                  <a:pt x="69" y="121"/>
                  <a:pt x="69" y="121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27"/>
                  <a:pt x="68" y="127"/>
                  <a:pt x="68" y="127"/>
                </a:cubicBezTo>
                <a:lnTo>
                  <a:pt x="69" y="116"/>
                </a:lnTo>
                <a:close/>
                <a:moveTo>
                  <a:pt x="68" y="31"/>
                </a:moveTo>
                <a:cubicBezTo>
                  <a:pt x="68" y="30"/>
                  <a:pt x="68" y="30"/>
                  <a:pt x="68" y="30"/>
                </a:cubicBezTo>
                <a:cubicBezTo>
                  <a:pt x="67" y="31"/>
                  <a:pt x="67" y="31"/>
                  <a:pt x="67" y="31"/>
                </a:cubicBezTo>
                <a:cubicBezTo>
                  <a:pt x="68" y="32"/>
                  <a:pt x="68" y="32"/>
                  <a:pt x="68" y="32"/>
                </a:cubicBezTo>
                <a:lnTo>
                  <a:pt x="68" y="31"/>
                </a:lnTo>
                <a:close/>
                <a:moveTo>
                  <a:pt x="68" y="37"/>
                </a:moveTo>
                <a:cubicBezTo>
                  <a:pt x="68" y="38"/>
                  <a:pt x="67" y="39"/>
                  <a:pt x="67" y="41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lnTo>
                  <a:pt x="68" y="37"/>
                </a:lnTo>
                <a:close/>
                <a:moveTo>
                  <a:pt x="67" y="172"/>
                </a:moveTo>
                <a:cubicBezTo>
                  <a:pt x="68" y="173"/>
                  <a:pt x="68" y="173"/>
                  <a:pt x="68" y="173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8" y="145"/>
                  <a:pt x="68" y="145"/>
                  <a:pt x="68" y="145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7" y="143"/>
                  <a:pt x="67" y="143"/>
                  <a:pt x="67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7" y="143"/>
                  <a:pt x="67" y="143"/>
                  <a:pt x="67" y="143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7" y="134"/>
                  <a:pt x="67" y="134"/>
                  <a:pt x="67" y="134"/>
                </a:cubicBezTo>
                <a:lnTo>
                  <a:pt x="67" y="172"/>
                </a:lnTo>
                <a:close/>
                <a:moveTo>
                  <a:pt x="68" y="76"/>
                </a:moveTo>
                <a:cubicBezTo>
                  <a:pt x="68" y="77"/>
                  <a:pt x="68" y="77"/>
                  <a:pt x="68" y="77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5"/>
                  <a:pt x="67" y="75"/>
                  <a:pt x="67" y="75"/>
                </a:cubicBezTo>
                <a:lnTo>
                  <a:pt x="68" y="76"/>
                </a:lnTo>
                <a:close/>
                <a:moveTo>
                  <a:pt x="68" y="82"/>
                </a:moveTo>
                <a:cubicBezTo>
                  <a:pt x="68" y="102"/>
                  <a:pt x="68" y="102"/>
                  <a:pt x="68" y="102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7" y="97"/>
                  <a:pt x="67" y="97"/>
                  <a:pt x="67" y="97"/>
                </a:cubicBezTo>
                <a:cubicBezTo>
                  <a:pt x="68" y="94"/>
                  <a:pt x="68" y="94"/>
                  <a:pt x="68" y="94"/>
                </a:cubicBezTo>
                <a:cubicBezTo>
                  <a:pt x="68" y="95"/>
                  <a:pt x="67" y="95"/>
                  <a:pt x="67" y="96"/>
                </a:cubicBezTo>
                <a:cubicBezTo>
                  <a:pt x="67" y="81"/>
                  <a:pt x="67" y="81"/>
                  <a:pt x="67" y="81"/>
                </a:cubicBezTo>
                <a:lnTo>
                  <a:pt x="68" y="82"/>
                </a:lnTo>
                <a:close/>
                <a:moveTo>
                  <a:pt x="68" y="114"/>
                </a:moveTo>
                <a:cubicBezTo>
                  <a:pt x="68" y="118"/>
                  <a:pt x="68" y="118"/>
                  <a:pt x="68" y="118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24"/>
                  <a:pt x="67" y="124"/>
                  <a:pt x="67" y="124"/>
                </a:cubicBezTo>
                <a:lnTo>
                  <a:pt x="68" y="114"/>
                </a:lnTo>
                <a:close/>
                <a:moveTo>
                  <a:pt x="67" y="41"/>
                </a:moveTo>
                <a:cubicBezTo>
                  <a:pt x="67" y="42"/>
                  <a:pt x="66" y="43"/>
                  <a:pt x="66" y="44"/>
                </a:cubicBezTo>
                <a:cubicBezTo>
                  <a:pt x="66" y="73"/>
                  <a:pt x="66" y="73"/>
                  <a:pt x="66" y="73"/>
                </a:cubicBezTo>
                <a:cubicBezTo>
                  <a:pt x="67" y="73"/>
                  <a:pt x="67" y="73"/>
                  <a:pt x="67" y="73"/>
                </a:cubicBezTo>
                <a:lnTo>
                  <a:pt x="67" y="41"/>
                </a:lnTo>
                <a:close/>
                <a:moveTo>
                  <a:pt x="66" y="172"/>
                </a:moveTo>
                <a:cubicBezTo>
                  <a:pt x="67" y="172"/>
                  <a:pt x="67" y="172"/>
                  <a:pt x="67" y="172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6" y="145"/>
                  <a:pt x="66" y="145"/>
                  <a:pt x="66" y="145"/>
                </a:cubicBezTo>
                <a:lnTo>
                  <a:pt x="66" y="172"/>
                </a:lnTo>
                <a:close/>
                <a:moveTo>
                  <a:pt x="67" y="75"/>
                </a:moveTo>
                <a:cubicBezTo>
                  <a:pt x="67" y="76"/>
                  <a:pt x="67" y="76"/>
                  <a:pt x="67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79"/>
                  <a:pt x="66" y="79"/>
                  <a:pt x="66" y="79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75"/>
                  <a:pt x="66" y="75"/>
                  <a:pt x="66" y="75"/>
                </a:cubicBezTo>
                <a:lnTo>
                  <a:pt x="67" y="75"/>
                </a:lnTo>
                <a:close/>
                <a:moveTo>
                  <a:pt x="67" y="81"/>
                </a:moveTo>
                <a:cubicBezTo>
                  <a:pt x="67" y="96"/>
                  <a:pt x="67" y="96"/>
                  <a:pt x="67" y="96"/>
                </a:cubicBezTo>
                <a:cubicBezTo>
                  <a:pt x="67" y="97"/>
                  <a:pt x="66" y="98"/>
                  <a:pt x="66" y="99"/>
                </a:cubicBezTo>
                <a:cubicBezTo>
                  <a:pt x="66" y="80"/>
                  <a:pt x="66" y="80"/>
                  <a:pt x="66" y="80"/>
                </a:cubicBezTo>
                <a:lnTo>
                  <a:pt x="67" y="81"/>
                </a:lnTo>
                <a:close/>
                <a:moveTo>
                  <a:pt x="67" y="97"/>
                </a:moveTo>
                <a:cubicBezTo>
                  <a:pt x="66" y="102"/>
                  <a:pt x="66" y="102"/>
                  <a:pt x="66" y="102"/>
                </a:cubicBezTo>
                <a:cubicBezTo>
                  <a:pt x="66" y="113"/>
                  <a:pt x="66" y="113"/>
                  <a:pt x="66" y="113"/>
                </a:cubicBezTo>
                <a:cubicBezTo>
                  <a:pt x="67" y="108"/>
                  <a:pt x="67" y="108"/>
                  <a:pt x="67" y="108"/>
                </a:cubicBezTo>
                <a:lnTo>
                  <a:pt x="67" y="97"/>
                </a:lnTo>
                <a:close/>
                <a:moveTo>
                  <a:pt x="66" y="44"/>
                </a:moveTo>
                <a:cubicBezTo>
                  <a:pt x="66" y="44"/>
                  <a:pt x="65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4" y="48"/>
                  <a:pt x="63" y="50"/>
                  <a:pt x="62" y="52"/>
                </a:cubicBezTo>
                <a:cubicBezTo>
                  <a:pt x="62" y="71"/>
                  <a:pt x="62" y="71"/>
                  <a:pt x="62" y="71"/>
                </a:cubicBezTo>
                <a:cubicBezTo>
                  <a:pt x="63" y="72"/>
                  <a:pt x="65" y="72"/>
                  <a:pt x="66" y="73"/>
                </a:cubicBezTo>
                <a:lnTo>
                  <a:pt x="66" y="44"/>
                </a:lnTo>
                <a:close/>
                <a:moveTo>
                  <a:pt x="62" y="170"/>
                </a:moveTo>
                <a:cubicBezTo>
                  <a:pt x="63" y="171"/>
                  <a:pt x="65" y="171"/>
                  <a:pt x="66" y="172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5" y="137"/>
                  <a:pt x="63" y="138"/>
                  <a:pt x="62" y="140"/>
                </a:cubicBezTo>
                <a:cubicBezTo>
                  <a:pt x="62" y="142"/>
                  <a:pt x="62" y="142"/>
                  <a:pt x="62" y="142"/>
                </a:cubicBezTo>
                <a:cubicBezTo>
                  <a:pt x="63" y="142"/>
                  <a:pt x="64" y="142"/>
                  <a:pt x="65" y="142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2" y="144"/>
                  <a:pt x="62" y="144"/>
                  <a:pt x="62" y="144"/>
                </a:cubicBezTo>
                <a:lnTo>
                  <a:pt x="62" y="170"/>
                </a:lnTo>
                <a:close/>
                <a:moveTo>
                  <a:pt x="66" y="75"/>
                </a:moveTo>
                <a:cubicBezTo>
                  <a:pt x="66" y="76"/>
                  <a:pt x="66" y="76"/>
                  <a:pt x="66" y="76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lnTo>
                  <a:pt x="66" y="75"/>
                </a:lnTo>
                <a:close/>
                <a:moveTo>
                  <a:pt x="66" y="77"/>
                </a:moveTo>
                <a:cubicBezTo>
                  <a:pt x="66" y="79"/>
                  <a:pt x="66" y="79"/>
                  <a:pt x="66" y="79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99"/>
                  <a:pt x="66" y="99"/>
                  <a:pt x="66" y="99"/>
                </a:cubicBezTo>
                <a:cubicBezTo>
                  <a:pt x="64" y="103"/>
                  <a:pt x="63" y="108"/>
                  <a:pt x="62" y="112"/>
                </a:cubicBezTo>
                <a:cubicBezTo>
                  <a:pt x="62" y="77"/>
                  <a:pt x="62" y="77"/>
                  <a:pt x="62" y="77"/>
                </a:cubicBezTo>
                <a:cubicBezTo>
                  <a:pt x="65" y="79"/>
                  <a:pt x="65" y="79"/>
                  <a:pt x="65" y="79"/>
                </a:cubicBezTo>
                <a:lnTo>
                  <a:pt x="66" y="77"/>
                </a:lnTo>
                <a:close/>
                <a:moveTo>
                  <a:pt x="66" y="102"/>
                </a:moveTo>
                <a:cubicBezTo>
                  <a:pt x="62" y="119"/>
                  <a:pt x="62" y="119"/>
                  <a:pt x="62" y="119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66" y="113"/>
                  <a:pt x="66" y="113"/>
                  <a:pt x="66" y="113"/>
                </a:cubicBezTo>
                <a:lnTo>
                  <a:pt x="66" y="102"/>
                </a:lnTo>
                <a:close/>
                <a:moveTo>
                  <a:pt x="62" y="48"/>
                </a:moveTo>
                <a:cubicBezTo>
                  <a:pt x="51" y="55"/>
                  <a:pt x="51" y="55"/>
                  <a:pt x="51" y="55"/>
                </a:cubicBezTo>
                <a:cubicBezTo>
                  <a:pt x="51" y="56"/>
                  <a:pt x="51" y="56"/>
                  <a:pt x="51" y="56"/>
                </a:cubicBezTo>
                <a:cubicBezTo>
                  <a:pt x="62" y="48"/>
                  <a:pt x="62" y="48"/>
                  <a:pt x="62" y="48"/>
                </a:cubicBezTo>
                <a:close/>
                <a:moveTo>
                  <a:pt x="51" y="166"/>
                </a:moveTo>
                <a:cubicBezTo>
                  <a:pt x="51" y="141"/>
                  <a:pt x="51" y="141"/>
                  <a:pt x="51" y="141"/>
                </a:cubicBezTo>
                <a:cubicBezTo>
                  <a:pt x="53" y="142"/>
                  <a:pt x="55" y="142"/>
                  <a:pt x="57" y="143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5" y="139"/>
                  <a:pt x="53" y="138"/>
                  <a:pt x="51" y="136"/>
                </a:cubicBezTo>
                <a:cubicBezTo>
                  <a:pt x="51" y="67"/>
                  <a:pt x="51" y="67"/>
                  <a:pt x="51" y="67"/>
                </a:cubicBezTo>
                <a:cubicBezTo>
                  <a:pt x="53" y="66"/>
                  <a:pt x="55" y="63"/>
                  <a:pt x="57" y="60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0"/>
                  <a:pt x="51" y="60"/>
                  <a:pt x="51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57"/>
                  <a:pt x="60" y="55"/>
                  <a:pt x="62" y="52"/>
                </a:cubicBezTo>
                <a:cubicBezTo>
                  <a:pt x="62" y="71"/>
                  <a:pt x="62" y="71"/>
                  <a:pt x="62" y="71"/>
                </a:cubicBezTo>
                <a:cubicBezTo>
                  <a:pt x="59" y="70"/>
                  <a:pt x="55" y="69"/>
                  <a:pt x="51" y="69"/>
                </a:cubicBezTo>
                <a:cubicBezTo>
                  <a:pt x="53" y="70"/>
                  <a:pt x="53" y="70"/>
                  <a:pt x="53" y="70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55" y="71"/>
                  <a:pt x="55" y="71"/>
                  <a:pt x="55" y="71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0" y="122"/>
                  <a:pt x="59" y="130"/>
                  <a:pt x="59" y="135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41"/>
                  <a:pt x="61" y="140"/>
                  <a:pt x="62" y="140"/>
                </a:cubicBezTo>
                <a:cubicBezTo>
                  <a:pt x="62" y="142"/>
                  <a:pt x="62" y="142"/>
                  <a:pt x="62" y="142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62" y="170"/>
                  <a:pt x="62" y="170"/>
                  <a:pt x="62" y="170"/>
                </a:cubicBezTo>
                <a:cubicBezTo>
                  <a:pt x="58" y="169"/>
                  <a:pt x="55" y="167"/>
                  <a:pt x="51" y="166"/>
                </a:cubicBezTo>
                <a:close/>
                <a:moveTo>
                  <a:pt x="51" y="55"/>
                </a:moveTo>
                <a:cubicBezTo>
                  <a:pt x="46" y="59"/>
                  <a:pt x="46" y="59"/>
                  <a:pt x="46" y="59"/>
                </a:cubicBezTo>
                <a:cubicBezTo>
                  <a:pt x="46" y="60"/>
                  <a:pt x="46" y="60"/>
                  <a:pt x="46" y="60"/>
                </a:cubicBezTo>
                <a:cubicBezTo>
                  <a:pt x="51" y="56"/>
                  <a:pt x="51" y="56"/>
                  <a:pt x="51" y="56"/>
                </a:cubicBezTo>
                <a:lnTo>
                  <a:pt x="51" y="55"/>
                </a:lnTo>
                <a:close/>
                <a:moveTo>
                  <a:pt x="46" y="164"/>
                </a:moveTo>
                <a:cubicBezTo>
                  <a:pt x="48" y="164"/>
                  <a:pt x="49" y="165"/>
                  <a:pt x="51" y="166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49" y="140"/>
                  <a:pt x="48" y="140"/>
                  <a:pt x="46" y="139"/>
                </a:cubicBezTo>
                <a:lnTo>
                  <a:pt x="46" y="164"/>
                </a:lnTo>
                <a:close/>
                <a:moveTo>
                  <a:pt x="51" y="60"/>
                </a:moveTo>
                <a:cubicBezTo>
                  <a:pt x="51" y="61"/>
                  <a:pt x="51" y="61"/>
                  <a:pt x="51" y="61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1"/>
                  <a:pt x="46" y="61"/>
                  <a:pt x="46" y="61"/>
                </a:cubicBezTo>
                <a:lnTo>
                  <a:pt x="51" y="60"/>
                </a:lnTo>
                <a:close/>
                <a:moveTo>
                  <a:pt x="51" y="67"/>
                </a:moveTo>
                <a:cubicBezTo>
                  <a:pt x="51" y="136"/>
                  <a:pt x="51" y="136"/>
                  <a:pt x="51" y="136"/>
                </a:cubicBezTo>
                <a:cubicBezTo>
                  <a:pt x="50" y="136"/>
                  <a:pt x="48" y="135"/>
                  <a:pt x="47" y="134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6" y="136"/>
                  <a:pt x="46" y="136"/>
                  <a:pt x="46" y="136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6" y="65"/>
                  <a:pt x="46" y="65"/>
                  <a:pt x="46" y="65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68"/>
                  <a:pt x="51" y="68"/>
                  <a:pt x="51" y="67"/>
                </a:cubicBezTo>
                <a:close/>
                <a:moveTo>
                  <a:pt x="46" y="59"/>
                </a:moveTo>
                <a:cubicBezTo>
                  <a:pt x="44" y="60"/>
                  <a:pt x="44" y="60"/>
                  <a:pt x="44" y="60"/>
                </a:cubicBezTo>
                <a:cubicBezTo>
                  <a:pt x="44" y="61"/>
                  <a:pt x="44" y="61"/>
                  <a:pt x="44" y="61"/>
                </a:cubicBezTo>
                <a:cubicBezTo>
                  <a:pt x="46" y="60"/>
                  <a:pt x="46" y="60"/>
                  <a:pt x="46" y="60"/>
                </a:cubicBezTo>
                <a:lnTo>
                  <a:pt x="46" y="59"/>
                </a:lnTo>
                <a:close/>
                <a:moveTo>
                  <a:pt x="44" y="163"/>
                </a:moveTo>
                <a:cubicBezTo>
                  <a:pt x="46" y="164"/>
                  <a:pt x="46" y="164"/>
                  <a:pt x="46" y="164"/>
                </a:cubicBezTo>
                <a:cubicBezTo>
                  <a:pt x="46" y="139"/>
                  <a:pt x="46" y="139"/>
                  <a:pt x="46" y="139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6" y="136"/>
                  <a:pt x="46" y="136"/>
                  <a:pt x="46" y="136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44" y="139"/>
                  <a:pt x="44" y="139"/>
                  <a:pt x="44" y="139"/>
                </a:cubicBezTo>
                <a:lnTo>
                  <a:pt x="44" y="163"/>
                </a:lnTo>
                <a:close/>
                <a:moveTo>
                  <a:pt x="46" y="61"/>
                </a:moveTo>
                <a:cubicBezTo>
                  <a:pt x="46" y="62"/>
                  <a:pt x="46" y="62"/>
                  <a:pt x="46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4" y="62"/>
                  <a:pt x="44" y="62"/>
                </a:cubicBezTo>
                <a:lnTo>
                  <a:pt x="46" y="61"/>
                </a:lnTo>
                <a:close/>
                <a:moveTo>
                  <a:pt x="46" y="65"/>
                </a:moveTo>
                <a:cubicBezTo>
                  <a:pt x="46" y="134"/>
                  <a:pt x="46" y="134"/>
                  <a:pt x="46" y="134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4" y="63"/>
                  <a:pt x="44" y="63"/>
                  <a:pt x="44" y="63"/>
                </a:cubicBezTo>
                <a:lnTo>
                  <a:pt x="46" y="65"/>
                </a:lnTo>
                <a:close/>
                <a:moveTo>
                  <a:pt x="44" y="60"/>
                </a:moveTo>
                <a:cubicBezTo>
                  <a:pt x="42" y="62"/>
                  <a:pt x="42" y="62"/>
                  <a:pt x="42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4" y="63"/>
                  <a:pt x="44" y="63"/>
                  <a:pt x="44" y="63"/>
                </a:cubicBezTo>
                <a:cubicBezTo>
                  <a:pt x="43" y="62"/>
                  <a:pt x="43" y="62"/>
                  <a:pt x="43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4" y="61"/>
                  <a:pt x="44" y="61"/>
                  <a:pt x="44" y="61"/>
                </a:cubicBezTo>
                <a:lnTo>
                  <a:pt x="44" y="60"/>
                </a:lnTo>
                <a:close/>
                <a:moveTo>
                  <a:pt x="42" y="162"/>
                </a:moveTo>
                <a:cubicBezTo>
                  <a:pt x="44" y="163"/>
                  <a:pt x="44" y="163"/>
                  <a:pt x="44" y="163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2" y="138"/>
                  <a:pt x="42" y="138"/>
                  <a:pt x="42" y="138"/>
                </a:cubicBezTo>
                <a:lnTo>
                  <a:pt x="42" y="162"/>
                </a:lnTo>
                <a:close/>
                <a:moveTo>
                  <a:pt x="42" y="62"/>
                </a:moveTo>
                <a:cubicBezTo>
                  <a:pt x="41" y="61"/>
                  <a:pt x="41" y="61"/>
                  <a:pt x="41" y="6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2" y="132"/>
                  <a:pt x="42" y="132"/>
                  <a:pt x="42" y="132"/>
                </a:cubicBezTo>
                <a:lnTo>
                  <a:pt x="42" y="62"/>
                </a:lnTo>
                <a:close/>
                <a:moveTo>
                  <a:pt x="41" y="161"/>
                </a:moveTo>
                <a:cubicBezTo>
                  <a:pt x="42" y="162"/>
                  <a:pt x="42" y="162"/>
                  <a:pt x="42" y="162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1" y="138"/>
                  <a:pt x="41" y="138"/>
                  <a:pt x="41" y="138"/>
                </a:cubicBezTo>
                <a:lnTo>
                  <a:pt x="41" y="161"/>
                </a:lnTo>
                <a:close/>
                <a:moveTo>
                  <a:pt x="42" y="136"/>
                </a:moveTo>
                <a:cubicBezTo>
                  <a:pt x="42" y="136"/>
                  <a:pt x="42" y="136"/>
                  <a:pt x="42" y="136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1" y="134"/>
                  <a:pt x="41" y="134"/>
                  <a:pt x="41" y="134"/>
                </a:cubicBezTo>
                <a:lnTo>
                  <a:pt x="42" y="136"/>
                </a:lnTo>
                <a:close/>
                <a:moveTo>
                  <a:pt x="41" y="61"/>
                </a:moveTo>
                <a:cubicBezTo>
                  <a:pt x="40" y="60"/>
                  <a:pt x="40" y="60"/>
                  <a:pt x="40" y="60"/>
                </a:cubicBezTo>
                <a:cubicBezTo>
                  <a:pt x="40" y="131"/>
                  <a:pt x="40" y="131"/>
                  <a:pt x="40" y="131"/>
                </a:cubicBezTo>
                <a:cubicBezTo>
                  <a:pt x="41" y="131"/>
                  <a:pt x="41" y="131"/>
                  <a:pt x="41" y="131"/>
                </a:cubicBezTo>
                <a:lnTo>
                  <a:pt x="41" y="61"/>
                </a:lnTo>
                <a:close/>
                <a:moveTo>
                  <a:pt x="40" y="161"/>
                </a:moveTo>
                <a:cubicBezTo>
                  <a:pt x="41" y="161"/>
                  <a:pt x="41" y="161"/>
                  <a:pt x="41" y="16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0" y="138"/>
                  <a:pt x="40" y="138"/>
                  <a:pt x="40" y="138"/>
                </a:cubicBezTo>
                <a:lnTo>
                  <a:pt x="40" y="161"/>
                </a:lnTo>
                <a:close/>
                <a:moveTo>
                  <a:pt x="41" y="132"/>
                </a:moveTo>
                <a:cubicBezTo>
                  <a:pt x="41" y="133"/>
                  <a:pt x="41" y="133"/>
                  <a:pt x="41" y="133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0" y="132"/>
                  <a:pt x="40" y="132"/>
                  <a:pt x="40" y="132"/>
                </a:cubicBezTo>
                <a:lnTo>
                  <a:pt x="41" y="132"/>
                </a:lnTo>
                <a:close/>
                <a:moveTo>
                  <a:pt x="41" y="134"/>
                </a:moveTo>
                <a:cubicBezTo>
                  <a:pt x="41" y="135"/>
                  <a:pt x="41" y="135"/>
                  <a:pt x="41" y="135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40" y="134"/>
                  <a:pt x="40" y="134"/>
                  <a:pt x="40" y="134"/>
                </a:cubicBezTo>
                <a:lnTo>
                  <a:pt x="41" y="134"/>
                </a:lnTo>
                <a:close/>
                <a:moveTo>
                  <a:pt x="40" y="60"/>
                </a:moveTo>
                <a:cubicBezTo>
                  <a:pt x="39" y="60"/>
                  <a:pt x="39" y="60"/>
                  <a:pt x="39" y="60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40" y="131"/>
                  <a:pt x="40" y="131"/>
                  <a:pt x="40" y="131"/>
                </a:cubicBezTo>
                <a:lnTo>
                  <a:pt x="40" y="60"/>
                </a:lnTo>
                <a:close/>
                <a:moveTo>
                  <a:pt x="39" y="160"/>
                </a:moveTo>
                <a:cubicBezTo>
                  <a:pt x="40" y="161"/>
                  <a:pt x="40" y="161"/>
                  <a:pt x="40" y="161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7"/>
                  <a:pt x="39" y="137"/>
                  <a:pt x="39" y="137"/>
                </a:cubicBezTo>
                <a:lnTo>
                  <a:pt x="39" y="160"/>
                </a:lnTo>
                <a:close/>
                <a:moveTo>
                  <a:pt x="40" y="132"/>
                </a:moveTo>
                <a:cubicBezTo>
                  <a:pt x="40" y="132"/>
                  <a:pt x="40" y="132"/>
                  <a:pt x="40" y="132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9" y="131"/>
                  <a:pt x="39" y="131"/>
                  <a:pt x="39" y="131"/>
                </a:cubicBezTo>
                <a:lnTo>
                  <a:pt x="40" y="132"/>
                </a:lnTo>
                <a:close/>
                <a:moveTo>
                  <a:pt x="40" y="133"/>
                </a:move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9" y="134"/>
                  <a:pt x="39" y="134"/>
                  <a:pt x="39" y="134"/>
                </a:cubicBezTo>
                <a:cubicBezTo>
                  <a:pt x="39" y="134"/>
                  <a:pt x="39" y="134"/>
                  <a:pt x="39" y="134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40" y="134"/>
                  <a:pt x="40" y="134"/>
                  <a:pt x="40" y="134"/>
                </a:cubicBezTo>
                <a:lnTo>
                  <a:pt x="40" y="133"/>
                </a:lnTo>
                <a:close/>
                <a:moveTo>
                  <a:pt x="39" y="60"/>
                </a:moveTo>
                <a:cubicBezTo>
                  <a:pt x="38" y="59"/>
                  <a:pt x="38" y="59"/>
                  <a:pt x="38" y="59"/>
                </a:cubicBezTo>
                <a:cubicBezTo>
                  <a:pt x="38" y="60"/>
                  <a:pt x="38" y="60"/>
                  <a:pt x="38" y="60"/>
                </a:cubicBezTo>
                <a:cubicBezTo>
                  <a:pt x="39" y="61"/>
                  <a:pt x="39" y="61"/>
                  <a:pt x="39" y="61"/>
                </a:cubicBezTo>
                <a:lnTo>
                  <a:pt x="39" y="60"/>
                </a:lnTo>
                <a:close/>
                <a:moveTo>
                  <a:pt x="39" y="61"/>
                </a:moveTo>
                <a:cubicBezTo>
                  <a:pt x="39" y="62"/>
                  <a:pt x="38" y="62"/>
                  <a:pt x="38" y="63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39" y="130"/>
                  <a:pt x="39" y="130"/>
                  <a:pt x="39" y="130"/>
                </a:cubicBezTo>
                <a:lnTo>
                  <a:pt x="39" y="61"/>
                </a:lnTo>
                <a:close/>
                <a:moveTo>
                  <a:pt x="38" y="160"/>
                </a:moveTo>
                <a:cubicBezTo>
                  <a:pt x="39" y="160"/>
                  <a:pt x="39" y="160"/>
                  <a:pt x="39" y="160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8" y="137"/>
                  <a:pt x="38" y="137"/>
                  <a:pt x="38" y="137"/>
                </a:cubicBezTo>
                <a:cubicBezTo>
                  <a:pt x="38" y="136"/>
                  <a:pt x="38" y="136"/>
                  <a:pt x="38" y="136"/>
                </a:cubicBezTo>
                <a:lnTo>
                  <a:pt x="38" y="160"/>
                </a:lnTo>
                <a:close/>
                <a:moveTo>
                  <a:pt x="39" y="133"/>
                </a:moveTo>
                <a:cubicBezTo>
                  <a:pt x="39" y="134"/>
                  <a:pt x="39" y="134"/>
                  <a:pt x="39" y="134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8" y="132"/>
                  <a:pt x="38" y="132"/>
                  <a:pt x="38" y="132"/>
                </a:cubicBezTo>
                <a:lnTo>
                  <a:pt x="39" y="133"/>
                </a:lnTo>
                <a:close/>
                <a:moveTo>
                  <a:pt x="38" y="59"/>
                </a:move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7" y="59"/>
                  <a:pt x="37" y="59"/>
                </a:cubicBezTo>
                <a:cubicBezTo>
                  <a:pt x="38" y="60"/>
                  <a:pt x="38" y="60"/>
                  <a:pt x="38" y="60"/>
                </a:cubicBezTo>
                <a:lnTo>
                  <a:pt x="38" y="59"/>
                </a:lnTo>
                <a:close/>
                <a:moveTo>
                  <a:pt x="38" y="63"/>
                </a:moveTo>
                <a:cubicBezTo>
                  <a:pt x="37" y="64"/>
                  <a:pt x="37" y="64"/>
                  <a:pt x="37" y="64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30"/>
                  <a:pt x="38" y="130"/>
                  <a:pt x="38" y="130"/>
                </a:cubicBezTo>
                <a:lnTo>
                  <a:pt x="38" y="63"/>
                </a:lnTo>
                <a:close/>
                <a:moveTo>
                  <a:pt x="37" y="159"/>
                </a:moveTo>
                <a:cubicBezTo>
                  <a:pt x="38" y="160"/>
                  <a:pt x="38" y="160"/>
                  <a:pt x="38" y="160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lnTo>
                  <a:pt x="37" y="159"/>
                </a:lnTo>
                <a:close/>
                <a:moveTo>
                  <a:pt x="38" y="131"/>
                </a:move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7" y="134"/>
                  <a:pt x="37" y="134"/>
                  <a:pt x="37" y="134"/>
                </a:cubicBezTo>
                <a:cubicBezTo>
                  <a:pt x="37" y="133"/>
                  <a:pt x="37" y="133"/>
                  <a:pt x="37" y="133"/>
                </a:cubicBezTo>
                <a:lnTo>
                  <a:pt x="38" y="131"/>
                </a:lnTo>
                <a:close/>
                <a:moveTo>
                  <a:pt x="37" y="58"/>
                </a:moveTo>
                <a:cubicBezTo>
                  <a:pt x="36" y="57"/>
                  <a:pt x="36" y="57"/>
                  <a:pt x="36" y="57"/>
                </a:cubicBezTo>
                <a:cubicBezTo>
                  <a:pt x="36" y="58"/>
                  <a:pt x="36" y="58"/>
                  <a:pt x="36" y="58"/>
                </a:cubicBezTo>
                <a:cubicBezTo>
                  <a:pt x="37" y="59"/>
                  <a:pt x="37" y="59"/>
                  <a:pt x="37" y="59"/>
                </a:cubicBezTo>
                <a:lnTo>
                  <a:pt x="37" y="58"/>
                </a:lnTo>
                <a:close/>
                <a:moveTo>
                  <a:pt x="37" y="64"/>
                </a:moveTo>
                <a:cubicBezTo>
                  <a:pt x="36" y="66"/>
                  <a:pt x="36" y="66"/>
                  <a:pt x="36" y="66"/>
                </a:cubicBezTo>
                <a:cubicBezTo>
                  <a:pt x="36" y="129"/>
                  <a:pt x="36" y="129"/>
                  <a:pt x="36" y="129"/>
                </a:cubicBezTo>
                <a:cubicBezTo>
                  <a:pt x="36" y="129"/>
                  <a:pt x="36" y="129"/>
                  <a:pt x="36" y="129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36" y="131"/>
                  <a:pt x="36" y="131"/>
                  <a:pt x="36" y="131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7" y="129"/>
                  <a:pt x="37" y="129"/>
                  <a:pt x="37" y="129"/>
                </a:cubicBezTo>
                <a:lnTo>
                  <a:pt x="37" y="64"/>
                </a:lnTo>
                <a:close/>
                <a:moveTo>
                  <a:pt x="36" y="159"/>
                </a:moveTo>
                <a:cubicBezTo>
                  <a:pt x="37" y="159"/>
                  <a:pt x="37" y="159"/>
                  <a:pt x="37" y="159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6" y="136"/>
                  <a:pt x="36" y="136"/>
                  <a:pt x="36" y="136"/>
                </a:cubicBezTo>
                <a:lnTo>
                  <a:pt x="36" y="159"/>
                </a:lnTo>
                <a:close/>
                <a:moveTo>
                  <a:pt x="37" y="133"/>
                </a:moveTo>
                <a:cubicBezTo>
                  <a:pt x="37" y="134"/>
                  <a:pt x="37" y="134"/>
                  <a:pt x="37" y="134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lnTo>
                  <a:pt x="37" y="133"/>
                </a:lnTo>
                <a:close/>
                <a:moveTo>
                  <a:pt x="36" y="57"/>
                </a:moveTo>
                <a:cubicBezTo>
                  <a:pt x="34" y="56"/>
                  <a:pt x="34" y="56"/>
                  <a:pt x="34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6" y="58"/>
                  <a:pt x="36" y="58"/>
                  <a:pt x="36" y="58"/>
                </a:cubicBezTo>
                <a:lnTo>
                  <a:pt x="36" y="57"/>
                </a:lnTo>
                <a:close/>
                <a:moveTo>
                  <a:pt x="36" y="66"/>
                </a:moveTo>
                <a:cubicBezTo>
                  <a:pt x="30" y="74"/>
                  <a:pt x="17" y="93"/>
                  <a:pt x="5" y="119"/>
                </a:cubicBezTo>
                <a:cubicBezTo>
                  <a:pt x="3" y="119"/>
                  <a:pt x="0" y="121"/>
                  <a:pt x="0" y="121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1"/>
                  <a:pt x="4" y="119"/>
                  <a:pt x="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8" y="119"/>
                  <a:pt x="17" y="120"/>
                  <a:pt x="36" y="129"/>
                </a:cubicBezTo>
                <a:lnTo>
                  <a:pt x="36" y="66"/>
                </a:lnTo>
                <a:close/>
                <a:moveTo>
                  <a:pt x="36" y="130"/>
                </a:moveTo>
                <a:cubicBezTo>
                  <a:pt x="36" y="131"/>
                  <a:pt x="36" y="131"/>
                  <a:pt x="36" y="131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6"/>
                  <a:pt x="35" y="136"/>
                  <a:pt x="35" y="136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59"/>
                  <a:pt x="36" y="159"/>
                  <a:pt x="36" y="159"/>
                </a:cubicBezTo>
                <a:cubicBezTo>
                  <a:pt x="24" y="153"/>
                  <a:pt x="16" y="149"/>
                  <a:pt x="16" y="149"/>
                </a:cubicBezTo>
                <a:cubicBezTo>
                  <a:pt x="16" y="149"/>
                  <a:pt x="15" y="141"/>
                  <a:pt x="11" y="135"/>
                </a:cubicBezTo>
                <a:cubicBezTo>
                  <a:pt x="7" y="129"/>
                  <a:pt x="7" y="133"/>
                  <a:pt x="8" y="127"/>
                </a:cubicBezTo>
                <a:cubicBezTo>
                  <a:pt x="8" y="127"/>
                  <a:pt x="18" y="130"/>
                  <a:pt x="33" y="135"/>
                </a:cubicBezTo>
                <a:lnTo>
                  <a:pt x="36" y="130"/>
                </a:lnTo>
                <a:close/>
              </a:path>
            </a:pathLst>
          </a:custGeom>
          <a:solidFill>
            <a:srgbClr val="FFE47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7" name="Rectangle 7"/>
          <p:cNvSpPr/>
          <p:nvPr/>
        </p:nvSpPr>
        <p:spPr>
          <a:xfrm>
            <a:off x="577850" y="2654300"/>
            <a:ext cx="3308350" cy="209550"/>
          </a:xfrm>
          <a:prstGeom prst="rect">
            <a:avLst/>
          </a:prstGeom>
          <a:solidFill>
            <a:srgbClr val="EF5D35"/>
          </a:solidFill>
          <a:ln w="9525">
            <a:noFill/>
          </a:ln>
        </p:spPr>
        <p:txBody>
          <a:bodyPr/>
          <a:p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18" name="Rectangle 8"/>
          <p:cNvSpPr/>
          <p:nvPr/>
        </p:nvSpPr>
        <p:spPr>
          <a:xfrm>
            <a:off x="577850" y="2654300"/>
            <a:ext cx="3308350" cy="2095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19" name="Freeform 9"/>
          <p:cNvSpPr/>
          <p:nvPr/>
        </p:nvSpPr>
        <p:spPr>
          <a:xfrm>
            <a:off x="574675" y="1935163"/>
            <a:ext cx="3262313" cy="644525"/>
          </a:xfrm>
          <a:custGeom>
            <a:avLst/>
            <a:gdLst>
              <a:gd name="txL" fmla="*/ 0 w 996"/>
              <a:gd name="txT" fmla="*/ 0 h 197"/>
              <a:gd name="txR" fmla="*/ 996 w 996"/>
              <a:gd name="txB" fmla="*/ 197 h 19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96" h="197">
                <a:moveTo>
                  <a:pt x="986" y="0"/>
                </a:moveTo>
                <a:cubicBezTo>
                  <a:pt x="834" y="62"/>
                  <a:pt x="676" y="96"/>
                  <a:pt x="515" y="114"/>
                </a:cubicBezTo>
                <a:cubicBezTo>
                  <a:pt x="383" y="128"/>
                  <a:pt x="248" y="133"/>
                  <a:pt x="113" y="133"/>
                </a:cubicBezTo>
                <a:cubicBezTo>
                  <a:pt x="76" y="133"/>
                  <a:pt x="38" y="132"/>
                  <a:pt x="1" y="132"/>
                </a:cubicBezTo>
                <a:cubicBezTo>
                  <a:pt x="0" y="196"/>
                  <a:pt x="0" y="196"/>
                  <a:pt x="0" y="196"/>
                </a:cubicBezTo>
                <a:cubicBezTo>
                  <a:pt x="38" y="197"/>
                  <a:pt x="76" y="197"/>
                  <a:pt x="114" y="197"/>
                </a:cubicBezTo>
                <a:cubicBezTo>
                  <a:pt x="250" y="197"/>
                  <a:pt x="385" y="193"/>
                  <a:pt x="518" y="178"/>
                </a:cubicBezTo>
                <a:cubicBezTo>
                  <a:pt x="681" y="160"/>
                  <a:pt x="842" y="126"/>
                  <a:pt x="996" y="63"/>
                </a:cubicBezTo>
                <a:cubicBezTo>
                  <a:pt x="986" y="0"/>
                  <a:pt x="986" y="0"/>
                  <a:pt x="986" y="0"/>
                </a:cubicBezTo>
              </a:path>
            </a:pathLst>
          </a:custGeom>
          <a:solidFill>
            <a:srgbClr val="FFE47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0" name="Freeform 10"/>
          <p:cNvSpPr/>
          <p:nvPr/>
        </p:nvSpPr>
        <p:spPr>
          <a:xfrm>
            <a:off x="574675" y="1312863"/>
            <a:ext cx="3092450" cy="968375"/>
          </a:xfrm>
          <a:custGeom>
            <a:avLst/>
            <a:gdLst>
              <a:gd name="txL" fmla="*/ 0 w 944"/>
              <a:gd name="txT" fmla="*/ 0 h 296"/>
              <a:gd name="txR" fmla="*/ 944 w 944"/>
              <a:gd name="txB" fmla="*/ 296 h 29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44" h="296">
                <a:moveTo>
                  <a:pt x="927" y="0"/>
                </a:moveTo>
                <a:cubicBezTo>
                  <a:pt x="802" y="83"/>
                  <a:pt x="663" y="140"/>
                  <a:pt x="519" y="176"/>
                </a:cubicBezTo>
                <a:cubicBezTo>
                  <a:pt x="361" y="216"/>
                  <a:pt x="195" y="231"/>
                  <a:pt x="33" y="231"/>
                </a:cubicBezTo>
                <a:cubicBezTo>
                  <a:pt x="22" y="231"/>
                  <a:pt x="12" y="231"/>
                  <a:pt x="1" y="231"/>
                </a:cubicBezTo>
                <a:cubicBezTo>
                  <a:pt x="0" y="295"/>
                  <a:pt x="0" y="295"/>
                  <a:pt x="0" y="295"/>
                </a:cubicBezTo>
                <a:cubicBezTo>
                  <a:pt x="11" y="296"/>
                  <a:pt x="22" y="296"/>
                  <a:pt x="34" y="296"/>
                </a:cubicBezTo>
                <a:cubicBezTo>
                  <a:pt x="198" y="296"/>
                  <a:pt x="365" y="280"/>
                  <a:pt x="526" y="240"/>
                </a:cubicBezTo>
                <a:cubicBezTo>
                  <a:pt x="673" y="203"/>
                  <a:pt x="815" y="145"/>
                  <a:pt x="944" y="59"/>
                </a:cubicBezTo>
                <a:cubicBezTo>
                  <a:pt x="927" y="0"/>
                  <a:pt x="927" y="0"/>
                  <a:pt x="927" y="0"/>
                </a:cubicBezTo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1" name="Freeform 11"/>
          <p:cNvSpPr/>
          <p:nvPr/>
        </p:nvSpPr>
        <p:spPr>
          <a:xfrm>
            <a:off x="581025" y="2943225"/>
            <a:ext cx="3262313" cy="644525"/>
          </a:xfrm>
          <a:custGeom>
            <a:avLst/>
            <a:gdLst>
              <a:gd name="txL" fmla="*/ 0 w 996"/>
              <a:gd name="txT" fmla="*/ 0 h 197"/>
              <a:gd name="txR" fmla="*/ 996 w 996"/>
              <a:gd name="txB" fmla="*/ 197 h 197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96" h="197">
                <a:moveTo>
                  <a:pt x="114" y="0"/>
                </a:moveTo>
                <a:cubicBezTo>
                  <a:pt x="76" y="0"/>
                  <a:pt x="38" y="1"/>
                  <a:pt x="0" y="1"/>
                </a:cubicBezTo>
                <a:cubicBezTo>
                  <a:pt x="0" y="66"/>
                  <a:pt x="0" y="66"/>
                  <a:pt x="0" y="66"/>
                </a:cubicBezTo>
                <a:cubicBezTo>
                  <a:pt x="37" y="65"/>
                  <a:pt x="75" y="65"/>
                  <a:pt x="112" y="65"/>
                </a:cubicBezTo>
                <a:cubicBezTo>
                  <a:pt x="247" y="65"/>
                  <a:pt x="382" y="69"/>
                  <a:pt x="515" y="84"/>
                </a:cubicBezTo>
                <a:cubicBezTo>
                  <a:pt x="676" y="101"/>
                  <a:pt x="833" y="135"/>
                  <a:pt x="985" y="197"/>
                </a:cubicBezTo>
                <a:cubicBezTo>
                  <a:pt x="996" y="134"/>
                  <a:pt x="996" y="134"/>
                  <a:pt x="996" y="134"/>
                </a:cubicBezTo>
                <a:cubicBezTo>
                  <a:pt x="841" y="72"/>
                  <a:pt x="681" y="37"/>
                  <a:pt x="518" y="19"/>
                </a:cubicBezTo>
                <a:cubicBezTo>
                  <a:pt x="385" y="4"/>
                  <a:pt x="250" y="0"/>
                  <a:pt x="114" y="0"/>
                </a:cubicBezTo>
              </a:path>
            </a:pathLst>
          </a:custGeom>
          <a:solidFill>
            <a:srgbClr val="FFE47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2" name="Freeform 12"/>
          <p:cNvSpPr/>
          <p:nvPr/>
        </p:nvSpPr>
        <p:spPr>
          <a:xfrm>
            <a:off x="581025" y="3244850"/>
            <a:ext cx="3089275" cy="965200"/>
          </a:xfrm>
          <a:custGeom>
            <a:avLst/>
            <a:gdLst>
              <a:gd name="txL" fmla="*/ 0 w 943"/>
              <a:gd name="txT" fmla="*/ 0 h 295"/>
              <a:gd name="txR" fmla="*/ 943 w 943"/>
              <a:gd name="txB" fmla="*/ 295 h 295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43" h="295">
                <a:moveTo>
                  <a:pt x="33" y="0"/>
                </a:moveTo>
                <a:cubicBezTo>
                  <a:pt x="22" y="0"/>
                  <a:pt x="11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11" y="64"/>
                  <a:pt x="22" y="64"/>
                  <a:pt x="33" y="64"/>
                </a:cubicBezTo>
                <a:cubicBezTo>
                  <a:pt x="195" y="64"/>
                  <a:pt x="360" y="80"/>
                  <a:pt x="518" y="119"/>
                </a:cubicBezTo>
                <a:cubicBezTo>
                  <a:pt x="662" y="155"/>
                  <a:pt x="801" y="212"/>
                  <a:pt x="927" y="295"/>
                </a:cubicBezTo>
                <a:cubicBezTo>
                  <a:pt x="943" y="236"/>
                  <a:pt x="943" y="236"/>
                  <a:pt x="943" y="236"/>
                </a:cubicBezTo>
                <a:cubicBezTo>
                  <a:pt x="814" y="150"/>
                  <a:pt x="672" y="93"/>
                  <a:pt x="525" y="56"/>
                </a:cubicBezTo>
                <a:cubicBezTo>
                  <a:pt x="364" y="15"/>
                  <a:pt x="197" y="0"/>
                  <a:pt x="33" y="0"/>
                </a:cubicBezTo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3" name="Freeform 13"/>
          <p:cNvSpPr>
            <a:spLocks noEditPoints="1"/>
          </p:cNvSpPr>
          <p:nvPr/>
        </p:nvSpPr>
        <p:spPr>
          <a:xfrm>
            <a:off x="3929063" y="2579688"/>
            <a:ext cx="563562" cy="301625"/>
          </a:xfrm>
          <a:custGeom>
            <a:avLst/>
            <a:gdLst>
              <a:gd name="txL" fmla="*/ 0 w 172"/>
              <a:gd name="txT" fmla="*/ 0 h 92"/>
              <a:gd name="txR" fmla="*/ 172 w 172"/>
              <a:gd name="txB" fmla="*/ 92 h 9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72" h="92">
                <a:moveTo>
                  <a:pt x="142" y="48"/>
                </a:moveTo>
                <a:cubicBezTo>
                  <a:pt x="150" y="48"/>
                  <a:pt x="156" y="55"/>
                  <a:pt x="156" y="63"/>
                </a:cubicBezTo>
                <a:cubicBezTo>
                  <a:pt x="156" y="70"/>
                  <a:pt x="150" y="77"/>
                  <a:pt x="142" y="77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42" y="75"/>
                  <a:pt x="142" y="75"/>
                  <a:pt x="142" y="75"/>
                </a:cubicBezTo>
                <a:cubicBezTo>
                  <a:pt x="142" y="75"/>
                  <a:pt x="142" y="75"/>
                  <a:pt x="142" y="75"/>
                </a:cubicBezTo>
                <a:cubicBezTo>
                  <a:pt x="148" y="75"/>
                  <a:pt x="154" y="69"/>
                  <a:pt x="154" y="63"/>
                </a:cubicBezTo>
                <a:cubicBezTo>
                  <a:pt x="154" y="56"/>
                  <a:pt x="148" y="51"/>
                  <a:pt x="142" y="51"/>
                </a:cubicBezTo>
                <a:lnTo>
                  <a:pt x="142" y="48"/>
                </a:lnTo>
                <a:close/>
                <a:moveTo>
                  <a:pt x="142" y="86"/>
                </a:moveTo>
                <a:cubicBezTo>
                  <a:pt x="142" y="92"/>
                  <a:pt x="142" y="92"/>
                  <a:pt x="142" y="92"/>
                </a:cubicBezTo>
                <a:cubicBezTo>
                  <a:pt x="142" y="92"/>
                  <a:pt x="142" y="92"/>
                  <a:pt x="142" y="92"/>
                </a:cubicBezTo>
                <a:cubicBezTo>
                  <a:pt x="158" y="92"/>
                  <a:pt x="172" y="79"/>
                  <a:pt x="171" y="63"/>
                </a:cubicBezTo>
                <a:cubicBezTo>
                  <a:pt x="171" y="46"/>
                  <a:pt x="158" y="33"/>
                  <a:pt x="142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55" y="39"/>
                  <a:pt x="165" y="50"/>
                  <a:pt x="165" y="63"/>
                </a:cubicBezTo>
                <a:cubicBezTo>
                  <a:pt x="165" y="76"/>
                  <a:pt x="155" y="86"/>
                  <a:pt x="142" y="86"/>
                </a:cubicBezTo>
                <a:close/>
                <a:moveTo>
                  <a:pt x="142" y="67"/>
                </a:moveTo>
                <a:cubicBezTo>
                  <a:pt x="142" y="67"/>
                  <a:pt x="142" y="67"/>
                  <a:pt x="142" y="67"/>
                </a:cubicBezTo>
                <a:cubicBezTo>
                  <a:pt x="144" y="67"/>
                  <a:pt x="146" y="65"/>
                  <a:pt x="146" y="63"/>
                </a:cubicBezTo>
                <a:cubicBezTo>
                  <a:pt x="146" y="60"/>
                  <a:pt x="144" y="58"/>
                  <a:pt x="142" y="58"/>
                </a:cubicBezTo>
                <a:cubicBezTo>
                  <a:pt x="142" y="57"/>
                  <a:pt x="142" y="57"/>
                  <a:pt x="142" y="57"/>
                </a:cubicBezTo>
                <a:lnTo>
                  <a:pt x="142" y="67"/>
                </a:lnTo>
                <a:close/>
                <a:moveTo>
                  <a:pt x="142" y="48"/>
                </a:moveTo>
                <a:cubicBezTo>
                  <a:pt x="142" y="48"/>
                  <a:pt x="142" y="48"/>
                  <a:pt x="142" y="48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1" y="51"/>
                  <a:pt x="140" y="51"/>
                  <a:pt x="139" y="51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2" y="67"/>
                  <a:pt x="142" y="67"/>
                  <a:pt x="142" y="67"/>
                </a:cubicBezTo>
                <a:cubicBezTo>
                  <a:pt x="139" y="67"/>
                  <a:pt x="137" y="65"/>
                  <a:pt x="137" y="63"/>
                </a:cubicBezTo>
                <a:cubicBezTo>
                  <a:pt x="137" y="61"/>
                  <a:pt x="138" y="60"/>
                  <a:pt x="138" y="59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2" y="54"/>
                  <a:pt x="130" y="58"/>
                  <a:pt x="130" y="63"/>
                </a:cubicBezTo>
                <a:cubicBezTo>
                  <a:pt x="130" y="69"/>
                  <a:pt x="135" y="75"/>
                  <a:pt x="142" y="75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34" y="77"/>
                  <a:pt x="128" y="71"/>
                  <a:pt x="128" y="63"/>
                </a:cubicBezTo>
                <a:cubicBezTo>
                  <a:pt x="128" y="57"/>
                  <a:pt x="131" y="53"/>
                  <a:pt x="135" y="50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24" y="45"/>
                  <a:pt x="118" y="53"/>
                  <a:pt x="118" y="63"/>
                </a:cubicBezTo>
                <a:cubicBezTo>
                  <a:pt x="118" y="76"/>
                  <a:pt x="129" y="86"/>
                  <a:pt x="142" y="86"/>
                </a:cubicBezTo>
                <a:cubicBezTo>
                  <a:pt x="142" y="92"/>
                  <a:pt x="142" y="92"/>
                  <a:pt x="142" y="92"/>
                </a:cubicBezTo>
                <a:cubicBezTo>
                  <a:pt x="125" y="92"/>
                  <a:pt x="112" y="79"/>
                  <a:pt x="112" y="63"/>
                </a:cubicBezTo>
                <a:cubicBezTo>
                  <a:pt x="112" y="51"/>
                  <a:pt x="119" y="40"/>
                  <a:pt x="129" y="36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90" y="62"/>
                  <a:pt x="90" y="62"/>
                  <a:pt x="90" y="62"/>
                </a:cubicBezTo>
                <a:cubicBezTo>
                  <a:pt x="90" y="62"/>
                  <a:pt x="90" y="63"/>
                  <a:pt x="90" y="63"/>
                </a:cubicBezTo>
                <a:cubicBezTo>
                  <a:pt x="90" y="66"/>
                  <a:pt x="88" y="68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2" y="77"/>
                  <a:pt x="82" y="77"/>
                  <a:pt x="82" y="77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78"/>
                  <a:pt x="85" y="79"/>
                  <a:pt x="84" y="79"/>
                </a:cubicBezTo>
                <a:cubicBezTo>
                  <a:pt x="84" y="80"/>
                  <a:pt x="83" y="80"/>
                  <a:pt x="83" y="80"/>
                </a:cubicBezTo>
                <a:cubicBezTo>
                  <a:pt x="78" y="78"/>
                  <a:pt x="78" y="78"/>
                  <a:pt x="78" y="78"/>
                </a:cubicBezTo>
                <a:cubicBezTo>
                  <a:pt x="78" y="76"/>
                  <a:pt x="78" y="76"/>
                  <a:pt x="78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7"/>
                  <a:pt x="82" y="66"/>
                  <a:pt x="81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61"/>
                  <a:pt x="78" y="61"/>
                  <a:pt x="78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37"/>
                  <a:pt x="78" y="37"/>
                  <a:pt x="78" y="37"/>
                </a:cubicBezTo>
                <a:cubicBezTo>
                  <a:pt x="87" y="59"/>
                  <a:pt x="87" y="59"/>
                  <a:pt x="87" y="59"/>
                </a:cubicBezTo>
                <a:cubicBezTo>
                  <a:pt x="118" y="27"/>
                  <a:pt x="118" y="27"/>
                  <a:pt x="11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2"/>
                  <a:pt x="78" y="22"/>
                  <a:pt x="78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18" y="6"/>
                  <a:pt x="118" y="6"/>
                  <a:pt x="118" y="6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5" y="12"/>
                  <a:pt x="104" y="12"/>
                  <a:pt x="104" y="11"/>
                </a:cubicBezTo>
                <a:cubicBezTo>
                  <a:pt x="103" y="10"/>
                  <a:pt x="104" y="9"/>
                  <a:pt x="104" y="9"/>
                </a:cubicBezTo>
                <a:cubicBezTo>
                  <a:pt x="120" y="1"/>
                  <a:pt x="120" y="1"/>
                  <a:pt x="120" y="1"/>
                </a:cubicBezTo>
                <a:cubicBezTo>
                  <a:pt x="121" y="0"/>
                  <a:pt x="122" y="1"/>
                  <a:pt x="123" y="2"/>
                </a:cubicBezTo>
                <a:cubicBezTo>
                  <a:pt x="123" y="2"/>
                  <a:pt x="123" y="3"/>
                  <a:pt x="122" y="4"/>
                </a:cubicBezTo>
                <a:cubicBezTo>
                  <a:pt x="121" y="4"/>
                  <a:pt x="121" y="4"/>
                  <a:pt x="121" y="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5" y="9"/>
                  <a:pt x="127" y="7"/>
                  <a:pt x="129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1" y="8"/>
                  <a:pt x="131" y="8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1" y="17"/>
                  <a:pt x="130" y="17"/>
                  <a:pt x="130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8" y="17"/>
                  <a:pt x="127" y="17"/>
                  <a:pt x="126" y="16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6" y="33"/>
                  <a:pt x="139" y="33"/>
                  <a:pt x="142" y="33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39" y="39"/>
                  <a:pt x="137" y="39"/>
                  <a:pt x="135" y="4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0" y="49"/>
                  <a:pt x="141" y="48"/>
                  <a:pt x="142" y="48"/>
                </a:cubicBezTo>
                <a:close/>
                <a:moveTo>
                  <a:pt x="78" y="15"/>
                </a:moveTo>
                <a:cubicBezTo>
                  <a:pt x="79" y="15"/>
                  <a:pt x="80" y="14"/>
                  <a:pt x="80" y="12"/>
                </a:cubicBezTo>
                <a:cubicBezTo>
                  <a:pt x="80" y="11"/>
                  <a:pt x="79" y="10"/>
                  <a:pt x="78" y="10"/>
                </a:cubicBezTo>
                <a:lnTo>
                  <a:pt x="78" y="15"/>
                </a:lnTo>
                <a:close/>
                <a:moveTo>
                  <a:pt x="78" y="10"/>
                </a:moveTo>
                <a:cubicBezTo>
                  <a:pt x="78" y="15"/>
                  <a:pt x="78" y="15"/>
                  <a:pt x="78" y="15"/>
                </a:cubicBezTo>
                <a:cubicBezTo>
                  <a:pt x="78" y="16"/>
                  <a:pt x="77" y="16"/>
                  <a:pt x="76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3" y="22"/>
                  <a:pt x="73" y="22"/>
                  <a:pt x="73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27"/>
                  <a:pt x="78" y="27"/>
                  <a:pt x="78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51"/>
                  <a:pt x="78" y="51"/>
                  <a:pt x="78" y="51"/>
                </a:cubicBezTo>
                <a:cubicBezTo>
                  <a:pt x="69" y="28"/>
                  <a:pt x="69" y="28"/>
                  <a:pt x="69" y="28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38"/>
                  <a:pt x="53" y="38"/>
                  <a:pt x="53" y="38"/>
                </a:cubicBezTo>
                <a:cubicBezTo>
                  <a:pt x="68" y="23"/>
                  <a:pt x="68" y="23"/>
                  <a:pt x="68" y="23"/>
                </a:cubicBezTo>
                <a:cubicBezTo>
                  <a:pt x="65" y="16"/>
                  <a:pt x="65" y="16"/>
                  <a:pt x="65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59" y="16"/>
                  <a:pt x="58" y="14"/>
                  <a:pt x="58" y="12"/>
                </a:cubicBezTo>
                <a:cubicBezTo>
                  <a:pt x="58" y="11"/>
                  <a:pt x="59" y="9"/>
                  <a:pt x="61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8" y="9"/>
                  <a:pt x="78" y="10"/>
                </a:cubicBezTo>
                <a:close/>
                <a:moveTo>
                  <a:pt x="78" y="61"/>
                </a:moveTo>
                <a:cubicBezTo>
                  <a:pt x="59" y="61"/>
                  <a:pt x="59" y="61"/>
                  <a:pt x="59" y="61"/>
                </a:cubicBezTo>
                <a:cubicBezTo>
                  <a:pt x="59" y="55"/>
                  <a:pt x="57" y="49"/>
                  <a:pt x="53" y="45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3" y="60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81"/>
                  <a:pt x="53" y="81"/>
                  <a:pt x="53" y="81"/>
                </a:cubicBezTo>
                <a:cubicBezTo>
                  <a:pt x="56" y="77"/>
                  <a:pt x="59" y="71"/>
                  <a:pt x="59" y="66"/>
                </a:cubicBezTo>
                <a:cubicBezTo>
                  <a:pt x="78" y="66"/>
                  <a:pt x="78" y="66"/>
                  <a:pt x="78" y="66"/>
                </a:cubicBezTo>
                <a:lnTo>
                  <a:pt x="78" y="61"/>
                </a:lnTo>
                <a:close/>
                <a:moveTo>
                  <a:pt x="78" y="76"/>
                </a:moveTo>
                <a:cubicBezTo>
                  <a:pt x="78" y="78"/>
                  <a:pt x="78" y="78"/>
                  <a:pt x="78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6" y="78"/>
                  <a:pt x="76" y="77"/>
                  <a:pt x="76" y="76"/>
                </a:cubicBezTo>
                <a:cubicBezTo>
                  <a:pt x="77" y="76"/>
                  <a:pt x="77" y="75"/>
                  <a:pt x="78" y="76"/>
                </a:cubicBezTo>
                <a:close/>
                <a:moveTo>
                  <a:pt x="53" y="38"/>
                </a:move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5"/>
                  <a:pt x="53" y="45"/>
                  <a:pt x="53" y="45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56"/>
                  <a:pt x="51" y="52"/>
                  <a:pt x="49" y="49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39"/>
                  <a:pt x="47" y="39"/>
                  <a:pt x="47" y="39"/>
                </a:cubicBezTo>
                <a:cubicBezTo>
                  <a:pt x="48" y="40"/>
                  <a:pt x="49" y="40"/>
                  <a:pt x="50" y="41"/>
                </a:cubicBezTo>
                <a:lnTo>
                  <a:pt x="53" y="38"/>
                </a:lnTo>
                <a:close/>
                <a:moveTo>
                  <a:pt x="53" y="61"/>
                </a:moveTo>
                <a:cubicBezTo>
                  <a:pt x="53" y="66"/>
                  <a:pt x="53" y="66"/>
                  <a:pt x="53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1"/>
                  <a:pt x="47" y="61"/>
                  <a:pt x="47" y="61"/>
                </a:cubicBezTo>
                <a:lnTo>
                  <a:pt x="53" y="61"/>
                </a:lnTo>
                <a:close/>
                <a:moveTo>
                  <a:pt x="53" y="66"/>
                </a:moveTo>
                <a:cubicBezTo>
                  <a:pt x="53" y="81"/>
                  <a:pt x="53" y="81"/>
                  <a:pt x="53" y="81"/>
                </a:cubicBezTo>
                <a:cubicBezTo>
                  <a:pt x="51" y="83"/>
                  <a:pt x="50" y="85"/>
                  <a:pt x="47" y="87"/>
                </a:cubicBezTo>
                <a:cubicBezTo>
                  <a:pt x="47" y="78"/>
                  <a:pt x="47" y="78"/>
                  <a:pt x="47" y="78"/>
                </a:cubicBezTo>
                <a:cubicBezTo>
                  <a:pt x="50" y="75"/>
                  <a:pt x="52" y="71"/>
                  <a:pt x="53" y="66"/>
                </a:cubicBezTo>
                <a:close/>
                <a:moveTo>
                  <a:pt x="47" y="39"/>
                </a:moveTo>
                <a:cubicBezTo>
                  <a:pt x="47" y="50"/>
                  <a:pt x="47" y="50"/>
                  <a:pt x="47" y="50"/>
                </a:cubicBezTo>
                <a:cubicBezTo>
                  <a:pt x="42" y="56"/>
                  <a:pt x="42" y="56"/>
                  <a:pt x="42" y="56"/>
                </a:cubicBezTo>
                <a:cubicBezTo>
                  <a:pt x="43" y="57"/>
                  <a:pt x="43" y="59"/>
                  <a:pt x="44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6"/>
                  <a:pt x="47" y="66"/>
                  <a:pt x="47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43" y="69"/>
                  <a:pt x="41" y="71"/>
                  <a:pt x="39" y="73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69"/>
                  <a:pt x="41" y="67"/>
                  <a:pt x="41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0"/>
                  <a:pt x="41" y="58"/>
                  <a:pt x="40" y="57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2"/>
                  <a:pt x="39" y="52"/>
                  <a:pt x="39" y="52"/>
                </a:cubicBezTo>
                <a:cubicBezTo>
                  <a:pt x="45" y="45"/>
                  <a:pt x="45" y="45"/>
                  <a:pt x="45" y="45"/>
                </a:cubicBezTo>
                <a:cubicBezTo>
                  <a:pt x="44" y="43"/>
                  <a:pt x="41" y="42"/>
                  <a:pt x="39" y="41"/>
                </a:cubicBezTo>
                <a:cubicBezTo>
                  <a:pt x="39" y="35"/>
                  <a:pt x="39" y="35"/>
                  <a:pt x="39" y="35"/>
                </a:cubicBezTo>
                <a:cubicBezTo>
                  <a:pt x="42" y="36"/>
                  <a:pt x="45" y="37"/>
                  <a:pt x="47" y="39"/>
                </a:cubicBezTo>
                <a:close/>
                <a:moveTo>
                  <a:pt x="47" y="78"/>
                </a:moveTo>
                <a:cubicBezTo>
                  <a:pt x="47" y="87"/>
                  <a:pt x="47" y="87"/>
                  <a:pt x="47" y="87"/>
                </a:cubicBezTo>
                <a:cubicBezTo>
                  <a:pt x="45" y="88"/>
                  <a:pt x="42" y="90"/>
                  <a:pt x="39" y="91"/>
                </a:cubicBezTo>
                <a:cubicBezTo>
                  <a:pt x="39" y="85"/>
                  <a:pt x="39" y="85"/>
                  <a:pt x="39" y="85"/>
                </a:cubicBezTo>
                <a:cubicBezTo>
                  <a:pt x="42" y="83"/>
                  <a:pt x="45" y="81"/>
                  <a:pt x="47" y="78"/>
                </a:cubicBezTo>
                <a:close/>
                <a:moveTo>
                  <a:pt x="39" y="35"/>
                </a:moveTo>
                <a:cubicBezTo>
                  <a:pt x="39" y="41"/>
                  <a:pt x="39" y="41"/>
                  <a:pt x="39" y="41"/>
                </a:cubicBezTo>
                <a:cubicBezTo>
                  <a:pt x="36" y="40"/>
                  <a:pt x="33" y="39"/>
                  <a:pt x="30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3" y="33"/>
                  <a:pt x="36" y="34"/>
                  <a:pt x="39" y="35"/>
                </a:cubicBezTo>
                <a:close/>
                <a:moveTo>
                  <a:pt x="39" y="52"/>
                </a:moveTo>
                <a:cubicBezTo>
                  <a:pt x="39" y="58"/>
                  <a:pt x="39" y="58"/>
                  <a:pt x="39" y="58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6"/>
                  <a:pt x="39" y="66"/>
                  <a:pt x="39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7"/>
                  <a:pt x="31" y="67"/>
                  <a:pt x="30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8"/>
                  <a:pt x="29" y="58"/>
                  <a:pt x="29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1" y="58"/>
                  <a:pt x="31" y="58"/>
                  <a:pt x="32" y="59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2"/>
                  <a:pt x="32" y="51"/>
                  <a:pt x="30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3" y="49"/>
                  <a:pt x="36" y="50"/>
                  <a:pt x="39" y="52"/>
                </a:cubicBezTo>
                <a:close/>
                <a:moveTo>
                  <a:pt x="39" y="70"/>
                </a:moveTo>
                <a:cubicBezTo>
                  <a:pt x="39" y="73"/>
                  <a:pt x="39" y="73"/>
                  <a:pt x="39" y="73"/>
                </a:cubicBezTo>
                <a:cubicBezTo>
                  <a:pt x="37" y="76"/>
                  <a:pt x="33" y="77"/>
                  <a:pt x="30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3" y="75"/>
                  <a:pt x="37" y="73"/>
                  <a:pt x="39" y="70"/>
                </a:cubicBezTo>
                <a:close/>
                <a:moveTo>
                  <a:pt x="39" y="85"/>
                </a:moveTo>
                <a:cubicBezTo>
                  <a:pt x="39" y="91"/>
                  <a:pt x="39" y="91"/>
                  <a:pt x="39" y="91"/>
                </a:cubicBezTo>
                <a:cubicBezTo>
                  <a:pt x="36" y="92"/>
                  <a:pt x="33" y="92"/>
                  <a:pt x="30" y="92"/>
                </a:cubicBezTo>
                <a:cubicBezTo>
                  <a:pt x="29" y="92"/>
                  <a:pt x="29" y="92"/>
                  <a:pt x="29" y="92"/>
                </a:cubicBezTo>
                <a:cubicBezTo>
                  <a:pt x="29" y="87"/>
                  <a:pt x="29" y="87"/>
                  <a:pt x="29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3" y="87"/>
                  <a:pt x="36" y="86"/>
                  <a:pt x="39" y="85"/>
                </a:cubicBezTo>
                <a:close/>
                <a:moveTo>
                  <a:pt x="29" y="33"/>
                </a:moveTo>
                <a:cubicBezTo>
                  <a:pt x="29" y="39"/>
                  <a:pt x="29" y="39"/>
                  <a:pt x="29" y="39"/>
                </a:cubicBezTo>
                <a:cubicBezTo>
                  <a:pt x="16" y="39"/>
                  <a:pt x="6" y="50"/>
                  <a:pt x="6" y="63"/>
                </a:cubicBezTo>
                <a:cubicBezTo>
                  <a:pt x="6" y="76"/>
                  <a:pt x="16" y="86"/>
                  <a:pt x="29" y="87"/>
                </a:cubicBezTo>
                <a:cubicBezTo>
                  <a:pt x="29" y="92"/>
                  <a:pt x="29" y="92"/>
                  <a:pt x="29" y="92"/>
                </a:cubicBezTo>
                <a:cubicBezTo>
                  <a:pt x="13" y="92"/>
                  <a:pt x="0" y="79"/>
                  <a:pt x="0" y="63"/>
                </a:cubicBezTo>
                <a:cubicBezTo>
                  <a:pt x="0" y="47"/>
                  <a:pt x="13" y="33"/>
                  <a:pt x="29" y="33"/>
                </a:cubicBezTo>
                <a:close/>
                <a:moveTo>
                  <a:pt x="29" y="49"/>
                </a:moveTo>
                <a:cubicBezTo>
                  <a:pt x="22" y="49"/>
                  <a:pt x="15" y="55"/>
                  <a:pt x="15" y="63"/>
                </a:cubicBezTo>
                <a:cubicBezTo>
                  <a:pt x="15" y="71"/>
                  <a:pt x="22" y="77"/>
                  <a:pt x="29" y="77"/>
                </a:cubicBezTo>
                <a:cubicBezTo>
                  <a:pt x="29" y="75"/>
                  <a:pt x="29" y="75"/>
                  <a:pt x="29" y="75"/>
                </a:cubicBezTo>
                <a:cubicBezTo>
                  <a:pt x="23" y="75"/>
                  <a:pt x="18" y="69"/>
                  <a:pt x="18" y="63"/>
                </a:cubicBezTo>
                <a:cubicBezTo>
                  <a:pt x="18" y="56"/>
                  <a:pt x="23" y="51"/>
                  <a:pt x="29" y="51"/>
                </a:cubicBezTo>
                <a:lnTo>
                  <a:pt x="29" y="49"/>
                </a:lnTo>
                <a:close/>
                <a:moveTo>
                  <a:pt x="29" y="58"/>
                </a:moveTo>
                <a:cubicBezTo>
                  <a:pt x="27" y="58"/>
                  <a:pt x="25" y="60"/>
                  <a:pt x="25" y="63"/>
                </a:cubicBezTo>
                <a:cubicBezTo>
                  <a:pt x="25" y="65"/>
                  <a:pt x="27" y="67"/>
                  <a:pt x="29" y="67"/>
                </a:cubicBezTo>
                <a:lnTo>
                  <a:pt x="29" y="58"/>
                </a:lnTo>
                <a:close/>
              </a:path>
            </a:pathLst>
          </a:custGeom>
          <a:solidFill>
            <a:srgbClr val="EF5D3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4" name="Freeform 14"/>
          <p:cNvSpPr>
            <a:spLocks noEditPoints="1"/>
          </p:cNvSpPr>
          <p:nvPr/>
        </p:nvSpPr>
        <p:spPr>
          <a:xfrm>
            <a:off x="3863975" y="1763713"/>
            <a:ext cx="576263" cy="363537"/>
          </a:xfrm>
          <a:custGeom>
            <a:avLst/>
            <a:gdLst>
              <a:gd name="txL" fmla="*/ 0 w 176"/>
              <a:gd name="txT" fmla="*/ 0 h 111"/>
              <a:gd name="txR" fmla="*/ 176 w 176"/>
              <a:gd name="txB" fmla="*/ 111 h 11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76" h="111">
                <a:moveTo>
                  <a:pt x="99" y="38"/>
                </a:moveTo>
                <a:cubicBezTo>
                  <a:pt x="114" y="2"/>
                  <a:pt x="119" y="0"/>
                  <a:pt x="116" y="32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31" y="27"/>
                  <a:pt x="135" y="26"/>
                  <a:pt x="144" y="26"/>
                </a:cubicBezTo>
                <a:cubicBezTo>
                  <a:pt x="167" y="27"/>
                  <a:pt x="176" y="35"/>
                  <a:pt x="165" y="47"/>
                </a:cubicBezTo>
                <a:cubicBezTo>
                  <a:pt x="154" y="58"/>
                  <a:pt x="142" y="60"/>
                  <a:pt x="130" y="64"/>
                </a:cubicBezTo>
                <a:cubicBezTo>
                  <a:pt x="125" y="65"/>
                  <a:pt x="120" y="66"/>
                  <a:pt x="116" y="68"/>
                </a:cubicBezTo>
                <a:cubicBezTo>
                  <a:pt x="115" y="68"/>
                  <a:pt x="114" y="69"/>
                  <a:pt x="113" y="70"/>
                </a:cubicBezTo>
                <a:cubicBezTo>
                  <a:pt x="107" y="74"/>
                  <a:pt x="100" y="76"/>
                  <a:pt x="90" y="77"/>
                </a:cubicBezTo>
                <a:cubicBezTo>
                  <a:pt x="87" y="78"/>
                  <a:pt x="84" y="80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8" y="81"/>
                  <a:pt x="92" y="81"/>
                  <a:pt x="97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99" y="82"/>
                  <a:pt x="102" y="84"/>
                  <a:pt x="103" y="88"/>
                </a:cubicBezTo>
                <a:cubicBezTo>
                  <a:pt x="104" y="92"/>
                  <a:pt x="103" y="96"/>
                  <a:pt x="101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3" y="97"/>
                  <a:pt x="88" y="98"/>
                  <a:pt x="84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2" y="98"/>
                  <a:pt x="82" y="97"/>
                </a:cubicBezTo>
                <a:cubicBezTo>
                  <a:pt x="82" y="97"/>
                  <a:pt x="82" y="97"/>
                  <a:pt x="82" y="97"/>
                </a:cubicBezTo>
                <a:cubicBezTo>
                  <a:pt x="81" y="97"/>
                  <a:pt x="81" y="97"/>
                  <a:pt x="81" y="97"/>
                </a:cubicBezTo>
                <a:cubicBezTo>
                  <a:pt x="80" y="97"/>
                  <a:pt x="80" y="97"/>
                  <a:pt x="80" y="97"/>
                </a:cubicBezTo>
                <a:cubicBezTo>
                  <a:pt x="80" y="97"/>
                  <a:pt x="80" y="97"/>
                  <a:pt x="80" y="97"/>
                </a:cubicBezTo>
                <a:cubicBezTo>
                  <a:pt x="80" y="97"/>
                  <a:pt x="80" y="97"/>
                  <a:pt x="80" y="97"/>
                </a:cubicBezTo>
                <a:cubicBezTo>
                  <a:pt x="80" y="97"/>
                  <a:pt x="79" y="97"/>
                  <a:pt x="79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4"/>
                  <a:pt x="73" y="94"/>
                  <a:pt x="73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7"/>
                  <a:pt x="71" y="87"/>
                  <a:pt x="71" y="87"/>
                </a:cubicBezTo>
                <a:cubicBezTo>
                  <a:pt x="72" y="87"/>
                  <a:pt x="73" y="86"/>
                  <a:pt x="74" y="86"/>
                </a:cubicBezTo>
                <a:cubicBezTo>
                  <a:pt x="61" y="93"/>
                  <a:pt x="49" y="98"/>
                  <a:pt x="39" y="103"/>
                </a:cubicBezTo>
                <a:cubicBezTo>
                  <a:pt x="39" y="96"/>
                  <a:pt x="39" y="96"/>
                  <a:pt x="39" y="96"/>
                </a:cubicBezTo>
                <a:cubicBezTo>
                  <a:pt x="52" y="88"/>
                  <a:pt x="63" y="82"/>
                  <a:pt x="72" y="76"/>
                </a:cubicBezTo>
                <a:cubicBezTo>
                  <a:pt x="59" y="78"/>
                  <a:pt x="48" y="78"/>
                  <a:pt x="39" y="7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2"/>
                  <a:pt x="39" y="52"/>
                  <a:pt x="39" y="52"/>
                </a:cubicBezTo>
                <a:cubicBezTo>
                  <a:pt x="40" y="51"/>
                  <a:pt x="40" y="50"/>
                  <a:pt x="41" y="49"/>
                </a:cubicBezTo>
                <a:cubicBezTo>
                  <a:pt x="45" y="49"/>
                  <a:pt x="45" y="51"/>
                  <a:pt x="42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60" y="50"/>
                  <a:pt x="80" y="44"/>
                  <a:pt x="99" y="38"/>
                </a:cubicBezTo>
                <a:close/>
                <a:moveTo>
                  <a:pt x="39" y="103"/>
                </a:moveTo>
                <a:cubicBezTo>
                  <a:pt x="36" y="104"/>
                  <a:pt x="33" y="105"/>
                  <a:pt x="30" y="107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4" y="99"/>
                  <a:pt x="37" y="97"/>
                  <a:pt x="39" y="96"/>
                </a:cubicBezTo>
                <a:lnTo>
                  <a:pt x="39" y="103"/>
                </a:lnTo>
                <a:close/>
                <a:moveTo>
                  <a:pt x="39" y="77"/>
                </a:moveTo>
                <a:cubicBezTo>
                  <a:pt x="36" y="77"/>
                  <a:pt x="33" y="77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3"/>
                  <a:pt x="30" y="53"/>
                  <a:pt x="30" y="53"/>
                </a:cubicBezTo>
                <a:cubicBezTo>
                  <a:pt x="33" y="55"/>
                  <a:pt x="36" y="56"/>
                  <a:pt x="39" y="57"/>
                </a:cubicBezTo>
                <a:cubicBezTo>
                  <a:pt x="38" y="56"/>
                  <a:pt x="37" y="56"/>
                  <a:pt x="36" y="56"/>
                </a:cubicBezTo>
                <a:cubicBezTo>
                  <a:pt x="37" y="54"/>
                  <a:pt x="38" y="53"/>
                  <a:pt x="39" y="52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lnTo>
                  <a:pt x="39" y="77"/>
                </a:lnTo>
                <a:close/>
                <a:moveTo>
                  <a:pt x="30" y="107"/>
                </a:moveTo>
                <a:cubicBezTo>
                  <a:pt x="29" y="107"/>
                  <a:pt x="29" y="107"/>
                  <a:pt x="29" y="107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30" y="101"/>
                  <a:pt x="30" y="101"/>
                  <a:pt x="30" y="101"/>
                </a:cubicBezTo>
                <a:lnTo>
                  <a:pt x="30" y="107"/>
                </a:lnTo>
                <a:close/>
                <a:moveTo>
                  <a:pt x="30" y="76"/>
                </a:moveTo>
                <a:cubicBezTo>
                  <a:pt x="30" y="76"/>
                  <a:pt x="29" y="76"/>
                  <a:pt x="29" y="76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3"/>
                  <a:pt x="30" y="53"/>
                  <a:pt x="30" y="53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lnTo>
                  <a:pt x="30" y="76"/>
                </a:lnTo>
                <a:close/>
                <a:moveTo>
                  <a:pt x="29" y="107"/>
                </a:moveTo>
                <a:cubicBezTo>
                  <a:pt x="26" y="108"/>
                  <a:pt x="24" y="109"/>
                  <a:pt x="21" y="110"/>
                </a:cubicBezTo>
                <a:cubicBezTo>
                  <a:pt x="15" y="111"/>
                  <a:pt x="18" y="108"/>
                  <a:pt x="29" y="102"/>
                </a:cubicBezTo>
                <a:lnTo>
                  <a:pt x="29" y="107"/>
                </a:lnTo>
                <a:close/>
                <a:moveTo>
                  <a:pt x="29" y="76"/>
                </a:moveTo>
                <a:cubicBezTo>
                  <a:pt x="28" y="76"/>
                  <a:pt x="27" y="75"/>
                  <a:pt x="26" y="75"/>
                </a:cubicBezTo>
                <a:cubicBezTo>
                  <a:pt x="4" y="87"/>
                  <a:pt x="3" y="86"/>
                  <a:pt x="22" y="73"/>
                </a:cubicBezTo>
                <a:cubicBezTo>
                  <a:pt x="20" y="70"/>
                  <a:pt x="21" y="67"/>
                  <a:pt x="25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19" y="58"/>
                  <a:pt x="11" y="50"/>
                  <a:pt x="0" y="38"/>
                </a:cubicBezTo>
                <a:cubicBezTo>
                  <a:pt x="4" y="35"/>
                  <a:pt x="9" y="36"/>
                  <a:pt x="13" y="39"/>
                </a:cubicBezTo>
                <a:cubicBezTo>
                  <a:pt x="19" y="45"/>
                  <a:pt x="24" y="49"/>
                  <a:pt x="29" y="52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1"/>
                  <a:pt x="29" y="61"/>
                  <a:pt x="29" y="61"/>
                </a:cubicBezTo>
                <a:lnTo>
                  <a:pt x="29" y="76"/>
                </a:lnTo>
                <a:close/>
              </a:path>
            </a:pathLst>
          </a:custGeom>
          <a:solidFill>
            <a:srgbClr val="FFE47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5" name="Freeform 15"/>
          <p:cNvSpPr/>
          <p:nvPr/>
        </p:nvSpPr>
        <p:spPr>
          <a:xfrm>
            <a:off x="4322763" y="1865313"/>
            <a:ext cx="58737" cy="49212"/>
          </a:xfrm>
          <a:custGeom>
            <a:avLst/>
            <a:gdLst>
              <a:gd name="txL" fmla="*/ 0 w 18"/>
              <a:gd name="txT" fmla="*/ 0 h 15"/>
              <a:gd name="txR" fmla="*/ 18 w 18"/>
              <a:gd name="txB" fmla="*/ 15 h 1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" h="15">
                <a:moveTo>
                  <a:pt x="16" y="5"/>
                </a:moveTo>
                <a:cubicBezTo>
                  <a:pt x="12" y="8"/>
                  <a:pt x="10" y="10"/>
                  <a:pt x="6" y="12"/>
                </a:cubicBezTo>
                <a:cubicBezTo>
                  <a:pt x="2" y="14"/>
                  <a:pt x="0" y="15"/>
                  <a:pt x="1" y="10"/>
                </a:cubicBezTo>
                <a:cubicBezTo>
                  <a:pt x="1" y="8"/>
                  <a:pt x="1" y="7"/>
                  <a:pt x="3" y="7"/>
                </a:cubicBezTo>
                <a:cubicBezTo>
                  <a:pt x="5" y="6"/>
                  <a:pt x="7" y="4"/>
                  <a:pt x="11" y="1"/>
                </a:cubicBezTo>
                <a:cubicBezTo>
                  <a:pt x="13" y="0"/>
                  <a:pt x="13" y="0"/>
                  <a:pt x="15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8" y="2"/>
                  <a:pt x="17" y="3"/>
                  <a:pt x="16" y="5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6" name="Freeform 16"/>
          <p:cNvSpPr/>
          <p:nvPr/>
        </p:nvSpPr>
        <p:spPr>
          <a:xfrm>
            <a:off x="4360863" y="1852613"/>
            <a:ext cx="20637" cy="15875"/>
          </a:xfrm>
          <a:custGeom>
            <a:avLst/>
            <a:gdLst>
              <a:gd name="txL" fmla="*/ 0 w 6"/>
              <a:gd name="txT" fmla="*/ 0 h 5"/>
              <a:gd name="txR" fmla="*/ 6 w 6"/>
              <a:gd name="txB" fmla="*/ 5 h 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" h="5">
                <a:moveTo>
                  <a:pt x="6" y="5"/>
                </a:moveTo>
                <a:cubicBezTo>
                  <a:pt x="4" y="4"/>
                  <a:pt x="3" y="4"/>
                  <a:pt x="1" y="3"/>
                </a:cubicBezTo>
                <a:cubicBezTo>
                  <a:pt x="1" y="2"/>
                  <a:pt x="1" y="1"/>
                  <a:pt x="0" y="0"/>
                </a:cubicBezTo>
                <a:cubicBezTo>
                  <a:pt x="2" y="0"/>
                  <a:pt x="4" y="0"/>
                  <a:pt x="5" y="1"/>
                </a:cubicBezTo>
                <a:cubicBezTo>
                  <a:pt x="6" y="2"/>
                  <a:pt x="6" y="3"/>
                  <a:pt x="6" y="5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7" name="Freeform 17"/>
          <p:cNvSpPr/>
          <p:nvPr/>
        </p:nvSpPr>
        <p:spPr>
          <a:xfrm>
            <a:off x="4270375" y="1917700"/>
            <a:ext cx="12700" cy="17463"/>
          </a:xfrm>
          <a:custGeom>
            <a:avLst/>
            <a:gdLst>
              <a:gd name="txL" fmla="*/ 0 w 4"/>
              <a:gd name="txT" fmla="*/ 0 h 5"/>
              <a:gd name="txR" fmla="*/ 4 w 4"/>
              <a:gd name="txB" fmla="*/ 5 h 5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4" h="5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4"/>
                  <a:pt x="1" y="4"/>
                  <a:pt x="1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4" y="5"/>
                  <a:pt x="4" y="4"/>
                </a:cubicBezTo>
                <a:cubicBezTo>
                  <a:pt x="4" y="4"/>
                  <a:pt x="4" y="3"/>
                  <a:pt x="3" y="2"/>
                </a:cubicBezTo>
                <a:cubicBezTo>
                  <a:pt x="3" y="2"/>
                  <a:pt x="2" y="1"/>
                  <a:pt x="2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8" name="Freeform 18"/>
          <p:cNvSpPr/>
          <p:nvPr/>
        </p:nvSpPr>
        <p:spPr>
          <a:xfrm>
            <a:off x="4252913" y="1920875"/>
            <a:ext cx="14287" cy="17463"/>
          </a:xfrm>
          <a:custGeom>
            <a:avLst/>
            <a:gdLst>
              <a:gd name="txL" fmla="*/ 0 w 4"/>
              <a:gd name="txT" fmla="*/ 0 h 5"/>
              <a:gd name="txR" fmla="*/ 4 w 4"/>
              <a:gd name="txB" fmla="*/ 5 h 5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4" h="5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1" y="4"/>
                  <a:pt x="1" y="4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9" name="Freeform 19"/>
          <p:cNvSpPr/>
          <p:nvPr/>
        </p:nvSpPr>
        <p:spPr>
          <a:xfrm>
            <a:off x="4240213" y="1928813"/>
            <a:ext cx="12700" cy="12700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4" h="4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4" y="4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0" name="Freeform 20"/>
          <p:cNvSpPr/>
          <p:nvPr/>
        </p:nvSpPr>
        <p:spPr>
          <a:xfrm>
            <a:off x="4224338" y="1931988"/>
            <a:ext cx="12700" cy="15875"/>
          </a:xfrm>
          <a:custGeom>
            <a:avLst/>
            <a:gdLst>
              <a:gd name="txL" fmla="*/ 0 w 4"/>
              <a:gd name="txT" fmla="*/ 0 h 5"/>
              <a:gd name="txR" fmla="*/ 4 w 4"/>
              <a:gd name="txB" fmla="*/ 5 h 5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4" h="5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3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3" y="5"/>
                  <a:pt x="3" y="4"/>
                </a:cubicBezTo>
                <a:cubicBezTo>
                  <a:pt x="4" y="4"/>
                  <a:pt x="4" y="4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1" name="Freeform 21"/>
          <p:cNvSpPr/>
          <p:nvPr/>
        </p:nvSpPr>
        <p:spPr>
          <a:xfrm>
            <a:off x="4210050" y="1935163"/>
            <a:ext cx="14288" cy="15875"/>
          </a:xfrm>
          <a:custGeom>
            <a:avLst/>
            <a:gdLst>
              <a:gd name="txL" fmla="*/ 0 w 4"/>
              <a:gd name="txT" fmla="*/ 0 h 5"/>
              <a:gd name="txR" fmla="*/ 4 w 4"/>
              <a:gd name="txB" fmla="*/ 5 h 5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4" h="5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1" y="4"/>
                  <a:pt x="1" y="4"/>
                </a:cubicBezTo>
                <a:cubicBezTo>
                  <a:pt x="2" y="4"/>
                  <a:pt x="3" y="5"/>
                  <a:pt x="3" y="5"/>
                </a:cubicBezTo>
                <a:cubicBezTo>
                  <a:pt x="3" y="4"/>
                  <a:pt x="4" y="4"/>
                  <a:pt x="4" y="4"/>
                </a:cubicBezTo>
                <a:cubicBezTo>
                  <a:pt x="4" y="3"/>
                  <a:pt x="4" y="3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2" name="Freeform 22"/>
          <p:cNvSpPr/>
          <p:nvPr/>
        </p:nvSpPr>
        <p:spPr>
          <a:xfrm>
            <a:off x="4194175" y="1938338"/>
            <a:ext cx="12700" cy="15875"/>
          </a:xfrm>
          <a:custGeom>
            <a:avLst/>
            <a:gdLst>
              <a:gd name="txL" fmla="*/ 0 w 4"/>
              <a:gd name="txT" fmla="*/ 0 h 5"/>
              <a:gd name="txR" fmla="*/ 4 w 4"/>
              <a:gd name="txB" fmla="*/ 5 h 5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4" h="5">
                <a:moveTo>
                  <a:pt x="1" y="0"/>
                </a:moveTo>
                <a:cubicBezTo>
                  <a:pt x="1" y="1"/>
                  <a:pt x="0" y="1"/>
                  <a:pt x="0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5"/>
                  <a:pt x="3" y="5"/>
                  <a:pt x="3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3"/>
                  <a:pt x="4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3" name="Freeform 23"/>
          <p:cNvSpPr/>
          <p:nvPr/>
        </p:nvSpPr>
        <p:spPr>
          <a:xfrm>
            <a:off x="4181475" y="1944688"/>
            <a:ext cx="12700" cy="12700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4" h="4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4" y="3"/>
                  <a:pt x="4" y="3"/>
                </a:cubicBezTo>
                <a:cubicBezTo>
                  <a:pt x="4" y="2"/>
                  <a:pt x="4" y="2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4" name="Freeform 24"/>
          <p:cNvSpPr/>
          <p:nvPr/>
        </p:nvSpPr>
        <p:spPr>
          <a:xfrm>
            <a:off x="4165600" y="1947863"/>
            <a:ext cx="12700" cy="12700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4" h="4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3"/>
                  <a:pt x="1" y="3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5" name="Freeform 25"/>
          <p:cNvSpPr/>
          <p:nvPr/>
        </p:nvSpPr>
        <p:spPr>
          <a:xfrm>
            <a:off x="4151313" y="1951038"/>
            <a:ext cx="14287" cy="12700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4" h="4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4" y="4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6" name="Freeform 26"/>
          <p:cNvSpPr/>
          <p:nvPr/>
        </p:nvSpPr>
        <p:spPr>
          <a:xfrm>
            <a:off x="4135438" y="1954213"/>
            <a:ext cx="12700" cy="12700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4" h="4">
                <a:moveTo>
                  <a:pt x="1" y="0"/>
                </a:moveTo>
                <a:cubicBezTo>
                  <a:pt x="1" y="1"/>
                  <a:pt x="1" y="1"/>
                  <a:pt x="0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4" y="4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7" name="Freeform 27"/>
          <p:cNvSpPr/>
          <p:nvPr/>
        </p:nvSpPr>
        <p:spPr>
          <a:xfrm>
            <a:off x="4122738" y="1960563"/>
            <a:ext cx="12700" cy="9525"/>
          </a:xfrm>
          <a:custGeom>
            <a:avLst/>
            <a:gdLst>
              <a:gd name="txL" fmla="*/ 0 w 4"/>
              <a:gd name="txT" fmla="*/ 0 h 3"/>
              <a:gd name="txR" fmla="*/ 4 w 4"/>
              <a:gd name="txB" fmla="*/ 3 h 3"/>
            </a:gdLst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4" h="3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4" y="3"/>
                  <a:pt x="4" y="2"/>
                </a:cubicBezTo>
                <a:cubicBezTo>
                  <a:pt x="4" y="2"/>
                  <a:pt x="4" y="2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8" name="Freeform 28"/>
          <p:cNvSpPr/>
          <p:nvPr/>
        </p:nvSpPr>
        <p:spPr>
          <a:xfrm>
            <a:off x="4108450" y="1963738"/>
            <a:ext cx="14288" cy="9525"/>
          </a:xfrm>
          <a:custGeom>
            <a:avLst/>
            <a:gdLst>
              <a:gd name="txL" fmla="*/ 0 w 4"/>
              <a:gd name="txT" fmla="*/ 0 h 3"/>
              <a:gd name="txR" fmla="*/ 4 w 4"/>
              <a:gd name="txB" fmla="*/ 3 h 3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4" h="3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1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4" y="3"/>
                  <a:pt x="4" y="2"/>
                </a:cubicBezTo>
                <a:cubicBezTo>
                  <a:pt x="4" y="2"/>
                  <a:pt x="4" y="2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9" name="Freeform 29"/>
          <p:cNvSpPr/>
          <p:nvPr/>
        </p:nvSpPr>
        <p:spPr>
          <a:xfrm>
            <a:off x="4098925" y="1963738"/>
            <a:ext cx="9525" cy="14287"/>
          </a:xfrm>
          <a:custGeom>
            <a:avLst/>
            <a:gdLst>
              <a:gd name="txL" fmla="*/ 0 w 3"/>
              <a:gd name="txT" fmla="*/ 0 h 4"/>
              <a:gd name="txR" fmla="*/ 3 w 3"/>
              <a:gd name="txB" fmla="*/ 4 h 4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" h="4">
                <a:moveTo>
                  <a:pt x="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1" y="3"/>
                  <a:pt x="1" y="3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3" y="4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0"/>
                  <a:pt x="1" y="1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40" name="Freeform 30"/>
          <p:cNvSpPr/>
          <p:nvPr/>
        </p:nvSpPr>
        <p:spPr>
          <a:xfrm>
            <a:off x="4089400" y="1966913"/>
            <a:ext cx="9525" cy="14287"/>
          </a:xfrm>
          <a:custGeom>
            <a:avLst/>
            <a:gdLst>
              <a:gd name="txL" fmla="*/ 0 w 3"/>
              <a:gd name="txT" fmla="*/ 0 h 4"/>
              <a:gd name="txR" fmla="*/ 3 w 3"/>
              <a:gd name="txB" fmla="*/ 4 h 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3" h="4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1" y="4"/>
                  <a:pt x="2" y="4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2" y="2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41" name="Freeform 31"/>
          <p:cNvSpPr/>
          <p:nvPr/>
        </p:nvSpPr>
        <p:spPr>
          <a:xfrm>
            <a:off x="4076700" y="1970088"/>
            <a:ext cx="9525" cy="14287"/>
          </a:xfrm>
          <a:custGeom>
            <a:avLst/>
            <a:gdLst>
              <a:gd name="txL" fmla="*/ 0 w 3"/>
              <a:gd name="txT" fmla="*/ 0 h 4"/>
              <a:gd name="txR" fmla="*/ 3 w 3"/>
              <a:gd name="txB" fmla="*/ 4 h 4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" h="4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2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42" name="Freeform 32"/>
          <p:cNvSpPr/>
          <p:nvPr/>
        </p:nvSpPr>
        <p:spPr>
          <a:xfrm>
            <a:off x="4067175" y="1973263"/>
            <a:ext cx="9525" cy="14287"/>
          </a:xfrm>
          <a:custGeom>
            <a:avLst/>
            <a:gdLst>
              <a:gd name="txL" fmla="*/ 0 w 3"/>
              <a:gd name="txT" fmla="*/ 0 h 4"/>
              <a:gd name="txR" fmla="*/ 3 w 3"/>
              <a:gd name="txB" fmla="*/ 4 h 4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" h="4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4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43" name="Freeform 33"/>
          <p:cNvSpPr/>
          <p:nvPr/>
        </p:nvSpPr>
        <p:spPr>
          <a:xfrm>
            <a:off x="4056063" y="1978025"/>
            <a:ext cx="11112" cy="9525"/>
          </a:xfrm>
          <a:custGeom>
            <a:avLst/>
            <a:gdLst>
              <a:gd name="txL" fmla="*/ 0 w 3"/>
              <a:gd name="txT" fmla="*/ 0 h 3"/>
              <a:gd name="txR" fmla="*/ 3 w 3"/>
              <a:gd name="txB" fmla="*/ 3 h 3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3" h="3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44" name="Freeform 34"/>
          <p:cNvSpPr/>
          <p:nvPr/>
        </p:nvSpPr>
        <p:spPr>
          <a:xfrm>
            <a:off x="4043363" y="1981200"/>
            <a:ext cx="9525" cy="9525"/>
          </a:xfrm>
          <a:custGeom>
            <a:avLst/>
            <a:gdLst>
              <a:gd name="txL" fmla="*/ 0 w 3"/>
              <a:gd name="txT" fmla="*/ 0 h 3"/>
              <a:gd name="txR" fmla="*/ 3 w 3"/>
              <a:gd name="txB" fmla="*/ 3 h 3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3" h="3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45" name="Freeform 35"/>
          <p:cNvSpPr/>
          <p:nvPr/>
        </p:nvSpPr>
        <p:spPr>
          <a:xfrm>
            <a:off x="4033838" y="1984375"/>
            <a:ext cx="9525" cy="9525"/>
          </a:xfrm>
          <a:custGeom>
            <a:avLst/>
            <a:gdLst>
              <a:gd name="txL" fmla="*/ 0 w 3"/>
              <a:gd name="txT" fmla="*/ 0 h 3"/>
              <a:gd name="txR" fmla="*/ 3 w 3"/>
              <a:gd name="txB" fmla="*/ 3 h 3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3" h="3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2" y="1"/>
                </a:cubicBezTo>
                <a:cubicBezTo>
                  <a:pt x="2" y="1"/>
                  <a:pt x="2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46" name="Freeform 36"/>
          <p:cNvSpPr/>
          <p:nvPr/>
        </p:nvSpPr>
        <p:spPr>
          <a:xfrm>
            <a:off x="4021138" y="1987550"/>
            <a:ext cx="9525" cy="9525"/>
          </a:xfrm>
          <a:custGeom>
            <a:avLst/>
            <a:gdLst>
              <a:gd name="txL" fmla="*/ 0 w 3"/>
              <a:gd name="txT" fmla="*/ 0 h 3"/>
              <a:gd name="txR" fmla="*/ 3 w 3"/>
              <a:gd name="txB" fmla="*/ 3 h 3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3" h="3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1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47" name="Freeform 37"/>
          <p:cNvSpPr/>
          <p:nvPr/>
        </p:nvSpPr>
        <p:spPr>
          <a:xfrm>
            <a:off x="4011613" y="1990725"/>
            <a:ext cx="9525" cy="9525"/>
          </a:xfrm>
          <a:custGeom>
            <a:avLst/>
            <a:gdLst>
              <a:gd name="txL" fmla="*/ 0 w 6"/>
              <a:gd name="txT" fmla="*/ 0 h 6"/>
              <a:gd name="txR" fmla="*/ 6 w 6"/>
              <a:gd name="txB" fmla="*/ 6 h 6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6" h="6">
                <a:moveTo>
                  <a:pt x="2" y="0"/>
                </a:move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48" name="Freeform 38"/>
          <p:cNvSpPr/>
          <p:nvPr/>
        </p:nvSpPr>
        <p:spPr>
          <a:xfrm>
            <a:off x="4000500" y="1993900"/>
            <a:ext cx="7938" cy="6350"/>
          </a:xfrm>
          <a:custGeom>
            <a:avLst/>
            <a:gdLst>
              <a:gd name="txL" fmla="*/ 0 w 5"/>
              <a:gd name="txT" fmla="*/ 0 h 4"/>
              <a:gd name="txR" fmla="*/ 5 w 5"/>
              <a:gd name="txB" fmla="*/ 4 h 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5" h="4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5" y="4"/>
                </a:lnTo>
                <a:lnTo>
                  <a:pt x="5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49" name="Freeform 39"/>
          <p:cNvSpPr/>
          <p:nvPr/>
        </p:nvSpPr>
        <p:spPr>
          <a:xfrm>
            <a:off x="4168775" y="2039938"/>
            <a:ext cx="25400" cy="38100"/>
          </a:xfrm>
          <a:custGeom>
            <a:avLst/>
            <a:gdLst>
              <a:gd name="txL" fmla="*/ 0 w 8"/>
              <a:gd name="txT" fmla="*/ 0 h 12"/>
              <a:gd name="txR" fmla="*/ 8 w 8"/>
              <a:gd name="txB" fmla="*/ 12 h 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" h="12">
                <a:moveTo>
                  <a:pt x="2" y="1"/>
                </a:moveTo>
                <a:cubicBezTo>
                  <a:pt x="0" y="1"/>
                  <a:pt x="0" y="4"/>
                  <a:pt x="1" y="7"/>
                </a:cubicBezTo>
                <a:cubicBezTo>
                  <a:pt x="2" y="10"/>
                  <a:pt x="4" y="12"/>
                  <a:pt x="6" y="11"/>
                </a:cubicBezTo>
                <a:cubicBezTo>
                  <a:pt x="8" y="11"/>
                  <a:pt x="8" y="8"/>
                  <a:pt x="7" y="5"/>
                </a:cubicBezTo>
                <a:cubicBezTo>
                  <a:pt x="6" y="2"/>
                  <a:pt x="4" y="0"/>
                  <a:pt x="2" y="1"/>
                </a:cubicBezTo>
                <a:close/>
              </a:path>
            </a:pathLst>
          </a:custGeom>
          <a:solidFill>
            <a:srgbClr val="A2B93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50" name="Freeform 40"/>
          <p:cNvSpPr>
            <a:spLocks noEditPoints="1"/>
          </p:cNvSpPr>
          <p:nvPr/>
        </p:nvSpPr>
        <p:spPr>
          <a:xfrm>
            <a:off x="3725863" y="1276350"/>
            <a:ext cx="301625" cy="255588"/>
          </a:xfrm>
          <a:custGeom>
            <a:avLst/>
            <a:gdLst>
              <a:gd name="txL" fmla="*/ 0 w 92"/>
              <a:gd name="txT" fmla="*/ 0 h 78"/>
              <a:gd name="txR" fmla="*/ 92 w 92"/>
              <a:gd name="txB" fmla="*/ 78 h 7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2" h="78">
                <a:moveTo>
                  <a:pt x="45" y="69"/>
                </a:moveTo>
                <a:cubicBezTo>
                  <a:pt x="38" y="72"/>
                  <a:pt x="33" y="74"/>
                  <a:pt x="28" y="76"/>
                </a:cubicBezTo>
                <a:cubicBezTo>
                  <a:pt x="27" y="76"/>
                  <a:pt x="25" y="77"/>
                  <a:pt x="23" y="78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3"/>
                  <a:pt x="23" y="53"/>
                  <a:pt x="23" y="53"/>
                </a:cubicBezTo>
                <a:cubicBezTo>
                  <a:pt x="24" y="52"/>
                  <a:pt x="26" y="52"/>
                  <a:pt x="27" y="52"/>
                </a:cubicBezTo>
                <a:cubicBezTo>
                  <a:pt x="26" y="53"/>
                  <a:pt x="25" y="54"/>
                  <a:pt x="24" y="55"/>
                </a:cubicBezTo>
                <a:cubicBezTo>
                  <a:pt x="32" y="48"/>
                  <a:pt x="40" y="38"/>
                  <a:pt x="48" y="26"/>
                </a:cubicBezTo>
                <a:cubicBezTo>
                  <a:pt x="54" y="17"/>
                  <a:pt x="62" y="9"/>
                  <a:pt x="73" y="4"/>
                </a:cubicBezTo>
                <a:cubicBezTo>
                  <a:pt x="78" y="2"/>
                  <a:pt x="83" y="0"/>
                  <a:pt x="87" y="3"/>
                </a:cubicBezTo>
                <a:cubicBezTo>
                  <a:pt x="92" y="6"/>
                  <a:pt x="92" y="14"/>
                  <a:pt x="87" y="23"/>
                </a:cubicBezTo>
                <a:cubicBezTo>
                  <a:pt x="77" y="40"/>
                  <a:pt x="69" y="50"/>
                  <a:pt x="61" y="58"/>
                </a:cubicBezTo>
                <a:cubicBezTo>
                  <a:pt x="56" y="63"/>
                  <a:pt x="52" y="66"/>
                  <a:pt x="45" y="69"/>
                </a:cubicBezTo>
                <a:close/>
                <a:moveTo>
                  <a:pt x="23" y="78"/>
                </a:moveTo>
                <a:cubicBezTo>
                  <a:pt x="22" y="78"/>
                  <a:pt x="22" y="78"/>
                  <a:pt x="22" y="78"/>
                </a:cubicBezTo>
                <a:cubicBezTo>
                  <a:pt x="22" y="56"/>
                  <a:pt x="22" y="56"/>
                  <a:pt x="22" y="56"/>
                </a:cubicBezTo>
                <a:cubicBezTo>
                  <a:pt x="23" y="56"/>
                  <a:pt x="23" y="56"/>
                  <a:pt x="23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6"/>
                  <a:pt x="23" y="56"/>
                  <a:pt x="23" y="56"/>
                </a:cubicBezTo>
                <a:lnTo>
                  <a:pt x="23" y="78"/>
                </a:lnTo>
                <a:close/>
                <a:moveTo>
                  <a:pt x="22" y="78"/>
                </a:moveTo>
                <a:cubicBezTo>
                  <a:pt x="22" y="78"/>
                  <a:pt x="21" y="78"/>
                  <a:pt x="20" y="78"/>
                </a:cubicBezTo>
                <a:cubicBezTo>
                  <a:pt x="20" y="58"/>
                  <a:pt x="20" y="58"/>
                  <a:pt x="20" y="58"/>
                </a:cubicBezTo>
                <a:cubicBezTo>
                  <a:pt x="21" y="57"/>
                  <a:pt x="21" y="57"/>
                  <a:pt x="21" y="57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4"/>
                  <a:pt x="22" y="53"/>
                  <a:pt x="22" y="53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6"/>
                  <a:pt x="22" y="56"/>
                  <a:pt x="22" y="56"/>
                </a:cubicBezTo>
                <a:lnTo>
                  <a:pt x="22" y="78"/>
                </a:lnTo>
                <a:close/>
                <a:moveTo>
                  <a:pt x="20" y="78"/>
                </a:moveTo>
                <a:cubicBezTo>
                  <a:pt x="19" y="78"/>
                  <a:pt x="19" y="78"/>
                  <a:pt x="19" y="78"/>
                </a:cubicBezTo>
                <a:cubicBezTo>
                  <a:pt x="19" y="59"/>
                  <a:pt x="19" y="59"/>
                  <a:pt x="19" y="59"/>
                </a:cubicBezTo>
                <a:cubicBezTo>
                  <a:pt x="20" y="58"/>
                  <a:pt x="20" y="58"/>
                  <a:pt x="20" y="58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0" y="58"/>
                  <a:pt x="20" y="58"/>
                </a:cubicBezTo>
                <a:lnTo>
                  <a:pt x="20" y="78"/>
                </a:lnTo>
                <a:close/>
                <a:moveTo>
                  <a:pt x="19" y="78"/>
                </a:moveTo>
                <a:cubicBezTo>
                  <a:pt x="19" y="78"/>
                  <a:pt x="19" y="78"/>
                  <a:pt x="19" y="78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lnTo>
                  <a:pt x="19" y="78"/>
                </a:lnTo>
                <a:close/>
                <a:moveTo>
                  <a:pt x="19" y="78"/>
                </a:moveTo>
                <a:cubicBezTo>
                  <a:pt x="18" y="78"/>
                  <a:pt x="17" y="78"/>
                  <a:pt x="16" y="78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0"/>
                  <a:pt x="17" y="60"/>
                  <a:pt x="17" y="60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55"/>
                  <a:pt x="16" y="55"/>
                  <a:pt x="16" y="55"/>
                </a:cubicBezTo>
                <a:cubicBezTo>
                  <a:pt x="17" y="55"/>
                  <a:pt x="18" y="55"/>
                  <a:pt x="19" y="54"/>
                </a:cubicBezTo>
                <a:cubicBezTo>
                  <a:pt x="19" y="59"/>
                  <a:pt x="19" y="59"/>
                  <a:pt x="19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9"/>
                  <a:pt x="19" y="59"/>
                  <a:pt x="19" y="59"/>
                </a:cubicBezTo>
                <a:lnTo>
                  <a:pt x="19" y="78"/>
                </a:lnTo>
                <a:close/>
                <a:moveTo>
                  <a:pt x="16" y="78"/>
                </a:moveTo>
                <a:cubicBezTo>
                  <a:pt x="15" y="78"/>
                  <a:pt x="15" y="78"/>
                  <a:pt x="15" y="78"/>
                </a:cubicBezTo>
                <a:cubicBezTo>
                  <a:pt x="15" y="61"/>
                  <a:pt x="15" y="61"/>
                  <a:pt x="15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56"/>
                  <a:pt x="15" y="56"/>
                  <a:pt x="15" y="56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lnTo>
                  <a:pt x="16" y="78"/>
                </a:lnTo>
                <a:close/>
                <a:moveTo>
                  <a:pt x="15" y="78"/>
                </a:moveTo>
                <a:cubicBezTo>
                  <a:pt x="15" y="78"/>
                  <a:pt x="14" y="78"/>
                  <a:pt x="14" y="78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5" y="56"/>
                  <a:pt x="15" y="56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lnTo>
                  <a:pt x="15" y="78"/>
                </a:lnTo>
                <a:close/>
                <a:moveTo>
                  <a:pt x="14" y="78"/>
                </a:moveTo>
                <a:cubicBezTo>
                  <a:pt x="14" y="78"/>
                  <a:pt x="14" y="78"/>
                  <a:pt x="14" y="78"/>
                </a:cubicBezTo>
                <a:cubicBezTo>
                  <a:pt x="13" y="77"/>
                  <a:pt x="12" y="77"/>
                  <a:pt x="11" y="76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58"/>
                  <a:pt x="11" y="58"/>
                  <a:pt x="11" y="58"/>
                </a:cubicBezTo>
                <a:cubicBezTo>
                  <a:pt x="12" y="57"/>
                  <a:pt x="13" y="57"/>
                  <a:pt x="14" y="56"/>
                </a:cubicBez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4" y="62"/>
                  <a:pt x="14" y="62"/>
                  <a:pt x="14" y="62"/>
                </a:cubicBezTo>
                <a:lnTo>
                  <a:pt x="14" y="78"/>
                </a:lnTo>
                <a:close/>
                <a:moveTo>
                  <a:pt x="11" y="76"/>
                </a:moveTo>
                <a:cubicBezTo>
                  <a:pt x="10" y="76"/>
                  <a:pt x="10" y="76"/>
                  <a:pt x="10" y="76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58"/>
                  <a:pt x="10" y="58"/>
                  <a:pt x="10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64"/>
                  <a:pt x="11" y="64"/>
                  <a:pt x="11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1" y="64"/>
                  <a:pt x="11" y="64"/>
                  <a:pt x="11" y="64"/>
                </a:cubicBezTo>
                <a:lnTo>
                  <a:pt x="11" y="76"/>
                </a:lnTo>
                <a:close/>
                <a:moveTo>
                  <a:pt x="10" y="76"/>
                </a:moveTo>
                <a:cubicBezTo>
                  <a:pt x="9" y="75"/>
                  <a:pt x="9" y="75"/>
                  <a:pt x="9" y="75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59"/>
                  <a:pt x="9" y="59"/>
                  <a:pt x="9" y="59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64"/>
                  <a:pt x="10" y="64"/>
                  <a:pt x="10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10" y="64"/>
                  <a:pt x="10" y="64"/>
                  <a:pt x="10" y="64"/>
                </a:cubicBezTo>
                <a:lnTo>
                  <a:pt x="10" y="76"/>
                </a:lnTo>
                <a:close/>
                <a:moveTo>
                  <a:pt x="9" y="75"/>
                </a:moveTo>
                <a:cubicBezTo>
                  <a:pt x="8" y="74"/>
                  <a:pt x="8" y="74"/>
                  <a:pt x="8" y="7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64"/>
                  <a:pt x="9" y="64"/>
                  <a:pt x="9" y="64"/>
                </a:cubicBezTo>
                <a:lnTo>
                  <a:pt x="9" y="75"/>
                </a:lnTo>
                <a:close/>
                <a:moveTo>
                  <a:pt x="8" y="74"/>
                </a:moveTo>
                <a:cubicBezTo>
                  <a:pt x="7" y="74"/>
                  <a:pt x="7" y="74"/>
                  <a:pt x="7" y="74"/>
                </a:cubicBezTo>
                <a:cubicBezTo>
                  <a:pt x="7" y="65"/>
                  <a:pt x="7" y="65"/>
                  <a:pt x="7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0"/>
                  <a:pt x="7" y="60"/>
                  <a:pt x="7" y="60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64"/>
                  <a:pt x="8" y="64"/>
                  <a:pt x="8" y="64"/>
                </a:cubicBezTo>
                <a:lnTo>
                  <a:pt x="8" y="74"/>
                </a:lnTo>
                <a:close/>
                <a:moveTo>
                  <a:pt x="7" y="74"/>
                </a:moveTo>
                <a:cubicBezTo>
                  <a:pt x="6" y="73"/>
                  <a:pt x="6" y="73"/>
                  <a:pt x="6" y="73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0"/>
                  <a:pt x="6" y="60"/>
                  <a:pt x="6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5"/>
                  <a:pt x="7" y="65"/>
                  <a:pt x="7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7" y="65"/>
                  <a:pt x="7" y="65"/>
                  <a:pt x="7" y="65"/>
                </a:cubicBezTo>
                <a:lnTo>
                  <a:pt x="7" y="74"/>
                </a:lnTo>
                <a:close/>
                <a:moveTo>
                  <a:pt x="6" y="73"/>
                </a:moveTo>
                <a:cubicBezTo>
                  <a:pt x="5" y="72"/>
                  <a:pt x="5" y="72"/>
                  <a:pt x="5" y="72"/>
                </a:cubicBezTo>
                <a:cubicBezTo>
                  <a:pt x="5" y="65"/>
                  <a:pt x="5" y="65"/>
                  <a:pt x="5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61"/>
                  <a:pt x="5" y="61"/>
                  <a:pt x="5" y="61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lnTo>
                  <a:pt x="6" y="73"/>
                </a:lnTo>
                <a:close/>
                <a:moveTo>
                  <a:pt x="5" y="72"/>
                </a:moveTo>
                <a:cubicBezTo>
                  <a:pt x="5" y="71"/>
                  <a:pt x="4" y="71"/>
                  <a:pt x="4" y="70"/>
                </a:cubicBezTo>
                <a:cubicBezTo>
                  <a:pt x="4" y="65"/>
                  <a:pt x="4" y="65"/>
                  <a:pt x="4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5" y="61"/>
                  <a:pt x="5" y="61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lnTo>
                  <a:pt x="5" y="72"/>
                </a:lnTo>
                <a:close/>
                <a:moveTo>
                  <a:pt x="4" y="70"/>
                </a:moveTo>
                <a:cubicBezTo>
                  <a:pt x="3" y="70"/>
                  <a:pt x="3" y="69"/>
                  <a:pt x="2" y="69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3"/>
                  <a:pt x="2" y="63"/>
                  <a:pt x="2" y="63"/>
                </a:cubicBezTo>
                <a:cubicBezTo>
                  <a:pt x="3" y="63"/>
                  <a:pt x="3" y="62"/>
                  <a:pt x="4" y="62"/>
                </a:cubicBezTo>
                <a:cubicBezTo>
                  <a:pt x="4" y="65"/>
                  <a:pt x="4" y="65"/>
                  <a:pt x="4" y="65"/>
                </a:cubicBezTo>
                <a:cubicBezTo>
                  <a:pt x="3" y="66"/>
                  <a:pt x="3" y="66"/>
                  <a:pt x="3" y="66"/>
                </a:cubicBezTo>
                <a:cubicBezTo>
                  <a:pt x="4" y="65"/>
                  <a:pt x="4" y="65"/>
                  <a:pt x="4" y="65"/>
                </a:cubicBezTo>
                <a:lnTo>
                  <a:pt x="4" y="70"/>
                </a:lnTo>
                <a:close/>
                <a:moveTo>
                  <a:pt x="2" y="69"/>
                </a:moveTo>
                <a:cubicBezTo>
                  <a:pt x="2" y="68"/>
                  <a:pt x="2" y="68"/>
                  <a:pt x="2" y="68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4"/>
                  <a:pt x="2" y="64"/>
                  <a:pt x="2" y="64"/>
                </a:cubicBezTo>
                <a:cubicBezTo>
                  <a:pt x="2" y="63"/>
                  <a:pt x="2" y="63"/>
                  <a:pt x="2" y="63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lnTo>
                  <a:pt x="2" y="69"/>
                </a:lnTo>
                <a:close/>
                <a:moveTo>
                  <a:pt x="2" y="68"/>
                </a:moveTo>
                <a:cubicBezTo>
                  <a:pt x="1" y="67"/>
                  <a:pt x="1" y="66"/>
                  <a:pt x="0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4"/>
                  <a:pt x="2" y="64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lnTo>
                  <a:pt x="2" y="68"/>
                </a:ln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51" name="Freeform 41"/>
          <p:cNvSpPr/>
          <p:nvPr/>
        </p:nvSpPr>
        <p:spPr>
          <a:xfrm>
            <a:off x="3729038" y="1273175"/>
            <a:ext cx="301625" cy="236538"/>
          </a:xfrm>
          <a:custGeom>
            <a:avLst/>
            <a:gdLst>
              <a:gd name="txL" fmla="*/ 0 w 92"/>
              <a:gd name="txT" fmla="*/ 0 h 72"/>
              <a:gd name="txR" fmla="*/ 92 w 92"/>
              <a:gd name="txB" fmla="*/ 72 h 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92" h="72">
                <a:moveTo>
                  <a:pt x="4" y="72"/>
                </a:moveTo>
                <a:cubicBezTo>
                  <a:pt x="17" y="71"/>
                  <a:pt x="34" y="58"/>
                  <a:pt x="54" y="35"/>
                </a:cubicBezTo>
                <a:cubicBezTo>
                  <a:pt x="57" y="31"/>
                  <a:pt x="60" y="27"/>
                  <a:pt x="66" y="22"/>
                </a:cubicBezTo>
                <a:cubicBezTo>
                  <a:pt x="75" y="15"/>
                  <a:pt x="82" y="14"/>
                  <a:pt x="88" y="20"/>
                </a:cubicBezTo>
                <a:cubicBezTo>
                  <a:pt x="92" y="11"/>
                  <a:pt x="87" y="0"/>
                  <a:pt x="73" y="6"/>
                </a:cubicBezTo>
                <a:cubicBezTo>
                  <a:pt x="62" y="11"/>
                  <a:pt x="54" y="19"/>
                  <a:pt x="49" y="27"/>
                </a:cubicBezTo>
                <a:cubicBezTo>
                  <a:pt x="32" y="51"/>
                  <a:pt x="15" y="68"/>
                  <a:pt x="0" y="68"/>
                </a:cubicBezTo>
                <a:cubicBezTo>
                  <a:pt x="1" y="70"/>
                  <a:pt x="2" y="71"/>
                  <a:pt x="4" y="72"/>
                </a:cubicBez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52" name="Freeform 42"/>
          <p:cNvSpPr/>
          <p:nvPr/>
        </p:nvSpPr>
        <p:spPr>
          <a:xfrm>
            <a:off x="3676650" y="1054100"/>
            <a:ext cx="334963" cy="382588"/>
          </a:xfrm>
          <a:custGeom>
            <a:avLst/>
            <a:gdLst>
              <a:gd name="txL" fmla="*/ 0 w 102"/>
              <a:gd name="txT" fmla="*/ 0 h 117"/>
              <a:gd name="txR" fmla="*/ 102 w 102"/>
              <a:gd name="txB" fmla="*/ 117 h 117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2" h="117">
                <a:moveTo>
                  <a:pt x="43" y="117"/>
                </a:moveTo>
                <a:cubicBezTo>
                  <a:pt x="49" y="74"/>
                  <a:pt x="35" y="41"/>
                  <a:pt x="0" y="17"/>
                </a:cubicBezTo>
                <a:cubicBezTo>
                  <a:pt x="56" y="0"/>
                  <a:pt x="90" y="16"/>
                  <a:pt x="102" y="65"/>
                </a:cubicBezTo>
                <a:cubicBezTo>
                  <a:pt x="77" y="66"/>
                  <a:pt x="57" y="83"/>
                  <a:pt x="43" y="117"/>
                </a:cubicBez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53" name="Freeform 43"/>
          <p:cNvSpPr/>
          <p:nvPr/>
        </p:nvSpPr>
        <p:spPr>
          <a:xfrm>
            <a:off x="3775075" y="1100138"/>
            <a:ext cx="169863" cy="176212"/>
          </a:xfrm>
          <a:custGeom>
            <a:avLst/>
            <a:gdLst>
              <a:gd name="txL" fmla="*/ 0 w 52"/>
              <a:gd name="txT" fmla="*/ 0 h 54"/>
              <a:gd name="txR" fmla="*/ 52 w 52"/>
              <a:gd name="txB" fmla="*/ 54 h 54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52" h="54">
                <a:moveTo>
                  <a:pt x="0" y="33"/>
                </a:moveTo>
                <a:cubicBezTo>
                  <a:pt x="9" y="17"/>
                  <a:pt x="19" y="6"/>
                  <a:pt x="32" y="0"/>
                </a:cubicBezTo>
                <a:cubicBezTo>
                  <a:pt x="40" y="2"/>
                  <a:pt x="47" y="7"/>
                  <a:pt x="52" y="12"/>
                </a:cubicBezTo>
                <a:cubicBezTo>
                  <a:pt x="36" y="20"/>
                  <a:pt x="22" y="34"/>
                  <a:pt x="10" y="54"/>
                </a:cubicBezTo>
                <a:cubicBezTo>
                  <a:pt x="8" y="46"/>
                  <a:pt x="5" y="40"/>
                  <a:pt x="0" y="33"/>
                </a:cubicBez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54" name="Freeform 44"/>
          <p:cNvSpPr/>
          <p:nvPr/>
        </p:nvSpPr>
        <p:spPr>
          <a:xfrm>
            <a:off x="3673475" y="1122363"/>
            <a:ext cx="141288" cy="338137"/>
          </a:xfrm>
          <a:custGeom>
            <a:avLst/>
            <a:gdLst>
              <a:gd name="txL" fmla="*/ 0 w 43"/>
              <a:gd name="txT" fmla="*/ 0 h 103"/>
              <a:gd name="txR" fmla="*/ 43 w 43"/>
              <a:gd name="txB" fmla="*/ 103 h 103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" h="103">
                <a:moveTo>
                  <a:pt x="16" y="103"/>
                </a:moveTo>
                <a:cubicBezTo>
                  <a:pt x="18" y="68"/>
                  <a:pt x="13" y="33"/>
                  <a:pt x="0" y="0"/>
                </a:cubicBezTo>
                <a:cubicBezTo>
                  <a:pt x="23" y="42"/>
                  <a:pt x="38" y="68"/>
                  <a:pt x="43" y="78"/>
                </a:cubicBezTo>
                <a:cubicBezTo>
                  <a:pt x="38" y="87"/>
                  <a:pt x="29" y="95"/>
                  <a:pt x="16" y="103"/>
                </a:cubicBez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55" name="Freeform 45"/>
          <p:cNvSpPr/>
          <p:nvPr/>
        </p:nvSpPr>
        <p:spPr>
          <a:xfrm>
            <a:off x="3648075" y="1030288"/>
            <a:ext cx="80963" cy="66675"/>
          </a:xfrm>
          <a:custGeom>
            <a:avLst/>
            <a:gdLst>
              <a:gd name="txL" fmla="*/ 0 w 25"/>
              <a:gd name="txT" fmla="*/ 0 h 20"/>
              <a:gd name="txR" fmla="*/ 25 w 25"/>
              <a:gd name="txB" fmla="*/ 20 h 2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5" h="20">
                <a:moveTo>
                  <a:pt x="0" y="10"/>
                </a:moveTo>
                <a:cubicBezTo>
                  <a:pt x="6" y="20"/>
                  <a:pt x="6" y="20"/>
                  <a:pt x="6" y="20"/>
                </a:cubicBezTo>
                <a:cubicBezTo>
                  <a:pt x="10" y="18"/>
                  <a:pt x="21" y="11"/>
                  <a:pt x="25" y="12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1"/>
                  <a:pt x="22" y="2"/>
                  <a:pt x="22" y="2"/>
                </a:cubicBezTo>
                <a:cubicBezTo>
                  <a:pt x="17" y="0"/>
                  <a:pt x="4" y="8"/>
                  <a:pt x="0" y="10"/>
                </a:cubicBez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56" name="Freeform 46"/>
          <p:cNvSpPr/>
          <p:nvPr/>
        </p:nvSpPr>
        <p:spPr>
          <a:xfrm>
            <a:off x="3697288" y="1038225"/>
            <a:ext cx="31750" cy="52388"/>
          </a:xfrm>
          <a:custGeom>
            <a:avLst/>
            <a:gdLst>
              <a:gd name="txL" fmla="*/ 0 w 20"/>
              <a:gd name="txT" fmla="*/ 0 h 33"/>
              <a:gd name="txR" fmla="*/ 20 w 20"/>
              <a:gd name="txB" fmla="*/ 33 h 33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20" h="33">
                <a:moveTo>
                  <a:pt x="14" y="0"/>
                </a:moveTo>
                <a:lnTo>
                  <a:pt x="20" y="22"/>
                </a:lnTo>
                <a:lnTo>
                  <a:pt x="20" y="24"/>
                </a:lnTo>
                <a:lnTo>
                  <a:pt x="18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2" y="28"/>
                </a:lnTo>
                <a:lnTo>
                  <a:pt x="10" y="28"/>
                </a:lnTo>
                <a:lnTo>
                  <a:pt x="10" y="31"/>
                </a:lnTo>
                <a:lnTo>
                  <a:pt x="8" y="31"/>
                </a:lnTo>
                <a:lnTo>
                  <a:pt x="6" y="33"/>
                </a:lnTo>
                <a:lnTo>
                  <a:pt x="0" y="10"/>
                </a:lnTo>
                <a:lnTo>
                  <a:pt x="0" y="8"/>
                </a:lnTo>
                <a:lnTo>
                  <a:pt x="2" y="8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10" y="4"/>
                </a:lnTo>
                <a:lnTo>
                  <a:pt x="12" y="4"/>
                </a:lnTo>
                <a:lnTo>
                  <a:pt x="12" y="2"/>
                </a:lnTo>
                <a:lnTo>
                  <a:pt x="14" y="2"/>
                </a:lnTo>
                <a:lnTo>
                  <a:pt x="14" y="0"/>
                </a:ln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57" name="Freeform 47"/>
          <p:cNvSpPr/>
          <p:nvPr/>
        </p:nvSpPr>
        <p:spPr>
          <a:xfrm>
            <a:off x="3697288" y="1011238"/>
            <a:ext cx="96837" cy="82550"/>
          </a:xfrm>
          <a:custGeom>
            <a:avLst/>
            <a:gdLst>
              <a:gd name="txL" fmla="*/ 0 w 30"/>
              <a:gd name="txT" fmla="*/ 0 h 25"/>
              <a:gd name="txR" fmla="*/ 30 w 30"/>
              <a:gd name="txB" fmla="*/ 25 h 2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30" h="25">
                <a:moveTo>
                  <a:pt x="0" y="13"/>
                </a:moveTo>
                <a:cubicBezTo>
                  <a:pt x="3" y="24"/>
                  <a:pt x="3" y="24"/>
                  <a:pt x="3" y="24"/>
                </a:cubicBezTo>
                <a:cubicBezTo>
                  <a:pt x="5" y="25"/>
                  <a:pt x="14" y="19"/>
                  <a:pt x="17" y="17"/>
                </a:cubicBezTo>
                <a:cubicBezTo>
                  <a:pt x="20" y="15"/>
                  <a:pt x="27" y="12"/>
                  <a:pt x="29" y="14"/>
                </a:cubicBezTo>
                <a:cubicBezTo>
                  <a:pt x="30" y="12"/>
                  <a:pt x="25" y="10"/>
                  <a:pt x="22" y="9"/>
                </a:cubicBezTo>
                <a:cubicBezTo>
                  <a:pt x="21" y="7"/>
                  <a:pt x="24" y="4"/>
                  <a:pt x="25" y="3"/>
                </a:cubicBezTo>
                <a:cubicBezTo>
                  <a:pt x="21" y="0"/>
                  <a:pt x="6" y="11"/>
                  <a:pt x="2" y="13"/>
                </a:cubicBezTo>
                <a:cubicBezTo>
                  <a:pt x="2" y="13"/>
                  <a:pt x="0" y="14"/>
                  <a:pt x="0" y="13"/>
                </a:cubicBez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58" name="矩形 1"/>
          <p:cNvSpPr/>
          <p:nvPr/>
        </p:nvSpPr>
        <p:spPr>
          <a:xfrm>
            <a:off x="4252913" y="996950"/>
            <a:ext cx="4243387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59" name="矩形 1"/>
          <p:cNvSpPr/>
          <p:nvPr/>
        </p:nvSpPr>
        <p:spPr>
          <a:xfrm>
            <a:off x="4541838" y="1722438"/>
            <a:ext cx="3954462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60" name="矩形 1"/>
          <p:cNvSpPr/>
          <p:nvPr/>
        </p:nvSpPr>
        <p:spPr>
          <a:xfrm>
            <a:off x="4541838" y="2479675"/>
            <a:ext cx="3954462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61" name="矩形 1"/>
          <p:cNvSpPr/>
          <p:nvPr/>
        </p:nvSpPr>
        <p:spPr>
          <a:xfrm>
            <a:off x="4535488" y="3314700"/>
            <a:ext cx="3954462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62" name="矩形 1"/>
          <p:cNvSpPr/>
          <p:nvPr/>
        </p:nvSpPr>
        <p:spPr>
          <a:xfrm>
            <a:off x="4464050" y="4171950"/>
            <a:ext cx="4144963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63" name="矩形 77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64" name="图片 78" descr="2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组合 22"/>
          <p:cNvGrpSpPr/>
          <p:nvPr/>
        </p:nvGrpSpPr>
        <p:grpSpPr>
          <a:xfrm>
            <a:off x="3905250" y="1214438"/>
            <a:ext cx="1566863" cy="1566862"/>
            <a:chOff x="0" y="0"/>
            <a:chExt cx="1176338" cy="1176337"/>
          </a:xfrm>
        </p:grpSpPr>
        <p:sp>
          <p:nvSpPr>
            <p:cNvPr id="14364" name="流程图: 联系 16"/>
            <p:cNvSpPr/>
            <p:nvPr/>
          </p:nvSpPr>
          <p:spPr>
            <a:xfrm>
              <a:off x="0" y="0"/>
              <a:ext cx="1176338" cy="1176337"/>
            </a:xfrm>
            <a:custGeom>
              <a:avLst/>
              <a:gdLst>
                <a:gd name="txL" fmla="*/ 0 w 1176338"/>
                <a:gd name="txT" fmla="*/ 0 h 1176338"/>
                <a:gd name="txR" fmla="*/ 1176338 w 1176338"/>
                <a:gd name="txB" fmla="*/ 1176338 h 1176338"/>
              </a:gdLst>
              <a:ahLst/>
              <a:cxnLst>
                <a:cxn ang="0">
                  <a:pos x="588171" y="159539"/>
                </a:cxn>
                <a:cxn ang="0">
                  <a:pos x="152403" y="595304"/>
                </a:cxn>
                <a:cxn ang="0">
                  <a:pos x="588171" y="1031072"/>
                </a:cxn>
                <a:cxn ang="0">
                  <a:pos x="1023939" y="595304"/>
                </a:cxn>
                <a:cxn ang="0">
                  <a:pos x="588171" y="159539"/>
                </a:cxn>
                <a:cxn ang="0">
                  <a:pos x="588169" y="0"/>
                </a:cxn>
                <a:cxn ang="0">
                  <a:pos x="1176338" y="588169"/>
                </a:cxn>
                <a:cxn ang="0">
                  <a:pos x="588169" y="1176335"/>
                </a:cxn>
                <a:cxn ang="0">
                  <a:pos x="0" y="588169"/>
                </a:cxn>
                <a:cxn ang="0">
                  <a:pos x="588169" y="0"/>
                </a:cxn>
              </a:cxnLst>
              <a:rect l="txL" t="txT" r="txR" b="tx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5" name="流程图: 联系 16"/>
            <p:cNvSpPr/>
            <p:nvPr/>
          </p:nvSpPr>
          <p:spPr>
            <a:xfrm>
              <a:off x="11113" y="0"/>
              <a:ext cx="1165225" cy="1176337"/>
            </a:xfrm>
            <a:custGeom>
              <a:avLst/>
              <a:gdLst>
                <a:gd name="txL" fmla="*/ 0 w 1165044"/>
                <a:gd name="txT" fmla="*/ 0 h 1176338"/>
                <a:gd name="txR" fmla="*/ 1165044 w 1165044"/>
                <a:gd name="txB" fmla="*/ 1176338 h 1176338"/>
              </a:gdLst>
              <a:ahLst/>
              <a:cxnLst>
                <a:cxn ang="0">
                  <a:pos x="577505" y="0"/>
                </a:cxn>
                <a:cxn ang="0">
                  <a:pos x="1166311" y="588169"/>
                </a:cxn>
                <a:cxn ang="0">
                  <a:pos x="577505" y="1176331"/>
                </a:cxn>
                <a:cxn ang="0">
                  <a:pos x="0" y="700194"/>
                </a:cxn>
                <a:cxn ang="0">
                  <a:pos x="149276" y="674717"/>
                </a:cxn>
                <a:cxn ang="0">
                  <a:pos x="577507" y="1031068"/>
                </a:cxn>
                <a:cxn ang="0">
                  <a:pos x="1013744" y="595300"/>
                </a:cxn>
                <a:cxn ang="0">
                  <a:pos x="577507" y="159539"/>
                </a:cxn>
                <a:cxn ang="0">
                  <a:pos x="574402" y="159851"/>
                </a:cxn>
                <a:cxn ang="0">
                  <a:pos x="574402" y="312"/>
                </a:cxn>
                <a:cxn ang="0">
                  <a:pos x="577505" y="0"/>
                </a:cxn>
              </a:cxnLst>
              <a:rect l="txL" t="txT" r="txR" b="txB"/>
              <a:pathLst>
                <a:path w="1165044" h="1176338">
                  <a:moveTo>
                    <a:pt x="576875" y="0"/>
                  </a:moveTo>
                  <a:cubicBezTo>
                    <a:pt x="901712" y="0"/>
                    <a:pt x="1165044" y="263332"/>
                    <a:pt x="1165044" y="588169"/>
                  </a:cubicBezTo>
                  <a:cubicBezTo>
                    <a:pt x="1165044" y="913006"/>
                    <a:pt x="901712" y="1176338"/>
                    <a:pt x="576875" y="1176338"/>
                  </a:cubicBezTo>
                  <a:cubicBezTo>
                    <a:pt x="290390" y="1176338"/>
                    <a:pt x="51743" y="971515"/>
                    <a:pt x="0" y="700201"/>
                  </a:cubicBezTo>
                  <a:lnTo>
                    <a:pt x="149115" y="674724"/>
                  </a:lnTo>
                  <a:cubicBezTo>
                    <a:pt x="185744" y="877542"/>
                    <a:pt x="363381" y="1031075"/>
                    <a:pt x="576877" y="1031075"/>
                  </a:cubicBezTo>
                  <a:cubicBezTo>
                    <a:pt x="817545" y="1031075"/>
                    <a:pt x="1012645" y="835975"/>
                    <a:pt x="1012645" y="595307"/>
                  </a:cubicBezTo>
                  <a:cubicBezTo>
                    <a:pt x="1012645" y="354639"/>
                    <a:pt x="817545" y="159539"/>
                    <a:pt x="576877" y="159539"/>
                  </a:cubicBezTo>
                  <a:lnTo>
                    <a:pt x="573779" y="159851"/>
                  </a:lnTo>
                  <a:lnTo>
                    <a:pt x="573779" y="312"/>
                  </a:lnTo>
                  <a:cubicBezTo>
                    <a:pt x="574809" y="3"/>
                    <a:pt x="575842" y="0"/>
                    <a:pt x="576875" y="0"/>
                  </a:cubicBezTo>
                  <a:close/>
                </a:path>
              </a:pathLst>
            </a:custGeom>
            <a:solidFill>
              <a:srgbClr val="2DC8E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6" name="TextBox 19"/>
            <p:cNvSpPr/>
            <p:nvPr/>
          </p:nvSpPr>
          <p:spPr>
            <a:xfrm>
              <a:off x="374531" y="445696"/>
              <a:ext cx="555435" cy="3004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66%</a:t>
              </a:r>
              <a:endPara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39" name="组合 23"/>
          <p:cNvGrpSpPr/>
          <p:nvPr/>
        </p:nvGrpSpPr>
        <p:grpSpPr>
          <a:xfrm>
            <a:off x="1404938" y="1214438"/>
            <a:ext cx="1566862" cy="1566862"/>
            <a:chOff x="0" y="0"/>
            <a:chExt cx="1176338" cy="1176337"/>
          </a:xfrm>
        </p:grpSpPr>
        <p:sp>
          <p:nvSpPr>
            <p:cNvPr id="14361" name="流程图: 联系 16"/>
            <p:cNvSpPr/>
            <p:nvPr/>
          </p:nvSpPr>
          <p:spPr>
            <a:xfrm>
              <a:off x="0" y="0"/>
              <a:ext cx="1176338" cy="1176337"/>
            </a:xfrm>
            <a:custGeom>
              <a:avLst/>
              <a:gdLst>
                <a:gd name="txL" fmla="*/ 0 w 1176338"/>
                <a:gd name="txT" fmla="*/ 0 h 1176338"/>
                <a:gd name="txR" fmla="*/ 1176338 w 1176338"/>
                <a:gd name="txB" fmla="*/ 1176338 h 1176338"/>
              </a:gdLst>
              <a:ahLst/>
              <a:cxnLst>
                <a:cxn ang="0">
                  <a:pos x="588171" y="159539"/>
                </a:cxn>
                <a:cxn ang="0">
                  <a:pos x="152403" y="595304"/>
                </a:cxn>
                <a:cxn ang="0">
                  <a:pos x="588171" y="1031072"/>
                </a:cxn>
                <a:cxn ang="0">
                  <a:pos x="1023939" y="595304"/>
                </a:cxn>
                <a:cxn ang="0">
                  <a:pos x="588171" y="159539"/>
                </a:cxn>
                <a:cxn ang="0">
                  <a:pos x="588169" y="0"/>
                </a:cxn>
                <a:cxn ang="0">
                  <a:pos x="1176338" y="588169"/>
                </a:cxn>
                <a:cxn ang="0">
                  <a:pos x="588169" y="1176335"/>
                </a:cxn>
                <a:cxn ang="0">
                  <a:pos x="0" y="588169"/>
                </a:cxn>
                <a:cxn ang="0">
                  <a:pos x="588169" y="0"/>
                </a:cxn>
              </a:cxnLst>
              <a:rect l="txL" t="txT" r="txR" b="tx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2" name="流程图: 联系 16"/>
            <p:cNvSpPr/>
            <p:nvPr/>
          </p:nvSpPr>
          <p:spPr>
            <a:xfrm>
              <a:off x="0" y="0"/>
              <a:ext cx="1176338" cy="1176337"/>
            </a:xfrm>
            <a:custGeom>
              <a:avLst/>
              <a:gdLst>
                <a:gd name="txL" fmla="*/ 0 w 1176338"/>
                <a:gd name="txT" fmla="*/ 0 h 1176338"/>
                <a:gd name="txR" fmla="*/ 1176338 w 1176338"/>
                <a:gd name="txB" fmla="*/ 1176338 h 1176338"/>
              </a:gdLst>
              <a:ahLst/>
              <a:cxnLst>
                <a:cxn ang="0">
                  <a:pos x="588169" y="0"/>
                </a:cxn>
                <a:cxn ang="0">
                  <a:pos x="1176338" y="588169"/>
                </a:cxn>
                <a:cxn ang="0">
                  <a:pos x="588169" y="1176331"/>
                </a:cxn>
                <a:cxn ang="0">
                  <a:pos x="0" y="588169"/>
                </a:cxn>
                <a:cxn ang="0">
                  <a:pos x="19007" y="446899"/>
                </a:cxn>
                <a:cxn ang="0">
                  <a:pos x="167426" y="487610"/>
                </a:cxn>
                <a:cxn ang="0">
                  <a:pos x="152403" y="595300"/>
                </a:cxn>
                <a:cxn ang="0">
                  <a:pos x="588171" y="1031068"/>
                </a:cxn>
                <a:cxn ang="0">
                  <a:pos x="1023939" y="595300"/>
                </a:cxn>
                <a:cxn ang="0">
                  <a:pos x="588171" y="159539"/>
                </a:cxn>
                <a:cxn ang="0">
                  <a:pos x="585073" y="159851"/>
                </a:cxn>
                <a:cxn ang="0">
                  <a:pos x="585073" y="312"/>
                </a:cxn>
                <a:cxn ang="0">
                  <a:pos x="588169" y="0"/>
                </a:cxn>
              </a:cxnLst>
              <a:rect l="txL" t="txT" r="txR" b="txB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39308"/>
                    <a:pt x="5958" y="491839"/>
                    <a:pt x="19007" y="446899"/>
                  </a:cubicBezTo>
                  <a:lnTo>
                    <a:pt x="167426" y="487610"/>
                  </a:lnTo>
                  <a:cubicBezTo>
                    <a:pt x="157092" y="521785"/>
                    <a:pt x="152403" y="557998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3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FFE4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3" name="TextBox 43"/>
            <p:cNvSpPr/>
            <p:nvPr/>
          </p:nvSpPr>
          <p:spPr>
            <a:xfrm>
              <a:off x="357188" y="445696"/>
              <a:ext cx="819150" cy="3004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77%</a:t>
              </a:r>
              <a:endPara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40" name="组合 24"/>
          <p:cNvGrpSpPr/>
          <p:nvPr/>
        </p:nvGrpSpPr>
        <p:grpSpPr>
          <a:xfrm>
            <a:off x="6419850" y="1214438"/>
            <a:ext cx="1576388" cy="1566862"/>
            <a:chOff x="0" y="0"/>
            <a:chExt cx="1183915" cy="1176338"/>
          </a:xfrm>
        </p:grpSpPr>
        <p:sp>
          <p:nvSpPr>
            <p:cNvPr id="14358" name="流程图: 联系 16"/>
            <p:cNvSpPr/>
            <p:nvPr/>
          </p:nvSpPr>
          <p:spPr>
            <a:xfrm>
              <a:off x="7578" y="0"/>
              <a:ext cx="1176337" cy="1176337"/>
            </a:xfrm>
            <a:custGeom>
              <a:avLst/>
              <a:gdLst>
                <a:gd name="txL" fmla="*/ 0 w 1176338"/>
                <a:gd name="txT" fmla="*/ 0 h 1176338"/>
                <a:gd name="txR" fmla="*/ 1176338 w 1176338"/>
                <a:gd name="txB" fmla="*/ 1176338 h 1176338"/>
              </a:gdLst>
              <a:ahLst/>
              <a:cxnLst>
                <a:cxn ang="0">
                  <a:pos x="588169" y="159539"/>
                </a:cxn>
                <a:cxn ang="0">
                  <a:pos x="152403" y="595304"/>
                </a:cxn>
                <a:cxn ang="0">
                  <a:pos x="588169" y="1031072"/>
                </a:cxn>
                <a:cxn ang="0">
                  <a:pos x="1023936" y="595304"/>
                </a:cxn>
                <a:cxn ang="0">
                  <a:pos x="588169" y="159539"/>
                </a:cxn>
                <a:cxn ang="0">
                  <a:pos x="588169" y="0"/>
                </a:cxn>
                <a:cxn ang="0">
                  <a:pos x="1176335" y="588169"/>
                </a:cxn>
                <a:cxn ang="0">
                  <a:pos x="588169" y="1176335"/>
                </a:cxn>
                <a:cxn ang="0">
                  <a:pos x="0" y="588169"/>
                </a:cxn>
                <a:cxn ang="0">
                  <a:pos x="588169" y="0"/>
                </a:cxn>
              </a:cxnLst>
              <a:rect l="txL" t="txT" r="txR" b="tx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9" name="流程图: 联系 16"/>
            <p:cNvSpPr/>
            <p:nvPr/>
          </p:nvSpPr>
          <p:spPr>
            <a:xfrm>
              <a:off x="0" y="1"/>
              <a:ext cx="1176337" cy="1176337"/>
            </a:xfrm>
            <a:custGeom>
              <a:avLst/>
              <a:gdLst>
                <a:gd name="txL" fmla="*/ 0 w 1176338"/>
                <a:gd name="txT" fmla="*/ 0 h 1176338"/>
                <a:gd name="txR" fmla="*/ 1176338 w 1176338"/>
                <a:gd name="txB" fmla="*/ 1176338 h 1176338"/>
              </a:gdLst>
              <a:ahLst/>
              <a:cxnLst>
                <a:cxn ang="0">
                  <a:pos x="588169" y="0"/>
                </a:cxn>
                <a:cxn ang="0">
                  <a:pos x="1176331" y="588169"/>
                </a:cxn>
                <a:cxn ang="0">
                  <a:pos x="588169" y="1176331"/>
                </a:cxn>
                <a:cxn ang="0">
                  <a:pos x="0" y="588169"/>
                </a:cxn>
                <a:cxn ang="0">
                  <a:pos x="40460" y="377789"/>
                </a:cxn>
                <a:cxn ang="0">
                  <a:pos x="183254" y="436620"/>
                </a:cxn>
                <a:cxn ang="0">
                  <a:pos x="152403" y="595300"/>
                </a:cxn>
                <a:cxn ang="0">
                  <a:pos x="588169" y="1031068"/>
                </a:cxn>
                <a:cxn ang="0">
                  <a:pos x="1023932" y="595300"/>
                </a:cxn>
                <a:cxn ang="0">
                  <a:pos x="588169" y="159539"/>
                </a:cxn>
                <a:cxn ang="0">
                  <a:pos x="585073" y="159851"/>
                </a:cxn>
                <a:cxn ang="0">
                  <a:pos x="585073" y="312"/>
                </a:cxn>
                <a:cxn ang="0">
                  <a:pos x="588169" y="0"/>
                </a:cxn>
              </a:cxnLst>
              <a:rect l="txL" t="txT" r="txR" b="txB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EF5D3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0" name="TextBox 46"/>
            <p:cNvSpPr/>
            <p:nvPr/>
          </p:nvSpPr>
          <p:spPr>
            <a:xfrm>
              <a:off x="357184" y="445696"/>
              <a:ext cx="819150" cy="3004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80%</a:t>
              </a:r>
              <a:endPara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41" name="组合 4"/>
          <p:cNvGrpSpPr/>
          <p:nvPr/>
        </p:nvGrpSpPr>
        <p:grpSpPr>
          <a:xfrm>
            <a:off x="1143000" y="3000375"/>
            <a:ext cx="2119313" cy="1220169"/>
            <a:chOff x="0" y="0"/>
            <a:chExt cx="2720894" cy="2458452"/>
          </a:xfrm>
        </p:grpSpPr>
        <p:grpSp>
          <p:nvGrpSpPr>
            <p:cNvPr id="14354" name="组合 23"/>
            <p:cNvGrpSpPr/>
            <p:nvPr/>
          </p:nvGrpSpPr>
          <p:grpSpPr>
            <a:xfrm>
              <a:off x="0" y="0"/>
              <a:ext cx="2720894" cy="2458452"/>
              <a:chOff x="0" y="0"/>
              <a:chExt cx="2720894" cy="2458452"/>
            </a:xfrm>
          </p:grpSpPr>
          <p:sp>
            <p:nvSpPr>
              <p:cNvPr id="14356" name="矩形 7"/>
              <p:cNvSpPr/>
              <p:nvPr/>
            </p:nvSpPr>
            <p:spPr>
              <a:xfrm>
                <a:off x="275239" y="0"/>
                <a:ext cx="2206622" cy="5578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7" name="矩形 8"/>
              <p:cNvSpPr/>
              <p:nvPr/>
            </p:nvSpPr>
            <p:spPr>
              <a:xfrm>
                <a:off x="0" y="724828"/>
                <a:ext cx="2720894" cy="1733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4355" name="直接连接符 15"/>
            <p:cNvCxnSpPr/>
            <p:nvPr/>
          </p:nvCxnSpPr>
          <p:spPr>
            <a:xfrm flipV="1">
              <a:off x="183431" y="575742"/>
              <a:ext cx="2384603" cy="3200"/>
            </a:xfrm>
            <a:prstGeom prst="line">
              <a:avLst/>
            </a:prstGeom>
            <a:ln w="9525" cap="flat" cmpd="sng">
              <a:solidFill>
                <a:srgbClr val="F2F2F2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4342" name="组合 4"/>
          <p:cNvGrpSpPr/>
          <p:nvPr/>
        </p:nvGrpSpPr>
        <p:grpSpPr>
          <a:xfrm>
            <a:off x="3714750" y="3000375"/>
            <a:ext cx="2119313" cy="1220169"/>
            <a:chOff x="0" y="0"/>
            <a:chExt cx="2720894" cy="2458452"/>
          </a:xfrm>
        </p:grpSpPr>
        <p:grpSp>
          <p:nvGrpSpPr>
            <p:cNvPr id="14350" name="组合 23"/>
            <p:cNvGrpSpPr/>
            <p:nvPr/>
          </p:nvGrpSpPr>
          <p:grpSpPr>
            <a:xfrm>
              <a:off x="0" y="0"/>
              <a:ext cx="2720894" cy="2458452"/>
              <a:chOff x="0" y="0"/>
              <a:chExt cx="2720894" cy="2458452"/>
            </a:xfrm>
          </p:grpSpPr>
          <p:sp>
            <p:nvSpPr>
              <p:cNvPr id="14352" name="矩形 7"/>
              <p:cNvSpPr/>
              <p:nvPr/>
            </p:nvSpPr>
            <p:spPr>
              <a:xfrm>
                <a:off x="275239" y="0"/>
                <a:ext cx="2206622" cy="5578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3" name="矩形 8"/>
              <p:cNvSpPr/>
              <p:nvPr/>
            </p:nvSpPr>
            <p:spPr>
              <a:xfrm>
                <a:off x="0" y="724828"/>
                <a:ext cx="2720894" cy="1733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4351" name="直接连接符 20"/>
            <p:cNvCxnSpPr/>
            <p:nvPr/>
          </p:nvCxnSpPr>
          <p:spPr>
            <a:xfrm flipV="1">
              <a:off x="183431" y="575742"/>
              <a:ext cx="2384603" cy="3200"/>
            </a:xfrm>
            <a:prstGeom prst="line">
              <a:avLst/>
            </a:prstGeom>
            <a:ln w="9525" cap="flat" cmpd="sng">
              <a:solidFill>
                <a:srgbClr val="F2F2F2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4343" name="组合 4"/>
          <p:cNvGrpSpPr/>
          <p:nvPr/>
        </p:nvGrpSpPr>
        <p:grpSpPr>
          <a:xfrm>
            <a:off x="6215063" y="3000375"/>
            <a:ext cx="2119312" cy="1220169"/>
            <a:chOff x="0" y="0"/>
            <a:chExt cx="2720894" cy="2458452"/>
          </a:xfrm>
        </p:grpSpPr>
        <p:grpSp>
          <p:nvGrpSpPr>
            <p:cNvPr id="14346" name="组合 23"/>
            <p:cNvGrpSpPr/>
            <p:nvPr/>
          </p:nvGrpSpPr>
          <p:grpSpPr>
            <a:xfrm>
              <a:off x="0" y="0"/>
              <a:ext cx="2720894" cy="2458452"/>
              <a:chOff x="0" y="0"/>
              <a:chExt cx="2720894" cy="2458452"/>
            </a:xfrm>
          </p:grpSpPr>
          <p:sp>
            <p:nvSpPr>
              <p:cNvPr id="14348" name="矩形 7"/>
              <p:cNvSpPr/>
              <p:nvPr/>
            </p:nvSpPr>
            <p:spPr>
              <a:xfrm>
                <a:off x="275239" y="0"/>
                <a:ext cx="2206622" cy="5578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49" name="矩形 8"/>
              <p:cNvSpPr/>
              <p:nvPr/>
            </p:nvSpPr>
            <p:spPr>
              <a:xfrm>
                <a:off x="0" y="724828"/>
                <a:ext cx="2720894" cy="1733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/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4347" name="直接连接符 25"/>
            <p:cNvCxnSpPr/>
            <p:nvPr/>
          </p:nvCxnSpPr>
          <p:spPr>
            <a:xfrm flipV="1">
              <a:off x="183431" y="575742"/>
              <a:ext cx="2384604" cy="3200"/>
            </a:xfrm>
            <a:prstGeom prst="line">
              <a:avLst/>
            </a:prstGeom>
            <a:ln w="9525" cap="flat" cmpd="sng">
              <a:solidFill>
                <a:srgbClr val="F2F2F2"/>
              </a:solidFill>
              <a:prstDash val="solid"/>
              <a:headEnd type="oval" w="med" len="med"/>
              <a:tailEnd type="none" w="med" len="med"/>
            </a:ln>
          </p:spPr>
        </p:cxnSp>
      </p:grpSp>
      <p:sp>
        <p:nvSpPr>
          <p:cNvPr id="14344" name="矩形 28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5" name="图片 29" descr="2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组合 7"/>
          <p:cNvGrpSpPr/>
          <p:nvPr/>
        </p:nvGrpSpPr>
        <p:grpSpPr>
          <a:xfrm>
            <a:off x="857250" y="1643063"/>
            <a:ext cx="7429500" cy="857250"/>
            <a:chOff x="0" y="0"/>
            <a:chExt cx="5857916" cy="785818"/>
          </a:xfrm>
        </p:grpSpPr>
        <p:sp>
          <p:nvSpPr>
            <p:cNvPr id="15389" name="燕尾形 3"/>
            <p:cNvSpPr/>
            <p:nvPr/>
          </p:nvSpPr>
          <p:spPr>
            <a:xfrm>
              <a:off x="0" y="0"/>
              <a:ext cx="1786164" cy="785818"/>
            </a:xfrm>
            <a:prstGeom prst="chevron">
              <a:avLst>
                <a:gd name="adj" fmla="val 49995"/>
              </a:avLst>
            </a:prstGeom>
            <a:solidFill>
              <a:srgbClr val="2DC8E7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390" name="燕尾形 4"/>
            <p:cNvSpPr/>
            <p:nvPr/>
          </p:nvSpPr>
          <p:spPr>
            <a:xfrm>
              <a:off x="1356834" y="0"/>
              <a:ext cx="1786164" cy="785818"/>
            </a:xfrm>
            <a:prstGeom prst="chevron">
              <a:avLst>
                <a:gd name="adj" fmla="val 49995"/>
              </a:avLst>
            </a:prstGeom>
            <a:solidFill>
              <a:srgbClr val="FFE47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391" name="燕尾形 5"/>
            <p:cNvSpPr/>
            <p:nvPr/>
          </p:nvSpPr>
          <p:spPr>
            <a:xfrm>
              <a:off x="4071753" y="0"/>
              <a:ext cx="1786163" cy="785818"/>
            </a:xfrm>
            <a:prstGeom prst="chevron">
              <a:avLst>
                <a:gd name="adj" fmla="val 49995"/>
              </a:avLst>
            </a:prstGeom>
            <a:solidFill>
              <a:srgbClr val="EF5D35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392" name="燕尾形 6"/>
            <p:cNvSpPr/>
            <p:nvPr/>
          </p:nvSpPr>
          <p:spPr>
            <a:xfrm>
              <a:off x="2714919" y="0"/>
              <a:ext cx="1786163" cy="785818"/>
            </a:xfrm>
            <a:prstGeom prst="chevron">
              <a:avLst>
                <a:gd name="adj" fmla="val 49995"/>
              </a:avLst>
            </a:prstGeom>
            <a:solidFill>
              <a:srgbClr val="A6A6A6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5363" name="组合 4"/>
          <p:cNvGrpSpPr/>
          <p:nvPr/>
        </p:nvGrpSpPr>
        <p:grpSpPr>
          <a:xfrm>
            <a:off x="714375" y="2857500"/>
            <a:ext cx="1714500" cy="714969"/>
            <a:chOff x="0" y="0"/>
            <a:chExt cx="3251124" cy="1792739"/>
          </a:xfrm>
        </p:grpSpPr>
        <p:grpSp>
          <p:nvGrpSpPr>
            <p:cNvPr id="15385" name="组合 23"/>
            <p:cNvGrpSpPr/>
            <p:nvPr/>
          </p:nvGrpSpPr>
          <p:grpSpPr>
            <a:xfrm>
              <a:off x="0" y="0"/>
              <a:ext cx="3251124" cy="1792739"/>
              <a:chOff x="0" y="0"/>
              <a:chExt cx="3251124" cy="1792739"/>
            </a:xfrm>
          </p:grpSpPr>
          <p:sp>
            <p:nvSpPr>
              <p:cNvPr id="15387" name="矩形 7"/>
              <p:cNvSpPr/>
              <p:nvPr/>
            </p:nvSpPr>
            <p:spPr>
              <a:xfrm>
                <a:off x="270927" y="0"/>
                <a:ext cx="2980197" cy="6949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88" name="矩形 8"/>
              <p:cNvSpPr/>
              <p:nvPr/>
            </p:nvSpPr>
            <p:spPr>
              <a:xfrm>
                <a:off x="0" y="869251"/>
                <a:ext cx="3251124" cy="9234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5386" name="直接连接符 10"/>
            <p:cNvCxnSpPr/>
            <p:nvPr/>
          </p:nvCxnSpPr>
          <p:spPr>
            <a:xfrm>
              <a:off x="189650" y="688637"/>
              <a:ext cx="2926012" cy="3979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5364" name="组合 4"/>
          <p:cNvGrpSpPr/>
          <p:nvPr/>
        </p:nvGrpSpPr>
        <p:grpSpPr>
          <a:xfrm>
            <a:off x="2643188" y="2857500"/>
            <a:ext cx="1714500" cy="714969"/>
            <a:chOff x="0" y="0"/>
            <a:chExt cx="3251124" cy="1792739"/>
          </a:xfrm>
        </p:grpSpPr>
        <p:grpSp>
          <p:nvGrpSpPr>
            <p:cNvPr id="15381" name="组合 23"/>
            <p:cNvGrpSpPr/>
            <p:nvPr/>
          </p:nvGrpSpPr>
          <p:grpSpPr>
            <a:xfrm>
              <a:off x="0" y="0"/>
              <a:ext cx="3251124" cy="1792739"/>
              <a:chOff x="0" y="0"/>
              <a:chExt cx="3251124" cy="1792739"/>
            </a:xfrm>
          </p:grpSpPr>
          <p:sp>
            <p:nvSpPr>
              <p:cNvPr id="15383" name="矩形 7"/>
              <p:cNvSpPr/>
              <p:nvPr/>
            </p:nvSpPr>
            <p:spPr>
              <a:xfrm>
                <a:off x="270927" y="0"/>
                <a:ext cx="2980197" cy="6949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84" name="矩形 8"/>
              <p:cNvSpPr/>
              <p:nvPr/>
            </p:nvSpPr>
            <p:spPr>
              <a:xfrm>
                <a:off x="0" y="869251"/>
                <a:ext cx="3251124" cy="9234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5382" name="直接连接符 16"/>
            <p:cNvCxnSpPr/>
            <p:nvPr/>
          </p:nvCxnSpPr>
          <p:spPr>
            <a:xfrm>
              <a:off x="189648" y="688637"/>
              <a:ext cx="2926012" cy="3979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5365" name="组合 4"/>
          <p:cNvGrpSpPr/>
          <p:nvPr/>
        </p:nvGrpSpPr>
        <p:grpSpPr>
          <a:xfrm>
            <a:off x="4572000" y="2857500"/>
            <a:ext cx="1714500" cy="714969"/>
            <a:chOff x="0" y="0"/>
            <a:chExt cx="3251124" cy="1792739"/>
          </a:xfrm>
        </p:grpSpPr>
        <p:grpSp>
          <p:nvGrpSpPr>
            <p:cNvPr id="15377" name="组合 23"/>
            <p:cNvGrpSpPr/>
            <p:nvPr/>
          </p:nvGrpSpPr>
          <p:grpSpPr>
            <a:xfrm>
              <a:off x="0" y="0"/>
              <a:ext cx="3251124" cy="1792739"/>
              <a:chOff x="0" y="0"/>
              <a:chExt cx="3251124" cy="1792739"/>
            </a:xfrm>
          </p:grpSpPr>
          <p:sp>
            <p:nvSpPr>
              <p:cNvPr id="15379" name="矩形 7"/>
              <p:cNvSpPr/>
              <p:nvPr/>
            </p:nvSpPr>
            <p:spPr>
              <a:xfrm>
                <a:off x="270927" y="0"/>
                <a:ext cx="2980197" cy="6949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80" name="矩形 8"/>
              <p:cNvSpPr/>
              <p:nvPr/>
            </p:nvSpPr>
            <p:spPr>
              <a:xfrm>
                <a:off x="0" y="869251"/>
                <a:ext cx="3251124" cy="9234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5378" name="直接连接符 21"/>
            <p:cNvCxnSpPr/>
            <p:nvPr/>
          </p:nvCxnSpPr>
          <p:spPr>
            <a:xfrm>
              <a:off x="189650" y="688637"/>
              <a:ext cx="2926012" cy="3979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5366" name="组合 4"/>
          <p:cNvGrpSpPr/>
          <p:nvPr/>
        </p:nvGrpSpPr>
        <p:grpSpPr>
          <a:xfrm>
            <a:off x="6500813" y="2857500"/>
            <a:ext cx="1714500" cy="714969"/>
            <a:chOff x="0" y="0"/>
            <a:chExt cx="3251124" cy="1792739"/>
          </a:xfrm>
        </p:grpSpPr>
        <p:grpSp>
          <p:nvGrpSpPr>
            <p:cNvPr id="15373" name="组合 23"/>
            <p:cNvGrpSpPr/>
            <p:nvPr/>
          </p:nvGrpSpPr>
          <p:grpSpPr>
            <a:xfrm>
              <a:off x="0" y="0"/>
              <a:ext cx="3251124" cy="1792739"/>
              <a:chOff x="0" y="0"/>
              <a:chExt cx="3251124" cy="1792739"/>
            </a:xfrm>
          </p:grpSpPr>
          <p:sp>
            <p:nvSpPr>
              <p:cNvPr id="15375" name="矩形 7"/>
              <p:cNvSpPr/>
              <p:nvPr/>
            </p:nvSpPr>
            <p:spPr>
              <a:xfrm>
                <a:off x="270927" y="0"/>
                <a:ext cx="2980197" cy="6949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76" name="矩形 8"/>
              <p:cNvSpPr/>
              <p:nvPr/>
            </p:nvSpPr>
            <p:spPr>
              <a:xfrm>
                <a:off x="0" y="869251"/>
                <a:ext cx="3251124" cy="9234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5374" name="直接连接符 26"/>
            <p:cNvCxnSpPr/>
            <p:nvPr/>
          </p:nvCxnSpPr>
          <p:spPr>
            <a:xfrm>
              <a:off x="189648" y="688637"/>
              <a:ext cx="2926012" cy="3979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pic>
        <p:nvPicPr>
          <p:cNvPr id="15367" name="图片 31" descr="83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4688" y="1714500"/>
            <a:ext cx="681037" cy="68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32" descr="8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1714500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图片 33" descr="8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714500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图片 34" descr="12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0" y="1714500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1" name="矩形 30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2" name="图片 35" descr="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五边形 1"/>
          <p:cNvSpPr/>
          <p:nvPr/>
        </p:nvSpPr>
        <p:spPr>
          <a:xfrm rot="5400000">
            <a:off x="2906713" y="1308100"/>
            <a:ext cx="1477962" cy="1022350"/>
          </a:xfrm>
          <a:prstGeom prst="homePlate">
            <a:avLst>
              <a:gd name="adj" fmla="val 50002"/>
            </a:avLst>
          </a:prstGeom>
          <a:solidFill>
            <a:srgbClr val="FFE47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五边形 2"/>
          <p:cNvSpPr/>
          <p:nvPr/>
        </p:nvSpPr>
        <p:spPr>
          <a:xfrm rot="5400000">
            <a:off x="4822825" y="1308100"/>
            <a:ext cx="1477963" cy="1022350"/>
          </a:xfrm>
          <a:prstGeom prst="homePlate">
            <a:avLst>
              <a:gd name="adj" fmla="val 50002"/>
            </a:avLst>
          </a:prstGeom>
          <a:solidFill>
            <a:srgbClr val="A6A6A6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五边形 3"/>
          <p:cNvSpPr/>
          <p:nvPr/>
        </p:nvSpPr>
        <p:spPr>
          <a:xfrm rot="5400000">
            <a:off x="981075" y="1319213"/>
            <a:ext cx="1498600" cy="1022350"/>
          </a:xfrm>
          <a:prstGeom prst="homePlate">
            <a:avLst>
              <a:gd name="adj" fmla="val 50001"/>
            </a:avLst>
          </a:prstGeom>
          <a:solidFill>
            <a:srgbClr val="2DC8E7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五边形 4"/>
          <p:cNvSpPr/>
          <p:nvPr/>
        </p:nvSpPr>
        <p:spPr>
          <a:xfrm rot="5400000">
            <a:off x="6654800" y="1308100"/>
            <a:ext cx="1477963" cy="1022350"/>
          </a:xfrm>
          <a:prstGeom prst="homePlate">
            <a:avLst>
              <a:gd name="adj" fmla="val 50002"/>
            </a:avLst>
          </a:prstGeom>
          <a:solidFill>
            <a:srgbClr val="EF5D3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矩形 6"/>
          <p:cNvSpPr/>
          <p:nvPr/>
        </p:nvSpPr>
        <p:spPr>
          <a:xfrm>
            <a:off x="857250" y="3429000"/>
            <a:ext cx="178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91" name="TextBox 7"/>
          <p:cNvSpPr txBox="1"/>
          <p:nvPr/>
        </p:nvSpPr>
        <p:spPr>
          <a:xfrm>
            <a:off x="1428750" y="2857500"/>
            <a:ext cx="6429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92" name="矩形 8"/>
          <p:cNvSpPr/>
          <p:nvPr/>
        </p:nvSpPr>
        <p:spPr>
          <a:xfrm>
            <a:off x="2786063" y="3429000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93" name="TextBox 9"/>
          <p:cNvSpPr txBox="1"/>
          <p:nvPr/>
        </p:nvSpPr>
        <p:spPr>
          <a:xfrm>
            <a:off x="3357563" y="2857500"/>
            <a:ext cx="642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94" name="矩形 10"/>
          <p:cNvSpPr/>
          <p:nvPr/>
        </p:nvSpPr>
        <p:spPr>
          <a:xfrm>
            <a:off x="4786313" y="3429000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95" name="TextBox 11"/>
          <p:cNvSpPr txBox="1"/>
          <p:nvPr/>
        </p:nvSpPr>
        <p:spPr>
          <a:xfrm>
            <a:off x="5357813" y="2857500"/>
            <a:ext cx="642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96" name="矩形 12"/>
          <p:cNvSpPr/>
          <p:nvPr/>
        </p:nvSpPr>
        <p:spPr>
          <a:xfrm>
            <a:off x="6643688" y="3429000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97" name="TextBox 13"/>
          <p:cNvSpPr txBox="1"/>
          <p:nvPr/>
        </p:nvSpPr>
        <p:spPr>
          <a:xfrm>
            <a:off x="7215188" y="2857500"/>
            <a:ext cx="642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398" name="图片 17" descr="83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214438"/>
            <a:ext cx="681038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图片 18" descr="8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3" y="1214438"/>
            <a:ext cx="687387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图片 19" descr="8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1214438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1" name="图片 20" descr="12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5" y="1214438"/>
            <a:ext cx="719138" cy="71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2" name="矩形 21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403" name="图片 22" descr="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组合 24"/>
          <p:cNvGrpSpPr/>
          <p:nvPr/>
        </p:nvGrpSpPr>
        <p:grpSpPr>
          <a:xfrm>
            <a:off x="4143375" y="3552825"/>
            <a:ext cx="2201863" cy="868363"/>
            <a:chOff x="0" y="0"/>
            <a:chExt cx="1905502" cy="1045867"/>
          </a:xfrm>
        </p:grpSpPr>
        <p:sp>
          <p:nvSpPr>
            <p:cNvPr id="17430" name="矩形 3"/>
            <p:cNvSpPr/>
            <p:nvPr/>
          </p:nvSpPr>
          <p:spPr>
            <a:xfrm>
              <a:off x="144721" y="0"/>
              <a:ext cx="1590775" cy="3338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1" name="矩形 4"/>
            <p:cNvSpPr/>
            <p:nvPr/>
          </p:nvSpPr>
          <p:spPr>
            <a:xfrm>
              <a:off x="0" y="266811"/>
              <a:ext cx="1905502" cy="7790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411" name="组合 24"/>
          <p:cNvGrpSpPr/>
          <p:nvPr/>
        </p:nvGrpSpPr>
        <p:grpSpPr>
          <a:xfrm>
            <a:off x="6000750" y="1131888"/>
            <a:ext cx="2201863" cy="866775"/>
            <a:chOff x="0" y="0"/>
            <a:chExt cx="1905502" cy="1045867"/>
          </a:xfrm>
        </p:grpSpPr>
        <p:sp>
          <p:nvSpPr>
            <p:cNvPr id="17428" name="矩形 6"/>
            <p:cNvSpPr/>
            <p:nvPr/>
          </p:nvSpPr>
          <p:spPr>
            <a:xfrm>
              <a:off x="144721" y="0"/>
              <a:ext cx="1590775" cy="3338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9" name="矩形 7"/>
            <p:cNvSpPr/>
            <p:nvPr/>
          </p:nvSpPr>
          <p:spPr>
            <a:xfrm>
              <a:off x="0" y="266811"/>
              <a:ext cx="1905502" cy="7790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412" name="菱形 20"/>
          <p:cNvSpPr/>
          <p:nvPr/>
        </p:nvSpPr>
        <p:spPr>
          <a:xfrm>
            <a:off x="928688" y="2011363"/>
            <a:ext cx="2225675" cy="1433512"/>
          </a:xfrm>
          <a:prstGeom prst="diamond">
            <a:avLst/>
          </a:prstGeom>
          <a:solidFill>
            <a:srgbClr val="2DC8E7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菱形 22"/>
          <p:cNvSpPr/>
          <p:nvPr/>
        </p:nvSpPr>
        <p:spPr>
          <a:xfrm>
            <a:off x="2565400" y="2011363"/>
            <a:ext cx="2225675" cy="1433512"/>
          </a:xfrm>
          <a:prstGeom prst="diamond">
            <a:avLst/>
          </a:prstGeom>
          <a:solidFill>
            <a:srgbClr val="FFE47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7414" name="组合 24"/>
          <p:cNvGrpSpPr/>
          <p:nvPr/>
        </p:nvGrpSpPr>
        <p:grpSpPr>
          <a:xfrm>
            <a:off x="785813" y="3565525"/>
            <a:ext cx="2201862" cy="866775"/>
            <a:chOff x="0" y="0"/>
            <a:chExt cx="1905502" cy="1045867"/>
          </a:xfrm>
        </p:grpSpPr>
        <p:sp>
          <p:nvSpPr>
            <p:cNvPr id="17426" name="矩形 13"/>
            <p:cNvSpPr/>
            <p:nvPr/>
          </p:nvSpPr>
          <p:spPr>
            <a:xfrm>
              <a:off x="144721" y="0"/>
              <a:ext cx="1590775" cy="3338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7" name="矩形 14"/>
            <p:cNvSpPr/>
            <p:nvPr/>
          </p:nvSpPr>
          <p:spPr>
            <a:xfrm>
              <a:off x="0" y="266811"/>
              <a:ext cx="1905502" cy="7790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415" name="组合 24"/>
          <p:cNvGrpSpPr/>
          <p:nvPr/>
        </p:nvGrpSpPr>
        <p:grpSpPr>
          <a:xfrm>
            <a:off x="2643188" y="1143000"/>
            <a:ext cx="2201862" cy="868363"/>
            <a:chOff x="0" y="0"/>
            <a:chExt cx="1905502" cy="1045867"/>
          </a:xfrm>
        </p:grpSpPr>
        <p:sp>
          <p:nvSpPr>
            <p:cNvPr id="17424" name="矩形 16"/>
            <p:cNvSpPr/>
            <p:nvPr/>
          </p:nvSpPr>
          <p:spPr>
            <a:xfrm>
              <a:off x="144721" y="0"/>
              <a:ext cx="1590775" cy="3338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5" name="矩形 17"/>
            <p:cNvSpPr/>
            <p:nvPr/>
          </p:nvSpPr>
          <p:spPr>
            <a:xfrm>
              <a:off x="0" y="266811"/>
              <a:ext cx="1905502" cy="7790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416" name="菱形 13"/>
          <p:cNvSpPr/>
          <p:nvPr/>
        </p:nvSpPr>
        <p:spPr>
          <a:xfrm>
            <a:off x="4286250" y="2000250"/>
            <a:ext cx="2225675" cy="1433513"/>
          </a:xfrm>
          <a:prstGeom prst="diamond">
            <a:avLst/>
          </a:prstGeom>
          <a:solidFill>
            <a:srgbClr val="A6A6A6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17" name="菱形 31"/>
          <p:cNvSpPr/>
          <p:nvPr/>
        </p:nvSpPr>
        <p:spPr>
          <a:xfrm>
            <a:off x="5922963" y="2000250"/>
            <a:ext cx="2225675" cy="1433513"/>
          </a:xfrm>
          <a:prstGeom prst="diamond">
            <a:avLst/>
          </a:prstGeom>
          <a:solidFill>
            <a:srgbClr val="EF5D3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418" name="图片 33" descr="2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5125" y="2357438"/>
            <a:ext cx="642938" cy="64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图片 35" descr="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2428875"/>
            <a:ext cx="6477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图片 36" descr="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2357438"/>
            <a:ext cx="823913" cy="82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图片 38" descr="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3" y="2286000"/>
            <a:ext cx="681037" cy="681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2" name="矩形 21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23" name="图片 23" descr="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C:\Users\Administrator\Desktop\图片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125" y="571500"/>
            <a:ext cx="4241800" cy="346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81" descr="图片2.g sdgy 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1714500"/>
            <a:ext cx="2633662" cy="2316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矩形 87"/>
          <p:cNvGrpSpPr/>
          <p:nvPr/>
        </p:nvGrpSpPr>
        <p:grpSpPr>
          <a:xfrm>
            <a:off x="1206500" y="1920875"/>
            <a:ext cx="2371725" cy="1444625"/>
            <a:chOff x="0" y="0"/>
            <a:chExt cx="1494" cy="910"/>
          </a:xfrm>
        </p:grpSpPr>
        <p:pic>
          <p:nvPicPr>
            <p:cNvPr id="18441" name="矩形 8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494" cy="9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2" name="Text Box 6"/>
            <p:cNvSpPr txBox="1"/>
            <p:nvPr/>
          </p:nvSpPr>
          <p:spPr>
            <a:xfrm>
              <a:off x="5" y="5"/>
              <a:ext cx="1485" cy="9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8437" name="直接连接符 82"/>
          <p:cNvCxnSpPr/>
          <p:nvPr/>
        </p:nvCxnSpPr>
        <p:spPr>
          <a:xfrm rot="5400000">
            <a:off x="3665538" y="2690813"/>
            <a:ext cx="1670050" cy="1587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oval" w="med" len="med"/>
            <a:tailEnd type="none" w="med" len="med"/>
          </a:ln>
        </p:spPr>
      </p:cxnSp>
      <p:grpSp>
        <p:nvGrpSpPr>
          <p:cNvPr id="18438" name="组合 10"/>
          <p:cNvGrpSpPr/>
          <p:nvPr/>
        </p:nvGrpSpPr>
        <p:grpSpPr>
          <a:xfrm>
            <a:off x="5429250" y="2500313"/>
            <a:ext cx="2071688" cy="523875"/>
            <a:chOff x="0" y="0"/>
            <a:chExt cx="1643075" cy="523220"/>
          </a:xfrm>
        </p:grpSpPr>
        <p:pic>
          <p:nvPicPr>
            <p:cNvPr id="18439" name="Picture 2" descr="C:\Users\Administrator\Desktop\QQ图片201507211535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643075" cy="4286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0" name="TextBox 6"/>
            <p:cNvSpPr txBox="1"/>
            <p:nvPr/>
          </p:nvSpPr>
          <p:spPr>
            <a:xfrm>
              <a:off x="71439" y="0"/>
              <a:ext cx="157163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请在此添加您的标题</a:t>
              </a:r>
              <a:endParaRPr lang="en-US" altLang="zh-CN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Add up your title here</a:t>
              </a:r>
              <a:endParaRPr lang="zh-CN" altLang="en-US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椭圆 56"/>
          <p:cNvSpPr/>
          <p:nvPr/>
        </p:nvSpPr>
        <p:spPr>
          <a:xfrm>
            <a:off x="785813" y="1995488"/>
            <a:ext cx="1285875" cy="1285875"/>
          </a:xfrm>
          <a:prstGeom prst="ellipse">
            <a:avLst/>
          </a:prstGeom>
          <a:solidFill>
            <a:srgbClr val="2DC8E7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椭圆 57"/>
          <p:cNvSpPr/>
          <p:nvPr/>
        </p:nvSpPr>
        <p:spPr>
          <a:xfrm>
            <a:off x="1857375" y="1995488"/>
            <a:ext cx="1285875" cy="1285875"/>
          </a:xfrm>
          <a:prstGeom prst="ellipse">
            <a:avLst/>
          </a:prstGeom>
          <a:solidFill>
            <a:srgbClr val="FFE47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椭圆 58"/>
          <p:cNvSpPr/>
          <p:nvPr/>
        </p:nvSpPr>
        <p:spPr>
          <a:xfrm>
            <a:off x="2928938" y="1995488"/>
            <a:ext cx="1285875" cy="1285875"/>
          </a:xfrm>
          <a:prstGeom prst="ellipse">
            <a:avLst/>
          </a:prstGeom>
          <a:solidFill>
            <a:srgbClr val="EF5D3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9461" name="组合 8"/>
          <p:cNvGrpSpPr/>
          <p:nvPr/>
        </p:nvGrpSpPr>
        <p:grpSpPr>
          <a:xfrm>
            <a:off x="4643438" y="1352550"/>
            <a:ext cx="3500437" cy="3219450"/>
            <a:chOff x="0" y="0"/>
            <a:chExt cx="3471050" cy="3196408"/>
          </a:xfrm>
        </p:grpSpPr>
        <p:grpSp>
          <p:nvGrpSpPr>
            <p:cNvPr id="19467" name="组合 5"/>
            <p:cNvGrpSpPr/>
            <p:nvPr/>
          </p:nvGrpSpPr>
          <p:grpSpPr>
            <a:xfrm>
              <a:off x="52492" y="500067"/>
              <a:ext cx="3418558" cy="871295"/>
              <a:chOff x="0" y="0"/>
              <a:chExt cx="4022623" cy="503983"/>
            </a:xfrm>
          </p:grpSpPr>
          <p:sp>
            <p:nvSpPr>
              <p:cNvPr id="19474" name="TextBox 35"/>
              <p:cNvSpPr txBox="1"/>
              <p:nvPr/>
            </p:nvSpPr>
            <p:spPr>
              <a:xfrm>
                <a:off x="0" y="274968"/>
                <a:ext cx="4022623" cy="2290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5" name="文本框 7"/>
              <p:cNvSpPr txBox="1"/>
              <p:nvPr/>
            </p:nvSpPr>
            <p:spPr>
              <a:xfrm>
                <a:off x="9888" y="0"/>
                <a:ext cx="2183839" cy="1602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468" name="组合 8"/>
            <p:cNvGrpSpPr/>
            <p:nvPr/>
          </p:nvGrpSpPr>
          <p:grpSpPr>
            <a:xfrm>
              <a:off x="50800" y="1773237"/>
              <a:ext cx="3420249" cy="765638"/>
              <a:chOff x="0" y="0"/>
              <a:chExt cx="4024612" cy="442023"/>
            </a:xfrm>
          </p:grpSpPr>
          <p:sp>
            <p:nvSpPr>
              <p:cNvPr id="19472" name="TextBox 35"/>
              <p:cNvSpPr txBox="1"/>
              <p:nvPr/>
            </p:nvSpPr>
            <p:spPr>
              <a:xfrm>
                <a:off x="1987" y="213444"/>
                <a:ext cx="4022625" cy="2285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3" name="文本框 10"/>
              <p:cNvSpPr txBox="1"/>
              <p:nvPr/>
            </p:nvSpPr>
            <p:spPr>
              <a:xfrm>
                <a:off x="0" y="0"/>
                <a:ext cx="2183839" cy="159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469" name="文本框 13"/>
            <p:cNvSpPr txBox="1"/>
            <p:nvPr/>
          </p:nvSpPr>
          <p:spPr>
            <a:xfrm>
              <a:off x="0" y="2919409"/>
              <a:ext cx="187125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0" name="文本框 14"/>
            <p:cNvSpPr txBox="1"/>
            <p:nvPr/>
          </p:nvSpPr>
          <p:spPr>
            <a:xfrm>
              <a:off x="60897" y="0"/>
              <a:ext cx="2644775" cy="3056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471" name="直接连接符 67"/>
            <p:cNvCxnSpPr/>
            <p:nvPr/>
          </p:nvCxnSpPr>
          <p:spPr>
            <a:xfrm>
              <a:off x="121211" y="357784"/>
              <a:ext cx="3349839" cy="1576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pic>
        <p:nvPicPr>
          <p:cNvPr id="19462" name="图片 72" descr="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2286000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图片 74" descr="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357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图片 75" descr="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8" y="2357438"/>
            <a:ext cx="719137" cy="71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矩形 17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6" name="图片 18" descr="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六边形 1"/>
          <p:cNvSpPr/>
          <p:nvPr/>
        </p:nvSpPr>
        <p:spPr>
          <a:xfrm rot="-5400000">
            <a:off x="3000375" y="1071563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2DC8E7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六边形 2"/>
          <p:cNvSpPr/>
          <p:nvPr/>
        </p:nvSpPr>
        <p:spPr>
          <a:xfrm rot="-5400000">
            <a:off x="4286250" y="1071563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六边形 3"/>
          <p:cNvSpPr/>
          <p:nvPr/>
        </p:nvSpPr>
        <p:spPr>
          <a:xfrm rot="-5400000">
            <a:off x="4929188" y="2214563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EF5D3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5" name="六边形 4"/>
          <p:cNvSpPr/>
          <p:nvPr/>
        </p:nvSpPr>
        <p:spPr>
          <a:xfrm rot="-5400000">
            <a:off x="3643313" y="2214563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6" name="六边形 5"/>
          <p:cNvSpPr/>
          <p:nvPr/>
        </p:nvSpPr>
        <p:spPr>
          <a:xfrm rot="-5400000">
            <a:off x="3000375" y="3357563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FFE47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六边形 6"/>
          <p:cNvSpPr/>
          <p:nvPr/>
        </p:nvSpPr>
        <p:spPr>
          <a:xfrm rot="-5400000">
            <a:off x="4286250" y="3357563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8" name="矩形 16"/>
          <p:cNvSpPr/>
          <p:nvPr/>
        </p:nvSpPr>
        <p:spPr>
          <a:xfrm>
            <a:off x="6215063" y="2500313"/>
            <a:ext cx="29289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9" name="矩形 16"/>
          <p:cNvSpPr/>
          <p:nvPr/>
        </p:nvSpPr>
        <p:spPr>
          <a:xfrm>
            <a:off x="142875" y="1357313"/>
            <a:ext cx="29289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矩形 16"/>
          <p:cNvSpPr/>
          <p:nvPr/>
        </p:nvSpPr>
        <p:spPr>
          <a:xfrm>
            <a:off x="142875" y="3643313"/>
            <a:ext cx="29289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TextBox 10"/>
          <p:cNvSpPr txBox="1"/>
          <p:nvPr/>
        </p:nvSpPr>
        <p:spPr>
          <a:xfrm>
            <a:off x="3357563" y="1357313"/>
            <a:ext cx="714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492" name="TextBox 11"/>
          <p:cNvSpPr txBox="1"/>
          <p:nvPr/>
        </p:nvSpPr>
        <p:spPr>
          <a:xfrm>
            <a:off x="5286375" y="2500313"/>
            <a:ext cx="714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493" name="TextBox 12"/>
          <p:cNvSpPr txBox="1"/>
          <p:nvPr/>
        </p:nvSpPr>
        <p:spPr>
          <a:xfrm>
            <a:off x="3357563" y="3643313"/>
            <a:ext cx="714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494" name="图片 15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9063" y="2428875"/>
            <a:ext cx="681037" cy="68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5" name="图片 16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0438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6" name="图片 20" descr="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5875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7" name="矩形 17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8" name="图片 18" descr="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组合 18"/>
          <p:cNvGrpSpPr/>
          <p:nvPr/>
        </p:nvGrpSpPr>
        <p:grpSpPr>
          <a:xfrm>
            <a:off x="1643063" y="1285875"/>
            <a:ext cx="3071812" cy="2643188"/>
            <a:chOff x="0" y="0"/>
            <a:chExt cx="2714644" cy="2357451"/>
          </a:xfrm>
        </p:grpSpPr>
        <p:grpSp>
          <p:nvGrpSpPr>
            <p:cNvPr id="3084" name="组合 3"/>
            <p:cNvGrpSpPr/>
            <p:nvPr/>
          </p:nvGrpSpPr>
          <p:grpSpPr>
            <a:xfrm>
              <a:off x="1143008" y="0"/>
              <a:ext cx="1582" cy="2357451"/>
              <a:chOff x="0" y="0"/>
              <a:chExt cx="63" cy="4546513"/>
            </a:xfrm>
          </p:grpSpPr>
          <p:cxnSp>
            <p:nvCxnSpPr>
              <p:cNvPr id="3088" name="直接连接符 4"/>
              <p:cNvCxnSpPr/>
              <p:nvPr/>
            </p:nvCxnSpPr>
            <p:spPr>
              <a:xfrm rot="5400000" flipH="1" flipV="1">
                <a:off x="-689443" y="689458"/>
                <a:ext cx="1378973" cy="5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oval" w="med" len="med"/>
                <a:tailEnd type="none" w="med" len="med"/>
              </a:ln>
            </p:spPr>
          </p:cxnSp>
          <p:cxnSp>
            <p:nvCxnSpPr>
              <p:cNvPr id="3089" name="直接连接符 5"/>
              <p:cNvCxnSpPr/>
              <p:nvPr/>
            </p:nvCxnSpPr>
            <p:spPr>
              <a:xfrm rot="-5400000" flipH="1">
                <a:off x="-689471" y="3857024"/>
                <a:ext cx="1378973" cy="0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oval" w="med" len="med"/>
                <a:tailEnd type="none" w="med" len="med"/>
              </a:ln>
            </p:spPr>
          </p:cxnSp>
        </p:grpSp>
        <p:pic>
          <p:nvPicPr>
            <p:cNvPr id="3085" name="图片 6" descr="图片4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8628"/>
              <a:ext cx="1501200" cy="13542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6" name="图片 7" descr="图片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46" y="714380"/>
              <a:ext cx="1500198" cy="7042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7" name="TextBox 8"/>
            <p:cNvSpPr txBox="1"/>
            <p:nvPr/>
          </p:nvSpPr>
          <p:spPr>
            <a:xfrm>
              <a:off x="1286474" y="1285625"/>
              <a:ext cx="1213524" cy="2265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000" dirty="0">
                  <a:solidFill>
                    <a:schemeClr val="bg1"/>
                  </a:solidFill>
                  <a:latin typeface="Calibri" panose="020F0502020204030204" pitchFamily="34" charset="0"/>
                </a:rPr>
                <a:t>    June 31,2015</a:t>
              </a:r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075" name="椭圆 9"/>
          <p:cNvSpPr/>
          <p:nvPr/>
        </p:nvSpPr>
        <p:spPr>
          <a:xfrm>
            <a:off x="4286250" y="1285875"/>
            <a:ext cx="720725" cy="720725"/>
          </a:xfrm>
          <a:prstGeom prst="ellipse">
            <a:avLst/>
          </a:prstGeom>
          <a:solidFill>
            <a:srgbClr val="EF5D3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矩形 10"/>
          <p:cNvSpPr/>
          <p:nvPr/>
        </p:nvSpPr>
        <p:spPr>
          <a:xfrm>
            <a:off x="5214938" y="1500188"/>
            <a:ext cx="162083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7" name="椭圆 11"/>
          <p:cNvSpPr/>
          <p:nvPr/>
        </p:nvSpPr>
        <p:spPr>
          <a:xfrm>
            <a:off x="4286250" y="2286000"/>
            <a:ext cx="720725" cy="720725"/>
          </a:xfrm>
          <a:prstGeom prst="ellipse">
            <a:avLst/>
          </a:prstGeom>
          <a:solidFill>
            <a:srgbClr val="FFE47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矩形 12"/>
          <p:cNvSpPr/>
          <p:nvPr/>
        </p:nvSpPr>
        <p:spPr>
          <a:xfrm>
            <a:off x="5214938" y="2500313"/>
            <a:ext cx="162083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9" name="椭圆 13"/>
          <p:cNvSpPr/>
          <p:nvPr/>
        </p:nvSpPr>
        <p:spPr>
          <a:xfrm>
            <a:off x="4286250" y="3214688"/>
            <a:ext cx="720725" cy="720725"/>
          </a:xfrm>
          <a:prstGeom prst="ellipse">
            <a:avLst/>
          </a:prstGeom>
          <a:solidFill>
            <a:srgbClr val="2DC8E7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矩形 14"/>
          <p:cNvSpPr/>
          <p:nvPr/>
        </p:nvSpPr>
        <p:spPr>
          <a:xfrm>
            <a:off x="5214938" y="3429000"/>
            <a:ext cx="162083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81" name="图片 19" descr="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8" y="2357438"/>
            <a:ext cx="5048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20" descr="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8" y="1428750"/>
            <a:ext cx="5048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图片 21" descr="3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3357563"/>
            <a:ext cx="428625" cy="42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38"/>
          <p:cNvSpPr/>
          <p:nvPr/>
        </p:nvSpPr>
        <p:spPr>
          <a:xfrm>
            <a:off x="4460875" y="1157288"/>
            <a:ext cx="228600" cy="884237"/>
          </a:xfrm>
          <a:custGeom>
            <a:avLst/>
            <a:gdLst>
              <a:gd name="txL" fmla="*/ 0 w 161"/>
              <a:gd name="txT" fmla="*/ 0 h 619"/>
              <a:gd name="txR" fmla="*/ 161 w 161"/>
              <a:gd name="txB" fmla="*/ 619 h 61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61" h="619">
                <a:moveTo>
                  <a:pt x="161" y="438"/>
                </a:moveTo>
                <a:cubicBezTo>
                  <a:pt x="161" y="51"/>
                  <a:pt x="161" y="51"/>
                  <a:pt x="161" y="51"/>
                </a:cubicBezTo>
                <a:cubicBezTo>
                  <a:pt x="161" y="23"/>
                  <a:pt x="138" y="0"/>
                  <a:pt x="110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1"/>
                </a:cubicBezTo>
                <a:cubicBezTo>
                  <a:pt x="0" y="619"/>
                  <a:pt x="0" y="619"/>
                  <a:pt x="0" y="619"/>
                </a:cubicBezTo>
                <a:cubicBezTo>
                  <a:pt x="9" y="561"/>
                  <a:pt x="53" y="461"/>
                  <a:pt x="161" y="438"/>
                </a:cubicBezTo>
                <a:close/>
              </a:path>
            </a:pathLst>
          </a:custGeom>
          <a:solidFill>
            <a:srgbClr val="EF5D3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41"/>
          <p:cNvSpPr/>
          <p:nvPr/>
        </p:nvSpPr>
        <p:spPr>
          <a:xfrm>
            <a:off x="4543425" y="3194050"/>
            <a:ext cx="1588" cy="20638"/>
          </a:xfrm>
          <a:custGeom>
            <a:avLst/>
            <a:gdLst>
              <a:gd name="txL" fmla="*/ 0 w 1"/>
              <a:gd name="txT" fmla="*/ 0 h 15"/>
              <a:gd name="txR" fmla="*/ 1 w 1"/>
              <a:gd name="txB" fmla="*/ 15 h 15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" h="15">
                <a:moveTo>
                  <a:pt x="1" y="2"/>
                </a:moveTo>
                <a:cubicBezTo>
                  <a:pt x="0" y="1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1" y="6"/>
                  <a:pt x="1" y="2"/>
                </a:cubicBezTo>
                <a:close/>
              </a:path>
            </a:pathLst>
          </a:custGeom>
          <a:solidFill>
            <a:srgbClr val="FFDE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Freeform 142"/>
          <p:cNvSpPr/>
          <p:nvPr/>
        </p:nvSpPr>
        <p:spPr>
          <a:xfrm>
            <a:off x="3203575" y="2857500"/>
            <a:ext cx="1498600" cy="1250950"/>
          </a:xfrm>
          <a:custGeom>
            <a:avLst/>
            <a:gdLst>
              <a:gd name="txL" fmla="*/ 0 w 1050"/>
              <a:gd name="txT" fmla="*/ 0 h 876"/>
              <a:gd name="txR" fmla="*/ 1050 w 1050"/>
              <a:gd name="txB" fmla="*/ 876 h 876"/>
            </a:gdLst>
            <a:ahLst/>
            <a:cxnLst>
              <a:cxn ang="0">
                <a:pos x="1810899677" y="12235319"/>
              </a:cxn>
              <a:cxn ang="0">
                <a:pos x="1696827672" y="2039220"/>
              </a:cxn>
              <a:cxn ang="0">
                <a:pos x="93702463" y="2039220"/>
              </a:cxn>
              <a:cxn ang="0">
                <a:pos x="0" y="95844762"/>
              </a:cxn>
              <a:cxn ang="0">
                <a:pos x="93702463" y="189650303"/>
              </a:cxn>
              <a:cxn ang="0">
                <a:pos x="1702939105" y="189650303"/>
              </a:cxn>
              <a:cxn ang="0">
                <a:pos x="1810899677" y="208004710"/>
              </a:cxn>
              <a:cxn ang="0">
                <a:pos x="1810899677" y="1786388017"/>
              </a:cxn>
              <a:cxn ang="0">
                <a:pos x="2138859010" y="1417283509"/>
              </a:cxn>
              <a:cxn ang="0">
                <a:pos x="2138859010" y="411929552"/>
              </a:cxn>
              <a:cxn ang="0">
                <a:pos x="2138859010" y="379302035"/>
              </a:cxn>
              <a:cxn ang="0">
                <a:pos x="1810899677" y="12235319"/>
              </a:cxn>
            </a:cxnLst>
            <a:rect l="txL" t="txT" r="txR" b="txB"/>
            <a:pathLst>
              <a:path w="1050" h="876">
                <a:moveTo>
                  <a:pt x="889" y="6"/>
                </a:moveTo>
                <a:cubicBezTo>
                  <a:pt x="872" y="2"/>
                  <a:pt x="853" y="0"/>
                  <a:pt x="833" y="1"/>
                </a:cubicBezTo>
                <a:cubicBezTo>
                  <a:pt x="687" y="6"/>
                  <a:pt x="53" y="1"/>
                  <a:pt x="46" y="1"/>
                </a:cubicBezTo>
                <a:cubicBezTo>
                  <a:pt x="21" y="1"/>
                  <a:pt x="0" y="21"/>
                  <a:pt x="0" y="47"/>
                </a:cubicBezTo>
                <a:cubicBezTo>
                  <a:pt x="0" y="72"/>
                  <a:pt x="20" y="93"/>
                  <a:pt x="46" y="93"/>
                </a:cubicBezTo>
                <a:cubicBezTo>
                  <a:pt x="72" y="93"/>
                  <a:pt x="688" y="98"/>
                  <a:pt x="836" y="93"/>
                </a:cubicBezTo>
                <a:cubicBezTo>
                  <a:pt x="857" y="92"/>
                  <a:pt x="875" y="96"/>
                  <a:pt x="889" y="102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98" y="817"/>
                  <a:pt x="942" y="718"/>
                  <a:pt x="1050" y="695"/>
                </a:cubicBezTo>
                <a:cubicBezTo>
                  <a:pt x="1050" y="202"/>
                  <a:pt x="1050" y="202"/>
                  <a:pt x="1050" y="202"/>
                </a:cubicBezTo>
                <a:cubicBezTo>
                  <a:pt x="1050" y="186"/>
                  <a:pt x="1050" y="186"/>
                  <a:pt x="1050" y="186"/>
                </a:cubicBezTo>
                <a:cubicBezTo>
                  <a:pt x="1041" y="128"/>
                  <a:pt x="997" y="29"/>
                  <a:pt x="889" y="6"/>
                </a:cubicBezTo>
                <a:close/>
              </a:path>
            </a:pathLst>
          </a:custGeom>
          <a:solidFill>
            <a:srgbClr val="A6A6A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9" name="Freeform 143"/>
          <p:cNvSpPr/>
          <p:nvPr/>
        </p:nvSpPr>
        <p:spPr>
          <a:xfrm>
            <a:off x="4460875" y="1774825"/>
            <a:ext cx="1500188" cy="1373188"/>
          </a:xfrm>
          <a:custGeom>
            <a:avLst/>
            <a:gdLst>
              <a:gd name="txL" fmla="*/ 0 w 1051"/>
              <a:gd name="txT" fmla="*/ 0 h 963"/>
              <a:gd name="txR" fmla="*/ 1051 w 1051"/>
              <a:gd name="txB" fmla="*/ 963 h 96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51" h="963">
                <a:moveTo>
                  <a:pt x="1004" y="1"/>
                </a:moveTo>
                <a:cubicBezTo>
                  <a:pt x="998" y="1"/>
                  <a:pt x="364" y="6"/>
                  <a:pt x="218" y="1"/>
                </a:cubicBezTo>
                <a:cubicBezTo>
                  <a:pt x="197" y="0"/>
                  <a:pt x="178" y="2"/>
                  <a:pt x="161" y="6"/>
                </a:cubicBezTo>
                <a:cubicBezTo>
                  <a:pt x="53" y="29"/>
                  <a:pt x="9" y="129"/>
                  <a:pt x="0" y="187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783"/>
                  <a:pt x="0" y="783"/>
                  <a:pt x="0" y="783"/>
                </a:cubicBezTo>
                <a:cubicBezTo>
                  <a:pt x="108" y="806"/>
                  <a:pt x="152" y="905"/>
                  <a:pt x="161" y="963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76" y="96"/>
                  <a:pt x="193" y="92"/>
                  <a:pt x="214" y="93"/>
                </a:cubicBezTo>
                <a:cubicBezTo>
                  <a:pt x="363" y="98"/>
                  <a:pt x="979" y="93"/>
                  <a:pt x="1005" y="93"/>
                </a:cubicBezTo>
                <a:cubicBezTo>
                  <a:pt x="1031" y="93"/>
                  <a:pt x="1051" y="72"/>
                  <a:pt x="1051" y="46"/>
                </a:cubicBezTo>
                <a:cubicBezTo>
                  <a:pt x="1051" y="21"/>
                  <a:pt x="1030" y="1"/>
                  <a:pt x="1004" y="1"/>
                </a:cubicBezTo>
                <a:close/>
              </a:path>
            </a:pathLst>
          </a:custGeom>
          <a:solidFill>
            <a:srgbClr val="FFE47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0" name="TextBox 446"/>
          <p:cNvSpPr/>
          <p:nvPr/>
        </p:nvSpPr>
        <p:spPr>
          <a:xfrm>
            <a:off x="6197600" y="1485900"/>
            <a:ext cx="903288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11" name="TextBox 448"/>
          <p:cNvSpPr/>
          <p:nvPr/>
        </p:nvSpPr>
        <p:spPr>
          <a:xfrm>
            <a:off x="1684338" y="2571750"/>
            <a:ext cx="90328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12" name="TextBox 450"/>
          <p:cNvSpPr/>
          <p:nvPr/>
        </p:nvSpPr>
        <p:spPr>
          <a:xfrm>
            <a:off x="6205538" y="3330575"/>
            <a:ext cx="90328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13" name="椭圆 2"/>
          <p:cNvSpPr/>
          <p:nvPr/>
        </p:nvSpPr>
        <p:spPr>
          <a:xfrm>
            <a:off x="5632450" y="3402013"/>
            <a:ext cx="534988" cy="536575"/>
          </a:xfrm>
          <a:prstGeom prst="ellipse">
            <a:avLst/>
          </a:prstGeom>
          <a:solidFill>
            <a:srgbClr val="2DC8E7"/>
          </a:solidFill>
          <a:ln w="9525">
            <a:noFill/>
          </a:ln>
        </p:spPr>
        <p:txBody>
          <a:bodyPr/>
          <a:p>
            <a:endParaRPr lang="zh-CN" altLang="en-U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14" name="椭圆 453"/>
          <p:cNvSpPr/>
          <p:nvPr/>
        </p:nvSpPr>
        <p:spPr>
          <a:xfrm>
            <a:off x="5632450" y="1584325"/>
            <a:ext cx="534988" cy="536575"/>
          </a:xfrm>
          <a:prstGeom prst="ellipse">
            <a:avLst/>
          </a:prstGeom>
          <a:solidFill>
            <a:srgbClr val="FFE471"/>
          </a:solidFill>
          <a:ln w="9525">
            <a:noFill/>
          </a:ln>
        </p:spPr>
        <p:txBody>
          <a:bodyPr/>
          <a:p>
            <a:endParaRPr lang="zh-CN" altLang="en-U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15" name="椭圆 454"/>
          <p:cNvSpPr/>
          <p:nvPr/>
        </p:nvSpPr>
        <p:spPr>
          <a:xfrm>
            <a:off x="2755900" y="2643188"/>
            <a:ext cx="534988" cy="536575"/>
          </a:xfrm>
          <a:prstGeom prst="ellipse">
            <a:avLst/>
          </a:prstGeom>
          <a:solidFill>
            <a:srgbClr val="A6A6A6"/>
          </a:solidFill>
          <a:ln w="9525">
            <a:noFill/>
          </a:ln>
        </p:spPr>
        <p:txBody>
          <a:bodyPr/>
          <a:p>
            <a:endParaRPr lang="zh-CN" altLang="en-U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16" name="TextBox 682"/>
          <p:cNvSpPr/>
          <p:nvPr/>
        </p:nvSpPr>
        <p:spPr>
          <a:xfrm>
            <a:off x="5705475" y="1655763"/>
            <a:ext cx="3683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C</a:t>
            </a:r>
            <a:endParaRPr lang="zh-CN" altLang="en-US" sz="20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sp>
        <p:nvSpPr>
          <p:cNvPr id="21517" name="TextBox 682"/>
          <p:cNvSpPr/>
          <p:nvPr/>
        </p:nvSpPr>
        <p:spPr>
          <a:xfrm>
            <a:off x="5711825" y="3481388"/>
            <a:ext cx="3556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A</a:t>
            </a:r>
            <a:endParaRPr lang="zh-CN" altLang="en-US" sz="20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sp>
        <p:nvSpPr>
          <p:cNvPr id="21518" name="TextBox 682"/>
          <p:cNvSpPr/>
          <p:nvPr/>
        </p:nvSpPr>
        <p:spPr>
          <a:xfrm>
            <a:off x="2827338" y="2714625"/>
            <a:ext cx="3540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B</a:t>
            </a:r>
            <a:endParaRPr lang="zh-CN" altLang="en-US" sz="20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sp>
        <p:nvSpPr>
          <p:cNvPr id="21519" name="TextBox 459"/>
          <p:cNvSpPr/>
          <p:nvPr/>
        </p:nvSpPr>
        <p:spPr>
          <a:xfrm>
            <a:off x="3346450" y="1246188"/>
            <a:ext cx="903288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20" name="矩形 1"/>
          <p:cNvSpPr/>
          <p:nvPr/>
        </p:nvSpPr>
        <p:spPr>
          <a:xfrm>
            <a:off x="6184900" y="1782763"/>
            <a:ext cx="21431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1" name="矩形 1"/>
          <p:cNvSpPr/>
          <p:nvPr/>
        </p:nvSpPr>
        <p:spPr>
          <a:xfrm>
            <a:off x="6184900" y="3602038"/>
            <a:ext cx="21431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2" name="矩形 1"/>
          <p:cNvSpPr/>
          <p:nvPr/>
        </p:nvSpPr>
        <p:spPr>
          <a:xfrm>
            <a:off x="571500" y="2894013"/>
            <a:ext cx="21431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3" name="矩形 1"/>
          <p:cNvSpPr/>
          <p:nvPr/>
        </p:nvSpPr>
        <p:spPr>
          <a:xfrm>
            <a:off x="2112963" y="1568450"/>
            <a:ext cx="21431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4" name="Freeform 140"/>
          <p:cNvSpPr/>
          <p:nvPr/>
        </p:nvSpPr>
        <p:spPr>
          <a:xfrm>
            <a:off x="4460875" y="3616325"/>
            <a:ext cx="1500188" cy="955675"/>
          </a:xfrm>
          <a:custGeom>
            <a:avLst/>
            <a:gdLst>
              <a:gd name="txL" fmla="*/ 0 w 1051"/>
              <a:gd name="txT" fmla="*/ 0 h 869"/>
              <a:gd name="txR" fmla="*/ 1051 w 1051"/>
              <a:gd name="txB" fmla="*/ 869 h 869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051" h="869">
                <a:moveTo>
                  <a:pt x="1004" y="0"/>
                </a:moveTo>
                <a:cubicBezTo>
                  <a:pt x="998" y="1"/>
                  <a:pt x="364" y="6"/>
                  <a:pt x="218" y="0"/>
                </a:cubicBezTo>
                <a:cubicBezTo>
                  <a:pt x="197" y="0"/>
                  <a:pt x="178" y="2"/>
                  <a:pt x="161" y="5"/>
                </a:cubicBezTo>
                <a:cubicBezTo>
                  <a:pt x="53" y="28"/>
                  <a:pt x="9" y="127"/>
                  <a:pt x="0" y="186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818"/>
                  <a:pt x="0" y="818"/>
                  <a:pt x="0" y="818"/>
                </a:cubicBezTo>
                <a:cubicBezTo>
                  <a:pt x="0" y="846"/>
                  <a:pt x="23" y="869"/>
                  <a:pt x="51" y="869"/>
                </a:cubicBezTo>
                <a:cubicBezTo>
                  <a:pt x="110" y="869"/>
                  <a:pt x="110" y="869"/>
                  <a:pt x="110" y="869"/>
                </a:cubicBezTo>
                <a:cubicBezTo>
                  <a:pt x="138" y="869"/>
                  <a:pt x="161" y="846"/>
                  <a:pt x="161" y="818"/>
                </a:cubicBezTo>
                <a:cubicBezTo>
                  <a:pt x="161" y="101"/>
                  <a:pt x="161" y="101"/>
                  <a:pt x="161" y="101"/>
                </a:cubicBezTo>
                <a:cubicBezTo>
                  <a:pt x="176" y="95"/>
                  <a:pt x="193" y="92"/>
                  <a:pt x="214" y="92"/>
                </a:cubicBezTo>
                <a:cubicBezTo>
                  <a:pt x="363" y="98"/>
                  <a:pt x="979" y="93"/>
                  <a:pt x="1005" y="92"/>
                </a:cubicBezTo>
                <a:cubicBezTo>
                  <a:pt x="1030" y="92"/>
                  <a:pt x="1051" y="71"/>
                  <a:pt x="1051" y="46"/>
                </a:cubicBezTo>
                <a:cubicBezTo>
                  <a:pt x="1050" y="21"/>
                  <a:pt x="1030" y="1"/>
                  <a:pt x="1004" y="0"/>
                </a:cubicBez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25" name="矩形 41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26" name="图片 42" descr="2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Freeform 14"/>
          <p:cNvSpPr/>
          <p:nvPr/>
        </p:nvSpPr>
        <p:spPr>
          <a:xfrm>
            <a:off x="4632325" y="1285875"/>
            <a:ext cx="1400175" cy="2530475"/>
          </a:xfrm>
          <a:custGeom>
            <a:avLst/>
            <a:gdLst>
              <a:gd name="txL" fmla="*/ 0 w 457"/>
              <a:gd name="txT" fmla="*/ 0 h 841"/>
              <a:gd name="txR" fmla="*/ 457 w 457"/>
              <a:gd name="txB" fmla="*/ 841 h 841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457" h="841">
                <a:moveTo>
                  <a:pt x="0" y="0"/>
                </a:moveTo>
                <a:cubicBezTo>
                  <a:pt x="0" y="192"/>
                  <a:pt x="0" y="192"/>
                  <a:pt x="0" y="192"/>
                </a:cubicBezTo>
                <a:cubicBezTo>
                  <a:pt x="16" y="190"/>
                  <a:pt x="33" y="188"/>
                  <a:pt x="50" y="188"/>
                </a:cubicBezTo>
                <a:cubicBezTo>
                  <a:pt x="229" y="188"/>
                  <a:pt x="374" y="333"/>
                  <a:pt x="374" y="512"/>
                </a:cubicBezTo>
                <a:cubicBezTo>
                  <a:pt x="374" y="630"/>
                  <a:pt x="311" y="734"/>
                  <a:pt x="216" y="791"/>
                </a:cubicBezTo>
                <a:cubicBezTo>
                  <a:pt x="249" y="841"/>
                  <a:pt x="249" y="841"/>
                  <a:pt x="249" y="841"/>
                </a:cubicBezTo>
                <a:cubicBezTo>
                  <a:pt x="385" y="753"/>
                  <a:pt x="457" y="619"/>
                  <a:pt x="457" y="458"/>
                </a:cubicBezTo>
                <a:cubicBezTo>
                  <a:pt x="457" y="205"/>
                  <a:pt x="253" y="0"/>
                  <a:pt x="0" y="0"/>
                </a:cubicBezTo>
                <a:close/>
              </a:path>
            </a:pathLst>
          </a:custGeom>
          <a:solidFill>
            <a:srgbClr val="EF5D3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1" name="Freeform 15"/>
          <p:cNvSpPr/>
          <p:nvPr/>
        </p:nvSpPr>
        <p:spPr>
          <a:xfrm>
            <a:off x="3135313" y="1285875"/>
            <a:ext cx="1497012" cy="1566863"/>
          </a:xfrm>
          <a:custGeom>
            <a:avLst/>
            <a:gdLst>
              <a:gd name="txL" fmla="*/ 0 w 489"/>
              <a:gd name="txT" fmla="*/ 0 h 521"/>
              <a:gd name="txR" fmla="*/ 489 w 489"/>
              <a:gd name="txB" fmla="*/ 521 h 521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89" h="521">
                <a:moveTo>
                  <a:pt x="489" y="192"/>
                </a:moveTo>
                <a:cubicBezTo>
                  <a:pt x="489" y="0"/>
                  <a:pt x="489" y="0"/>
                  <a:pt x="489" y="0"/>
                </a:cubicBezTo>
                <a:cubicBezTo>
                  <a:pt x="468" y="0"/>
                  <a:pt x="445" y="2"/>
                  <a:pt x="425" y="4"/>
                </a:cubicBezTo>
                <a:cubicBezTo>
                  <a:pt x="175" y="40"/>
                  <a:pt x="0" y="271"/>
                  <a:pt x="35" y="521"/>
                </a:cubicBezTo>
                <a:cubicBezTo>
                  <a:pt x="216" y="496"/>
                  <a:pt x="216" y="496"/>
                  <a:pt x="216" y="496"/>
                </a:cubicBezTo>
                <a:cubicBezTo>
                  <a:pt x="223" y="342"/>
                  <a:pt x="339" y="216"/>
                  <a:pt x="489" y="192"/>
                </a:cubicBezTo>
                <a:close/>
              </a:path>
            </a:pathLst>
          </a:custGeom>
          <a:solidFill>
            <a:srgbClr val="FFE47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2" name="Freeform 16"/>
          <p:cNvSpPr/>
          <p:nvPr/>
        </p:nvSpPr>
        <p:spPr>
          <a:xfrm>
            <a:off x="3241675" y="2778125"/>
            <a:ext cx="2154238" cy="1452563"/>
          </a:xfrm>
          <a:custGeom>
            <a:avLst/>
            <a:gdLst>
              <a:gd name="txL" fmla="*/ 0 w 703"/>
              <a:gd name="txT" fmla="*/ 0 h 483"/>
              <a:gd name="txR" fmla="*/ 703 w 703"/>
              <a:gd name="txB" fmla="*/ 483 h 48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03" h="483">
                <a:moveTo>
                  <a:pt x="504" y="340"/>
                </a:moveTo>
                <a:cubicBezTo>
                  <a:pt x="325" y="340"/>
                  <a:pt x="180" y="195"/>
                  <a:pt x="180" y="16"/>
                </a:cubicBezTo>
                <a:cubicBezTo>
                  <a:pt x="180" y="11"/>
                  <a:pt x="181" y="5"/>
                  <a:pt x="181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0" y="95"/>
                  <a:pt x="31" y="152"/>
                  <a:pt x="70" y="211"/>
                </a:cubicBezTo>
                <a:cubicBezTo>
                  <a:pt x="207" y="423"/>
                  <a:pt x="491" y="483"/>
                  <a:pt x="703" y="345"/>
                </a:cubicBezTo>
                <a:cubicBezTo>
                  <a:pt x="670" y="295"/>
                  <a:pt x="670" y="295"/>
                  <a:pt x="670" y="295"/>
                </a:cubicBezTo>
                <a:cubicBezTo>
                  <a:pt x="621" y="323"/>
                  <a:pt x="565" y="340"/>
                  <a:pt x="504" y="340"/>
                </a:cubicBez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3" name="TextBox 682"/>
          <p:cNvSpPr/>
          <p:nvPr/>
        </p:nvSpPr>
        <p:spPr>
          <a:xfrm>
            <a:off x="3584575" y="1711325"/>
            <a:ext cx="56197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28</a:t>
            </a:r>
            <a:r>
              <a:rPr lang="en-US" altLang="zh-CN" sz="11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%</a:t>
            </a:r>
            <a:endParaRPr lang="zh-CN" altLang="en-US" sz="16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sp>
        <p:nvSpPr>
          <p:cNvPr id="22534" name="TextBox 682"/>
          <p:cNvSpPr/>
          <p:nvPr/>
        </p:nvSpPr>
        <p:spPr>
          <a:xfrm>
            <a:off x="5480050" y="1974850"/>
            <a:ext cx="56197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39</a:t>
            </a:r>
            <a:r>
              <a:rPr lang="en-US" altLang="zh-CN" sz="11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%</a:t>
            </a:r>
            <a:endParaRPr lang="zh-CN" altLang="en-US" sz="11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sp>
        <p:nvSpPr>
          <p:cNvPr id="22535" name="TextBox 682"/>
          <p:cNvSpPr/>
          <p:nvPr/>
        </p:nvSpPr>
        <p:spPr>
          <a:xfrm>
            <a:off x="3813175" y="3530600"/>
            <a:ext cx="56356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33</a:t>
            </a:r>
            <a:r>
              <a:rPr lang="en-US" altLang="zh-CN" sz="11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</a:rPr>
              <a:t>%</a:t>
            </a:r>
            <a:endParaRPr lang="zh-CN" altLang="en-US" sz="16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</a:endParaRPr>
          </a:p>
        </p:txBody>
      </p:sp>
      <p:grpSp>
        <p:nvGrpSpPr>
          <p:cNvPr id="22536" name="组合 4"/>
          <p:cNvGrpSpPr/>
          <p:nvPr/>
        </p:nvGrpSpPr>
        <p:grpSpPr>
          <a:xfrm>
            <a:off x="6245225" y="2071688"/>
            <a:ext cx="2470150" cy="687681"/>
            <a:chOff x="0" y="0"/>
            <a:chExt cx="3292044" cy="1725334"/>
          </a:xfrm>
        </p:grpSpPr>
        <p:grpSp>
          <p:nvGrpSpPr>
            <p:cNvPr id="22550" name="组合 23"/>
            <p:cNvGrpSpPr/>
            <p:nvPr/>
          </p:nvGrpSpPr>
          <p:grpSpPr>
            <a:xfrm>
              <a:off x="0" y="0"/>
              <a:ext cx="3292044" cy="1725334"/>
              <a:chOff x="0" y="0"/>
              <a:chExt cx="3292044" cy="1725334"/>
            </a:xfrm>
          </p:grpSpPr>
          <p:sp>
            <p:nvSpPr>
              <p:cNvPr id="22552" name="矩形 7"/>
              <p:cNvSpPr/>
              <p:nvPr/>
            </p:nvSpPr>
            <p:spPr>
              <a:xfrm>
                <a:off x="275239" y="0"/>
                <a:ext cx="2206622" cy="656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53" name="矩形 8"/>
              <p:cNvSpPr/>
              <p:nvPr/>
            </p:nvSpPr>
            <p:spPr>
              <a:xfrm>
                <a:off x="0" y="724829"/>
                <a:ext cx="3292044" cy="10005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2551" name="直接连接符 10"/>
            <p:cNvCxnSpPr/>
            <p:nvPr/>
          </p:nvCxnSpPr>
          <p:spPr>
            <a:xfrm flipV="1">
              <a:off x="184067" y="573538"/>
              <a:ext cx="2926026" cy="398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22537" name="组合 4"/>
          <p:cNvGrpSpPr/>
          <p:nvPr/>
        </p:nvGrpSpPr>
        <p:grpSpPr>
          <a:xfrm>
            <a:off x="500063" y="1500188"/>
            <a:ext cx="2744787" cy="657234"/>
            <a:chOff x="0" y="0"/>
            <a:chExt cx="3657515" cy="1648804"/>
          </a:xfrm>
        </p:grpSpPr>
        <p:grpSp>
          <p:nvGrpSpPr>
            <p:cNvPr id="22546" name="组合 23"/>
            <p:cNvGrpSpPr/>
            <p:nvPr/>
          </p:nvGrpSpPr>
          <p:grpSpPr>
            <a:xfrm>
              <a:off x="0" y="0"/>
              <a:ext cx="3657515" cy="1648804"/>
              <a:chOff x="0" y="0"/>
              <a:chExt cx="3657515" cy="1648804"/>
            </a:xfrm>
          </p:grpSpPr>
          <p:sp>
            <p:nvSpPr>
              <p:cNvPr id="22548" name="矩形 7"/>
              <p:cNvSpPr/>
              <p:nvPr/>
            </p:nvSpPr>
            <p:spPr>
              <a:xfrm>
                <a:off x="666346" y="0"/>
                <a:ext cx="2206622" cy="656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49" name="矩形 8"/>
              <p:cNvSpPr/>
              <p:nvPr/>
            </p:nvSpPr>
            <p:spPr>
              <a:xfrm>
                <a:off x="0" y="724849"/>
                <a:ext cx="3657515" cy="9239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骆请在此处填入你需要的内容。请在此处填入你需要的内容。</a:t>
                </a:r>
                <a:endPara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2547" name="直接连接符 15"/>
            <p:cNvCxnSpPr/>
            <p:nvPr/>
          </p:nvCxnSpPr>
          <p:spPr>
            <a:xfrm flipV="1">
              <a:off x="190385" y="537645"/>
              <a:ext cx="311809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22538" name="组合 4"/>
          <p:cNvGrpSpPr/>
          <p:nvPr/>
        </p:nvGrpSpPr>
        <p:grpSpPr>
          <a:xfrm>
            <a:off x="1316038" y="3643313"/>
            <a:ext cx="2449512" cy="687612"/>
            <a:chOff x="0" y="0"/>
            <a:chExt cx="2720894" cy="1725572"/>
          </a:xfrm>
        </p:grpSpPr>
        <p:grpSp>
          <p:nvGrpSpPr>
            <p:cNvPr id="22542" name="组合 23"/>
            <p:cNvGrpSpPr/>
            <p:nvPr/>
          </p:nvGrpSpPr>
          <p:grpSpPr>
            <a:xfrm>
              <a:off x="0" y="0"/>
              <a:ext cx="2720894" cy="1725572"/>
              <a:chOff x="0" y="0"/>
              <a:chExt cx="2720894" cy="1725572"/>
            </a:xfrm>
          </p:grpSpPr>
          <p:sp>
            <p:nvSpPr>
              <p:cNvPr id="22544" name="矩形 7"/>
              <p:cNvSpPr/>
              <p:nvPr/>
            </p:nvSpPr>
            <p:spPr>
              <a:xfrm>
                <a:off x="275239" y="0"/>
                <a:ext cx="2206622" cy="656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45" name="矩形 8"/>
              <p:cNvSpPr/>
              <p:nvPr/>
            </p:nvSpPr>
            <p:spPr>
              <a:xfrm>
                <a:off x="0" y="724828"/>
                <a:ext cx="2720894" cy="10007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2543" name="直接连接符 20"/>
            <p:cNvCxnSpPr/>
            <p:nvPr/>
          </p:nvCxnSpPr>
          <p:spPr>
            <a:xfrm flipV="1">
              <a:off x="183391" y="573675"/>
              <a:ext cx="2385852" cy="398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pic>
        <p:nvPicPr>
          <p:cNvPr id="22539" name="图片 24" descr="企业特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0" y="2214563"/>
            <a:ext cx="1433513" cy="1433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0" name="矩形 23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41" name="图片 25" descr="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椭圆 10"/>
          <p:cNvSpPr/>
          <p:nvPr/>
        </p:nvSpPr>
        <p:spPr>
          <a:xfrm>
            <a:off x="928688" y="1357313"/>
            <a:ext cx="1566862" cy="1590675"/>
          </a:xfrm>
          <a:prstGeom prst="ellipse">
            <a:avLst/>
          </a:prstGeom>
          <a:solidFill>
            <a:srgbClr val="FFE47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椭圆 11"/>
          <p:cNvSpPr/>
          <p:nvPr/>
        </p:nvSpPr>
        <p:spPr>
          <a:xfrm>
            <a:off x="1965325" y="1217613"/>
            <a:ext cx="482600" cy="490537"/>
          </a:xfrm>
          <a:prstGeom prst="ellipse">
            <a:avLst/>
          </a:prstGeom>
          <a:solidFill>
            <a:schemeClr val="tx1"/>
          </a:solidFill>
          <a:ln w="9525">
            <a:noFill/>
          </a:ln>
          <a:effectLst>
            <a:outerShdw dist="38100" dir="18900000" algn="ctr" rotWithShape="0">
              <a:srgbClr val="000000">
                <a:alpha val="39000"/>
              </a:srgbClr>
            </a:outerShdw>
          </a:effectLst>
        </p:spPr>
        <p:txBody>
          <a:bodyPr anchor="ctr"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652463" y="3251200"/>
            <a:ext cx="2139950" cy="834073"/>
            <a:chOff x="0" y="0"/>
            <a:chExt cx="2143140" cy="849893"/>
          </a:xfrm>
        </p:grpSpPr>
        <p:grpSp>
          <p:nvGrpSpPr>
            <p:cNvPr id="23577" name="组合 24"/>
            <p:cNvGrpSpPr/>
            <p:nvPr/>
          </p:nvGrpSpPr>
          <p:grpSpPr>
            <a:xfrm>
              <a:off x="0" y="0"/>
              <a:ext cx="2143140" cy="849893"/>
              <a:chOff x="0" y="0"/>
              <a:chExt cx="2143140" cy="849893"/>
            </a:xfrm>
          </p:grpSpPr>
          <p:sp>
            <p:nvSpPr>
              <p:cNvPr id="23579" name="矩形 26"/>
              <p:cNvSpPr/>
              <p:nvPr/>
            </p:nvSpPr>
            <p:spPr>
              <a:xfrm>
                <a:off x="71437" y="0"/>
                <a:ext cx="1726035" cy="3137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80" name="矩形 27"/>
              <p:cNvSpPr/>
              <p:nvPr/>
            </p:nvSpPr>
            <p:spPr>
              <a:xfrm>
                <a:off x="0" y="286318"/>
                <a:ext cx="2143140" cy="5635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3578" name="直接连接符 14"/>
            <p:cNvCxnSpPr/>
            <p:nvPr/>
          </p:nvCxnSpPr>
          <p:spPr>
            <a:xfrm flipV="1">
              <a:off x="71543" y="286318"/>
              <a:ext cx="1928509" cy="1617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sp>
        <p:nvSpPr>
          <p:cNvPr id="23557" name="椭圆 17"/>
          <p:cNvSpPr/>
          <p:nvPr/>
        </p:nvSpPr>
        <p:spPr>
          <a:xfrm>
            <a:off x="3692525" y="927100"/>
            <a:ext cx="1566863" cy="1590675"/>
          </a:xfrm>
          <a:prstGeom prst="ellipse">
            <a:avLst/>
          </a:prstGeom>
          <a:solidFill>
            <a:srgbClr val="2DC8E7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8" name="椭圆 18"/>
          <p:cNvSpPr/>
          <p:nvPr/>
        </p:nvSpPr>
        <p:spPr>
          <a:xfrm>
            <a:off x="4867275" y="857250"/>
            <a:ext cx="482600" cy="490538"/>
          </a:xfrm>
          <a:prstGeom prst="ellipse">
            <a:avLst/>
          </a:prstGeom>
          <a:solidFill>
            <a:schemeClr val="tx1"/>
          </a:solidFill>
          <a:ln w="9525">
            <a:noFill/>
          </a:ln>
          <a:effectLst>
            <a:outerShdw dist="38100" dir="18900000" algn="ctr" rotWithShape="0">
              <a:srgbClr val="000000">
                <a:alpha val="39000"/>
              </a:srgbClr>
            </a:outerShdw>
          </a:effectLst>
        </p:spPr>
        <p:txBody>
          <a:bodyPr anchor="ctr"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59" name="组合 5"/>
          <p:cNvGrpSpPr/>
          <p:nvPr/>
        </p:nvGrpSpPr>
        <p:grpSpPr>
          <a:xfrm>
            <a:off x="6500813" y="1285875"/>
            <a:ext cx="1657350" cy="1660525"/>
            <a:chOff x="0" y="0"/>
            <a:chExt cx="1714512" cy="1691438"/>
          </a:xfrm>
        </p:grpSpPr>
        <p:sp>
          <p:nvSpPr>
            <p:cNvPr id="23575" name="椭圆 20"/>
            <p:cNvSpPr/>
            <p:nvPr/>
          </p:nvSpPr>
          <p:spPr>
            <a:xfrm>
              <a:off x="0" y="71150"/>
              <a:ext cx="1619261" cy="1620288"/>
            </a:xfrm>
            <a:prstGeom prst="ellipse">
              <a:avLst/>
            </a:prstGeom>
            <a:solidFill>
              <a:srgbClr val="EF5D35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76" name="椭圆 21"/>
            <p:cNvSpPr/>
            <p:nvPr/>
          </p:nvSpPr>
          <p:spPr>
            <a:xfrm>
              <a:off x="1215267" y="0"/>
              <a:ext cx="499245" cy="49967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  <a:effectLst>
              <a:outerShdw dist="38100" dir="189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60" name="组合 31"/>
          <p:cNvGrpSpPr/>
          <p:nvPr/>
        </p:nvGrpSpPr>
        <p:grpSpPr>
          <a:xfrm>
            <a:off x="3544888" y="2895600"/>
            <a:ext cx="2139950" cy="834073"/>
            <a:chOff x="0" y="0"/>
            <a:chExt cx="2143140" cy="849083"/>
          </a:xfrm>
        </p:grpSpPr>
        <p:grpSp>
          <p:nvGrpSpPr>
            <p:cNvPr id="23571" name="组合 32"/>
            <p:cNvGrpSpPr/>
            <p:nvPr/>
          </p:nvGrpSpPr>
          <p:grpSpPr>
            <a:xfrm>
              <a:off x="0" y="0"/>
              <a:ext cx="2143140" cy="849083"/>
              <a:chOff x="0" y="0"/>
              <a:chExt cx="2143140" cy="849083"/>
            </a:xfrm>
          </p:grpSpPr>
          <p:sp>
            <p:nvSpPr>
              <p:cNvPr id="23573" name="矩形 34"/>
              <p:cNvSpPr/>
              <p:nvPr/>
            </p:nvSpPr>
            <p:spPr>
              <a:xfrm>
                <a:off x="71437" y="0"/>
                <a:ext cx="1726035" cy="3133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74" name="矩形 35"/>
              <p:cNvSpPr/>
              <p:nvPr/>
            </p:nvSpPr>
            <p:spPr>
              <a:xfrm>
                <a:off x="0" y="286045"/>
                <a:ext cx="2143140" cy="5630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3572" name="直接连接符 24"/>
            <p:cNvCxnSpPr/>
            <p:nvPr/>
          </p:nvCxnSpPr>
          <p:spPr>
            <a:xfrm flipV="1">
              <a:off x="71543" y="286045"/>
              <a:ext cx="1928509" cy="32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23561" name="组合 36"/>
          <p:cNvGrpSpPr/>
          <p:nvPr/>
        </p:nvGrpSpPr>
        <p:grpSpPr>
          <a:xfrm>
            <a:off x="6319838" y="3121025"/>
            <a:ext cx="2141537" cy="834073"/>
            <a:chOff x="0" y="0"/>
            <a:chExt cx="2143140" cy="849894"/>
          </a:xfrm>
        </p:grpSpPr>
        <p:grpSp>
          <p:nvGrpSpPr>
            <p:cNvPr id="23567" name="组合 37"/>
            <p:cNvGrpSpPr/>
            <p:nvPr/>
          </p:nvGrpSpPr>
          <p:grpSpPr>
            <a:xfrm>
              <a:off x="0" y="0"/>
              <a:ext cx="2143140" cy="849894"/>
              <a:chOff x="0" y="0"/>
              <a:chExt cx="2143140" cy="849894"/>
            </a:xfrm>
          </p:grpSpPr>
          <p:sp>
            <p:nvSpPr>
              <p:cNvPr id="23569" name="矩形 39"/>
              <p:cNvSpPr/>
              <p:nvPr/>
            </p:nvSpPr>
            <p:spPr>
              <a:xfrm>
                <a:off x="71437" y="0"/>
                <a:ext cx="1726035" cy="3137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70" name="矩形 40"/>
              <p:cNvSpPr/>
              <p:nvPr/>
            </p:nvSpPr>
            <p:spPr>
              <a:xfrm>
                <a:off x="0" y="286318"/>
                <a:ext cx="2143140" cy="5635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/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3568" name="直接连接符 30"/>
            <p:cNvCxnSpPr/>
            <p:nvPr/>
          </p:nvCxnSpPr>
          <p:spPr>
            <a:xfrm flipV="1">
              <a:off x="71490" y="286318"/>
              <a:ext cx="1928668" cy="1617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oval" w="med" len="med"/>
              <a:tailEnd type="none" w="med" len="med"/>
            </a:ln>
          </p:spPr>
        </p:cxnSp>
      </p:grpSp>
      <p:pic>
        <p:nvPicPr>
          <p:cNvPr id="23562" name="图片 36" descr="83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7625" y="1071563"/>
            <a:ext cx="1285875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图片 38" descr="8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1500188"/>
            <a:ext cx="1290637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图片 39" descr="8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88" y="1500188"/>
            <a:ext cx="1285875" cy="1290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5" name="矩形 40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66" name="图片 41" descr="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Freeform 5"/>
          <p:cNvSpPr/>
          <p:nvPr/>
        </p:nvSpPr>
        <p:spPr>
          <a:xfrm>
            <a:off x="2162175" y="2503488"/>
            <a:ext cx="889000" cy="1309687"/>
          </a:xfrm>
          <a:custGeom>
            <a:avLst/>
            <a:gdLst>
              <a:gd name="txL" fmla="*/ 0 w 615"/>
              <a:gd name="txT" fmla="*/ 0 h 863"/>
              <a:gd name="txR" fmla="*/ 615 w 615"/>
              <a:gd name="txB" fmla="*/ 863 h 863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15" h="863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rgbClr val="EF5D3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79" name="Freeform 6"/>
          <p:cNvSpPr/>
          <p:nvPr/>
        </p:nvSpPr>
        <p:spPr>
          <a:xfrm>
            <a:off x="1409700" y="3194050"/>
            <a:ext cx="889000" cy="619125"/>
          </a:xfrm>
          <a:custGeom>
            <a:avLst/>
            <a:gdLst>
              <a:gd name="txL" fmla="*/ 0 w 615"/>
              <a:gd name="txT" fmla="*/ 0 h 408"/>
              <a:gd name="txR" fmla="*/ 615 w 615"/>
              <a:gd name="txB" fmla="*/ 408 h 408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15" h="408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rgbClr val="FFE47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0" name="Freeform 7"/>
          <p:cNvSpPr/>
          <p:nvPr/>
        </p:nvSpPr>
        <p:spPr>
          <a:xfrm>
            <a:off x="687388" y="3649663"/>
            <a:ext cx="887412" cy="163512"/>
          </a:xfrm>
          <a:custGeom>
            <a:avLst/>
            <a:gdLst>
              <a:gd name="txL" fmla="*/ 0 w 614"/>
              <a:gd name="txT" fmla="*/ 0 h 107"/>
              <a:gd name="txR" fmla="*/ 614 w 614"/>
              <a:gd name="txB" fmla="*/ 107 h 10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14" h="107">
                <a:moveTo>
                  <a:pt x="307" y="0"/>
                </a:moveTo>
                <a:lnTo>
                  <a:pt x="460" y="53"/>
                </a:lnTo>
                <a:lnTo>
                  <a:pt x="614" y="107"/>
                </a:lnTo>
                <a:lnTo>
                  <a:pt x="307" y="107"/>
                </a:lnTo>
                <a:lnTo>
                  <a:pt x="0" y="107"/>
                </a:lnTo>
                <a:lnTo>
                  <a:pt x="153" y="53"/>
                </a:lnTo>
                <a:lnTo>
                  <a:pt x="307" y="0"/>
                </a:ln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1" name="Freeform 8"/>
          <p:cNvSpPr/>
          <p:nvPr/>
        </p:nvSpPr>
        <p:spPr>
          <a:xfrm>
            <a:off x="2914650" y="1743075"/>
            <a:ext cx="887413" cy="2070100"/>
          </a:xfrm>
          <a:custGeom>
            <a:avLst/>
            <a:gdLst>
              <a:gd name="txL" fmla="*/ 0 w 614"/>
              <a:gd name="txT" fmla="*/ 0 h 1365"/>
              <a:gd name="txR" fmla="*/ 614 w 614"/>
              <a:gd name="txB" fmla="*/ 1365 h 1365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14" h="1365">
                <a:moveTo>
                  <a:pt x="307" y="0"/>
                </a:moveTo>
                <a:lnTo>
                  <a:pt x="461" y="682"/>
                </a:lnTo>
                <a:lnTo>
                  <a:pt x="614" y="1365"/>
                </a:lnTo>
                <a:lnTo>
                  <a:pt x="307" y="1365"/>
                </a:lnTo>
                <a:lnTo>
                  <a:pt x="0" y="1365"/>
                </a:lnTo>
                <a:lnTo>
                  <a:pt x="154" y="682"/>
                </a:lnTo>
                <a:lnTo>
                  <a:pt x="307" y="0"/>
                </a:lnTo>
                <a:close/>
              </a:path>
            </a:pathLst>
          </a:custGeom>
          <a:solidFill>
            <a:srgbClr val="2DC8E7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2" name="Freeform 9"/>
          <p:cNvSpPr/>
          <p:nvPr/>
        </p:nvSpPr>
        <p:spPr>
          <a:xfrm>
            <a:off x="3667125" y="2847975"/>
            <a:ext cx="887413" cy="965200"/>
          </a:xfrm>
          <a:custGeom>
            <a:avLst/>
            <a:gdLst>
              <a:gd name="txL" fmla="*/ 0 w 614"/>
              <a:gd name="txT" fmla="*/ 0 h 636"/>
              <a:gd name="txR" fmla="*/ 614 w 614"/>
              <a:gd name="txB" fmla="*/ 636 h 63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rgbClr val="FFE47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3" name="TextBox 282"/>
          <p:cNvSpPr/>
          <p:nvPr/>
        </p:nvSpPr>
        <p:spPr>
          <a:xfrm>
            <a:off x="923925" y="3286125"/>
            <a:ext cx="347663" cy="277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  <a:sym typeface="Arial" panose="020B0604020202020204" pitchFamily="34" charset="0"/>
              </a:rPr>
              <a:t>18</a:t>
            </a:r>
            <a:endParaRPr lang="zh-CN" altLang="en-US" sz="12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24584" name="TextBox 283"/>
          <p:cNvSpPr/>
          <p:nvPr/>
        </p:nvSpPr>
        <p:spPr>
          <a:xfrm>
            <a:off x="833438" y="3925888"/>
            <a:ext cx="466725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85" name="TextBox 285"/>
          <p:cNvSpPr/>
          <p:nvPr/>
        </p:nvSpPr>
        <p:spPr>
          <a:xfrm>
            <a:off x="1533525" y="3925888"/>
            <a:ext cx="466725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86" name="TextBox 286"/>
          <p:cNvSpPr/>
          <p:nvPr/>
        </p:nvSpPr>
        <p:spPr>
          <a:xfrm>
            <a:off x="2273300" y="3925888"/>
            <a:ext cx="466725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7" name="TextBox 287"/>
          <p:cNvSpPr/>
          <p:nvPr/>
        </p:nvSpPr>
        <p:spPr>
          <a:xfrm>
            <a:off x="3038475" y="3925888"/>
            <a:ext cx="468313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88" name="TextBox 288"/>
          <p:cNvSpPr/>
          <p:nvPr/>
        </p:nvSpPr>
        <p:spPr>
          <a:xfrm>
            <a:off x="3819525" y="3925888"/>
            <a:ext cx="466725" cy="261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89" name="TextBox 289"/>
          <p:cNvSpPr/>
          <p:nvPr/>
        </p:nvSpPr>
        <p:spPr>
          <a:xfrm>
            <a:off x="1638300" y="2873375"/>
            <a:ext cx="347663" cy="277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  <a:sym typeface="Arial" panose="020B0604020202020204" pitchFamily="34" charset="0"/>
              </a:rPr>
              <a:t>38</a:t>
            </a:r>
            <a:endParaRPr lang="zh-CN" altLang="en-US" sz="12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24590" name="TextBox 290"/>
          <p:cNvSpPr/>
          <p:nvPr/>
        </p:nvSpPr>
        <p:spPr>
          <a:xfrm>
            <a:off x="2378075" y="2116138"/>
            <a:ext cx="347663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  <a:sym typeface="Arial" panose="020B0604020202020204" pitchFamily="34" charset="0"/>
              </a:rPr>
              <a:t>97</a:t>
            </a:r>
            <a:endParaRPr lang="zh-CN" altLang="en-US" sz="12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24591" name="TextBox 291"/>
          <p:cNvSpPr/>
          <p:nvPr/>
        </p:nvSpPr>
        <p:spPr>
          <a:xfrm>
            <a:off x="3143250" y="1428750"/>
            <a:ext cx="430213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  <a:sym typeface="Arial" panose="020B0604020202020204" pitchFamily="34" charset="0"/>
              </a:rPr>
              <a:t>125</a:t>
            </a:r>
            <a:endParaRPr lang="zh-CN" altLang="en-US" sz="12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24592" name="TextBox 292"/>
          <p:cNvSpPr/>
          <p:nvPr/>
        </p:nvSpPr>
        <p:spPr>
          <a:xfrm>
            <a:off x="3908425" y="2509838"/>
            <a:ext cx="349250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 dirty="0">
                <a:solidFill>
                  <a:schemeClr val="bg1"/>
                </a:solidFill>
                <a:latin typeface="方正中等线简体" panose="02010601030101010101" charset="-122"/>
                <a:ea typeface="方正中等线简体" panose="02010601030101010101" charset="-122"/>
                <a:sym typeface="Arial" panose="020B0604020202020204" pitchFamily="34" charset="0"/>
              </a:rPr>
              <a:t>55</a:t>
            </a:r>
            <a:endParaRPr lang="zh-CN" altLang="en-US" sz="1200" dirty="0">
              <a:solidFill>
                <a:schemeClr val="bg1"/>
              </a:solidFill>
              <a:latin typeface="方正中等线简体" panose="02010601030101010101" charset="-122"/>
              <a:ea typeface="方正中等线简体" panose="02010601030101010101" charset="-122"/>
              <a:sym typeface="Arial" panose="020B0604020202020204" pitchFamily="34" charset="0"/>
            </a:endParaRPr>
          </a:p>
        </p:txBody>
      </p:sp>
      <p:grpSp>
        <p:nvGrpSpPr>
          <p:cNvPr id="24593" name="组合 37"/>
          <p:cNvGrpSpPr/>
          <p:nvPr/>
        </p:nvGrpSpPr>
        <p:grpSpPr>
          <a:xfrm>
            <a:off x="5214938" y="1143000"/>
            <a:ext cx="3013075" cy="3043238"/>
            <a:chOff x="0" y="0"/>
            <a:chExt cx="3731510" cy="4114754"/>
          </a:xfrm>
        </p:grpSpPr>
        <p:grpSp>
          <p:nvGrpSpPr>
            <p:cNvPr id="24596" name="组合 38"/>
            <p:cNvGrpSpPr/>
            <p:nvPr/>
          </p:nvGrpSpPr>
          <p:grpSpPr>
            <a:xfrm>
              <a:off x="0" y="0"/>
              <a:ext cx="3694983" cy="4114754"/>
              <a:chOff x="0" y="0"/>
              <a:chExt cx="3479636" cy="3196409"/>
            </a:xfrm>
          </p:grpSpPr>
          <p:grpSp>
            <p:nvGrpSpPr>
              <p:cNvPr id="24599" name="组合 16"/>
              <p:cNvGrpSpPr/>
              <p:nvPr/>
            </p:nvGrpSpPr>
            <p:grpSpPr>
              <a:xfrm>
                <a:off x="43361" y="525139"/>
                <a:ext cx="3418558" cy="941146"/>
                <a:chOff x="0" y="0"/>
                <a:chExt cx="4022623" cy="544387"/>
              </a:xfrm>
            </p:grpSpPr>
            <p:sp>
              <p:nvSpPr>
                <p:cNvPr id="24606" name="TextBox 35"/>
                <p:cNvSpPr txBox="1"/>
                <p:nvPr/>
              </p:nvSpPr>
              <p:spPr>
                <a:xfrm>
                  <a:off x="0" y="152424"/>
                  <a:ext cx="4022623" cy="3919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just"/>
                  <a:r>
                    <a:rPr lang="zh-CN" altLang="en-US" sz="9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请在此处填入你需要的内容。请在此处填入你需要的内容。请在此处填入你需要的内容。</a:t>
                  </a:r>
                  <a:endPara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/>
                  <a:endPara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/>
                  <a:endPara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607" name="文本框 7"/>
                <p:cNvSpPr txBox="1"/>
                <p:nvPr/>
              </p:nvSpPr>
              <p:spPr>
                <a:xfrm>
                  <a:off x="19634" y="0"/>
                  <a:ext cx="2183838" cy="1607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lang="en-US" altLang="zh-CN" sz="11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1.</a:t>
                  </a:r>
                  <a:r>
                    <a:rPr lang="zh-CN" altLang="en-US" sz="11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4600" name="组合 8"/>
              <p:cNvGrpSpPr/>
              <p:nvPr/>
            </p:nvGrpSpPr>
            <p:grpSpPr>
              <a:xfrm>
                <a:off x="25646" y="1409624"/>
                <a:ext cx="3453990" cy="693728"/>
                <a:chOff x="0" y="0"/>
                <a:chExt cx="4064316" cy="400507"/>
              </a:xfrm>
            </p:grpSpPr>
            <p:sp>
              <p:nvSpPr>
                <p:cNvPr id="24604" name="TextBox 35"/>
                <p:cNvSpPr txBox="1"/>
                <p:nvPr/>
              </p:nvSpPr>
              <p:spPr>
                <a:xfrm>
                  <a:off x="0" y="177176"/>
                  <a:ext cx="4064316" cy="2233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just"/>
                  <a:r>
                    <a:rPr lang="zh-CN" altLang="en-US" sz="9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请在此处填入你需要的内容。请在此处填入你需要的内容。请在此处填入你需要的内容。</a:t>
                  </a:r>
                  <a:endPara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605" name="文本框 10"/>
                <p:cNvSpPr txBox="1"/>
                <p:nvPr/>
              </p:nvSpPr>
              <p:spPr>
                <a:xfrm>
                  <a:off x="41475" y="0"/>
                  <a:ext cx="2183838" cy="1604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lang="en-US" altLang="zh-CN" sz="11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2.</a:t>
                  </a:r>
                  <a:r>
                    <a:rPr lang="zh-CN" altLang="en-US" sz="11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601" name="文本框 13"/>
              <p:cNvSpPr txBox="1"/>
              <p:nvPr/>
            </p:nvSpPr>
            <p:spPr>
              <a:xfrm>
                <a:off x="0" y="2919410"/>
                <a:ext cx="1871256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endPara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02" name="文本框 14"/>
              <p:cNvSpPr txBox="1"/>
              <p:nvPr/>
            </p:nvSpPr>
            <p:spPr>
              <a:xfrm>
                <a:off x="60897" y="0"/>
                <a:ext cx="2644775" cy="2908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4603" name="直接连接符 25"/>
              <p:cNvCxnSpPr/>
              <p:nvPr/>
            </p:nvCxnSpPr>
            <p:spPr>
              <a:xfrm>
                <a:off x="122195" y="356824"/>
                <a:ext cx="3347404" cy="1668"/>
              </a:xfrm>
              <a:prstGeom prst="line">
                <a:avLst/>
              </a:prstGeom>
              <a:ln w="12700" cap="flat" cmpd="sng">
                <a:solidFill>
                  <a:schemeClr val="bg1"/>
                </a:solidFill>
                <a:prstDash val="solid"/>
                <a:headEnd type="oval" w="med" len="med"/>
                <a:tailEnd type="none" w="med" len="med"/>
              </a:ln>
            </p:spPr>
          </p:cxnSp>
        </p:grpSp>
        <p:sp>
          <p:nvSpPr>
            <p:cNvPr id="24597" name="文本框 39"/>
            <p:cNvSpPr txBox="1"/>
            <p:nvPr/>
          </p:nvSpPr>
          <p:spPr>
            <a:xfrm>
              <a:off x="27233" y="3023364"/>
              <a:ext cx="1970756" cy="3577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3.</a:t>
              </a: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8" name="TextBox 35"/>
            <p:cNvSpPr txBox="1"/>
            <p:nvPr/>
          </p:nvSpPr>
          <p:spPr>
            <a:xfrm>
              <a:off x="63763" y="3380078"/>
              <a:ext cx="3667747" cy="497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594" name="矩形 30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95" name="图片 31" descr="2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5" descr="未标题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785813"/>
            <a:ext cx="2024063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矩形 6"/>
          <p:cNvSpPr/>
          <p:nvPr/>
        </p:nvSpPr>
        <p:spPr>
          <a:xfrm>
            <a:off x="2643188" y="2857500"/>
            <a:ext cx="40005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US" altLang="zh-CN" sz="5400" b="1" dirty="0">
                <a:solidFill>
                  <a:srgbClr val="A6A6A6"/>
                </a:solidFill>
                <a:latin typeface="Calibri" panose="020F0502020204030204" pitchFamily="34" charset="0"/>
              </a:rPr>
              <a:t>ANK</a:t>
            </a:r>
            <a:r>
              <a:rPr lang="en-US" altLang="zh-CN" sz="5400" b="1" dirty="0">
                <a:solidFill>
                  <a:srgbClr val="7F7F7F"/>
                </a:solidFill>
                <a:latin typeface="Calibri" panose="020F0502020204030204" pitchFamily="34" charset="0"/>
              </a:rPr>
              <a:t>  </a:t>
            </a:r>
            <a:r>
              <a:rPr lang="en-US" altLang="zh-CN" sz="5400" b="1" dirty="0">
                <a:solidFill>
                  <a:srgbClr val="A6A6A6"/>
                </a:solidFill>
                <a:latin typeface="Calibri" panose="020F0502020204030204" pitchFamily="34" charset="0"/>
              </a:rPr>
              <a:t>Y</a:t>
            </a:r>
            <a:r>
              <a:rPr lang="en-US" altLang="zh-CN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OU</a:t>
            </a:r>
            <a:endParaRPr lang="zh-CN" alt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文本框 10"/>
          <p:cNvSpPr txBox="1"/>
          <p:nvPr/>
        </p:nvSpPr>
        <p:spPr>
          <a:xfrm>
            <a:off x="1714500" y="3714750"/>
            <a:ext cx="5143500" cy="527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Add up everything what you like and everything what you want 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梦想，要比昨天走的更远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285591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18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18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05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63341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81" descr="图片2.g sdgy png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63" y="1714500"/>
            <a:ext cx="2633662" cy="2316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9" name="矩形 87"/>
          <p:cNvGrpSpPr/>
          <p:nvPr/>
        </p:nvGrpSpPr>
        <p:grpSpPr>
          <a:xfrm>
            <a:off x="1206500" y="1920875"/>
            <a:ext cx="2371725" cy="1444625"/>
            <a:chOff x="0" y="0"/>
            <a:chExt cx="1494" cy="910"/>
          </a:xfrm>
        </p:grpSpPr>
        <p:pic>
          <p:nvPicPr>
            <p:cNvPr id="4105" name="矩形 8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94" cy="9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6" name="Text Box 5"/>
            <p:cNvSpPr txBox="1"/>
            <p:nvPr/>
          </p:nvSpPr>
          <p:spPr>
            <a:xfrm>
              <a:off x="5" y="5"/>
              <a:ext cx="1485" cy="9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4100" name="直接连接符 82"/>
          <p:cNvCxnSpPr/>
          <p:nvPr/>
        </p:nvCxnSpPr>
        <p:spPr>
          <a:xfrm rot="5400000">
            <a:off x="3665538" y="2690813"/>
            <a:ext cx="1670050" cy="1587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oval" w="med" len="med"/>
            <a:tailEnd type="none" w="med" len="med"/>
          </a:ln>
        </p:spPr>
      </p:cxnSp>
      <p:pic>
        <p:nvPicPr>
          <p:cNvPr id="4101" name="Picture 3" descr="C:\Users\Administrator\Desktop\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8" y="714375"/>
            <a:ext cx="4241800" cy="32242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2" name="组合 10"/>
          <p:cNvGrpSpPr/>
          <p:nvPr/>
        </p:nvGrpSpPr>
        <p:grpSpPr>
          <a:xfrm>
            <a:off x="5429250" y="2500313"/>
            <a:ext cx="2071688" cy="523875"/>
            <a:chOff x="0" y="0"/>
            <a:chExt cx="1643075" cy="523220"/>
          </a:xfrm>
        </p:grpSpPr>
        <p:pic>
          <p:nvPicPr>
            <p:cNvPr id="4103" name="Picture 2" descr="C:\Users\Administrator\Desktop\QQ图片201507211535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643075" cy="4286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4" name="TextBox 6"/>
            <p:cNvSpPr txBox="1"/>
            <p:nvPr/>
          </p:nvSpPr>
          <p:spPr>
            <a:xfrm>
              <a:off x="71439" y="0"/>
              <a:ext cx="157163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请在此添加您的标题</a:t>
              </a:r>
              <a:endParaRPr lang="en-US" altLang="zh-CN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Add up your title here</a:t>
              </a:r>
              <a:endParaRPr lang="zh-CN" altLang="en-US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Box 21"/>
          <p:cNvSpPr txBox="1"/>
          <p:nvPr/>
        </p:nvSpPr>
        <p:spPr>
          <a:xfrm>
            <a:off x="1473200" y="1220788"/>
            <a:ext cx="354013" cy="31369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3" name="图片 2"/>
          <p:cNvPicPr>
            <a:picLocks noChangeAspect="1"/>
          </p:cNvPicPr>
          <p:nvPr/>
        </p:nvPicPr>
        <p:blipFill>
          <a:blip r:embed="rId1"/>
          <a:srcRect l="7620" t="2060" r="8308"/>
          <a:stretch>
            <a:fillRect/>
          </a:stretch>
        </p:blipFill>
        <p:spPr>
          <a:xfrm>
            <a:off x="1071563" y="1287463"/>
            <a:ext cx="1512887" cy="307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矩形 11"/>
          <p:cNvSpPr/>
          <p:nvPr/>
        </p:nvSpPr>
        <p:spPr>
          <a:xfrm>
            <a:off x="3000375" y="2530475"/>
            <a:ext cx="1570038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矩形 12"/>
          <p:cNvSpPr/>
          <p:nvPr/>
        </p:nvSpPr>
        <p:spPr>
          <a:xfrm>
            <a:off x="2986088" y="3035300"/>
            <a:ext cx="5205412" cy="15068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矩形 13"/>
          <p:cNvSpPr/>
          <p:nvPr/>
        </p:nvSpPr>
        <p:spPr>
          <a:xfrm>
            <a:off x="4643438" y="2530475"/>
            <a:ext cx="1878012" cy="261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7" name="图片 22" descr="8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1458913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23" descr="8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3" y="1458913"/>
            <a:ext cx="719137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24" descr="8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1458913"/>
            <a:ext cx="719138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25" descr="128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63" y="1458913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矩形 10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32" name="图片 14" descr="2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3" name="矩形 15"/>
          <p:cNvGrpSpPr/>
          <p:nvPr/>
        </p:nvGrpSpPr>
        <p:grpSpPr>
          <a:xfrm>
            <a:off x="1219200" y="1779588"/>
            <a:ext cx="1268413" cy="1871662"/>
            <a:chOff x="0" y="0"/>
            <a:chExt cx="799" cy="1179"/>
          </a:xfrm>
        </p:grpSpPr>
        <p:pic>
          <p:nvPicPr>
            <p:cNvPr id="5134" name="矩形 1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799" cy="11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5" name="Text Box 15"/>
            <p:cNvSpPr txBox="1"/>
            <p:nvPr/>
          </p:nvSpPr>
          <p:spPr>
            <a:xfrm>
              <a:off x="3" y="4"/>
              <a:ext cx="794" cy="11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Freeform 10"/>
          <p:cNvSpPr/>
          <p:nvPr/>
        </p:nvSpPr>
        <p:spPr>
          <a:xfrm>
            <a:off x="6149975" y="1038225"/>
            <a:ext cx="46038" cy="26988"/>
          </a:xfrm>
          <a:custGeom>
            <a:avLst/>
            <a:gdLst>
              <a:gd name="txL" fmla="*/ 0 w 15"/>
              <a:gd name="txT" fmla="*/ 0 h 8"/>
              <a:gd name="txR" fmla="*/ 15 w 15"/>
              <a:gd name="txB" fmla="*/ 8 h 8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5" h="8">
                <a:moveTo>
                  <a:pt x="8" y="0"/>
                </a:moveTo>
                <a:cubicBezTo>
                  <a:pt x="9" y="0"/>
                  <a:pt x="9" y="0"/>
                  <a:pt x="9" y="1"/>
                </a:cubicBezTo>
                <a:cubicBezTo>
                  <a:pt x="10" y="4"/>
                  <a:pt x="15" y="4"/>
                  <a:pt x="12" y="7"/>
                </a:cubicBezTo>
                <a:cubicBezTo>
                  <a:pt x="8" y="8"/>
                  <a:pt x="10" y="2"/>
                  <a:pt x="5" y="4"/>
                </a:cubicBezTo>
                <a:cubicBezTo>
                  <a:pt x="0" y="2"/>
                  <a:pt x="11" y="4"/>
                  <a:pt x="8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7" name="Freeform 11"/>
          <p:cNvSpPr/>
          <p:nvPr/>
        </p:nvSpPr>
        <p:spPr>
          <a:xfrm>
            <a:off x="6810375" y="1038225"/>
            <a:ext cx="90488" cy="49213"/>
          </a:xfrm>
          <a:custGeom>
            <a:avLst/>
            <a:gdLst>
              <a:gd name="txL" fmla="*/ 0 w 29"/>
              <a:gd name="txT" fmla="*/ 0 h 15"/>
              <a:gd name="txR" fmla="*/ 29 w 29"/>
              <a:gd name="txB" fmla="*/ 15 h 1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" h="15">
                <a:moveTo>
                  <a:pt x="28" y="11"/>
                </a:moveTo>
                <a:cubicBezTo>
                  <a:pt x="24" y="11"/>
                  <a:pt x="17" y="9"/>
                  <a:pt x="17" y="14"/>
                </a:cubicBezTo>
                <a:cubicBezTo>
                  <a:pt x="14" y="12"/>
                  <a:pt x="9" y="15"/>
                  <a:pt x="3" y="14"/>
                </a:cubicBezTo>
                <a:cubicBezTo>
                  <a:pt x="3" y="11"/>
                  <a:pt x="2" y="11"/>
                  <a:pt x="0" y="11"/>
                </a:cubicBezTo>
                <a:cubicBezTo>
                  <a:pt x="3" y="3"/>
                  <a:pt x="11" y="0"/>
                  <a:pt x="22" y="0"/>
                </a:cubicBezTo>
                <a:cubicBezTo>
                  <a:pt x="21" y="4"/>
                  <a:pt x="26" y="1"/>
                  <a:pt x="27" y="3"/>
                </a:cubicBezTo>
                <a:cubicBezTo>
                  <a:pt x="27" y="4"/>
                  <a:pt x="24" y="4"/>
                  <a:pt x="24" y="4"/>
                </a:cubicBezTo>
                <a:cubicBezTo>
                  <a:pt x="23" y="6"/>
                  <a:pt x="29" y="5"/>
                  <a:pt x="28" y="1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8" name="Freeform 12"/>
          <p:cNvSpPr/>
          <p:nvPr/>
        </p:nvSpPr>
        <p:spPr>
          <a:xfrm>
            <a:off x="6291263" y="1041400"/>
            <a:ext cx="47625" cy="28575"/>
          </a:xfrm>
          <a:custGeom>
            <a:avLst/>
            <a:gdLst>
              <a:gd name="txL" fmla="*/ 0 w 15"/>
              <a:gd name="txT" fmla="*/ 0 h 9"/>
              <a:gd name="txR" fmla="*/ 15 w 15"/>
              <a:gd name="txB" fmla="*/ 9 h 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" h="9">
                <a:moveTo>
                  <a:pt x="15" y="2"/>
                </a:moveTo>
                <a:cubicBezTo>
                  <a:pt x="14" y="3"/>
                  <a:pt x="13" y="5"/>
                  <a:pt x="14" y="7"/>
                </a:cubicBezTo>
                <a:cubicBezTo>
                  <a:pt x="11" y="7"/>
                  <a:pt x="10" y="8"/>
                  <a:pt x="8" y="9"/>
                </a:cubicBezTo>
                <a:cubicBezTo>
                  <a:pt x="6" y="7"/>
                  <a:pt x="0" y="9"/>
                  <a:pt x="1" y="4"/>
                </a:cubicBezTo>
                <a:cubicBezTo>
                  <a:pt x="5" y="5"/>
                  <a:pt x="6" y="1"/>
                  <a:pt x="9" y="4"/>
                </a:cubicBezTo>
                <a:cubicBezTo>
                  <a:pt x="12" y="4"/>
                  <a:pt x="11" y="0"/>
                  <a:pt x="15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9" name="Freeform 13"/>
          <p:cNvSpPr/>
          <p:nvPr/>
        </p:nvSpPr>
        <p:spPr>
          <a:xfrm>
            <a:off x="6013450" y="1055688"/>
            <a:ext cx="58738" cy="31750"/>
          </a:xfrm>
          <a:custGeom>
            <a:avLst/>
            <a:gdLst>
              <a:gd name="txL" fmla="*/ 0 w 19"/>
              <a:gd name="txT" fmla="*/ 0 h 10"/>
              <a:gd name="txR" fmla="*/ 19 w 19"/>
              <a:gd name="txB" fmla="*/ 10 h 1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9" h="10">
                <a:moveTo>
                  <a:pt x="18" y="0"/>
                </a:moveTo>
                <a:cubicBezTo>
                  <a:pt x="19" y="4"/>
                  <a:pt x="15" y="2"/>
                  <a:pt x="15" y="5"/>
                </a:cubicBezTo>
                <a:cubicBezTo>
                  <a:pt x="15" y="5"/>
                  <a:pt x="13" y="8"/>
                  <a:pt x="11" y="9"/>
                </a:cubicBezTo>
                <a:cubicBezTo>
                  <a:pt x="8" y="10"/>
                  <a:pt x="9" y="6"/>
                  <a:pt x="8" y="6"/>
                </a:cubicBezTo>
                <a:cubicBezTo>
                  <a:pt x="8" y="6"/>
                  <a:pt x="6" y="8"/>
                  <a:pt x="4" y="7"/>
                </a:cubicBezTo>
                <a:cubicBezTo>
                  <a:pt x="3" y="7"/>
                  <a:pt x="3" y="4"/>
                  <a:pt x="1" y="5"/>
                </a:cubicBezTo>
                <a:cubicBezTo>
                  <a:pt x="0" y="1"/>
                  <a:pt x="7" y="5"/>
                  <a:pt x="8" y="3"/>
                </a:cubicBezTo>
                <a:cubicBezTo>
                  <a:pt x="8" y="3"/>
                  <a:pt x="8" y="2"/>
                  <a:pt x="8" y="2"/>
                </a:cubicBezTo>
                <a:cubicBezTo>
                  <a:pt x="12" y="1"/>
                  <a:pt x="13" y="1"/>
                  <a:pt x="18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0" name="Freeform 14"/>
          <p:cNvSpPr/>
          <p:nvPr/>
        </p:nvSpPr>
        <p:spPr>
          <a:xfrm>
            <a:off x="6238875" y="1055688"/>
            <a:ext cx="47625" cy="14287"/>
          </a:xfrm>
          <a:custGeom>
            <a:avLst/>
            <a:gdLst>
              <a:gd name="txL" fmla="*/ 0 w 15"/>
              <a:gd name="txT" fmla="*/ 0 h 5"/>
              <a:gd name="txR" fmla="*/ 15 w 15"/>
              <a:gd name="txB" fmla="*/ 5 h 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15" h="5">
                <a:moveTo>
                  <a:pt x="14" y="5"/>
                </a:moveTo>
                <a:cubicBezTo>
                  <a:pt x="3" y="5"/>
                  <a:pt x="3" y="5"/>
                  <a:pt x="3" y="5"/>
                </a:cubicBezTo>
                <a:cubicBezTo>
                  <a:pt x="0" y="0"/>
                  <a:pt x="7" y="4"/>
                  <a:pt x="7" y="0"/>
                </a:cubicBezTo>
                <a:cubicBezTo>
                  <a:pt x="8" y="3"/>
                  <a:pt x="15" y="0"/>
                  <a:pt x="14" y="5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1" name="Freeform 15"/>
          <p:cNvSpPr/>
          <p:nvPr/>
        </p:nvSpPr>
        <p:spPr>
          <a:xfrm>
            <a:off x="6173788" y="1074738"/>
            <a:ext cx="55562" cy="22225"/>
          </a:xfrm>
          <a:custGeom>
            <a:avLst/>
            <a:gdLst>
              <a:gd name="txL" fmla="*/ 0 w 18"/>
              <a:gd name="txT" fmla="*/ 0 h 7"/>
              <a:gd name="txR" fmla="*/ 18 w 18"/>
              <a:gd name="txB" fmla="*/ 7 h 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18" h="7">
                <a:moveTo>
                  <a:pt x="12" y="0"/>
                </a:moveTo>
                <a:cubicBezTo>
                  <a:pt x="18" y="2"/>
                  <a:pt x="12" y="2"/>
                  <a:pt x="12" y="6"/>
                </a:cubicBezTo>
                <a:cubicBezTo>
                  <a:pt x="8" y="5"/>
                  <a:pt x="2" y="7"/>
                  <a:pt x="0" y="4"/>
                </a:cubicBezTo>
                <a:cubicBezTo>
                  <a:pt x="2" y="1"/>
                  <a:pt x="10" y="3"/>
                  <a:pt x="12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2" name="Freeform 16"/>
          <p:cNvSpPr/>
          <p:nvPr/>
        </p:nvSpPr>
        <p:spPr>
          <a:xfrm>
            <a:off x="3414713" y="1093788"/>
            <a:ext cx="25400" cy="17462"/>
          </a:xfrm>
          <a:custGeom>
            <a:avLst/>
            <a:gdLst>
              <a:gd name="txL" fmla="*/ 0 w 8"/>
              <a:gd name="txT" fmla="*/ 0 h 5"/>
              <a:gd name="txR" fmla="*/ 8 w 8"/>
              <a:gd name="txB" fmla="*/ 5 h 5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8" h="5">
                <a:moveTo>
                  <a:pt x="0" y="0"/>
                </a:moveTo>
                <a:cubicBezTo>
                  <a:pt x="5" y="0"/>
                  <a:pt x="8" y="0"/>
                  <a:pt x="8" y="5"/>
                </a:cubicBezTo>
                <a:cubicBezTo>
                  <a:pt x="5" y="3"/>
                  <a:pt x="0" y="4"/>
                  <a:pt x="0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3" name="Freeform 17"/>
          <p:cNvSpPr/>
          <p:nvPr/>
        </p:nvSpPr>
        <p:spPr>
          <a:xfrm>
            <a:off x="6842125" y="1092200"/>
            <a:ext cx="101600" cy="52388"/>
          </a:xfrm>
          <a:custGeom>
            <a:avLst/>
            <a:gdLst>
              <a:gd name="txL" fmla="*/ 0 w 33"/>
              <a:gd name="txT" fmla="*/ 0 h 16"/>
              <a:gd name="txR" fmla="*/ 33 w 33"/>
              <a:gd name="txB" fmla="*/ 16 h 1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" h="16">
                <a:moveTo>
                  <a:pt x="29" y="3"/>
                </a:moveTo>
                <a:cubicBezTo>
                  <a:pt x="28" y="8"/>
                  <a:pt x="24" y="11"/>
                  <a:pt x="32" y="10"/>
                </a:cubicBezTo>
                <a:cubicBezTo>
                  <a:pt x="33" y="16"/>
                  <a:pt x="23" y="15"/>
                  <a:pt x="18" y="15"/>
                </a:cubicBezTo>
                <a:cubicBezTo>
                  <a:pt x="16" y="14"/>
                  <a:pt x="16" y="14"/>
                  <a:pt x="15" y="13"/>
                </a:cubicBezTo>
                <a:cubicBezTo>
                  <a:pt x="12" y="11"/>
                  <a:pt x="13" y="15"/>
                  <a:pt x="10" y="13"/>
                </a:cubicBezTo>
                <a:cubicBezTo>
                  <a:pt x="9" y="13"/>
                  <a:pt x="10" y="11"/>
                  <a:pt x="10" y="10"/>
                </a:cubicBezTo>
                <a:cubicBezTo>
                  <a:pt x="9" y="10"/>
                  <a:pt x="7" y="13"/>
                  <a:pt x="5" y="12"/>
                </a:cubicBezTo>
                <a:cubicBezTo>
                  <a:pt x="5" y="12"/>
                  <a:pt x="7" y="10"/>
                  <a:pt x="7" y="9"/>
                </a:cubicBezTo>
                <a:cubicBezTo>
                  <a:pt x="6" y="8"/>
                  <a:pt x="0" y="11"/>
                  <a:pt x="1" y="8"/>
                </a:cubicBezTo>
                <a:cubicBezTo>
                  <a:pt x="0" y="5"/>
                  <a:pt x="3" y="6"/>
                  <a:pt x="4" y="5"/>
                </a:cubicBezTo>
                <a:cubicBezTo>
                  <a:pt x="6" y="3"/>
                  <a:pt x="5" y="3"/>
                  <a:pt x="8" y="2"/>
                </a:cubicBezTo>
                <a:cubicBezTo>
                  <a:pt x="9" y="2"/>
                  <a:pt x="15" y="0"/>
                  <a:pt x="21" y="1"/>
                </a:cubicBezTo>
                <a:cubicBezTo>
                  <a:pt x="21" y="1"/>
                  <a:pt x="21" y="3"/>
                  <a:pt x="21" y="3"/>
                </a:cubicBezTo>
                <a:cubicBezTo>
                  <a:pt x="23" y="5"/>
                  <a:pt x="28" y="2"/>
                  <a:pt x="29" y="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4" name="Freeform 18"/>
          <p:cNvSpPr/>
          <p:nvPr/>
        </p:nvSpPr>
        <p:spPr>
          <a:xfrm>
            <a:off x="6800850" y="1092200"/>
            <a:ext cx="41275" cy="28575"/>
          </a:xfrm>
          <a:custGeom>
            <a:avLst/>
            <a:gdLst>
              <a:gd name="txL" fmla="*/ 0 w 13"/>
              <a:gd name="txT" fmla="*/ 0 h 9"/>
              <a:gd name="txR" fmla="*/ 13 w 13"/>
              <a:gd name="txB" fmla="*/ 9 h 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3" h="9">
                <a:moveTo>
                  <a:pt x="13" y="5"/>
                </a:moveTo>
                <a:cubicBezTo>
                  <a:pt x="12" y="7"/>
                  <a:pt x="10" y="5"/>
                  <a:pt x="9" y="5"/>
                </a:cubicBezTo>
                <a:cubicBezTo>
                  <a:pt x="7" y="5"/>
                  <a:pt x="7" y="7"/>
                  <a:pt x="7" y="8"/>
                </a:cubicBezTo>
                <a:cubicBezTo>
                  <a:pt x="3" y="9"/>
                  <a:pt x="4" y="4"/>
                  <a:pt x="0" y="5"/>
                </a:cubicBezTo>
                <a:cubicBezTo>
                  <a:pt x="3" y="0"/>
                  <a:pt x="9" y="3"/>
                  <a:pt x="13" y="5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5" name="Freeform 19"/>
          <p:cNvSpPr/>
          <p:nvPr/>
        </p:nvSpPr>
        <p:spPr>
          <a:xfrm>
            <a:off x="3324225" y="1123950"/>
            <a:ext cx="103188" cy="60325"/>
          </a:xfrm>
          <a:custGeom>
            <a:avLst/>
            <a:gdLst>
              <a:gd name="txL" fmla="*/ 0 w 33"/>
              <a:gd name="txT" fmla="*/ 0 h 18"/>
              <a:gd name="txR" fmla="*/ 33 w 33"/>
              <a:gd name="txB" fmla="*/ 18 h 1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" h="18">
                <a:moveTo>
                  <a:pt x="24" y="5"/>
                </a:moveTo>
                <a:cubicBezTo>
                  <a:pt x="26" y="6"/>
                  <a:pt x="27" y="8"/>
                  <a:pt x="28" y="10"/>
                </a:cubicBezTo>
                <a:cubicBezTo>
                  <a:pt x="30" y="12"/>
                  <a:pt x="33" y="14"/>
                  <a:pt x="32" y="17"/>
                </a:cubicBezTo>
                <a:cubicBezTo>
                  <a:pt x="32" y="17"/>
                  <a:pt x="29" y="18"/>
                  <a:pt x="28" y="17"/>
                </a:cubicBezTo>
                <a:cubicBezTo>
                  <a:pt x="28" y="17"/>
                  <a:pt x="29" y="15"/>
                  <a:pt x="28" y="15"/>
                </a:cubicBezTo>
                <a:cubicBezTo>
                  <a:pt x="28" y="14"/>
                  <a:pt x="24" y="17"/>
                  <a:pt x="25" y="13"/>
                </a:cubicBezTo>
                <a:cubicBezTo>
                  <a:pt x="17" y="13"/>
                  <a:pt x="12" y="13"/>
                  <a:pt x="7" y="12"/>
                </a:cubicBezTo>
                <a:cubicBezTo>
                  <a:pt x="6" y="9"/>
                  <a:pt x="9" y="9"/>
                  <a:pt x="11" y="9"/>
                </a:cubicBezTo>
                <a:cubicBezTo>
                  <a:pt x="11" y="7"/>
                  <a:pt x="8" y="8"/>
                  <a:pt x="8" y="6"/>
                </a:cubicBezTo>
                <a:cubicBezTo>
                  <a:pt x="3" y="4"/>
                  <a:pt x="1" y="8"/>
                  <a:pt x="0" y="2"/>
                </a:cubicBezTo>
                <a:cubicBezTo>
                  <a:pt x="3" y="0"/>
                  <a:pt x="8" y="1"/>
                  <a:pt x="11" y="2"/>
                </a:cubicBezTo>
                <a:cubicBezTo>
                  <a:pt x="13" y="2"/>
                  <a:pt x="14" y="2"/>
                  <a:pt x="14" y="5"/>
                </a:cubicBezTo>
                <a:cubicBezTo>
                  <a:pt x="16" y="6"/>
                  <a:pt x="20" y="0"/>
                  <a:pt x="20" y="5"/>
                </a:cubicBezTo>
                <a:cubicBezTo>
                  <a:pt x="20" y="6"/>
                  <a:pt x="24" y="7"/>
                  <a:pt x="24" y="5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6" name="Freeform 20"/>
          <p:cNvSpPr/>
          <p:nvPr/>
        </p:nvSpPr>
        <p:spPr>
          <a:xfrm>
            <a:off x="6946900" y="1123950"/>
            <a:ext cx="101600" cy="57150"/>
          </a:xfrm>
          <a:custGeom>
            <a:avLst/>
            <a:gdLst>
              <a:gd name="txL" fmla="*/ 0 w 33"/>
              <a:gd name="txT" fmla="*/ 0 h 17"/>
              <a:gd name="txR" fmla="*/ 33 w 33"/>
              <a:gd name="txB" fmla="*/ 17 h 1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3" h="17">
                <a:moveTo>
                  <a:pt x="13" y="0"/>
                </a:moveTo>
                <a:cubicBezTo>
                  <a:pt x="14" y="3"/>
                  <a:pt x="20" y="0"/>
                  <a:pt x="19" y="5"/>
                </a:cubicBezTo>
                <a:cubicBezTo>
                  <a:pt x="20" y="6"/>
                  <a:pt x="20" y="2"/>
                  <a:pt x="20" y="2"/>
                </a:cubicBezTo>
                <a:cubicBezTo>
                  <a:pt x="22" y="2"/>
                  <a:pt x="22" y="4"/>
                  <a:pt x="23" y="5"/>
                </a:cubicBezTo>
                <a:cubicBezTo>
                  <a:pt x="24" y="5"/>
                  <a:pt x="26" y="4"/>
                  <a:pt x="26" y="5"/>
                </a:cubicBezTo>
                <a:cubicBezTo>
                  <a:pt x="26" y="5"/>
                  <a:pt x="26" y="6"/>
                  <a:pt x="26" y="6"/>
                </a:cubicBezTo>
                <a:cubicBezTo>
                  <a:pt x="28" y="7"/>
                  <a:pt x="32" y="5"/>
                  <a:pt x="32" y="7"/>
                </a:cubicBezTo>
                <a:cubicBezTo>
                  <a:pt x="33" y="13"/>
                  <a:pt x="25" y="9"/>
                  <a:pt x="22" y="10"/>
                </a:cubicBezTo>
                <a:cubicBezTo>
                  <a:pt x="20" y="10"/>
                  <a:pt x="21" y="13"/>
                  <a:pt x="20" y="13"/>
                </a:cubicBezTo>
                <a:cubicBezTo>
                  <a:pt x="17" y="15"/>
                  <a:pt x="9" y="14"/>
                  <a:pt x="8" y="13"/>
                </a:cubicBezTo>
                <a:cubicBezTo>
                  <a:pt x="6" y="13"/>
                  <a:pt x="7" y="15"/>
                  <a:pt x="6" y="16"/>
                </a:cubicBezTo>
                <a:cubicBezTo>
                  <a:pt x="4" y="13"/>
                  <a:pt x="4" y="17"/>
                  <a:pt x="1" y="15"/>
                </a:cubicBezTo>
                <a:cubicBezTo>
                  <a:pt x="1" y="14"/>
                  <a:pt x="0" y="11"/>
                  <a:pt x="1" y="10"/>
                </a:cubicBezTo>
                <a:cubicBezTo>
                  <a:pt x="1" y="10"/>
                  <a:pt x="3" y="11"/>
                  <a:pt x="4" y="10"/>
                </a:cubicBezTo>
                <a:cubicBezTo>
                  <a:pt x="5" y="9"/>
                  <a:pt x="4" y="7"/>
                  <a:pt x="5" y="6"/>
                </a:cubicBezTo>
                <a:cubicBezTo>
                  <a:pt x="5" y="6"/>
                  <a:pt x="7" y="7"/>
                  <a:pt x="8" y="6"/>
                </a:cubicBezTo>
                <a:cubicBezTo>
                  <a:pt x="9" y="4"/>
                  <a:pt x="12" y="3"/>
                  <a:pt x="13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7" name="Freeform 21"/>
          <p:cNvSpPr/>
          <p:nvPr/>
        </p:nvSpPr>
        <p:spPr>
          <a:xfrm>
            <a:off x="3146425" y="1165225"/>
            <a:ext cx="19050" cy="31750"/>
          </a:xfrm>
          <a:custGeom>
            <a:avLst/>
            <a:gdLst>
              <a:gd name="txL" fmla="*/ 0 w 6"/>
              <a:gd name="txT" fmla="*/ 0 h 10"/>
              <a:gd name="txR" fmla="*/ 6 w 6"/>
              <a:gd name="txB" fmla="*/ 10 h 1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" h="10">
                <a:moveTo>
                  <a:pt x="6" y="5"/>
                </a:moveTo>
                <a:cubicBezTo>
                  <a:pt x="3" y="10"/>
                  <a:pt x="0" y="0"/>
                  <a:pt x="6" y="5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8" name="Freeform 22"/>
          <p:cNvSpPr/>
          <p:nvPr/>
        </p:nvSpPr>
        <p:spPr>
          <a:xfrm>
            <a:off x="3186113" y="1169988"/>
            <a:ext cx="55562" cy="36512"/>
          </a:xfrm>
          <a:custGeom>
            <a:avLst/>
            <a:gdLst>
              <a:gd name="txL" fmla="*/ 0 w 18"/>
              <a:gd name="txT" fmla="*/ 0 h 11"/>
              <a:gd name="txR" fmla="*/ 18 w 18"/>
              <a:gd name="txB" fmla="*/ 11 h 1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" h="11">
                <a:moveTo>
                  <a:pt x="17" y="3"/>
                </a:moveTo>
                <a:cubicBezTo>
                  <a:pt x="18" y="11"/>
                  <a:pt x="8" y="7"/>
                  <a:pt x="4" y="10"/>
                </a:cubicBezTo>
                <a:cubicBezTo>
                  <a:pt x="2" y="10"/>
                  <a:pt x="3" y="6"/>
                  <a:pt x="0" y="6"/>
                </a:cubicBezTo>
                <a:cubicBezTo>
                  <a:pt x="1" y="2"/>
                  <a:pt x="8" y="7"/>
                  <a:pt x="9" y="3"/>
                </a:cubicBezTo>
                <a:cubicBezTo>
                  <a:pt x="9" y="0"/>
                  <a:pt x="12" y="5"/>
                  <a:pt x="17" y="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9" name="Freeform 23"/>
          <p:cNvSpPr/>
          <p:nvPr/>
        </p:nvSpPr>
        <p:spPr>
          <a:xfrm>
            <a:off x="3495675" y="1177925"/>
            <a:ext cx="49213" cy="26988"/>
          </a:xfrm>
          <a:custGeom>
            <a:avLst/>
            <a:gdLst>
              <a:gd name="txL" fmla="*/ 0 w 16"/>
              <a:gd name="txT" fmla="*/ 0 h 8"/>
              <a:gd name="txR" fmla="*/ 16 w 16"/>
              <a:gd name="txB" fmla="*/ 8 h 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" h="8">
                <a:moveTo>
                  <a:pt x="14" y="3"/>
                </a:moveTo>
                <a:cubicBezTo>
                  <a:pt x="16" y="4"/>
                  <a:pt x="15" y="5"/>
                  <a:pt x="14" y="5"/>
                </a:cubicBezTo>
                <a:cubicBezTo>
                  <a:pt x="13" y="7"/>
                  <a:pt x="12" y="6"/>
                  <a:pt x="10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8"/>
                  <a:pt x="6" y="7"/>
                  <a:pt x="4" y="7"/>
                </a:cubicBezTo>
                <a:cubicBezTo>
                  <a:pt x="4" y="7"/>
                  <a:pt x="3" y="8"/>
                  <a:pt x="3" y="8"/>
                </a:cubicBezTo>
                <a:cubicBezTo>
                  <a:pt x="1" y="8"/>
                  <a:pt x="1" y="8"/>
                  <a:pt x="1" y="7"/>
                </a:cubicBezTo>
                <a:cubicBezTo>
                  <a:pt x="0" y="0"/>
                  <a:pt x="13" y="7"/>
                  <a:pt x="14" y="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0" name="Freeform 24"/>
          <p:cNvSpPr/>
          <p:nvPr/>
        </p:nvSpPr>
        <p:spPr>
          <a:xfrm>
            <a:off x="3313113" y="1190625"/>
            <a:ext cx="28575" cy="15875"/>
          </a:xfrm>
          <a:custGeom>
            <a:avLst/>
            <a:gdLst>
              <a:gd name="txL" fmla="*/ 0 w 9"/>
              <a:gd name="txT" fmla="*/ 0 h 5"/>
              <a:gd name="txR" fmla="*/ 9 w 9"/>
              <a:gd name="txB" fmla="*/ 5 h 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9" h="5">
                <a:moveTo>
                  <a:pt x="0" y="3"/>
                </a:moveTo>
                <a:cubicBezTo>
                  <a:pt x="0" y="1"/>
                  <a:pt x="9" y="0"/>
                  <a:pt x="7" y="4"/>
                </a:cubicBezTo>
                <a:cubicBezTo>
                  <a:pt x="4" y="3"/>
                  <a:pt x="4" y="5"/>
                  <a:pt x="0" y="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1" name="Freeform 25"/>
          <p:cNvSpPr/>
          <p:nvPr/>
        </p:nvSpPr>
        <p:spPr>
          <a:xfrm>
            <a:off x="3586163" y="1193800"/>
            <a:ext cx="14287" cy="17463"/>
          </a:xfrm>
          <a:custGeom>
            <a:avLst/>
            <a:gdLst>
              <a:gd name="txL" fmla="*/ 0 w 5"/>
              <a:gd name="txT" fmla="*/ 0 h 5"/>
              <a:gd name="txR" fmla="*/ 5 w 5"/>
              <a:gd name="txB" fmla="*/ 5 h 5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5" h="5">
                <a:moveTo>
                  <a:pt x="0" y="0"/>
                </a:moveTo>
                <a:cubicBezTo>
                  <a:pt x="3" y="0"/>
                  <a:pt x="5" y="2"/>
                  <a:pt x="4" y="5"/>
                </a:cubicBezTo>
                <a:cubicBezTo>
                  <a:pt x="0" y="5"/>
                  <a:pt x="0" y="5"/>
                  <a:pt x="0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2" name="Freeform 26"/>
          <p:cNvSpPr/>
          <p:nvPr/>
        </p:nvSpPr>
        <p:spPr>
          <a:xfrm>
            <a:off x="3468688" y="1220788"/>
            <a:ext cx="307975" cy="100012"/>
          </a:xfrm>
          <a:custGeom>
            <a:avLst/>
            <a:gdLst>
              <a:gd name="txL" fmla="*/ 0 w 100"/>
              <a:gd name="txT" fmla="*/ 0 h 30"/>
              <a:gd name="txR" fmla="*/ 100 w 100"/>
              <a:gd name="txB" fmla="*/ 30 h 3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0" h="30">
                <a:moveTo>
                  <a:pt x="100" y="16"/>
                </a:moveTo>
                <a:cubicBezTo>
                  <a:pt x="100" y="23"/>
                  <a:pt x="100" y="23"/>
                  <a:pt x="100" y="23"/>
                </a:cubicBezTo>
                <a:cubicBezTo>
                  <a:pt x="98" y="23"/>
                  <a:pt x="96" y="24"/>
                  <a:pt x="96" y="26"/>
                </a:cubicBezTo>
                <a:cubicBezTo>
                  <a:pt x="89" y="27"/>
                  <a:pt x="84" y="26"/>
                  <a:pt x="79" y="26"/>
                </a:cubicBezTo>
                <a:cubicBezTo>
                  <a:pt x="77" y="26"/>
                  <a:pt x="75" y="29"/>
                  <a:pt x="73" y="29"/>
                </a:cubicBezTo>
                <a:cubicBezTo>
                  <a:pt x="71" y="29"/>
                  <a:pt x="71" y="28"/>
                  <a:pt x="69" y="28"/>
                </a:cubicBezTo>
                <a:cubicBezTo>
                  <a:pt x="70" y="28"/>
                  <a:pt x="68" y="29"/>
                  <a:pt x="68" y="29"/>
                </a:cubicBezTo>
                <a:cubicBezTo>
                  <a:pt x="67" y="29"/>
                  <a:pt x="62" y="29"/>
                  <a:pt x="62" y="29"/>
                </a:cubicBezTo>
                <a:cubicBezTo>
                  <a:pt x="62" y="29"/>
                  <a:pt x="62" y="28"/>
                  <a:pt x="62" y="28"/>
                </a:cubicBezTo>
                <a:cubicBezTo>
                  <a:pt x="61" y="27"/>
                  <a:pt x="59" y="29"/>
                  <a:pt x="59" y="29"/>
                </a:cubicBezTo>
                <a:cubicBezTo>
                  <a:pt x="56" y="28"/>
                  <a:pt x="56" y="26"/>
                  <a:pt x="54" y="26"/>
                </a:cubicBezTo>
                <a:cubicBezTo>
                  <a:pt x="48" y="26"/>
                  <a:pt x="41" y="30"/>
                  <a:pt x="33" y="26"/>
                </a:cubicBezTo>
                <a:cubicBezTo>
                  <a:pt x="33" y="25"/>
                  <a:pt x="34" y="25"/>
                  <a:pt x="34" y="23"/>
                </a:cubicBezTo>
                <a:cubicBezTo>
                  <a:pt x="34" y="21"/>
                  <a:pt x="32" y="23"/>
                  <a:pt x="31" y="22"/>
                </a:cubicBezTo>
                <a:cubicBezTo>
                  <a:pt x="30" y="20"/>
                  <a:pt x="31" y="17"/>
                  <a:pt x="28" y="16"/>
                </a:cubicBezTo>
                <a:cubicBezTo>
                  <a:pt x="29" y="15"/>
                  <a:pt x="31" y="15"/>
                  <a:pt x="31" y="14"/>
                </a:cubicBezTo>
                <a:cubicBezTo>
                  <a:pt x="31" y="11"/>
                  <a:pt x="27" y="12"/>
                  <a:pt x="28" y="8"/>
                </a:cubicBezTo>
                <a:cubicBezTo>
                  <a:pt x="26" y="10"/>
                  <a:pt x="20" y="9"/>
                  <a:pt x="16" y="9"/>
                </a:cubicBezTo>
                <a:cubicBezTo>
                  <a:pt x="13" y="11"/>
                  <a:pt x="14" y="7"/>
                  <a:pt x="13" y="7"/>
                </a:cubicBezTo>
                <a:cubicBezTo>
                  <a:pt x="12" y="6"/>
                  <a:pt x="10" y="7"/>
                  <a:pt x="10" y="5"/>
                </a:cubicBezTo>
                <a:cubicBezTo>
                  <a:pt x="9" y="6"/>
                  <a:pt x="7" y="7"/>
                  <a:pt x="5" y="7"/>
                </a:cubicBezTo>
                <a:cubicBezTo>
                  <a:pt x="9" y="2"/>
                  <a:pt x="0" y="6"/>
                  <a:pt x="2" y="1"/>
                </a:cubicBezTo>
                <a:cubicBezTo>
                  <a:pt x="8" y="2"/>
                  <a:pt x="12" y="0"/>
                  <a:pt x="17" y="0"/>
                </a:cubicBezTo>
                <a:cubicBezTo>
                  <a:pt x="17" y="1"/>
                  <a:pt x="19" y="0"/>
                  <a:pt x="20" y="1"/>
                </a:cubicBezTo>
                <a:cubicBezTo>
                  <a:pt x="20" y="1"/>
                  <a:pt x="20" y="3"/>
                  <a:pt x="20" y="4"/>
                </a:cubicBezTo>
                <a:cubicBezTo>
                  <a:pt x="21" y="5"/>
                  <a:pt x="25" y="3"/>
                  <a:pt x="24" y="7"/>
                </a:cubicBezTo>
                <a:cubicBezTo>
                  <a:pt x="28" y="3"/>
                  <a:pt x="32" y="7"/>
                  <a:pt x="37" y="7"/>
                </a:cubicBezTo>
                <a:cubicBezTo>
                  <a:pt x="36" y="11"/>
                  <a:pt x="39" y="11"/>
                  <a:pt x="37" y="14"/>
                </a:cubicBezTo>
                <a:cubicBezTo>
                  <a:pt x="39" y="14"/>
                  <a:pt x="43" y="13"/>
                  <a:pt x="47" y="15"/>
                </a:cubicBezTo>
                <a:cubicBezTo>
                  <a:pt x="48" y="15"/>
                  <a:pt x="40" y="18"/>
                  <a:pt x="47" y="18"/>
                </a:cubicBezTo>
                <a:cubicBezTo>
                  <a:pt x="48" y="18"/>
                  <a:pt x="48" y="16"/>
                  <a:pt x="49" y="16"/>
                </a:cubicBezTo>
                <a:cubicBezTo>
                  <a:pt x="54" y="16"/>
                  <a:pt x="60" y="16"/>
                  <a:pt x="66" y="16"/>
                </a:cubicBezTo>
                <a:cubicBezTo>
                  <a:pt x="67" y="16"/>
                  <a:pt x="69" y="18"/>
                  <a:pt x="69" y="18"/>
                </a:cubicBezTo>
                <a:cubicBezTo>
                  <a:pt x="72" y="17"/>
                  <a:pt x="66" y="15"/>
                  <a:pt x="73" y="15"/>
                </a:cubicBezTo>
                <a:cubicBezTo>
                  <a:pt x="75" y="15"/>
                  <a:pt x="76" y="15"/>
                  <a:pt x="77" y="15"/>
                </a:cubicBezTo>
                <a:cubicBezTo>
                  <a:pt x="83" y="14"/>
                  <a:pt x="92" y="14"/>
                  <a:pt x="100" y="16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3" name="Freeform 27"/>
          <p:cNvSpPr/>
          <p:nvPr/>
        </p:nvSpPr>
        <p:spPr>
          <a:xfrm>
            <a:off x="6096000" y="1216025"/>
            <a:ext cx="311150" cy="239713"/>
          </a:xfrm>
          <a:custGeom>
            <a:avLst/>
            <a:gdLst>
              <a:gd name="txL" fmla="*/ 0 w 100"/>
              <a:gd name="txT" fmla="*/ 0 h 72"/>
              <a:gd name="txR" fmla="*/ 100 w 100"/>
              <a:gd name="txB" fmla="*/ 72 h 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0" h="72">
                <a:moveTo>
                  <a:pt x="82" y="2"/>
                </a:moveTo>
                <a:cubicBezTo>
                  <a:pt x="87" y="5"/>
                  <a:pt x="93" y="0"/>
                  <a:pt x="99" y="1"/>
                </a:cubicBezTo>
                <a:cubicBezTo>
                  <a:pt x="100" y="4"/>
                  <a:pt x="97" y="4"/>
                  <a:pt x="98" y="8"/>
                </a:cubicBezTo>
                <a:cubicBezTo>
                  <a:pt x="93" y="5"/>
                  <a:pt x="86" y="10"/>
                  <a:pt x="79" y="10"/>
                </a:cubicBezTo>
                <a:cubicBezTo>
                  <a:pt x="78" y="10"/>
                  <a:pt x="78" y="13"/>
                  <a:pt x="77" y="13"/>
                </a:cubicBezTo>
                <a:cubicBezTo>
                  <a:pt x="76" y="14"/>
                  <a:pt x="74" y="13"/>
                  <a:pt x="74" y="13"/>
                </a:cubicBezTo>
                <a:cubicBezTo>
                  <a:pt x="74" y="13"/>
                  <a:pt x="71" y="16"/>
                  <a:pt x="71" y="16"/>
                </a:cubicBezTo>
                <a:cubicBezTo>
                  <a:pt x="70" y="16"/>
                  <a:pt x="70" y="14"/>
                  <a:pt x="68" y="15"/>
                </a:cubicBezTo>
                <a:cubicBezTo>
                  <a:pt x="67" y="15"/>
                  <a:pt x="65" y="15"/>
                  <a:pt x="63" y="16"/>
                </a:cubicBezTo>
                <a:cubicBezTo>
                  <a:pt x="62" y="16"/>
                  <a:pt x="59" y="17"/>
                  <a:pt x="57" y="17"/>
                </a:cubicBezTo>
                <a:cubicBezTo>
                  <a:pt x="55" y="18"/>
                  <a:pt x="57" y="19"/>
                  <a:pt x="56" y="20"/>
                </a:cubicBezTo>
                <a:cubicBezTo>
                  <a:pt x="55" y="21"/>
                  <a:pt x="49" y="20"/>
                  <a:pt x="49" y="24"/>
                </a:cubicBezTo>
                <a:cubicBezTo>
                  <a:pt x="48" y="26"/>
                  <a:pt x="45" y="27"/>
                  <a:pt x="44" y="27"/>
                </a:cubicBezTo>
                <a:cubicBezTo>
                  <a:pt x="44" y="28"/>
                  <a:pt x="42" y="29"/>
                  <a:pt x="42" y="30"/>
                </a:cubicBezTo>
                <a:cubicBezTo>
                  <a:pt x="41" y="31"/>
                  <a:pt x="40" y="31"/>
                  <a:pt x="40" y="33"/>
                </a:cubicBezTo>
                <a:cubicBezTo>
                  <a:pt x="35" y="34"/>
                  <a:pt x="36" y="32"/>
                  <a:pt x="33" y="36"/>
                </a:cubicBezTo>
                <a:cubicBezTo>
                  <a:pt x="33" y="36"/>
                  <a:pt x="32" y="35"/>
                  <a:pt x="32" y="37"/>
                </a:cubicBezTo>
                <a:cubicBezTo>
                  <a:pt x="32" y="39"/>
                  <a:pt x="28" y="38"/>
                  <a:pt x="26" y="40"/>
                </a:cubicBezTo>
                <a:cubicBezTo>
                  <a:pt x="26" y="42"/>
                  <a:pt x="28" y="47"/>
                  <a:pt x="23" y="45"/>
                </a:cubicBezTo>
                <a:cubicBezTo>
                  <a:pt x="24" y="48"/>
                  <a:pt x="22" y="54"/>
                  <a:pt x="25" y="54"/>
                </a:cubicBezTo>
                <a:cubicBezTo>
                  <a:pt x="24" y="55"/>
                  <a:pt x="22" y="56"/>
                  <a:pt x="20" y="57"/>
                </a:cubicBezTo>
                <a:cubicBezTo>
                  <a:pt x="19" y="60"/>
                  <a:pt x="24" y="59"/>
                  <a:pt x="23" y="62"/>
                </a:cubicBezTo>
                <a:cubicBezTo>
                  <a:pt x="23" y="62"/>
                  <a:pt x="21" y="63"/>
                  <a:pt x="22" y="64"/>
                </a:cubicBezTo>
                <a:cubicBezTo>
                  <a:pt x="22" y="63"/>
                  <a:pt x="24" y="65"/>
                  <a:pt x="23" y="65"/>
                </a:cubicBezTo>
                <a:cubicBezTo>
                  <a:pt x="24" y="65"/>
                  <a:pt x="25" y="64"/>
                  <a:pt x="25" y="64"/>
                </a:cubicBezTo>
                <a:cubicBezTo>
                  <a:pt x="26" y="64"/>
                  <a:pt x="26" y="67"/>
                  <a:pt x="29" y="66"/>
                </a:cubicBezTo>
                <a:cubicBezTo>
                  <a:pt x="29" y="69"/>
                  <a:pt x="27" y="69"/>
                  <a:pt x="27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1"/>
                  <a:pt x="17" y="70"/>
                  <a:pt x="16" y="69"/>
                </a:cubicBezTo>
                <a:cubicBezTo>
                  <a:pt x="15" y="68"/>
                  <a:pt x="14" y="69"/>
                  <a:pt x="12" y="68"/>
                </a:cubicBezTo>
                <a:cubicBezTo>
                  <a:pt x="11" y="67"/>
                  <a:pt x="10" y="65"/>
                  <a:pt x="9" y="65"/>
                </a:cubicBezTo>
                <a:cubicBezTo>
                  <a:pt x="9" y="65"/>
                  <a:pt x="7" y="65"/>
                  <a:pt x="6" y="65"/>
                </a:cubicBezTo>
                <a:cubicBezTo>
                  <a:pt x="5" y="64"/>
                  <a:pt x="5" y="65"/>
                  <a:pt x="2" y="65"/>
                </a:cubicBezTo>
                <a:cubicBezTo>
                  <a:pt x="2" y="62"/>
                  <a:pt x="0" y="60"/>
                  <a:pt x="1" y="55"/>
                </a:cubicBezTo>
                <a:cubicBezTo>
                  <a:pt x="5" y="60"/>
                  <a:pt x="1" y="50"/>
                  <a:pt x="8" y="52"/>
                </a:cubicBezTo>
                <a:cubicBezTo>
                  <a:pt x="9" y="51"/>
                  <a:pt x="6" y="51"/>
                  <a:pt x="6" y="51"/>
                </a:cubicBezTo>
                <a:cubicBezTo>
                  <a:pt x="7" y="50"/>
                  <a:pt x="11" y="49"/>
                  <a:pt x="8" y="48"/>
                </a:cubicBezTo>
                <a:cubicBezTo>
                  <a:pt x="9" y="46"/>
                  <a:pt x="12" y="46"/>
                  <a:pt x="15" y="45"/>
                </a:cubicBezTo>
                <a:cubicBezTo>
                  <a:pt x="14" y="43"/>
                  <a:pt x="19" y="41"/>
                  <a:pt x="15" y="40"/>
                </a:cubicBezTo>
                <a:cubicBezTo>
                  <a:pt x="15" y="38"/>
                  <a:pt x="17" y="39"/>
                  <a:pt x="19" y="38"/>
                </a:cubicBezTo>
                <a:cubicBezTo>
                  <a:pt x="19" y="36"/>
                  <a:pt x="20" y="35"/>
                  <a:pt x="22" y="34"/>
                </a:cubicBezTo>
                <a:cubicBezTo>
                  <a:pt x="19" y="32"/>
                  <a:pt x="23" y="32"/>
                  <a:pt x="22" y="27"/>
                </a:cubicBezTo>
                <a:cubicBezTo>
                  <a:pt x="27" y="27"/>
                  <a:pt x="29" y="24"/>
                  <a:pt x="33" y="23"/>
                </a:cubicBezTo>
                <a:cubicBezTo>
                  <a:pt x="35" y="24"/>
                  <a:pt x="34" y="21"/>
                  <a:pt x="35" y="20"/>
                </a:cubicBezTo>
                <a:cubicBezTo>
                  <a:pt x="35" y="20"/>
                  <a:pt x="36" y="21"/>
                  <a:pt x="36" y="22"/>
                </a:cubicBezTo>
                <a:cubicBezTo>
                  <a:pt x="37" y="21"/>
                  <a:pt x="38" y="20"/>
                  <a:pt x="39" y="19"/>
                </a:cubicBezTo>
                <a:cubicBezTo>
                  <a:pt x="39" y="18"/>
                  <a:pt x="40" y="18"/>
                  <a:pt x="40" y="16"/>
                </a:cubicBezTo>
                <a:cubicBezTo>
                  <a:pt x="43" y="16"/>
                  <a:pt x="45" y="16"/>
                  <a:pt x="47" y="15"/>
                </a:cubicBezTo>
                <a:cubicBezTo>
                  <a:pt x="49" y="13"/>
                  <a:pt x="51" y="14"/>
                  <a:pt x="56" y="13"/>
                </a:cubicBezTo>
                <a:cubicBezTo>
                  <a:pt x="57" y="13"/>
                  <a:pt x="56" y="12"/>
                  <a:pt x="57" y="12"/>
                </a:cubicBezTo>
                <a:cubicBezTo>
                  <a:pt x="59" y="11"/>
                  <a:pt x="60" y="13"/>
                  <a:pt x="60" y="13"/>
                </a:cubicBezTo>
                <a:cubicBezTo>
                  <a:pt x="62" y="13"/>
                  <a:pt x="59" y="10"/>
                  <a:pt x="61" y="10"/>
                </a:cubicBezTo>
                <a:cubicBezTo>
                  <a:pt x="62" y="10"/>
                  <a:pt x="62" y="10"/>
                  <a:pt x="63" y="10"/>
                </a:cubicBezTo>
                <a:cubicBezTo>
                  <a:pt x="64" y="10"/>
                  <a:pt x="68" y="10"/>
                  <a:pt x="72" y="9"/>
                </a:cubicBezTo>
                <a:cubicBezTo>
                  <a:pt x="75" y="8"/>
                  <a:pt x="74" y="9"/>
                  <a:pt x="75" y="8"/>
                </a:cubicBezTo>
                <a:cubicBezTo>
                  <a:pt x="75" y="8"/>
                  <a:pt x="77" y="6"/>
                  <a:pt x="77" y="6"/>
                </a:cubicBezTo>
                <a:cubicBezTo>
                  <a:pt x="81" y="4"/>
                  <a:pt x="82" y="9"/>
                  <a:pt x="82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4" name="Freeform 28"/>
          <p:cNvSpPr/>
          <p:nvPr/>
        </p:nvSpPr>
        <p:spPr>
          <a:xfrm>
            <a:off x="3387725" y="1230313"/>
            <a:ext cx="34925" cy="17462"/>
          </a:xfrm>
          <a:custGeom>
            <a:avLst/>
            <a:gdLst>
              <a:gd name="txL" fmla="*/ 0 w 11"/>
              <a:gd name="txT" fmla="*/ 0 h 5"/>
              <a:gd name="txR" fmla="*/ 11 w 11"/>
              <a:gd name="txB" fmla="*/ 5 h 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" h="5">
                <a:moveTo>
                  <a:pt x="8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5"/>
                  <a:pt x="0" y="0"/>
                  <a:pt x="8" y="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5" name="Freeform 29"/>
          <p:cNvSpPr/>
          <p:nvPr/>
        </p:nvSpPr>
        <p:spPr>
          <a:xfrm>
            <a:off x="7608888" y="1250950"/>
            <a:ext cx="95250" cy="79375"/>
          </a:xfrm>
          <a:custGeom>
            <a:avLst/>
            <a:gdLst>
              <a:gd name="txL" fmla="*/ 0 w 31"/>
              <a:gd name="txT" fmla="*/ 0 h 24"/>
              <a:gd name="txR" fmla="*/ 31 w 31"/>
              <a:gd name="txB" fmla="*/ 24 h 24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31" h="24">
                <a:moveTo>
                  <a:pt x="8" y="0"/>
                </a:moveTo>
                <a:cubicBezTo>
                  <a:pt x="10" y="0"/>
                  <a:pt x="10" y="1"/>
                  <a:pt x="10" y="2"/>
                </a:cubicBezTo>
                <a:cubicBezTo>
                  <a:pt x="11" y="5"/>
                  <a:pt x="16" y="4"/>
                  <a:pt x="18" y="6"/>
                </a:cubicBezTo>
                <a:cubicBezTo>
                  <a:pt x="21" y="7"/>
                  <a:pt x="22" y="3"/>
                  <a:pt x="22" y="3"/>
                </a:cubicBezTo>
                <a:cubicBezTo>
                  <a:pt x="24" y="3"/>
                  <a:pt x="26" y="6"/>
                  <a:pt x="31" y="5"/>
                </a:cubicBezTo>
                <a:cubicBezTo>
                  <a:pt x="30" y="6"/>
                  <a:pt x="23" y="9"/>
                  <a:pt x="28" y="12"/>
                </a:cubicBezTo>
                <a:cubicBezTo>
                  <a:pt x="27" y="15"/>
                  <a:pt x="22" y="14"/>
                  <a:pt x="17" y="14"/>
                </a:cubicBezTo>
                <a:cubicBezTo>
                  <a:pt x="15" y="15"/>
                  <a:pt x="16" y="16"/>
                  <a:pt x="17" y="16"/>
                </a:cubicBezTo>
                <a:cubicBezTo>
                  <a:pt x="18" y="18"/>
                  <a:pt x="9" y="17"/>
                  <a:pt x="14" y="19"/>
                </a:cubicBezTo>
                <a:cubicBezTo>
                  <a:pt x="14" y="24"/>
                  <a:pt x="9" y="16"/>
                  <a:pt x="10" y="20"/>
                </a:cubicBezTo>
                <a:cubicBezTo>
                  <a:pt x="8" y="19"/>
                  <a:pt x="9" y="16"/>
                  <a:pt x="4" y="17"/>
                </a:cubicBezTo>
                <a:cubicBezTo>
                  <a:pt x="3" y="13"/>
                  <a:pt x="4" y="7"/>
                  <a:pt x="0" y="6"/>
                </a:cubicBezTo>
                <a:cubicBezTo>
                  <a:pt x="1" y="3"/>
                  <a:pt x="9" y="6"/>
                  <a:pt x="8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6" name="Freeform 30"/>
          <p:cNvSpPr/>
          <p:nvPr/>
        </p:nvSpPr>
        <p:spPr>
          <a:xfrm>
            <a:off x="3074988" y="1260475"/>
            <a:ext cx="25400" cy="20638"/>
          </a:xfrm>
          <a:custGeom>
            <a:avLst/>
            <a:gdLst>
              <a:gd name="txL" fmla="*/ 0 w 8"/>
              <a:gd name="txT" fmla="*/ 0 h 6"/>
              <a:gd name="txR" fmla="*/ 8 w 8"/>
              <a:gd name="txB" fmla="*/ 6 h 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8" h="6">
                <a:moveTo>
                  <a:pt x="4" y="0"/>
                </a:moveTo>
                <a:cubicBezTo>
                  <a:pt x="8" y="1"/>
                  <a:pt x="5" y="2"/>
                  <a:pt x="5" y="6"/>
                </a:cubicBezTo>
                <a:cubicBezTo>
                  <a:pt x="4" y="5"/>
                  <a:pt x="2" y="4"/>
                  <a:pt x="0" y="4"/>
                </a:cubicBezTo>
                <a:cubicBezTo>
                  <a:pt x="0" y="2"/>
                  <a:pt x="4" y="3"/>
                  <a:pt x="4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7" name="Freeform 31"/>
          <p:cNvSpPr/>
          <p:nvPr/>
        </p:nvSpPr>
        <p:spPr>
          <a:xfrm>
            <a:off x="7713663" y="1260475"/>
            <a:ext cx="42862" cy="44450"/>
          </a:xfrm>
          <a:custGeom>
            <a:avLst/>
            <a:gdLst>
              <a:gd name="txL" fmla="*/ 0 w 14"/>
              <a:gd name="txT" fmla="*/ 0 h 13"/>
              <a:gd name="txR" fmla="*/ 14 w 14"/>
              <a:gd name="txB" fmla="*/ 13 h 13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4" h="13">
                <a:moveTo>
                  <a:pt x="0" y="4"/>
                </a:moveTo>
                <a:cubicBezTo>
                  <a:pt x="4" y="0"/>
                  <a:pt x="12" y="4"/>
                  <a:pt x="14" y="7"/>
                </a:cubicBezTo>
                <a:cubicBezTo>
                  <a:pt x="13" y="10"/>
                  <a:pt x="7" y="8"/>
                  <a:pt x="8" y="13"/>
                </a:cubicBezTo>
                <a:cubicBezTo>
                  <a:pt x="6" y="13"/>
                  <a:pt x="6" y="10"/>
                  <a:pt x="5" y="10"/>
                </a:cubicBezTo>
                <a:cubicBezTo>
                  <a:pt x="5" y="10"/>
                  <a:pt x="3" y="10"/>
                  <a:pt x="3" y="10"/>
                </a:cubicBezTo>
                <a:cubicBezTo>
                  <a:pt x="1" y="8"/>
                  <a:pt x="3" y="5"/>
                  <a:pt x="0" y="4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8" name="Freeform 32"/>
          <p:cNvSpPr/>
          <p:nvPr/>
        </p:nvSpPr>
        <p:spPr>
          <a:xfrm>
            <a:off x="7767638" y="1274763"/>
            <a:ext cx="65087" cy="39687"/>
          </a:xfrm>
          <a:custGeom>
            <a:avLst/>
            <a:gdLst>
              <a:gd name="txL" fmla="*/ 0 w 21"/>
              <a:gd name="txT" fmla="*/ 0 h 12"/>
              <a:gd name="txR" fmla="*/ 21 w 21"/>
              <a:gd name="txB" fmla="*/ 12 h 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" h="12">
                <a:moveTo>
                  <a:pt x="1" y="2"/>
                </a:moveTo>
                <a:cubicBezTo>
                  <a:pt x="4" y="2"/>
                  <a:pt x="4" y="2"/>
                  <a:pt x="4" y="2"/>
                </a:cubicBezTo>
                <a:cubicBezTo>
                  <a:pt x="8" y="0"/>
                  <a:pt x="8" y="4"/>
                  <a:pt x="11" y="5"/>
                </a:cubicBezTo>
                <a:cubicBezTo>
                  <a:pt x="14" y="5"/>
                  <a:pt x="16" y="6"/>
                  <a:pt x="18" y="7"/>
                </a:cubicBezTo>
                <a:cubicBezTo>
                  <a:pt x="20" y="8"/>
                  <a:pt x="21" y="7"/>
                  <a:pt x="21" y="10"/>
                </a:cubicBezTo>
                <a:cubicBezTo>
                  <a:pt x="13" y="12"/>
                  <a:pt x="10" y="8"/>
                  <a:pt x="4" y="7"/>
                </a:cubicBezTo>
                <a:cubicBezTo>
                  <a:pt x="6" y="3"/>
                  <a:pt x="0" y="6"/>
                  <a:pt x="1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9" name="Freeform 33"/>
          <p:cNvSpPr/>
          <p:nvPr/>
        </p:nvSpPr>
        <p:spPr>
          <a:xfrm>
            <a:off x="3368675" y="1336675"/>
            <a:ext cx="107950" cy="96838"/>
          </a:xfrm>
          <a:custGeom>
            <a:avLst/>
            <a:gdLst>
              <a:gd name="txL" fmla="*/ 0 w 35"/>
              <a:gd name="txT" fmla="*/ 0 h 29"/>
              <a:gd name="txR" fmla="*/ 35 w 35"/>
              <a:gd name="txB" fmla="*/ 29 h 2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" h="29">
                <a:moveTo>
                  <a:pt x="11" y="5"/>
                </a:moveTo>
                <a:cubicBezTo>
                  <a:pt x="13" y="5"/>
                  <a:pt x="12" y="4"/>
                  <a:pt x="11" y="4"/>
                </a:cubicBezTo>
                <a:cubicBezTo>
                  <a:pt x="15" y="1"/>
                  <a:pt x="25" y="4"/>
                  <a:pt x="27" y="0"/>
                </a:cubicBezTo>
                <a:cubicBezTo>
                  <a:pt x="29" y="1"/>
                  <a:pt x="29" y="3"/>
                  <a:pt x="30" y="5"/>
                </a:cubicBezTo>
                <a:cubicBezTo>
                  <a:pt x="30" y="8"/>
                  <a:pt x="27" y="7"/>
                  <a:pt x="27" y="9"/>
                </a:cubicBezTo>
                <a:cubicBezTo>
                  <a:pt x="28" y="14"/>
                  <a:pt x="30" y="11"/>
                  <a:pt x="34" y="11"/>
                </a:cubicBezTo>
                <a:cubicBezTo>
                  <a:pt x="35" y="16"/>
                  <a:pt x="34" y="16"/>
                  <a:pt x="35" y="22"/>
                </a:cubicBezTo>
                <a:cubicBezTo>
                  <a:pt x="34" y="23"/>
                  <a:pt x="32" y="21"/>
                  <a:pt x="31" y="22"/>
                </a:cubicBezTo>
                <a:cubicBezTo>
                  <a:pt x="31" y="22"/>
                  <a:pt x="31" y="25"/>
                  <a:pt x="31" y="25"/>
                </a:cubicBezTo>
                <a:cubicBezTo>
                  <a:pt x="30" y="25"/>
                  <a:pt x="28" y="25"/>
                  <a:pt x="27" y="25"/>
                </a:cubicBezTo>
                <a:cubicBezTo>
                  <a:pt x="25" y="25"/>
                  <a:pt x="25" y="27"/>
                  <a:pt x="23" y="28"/>
                </a:cubicBezTo>
                <a:cubicBezTo>
                  <a:pt x="19" y="29"/>
                  <a:pt x="19" y="25"/>
                  <a:pt x="18" y="23"/>
                </a:cubicBezTo>
                <a:cubicBezTo>
                  <a:pt x="17" y="22"/>
                  <a:pt x="13" y="22"/>
                  <a:pt x="14" y="19"/>
                </a:cubicBezTo>
                <a:cubicBezTo>
                  <a:pt x="12" y="20"/>
                  <a:pt x="11" y="18"/>
                  <a:pt x="11" y="16"/>
                </a:cubicBezTo>
                <a:cubicBezTo>
                  <a:pt x="9" y="17"/>
                  <a:pt x="7" y="16"/>
                  <a:pt x="4" y="15"/>
                </a:cubicBezTo>
                <a:cubicBezTo>
                  <a:pt x="2" y="14"/>
                  <a:pt x="0" y="16"/>
                  <a:pt x="0" y="12"/>
                </a:cubicBezTo>
                <a:cubicBezTo>
                  <a:pt x="6" y="11"/>
                  <a:pt x="8" y="15"/>
                  <a:pt x="14" y="14"/>
                </a:cubicBezTo>
                <a:cubicBezTo>
                  <a:pt x="16" y="13"/>
                  <a:pt x="15" y="10"/>
                  <a:pt x="15" y="8"/>
                </a:cubicBezTo>
                <a:cubicBezTo>
                  <a:pt x="16" y="4"/>
                  <a:pt x="8" y="9"/>
                  <a:pt x="10" y="4"/>
                </a:cubicBezTo>
                <a:cubicBezTo>
                  <a:pt x="11" y="4"/>
                  <a:pt x="11" y="4"/>
                  <a:pt x="11" y="5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0" name="Freeform 34"/>
          <p:cNvSpPr/>
          <p:nvPr/>
        </p:nvSpPr>
        <p:spPr>
          <a:xfrm>
            <a:off x="3757613" y="1343025"/>
            <a:ext cx="68262" cy="33338"/>
          </a:xfrm>
          <a:custGeom>
            <a:avLst/>
            <a:gdLst>
              <a:gd name="txL" fmla="*/ 0 w 22"/>
              <a:gd name="txT" fmla="*/ 0 h 10"/>
              <a:gd name="txR" fmla="*/ 22 w 22"/>
              <a:gd name="txB" fmla="*/ 10 h 1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2" h="10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11" y="1"/>
                  <a:pt x="17" y="4"/>
                  <a:pt x="21" y="5"/>
                </a:cubicBezTo>
                <a:cubicBezTo>
                  <a:pt x="22" y="7"/>
                  <a:pt x="20" y="8"/>
                  <a:pt x="20" y="10"/>
                </a:cubicBezTo>
                <a:cubicBezTo>
                  <a:pt x="12" y="10"/>
                  <a:pt x="9" y="9"/>
                  <a:pt x="5" y="5"/>
                </a:cubicBezTo>
                <a:cubicBezTo>
                  <a:pt x="3" y="4"/>
                  <a:pt x="3" y="1"/>
                  <a:pt x="0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1" name="Freeform 35"/>
          <p:cNvSpPr/>
          <p:nvPr/>
        </p:nvSpPr>
        <p:spPr>
          <a:xfrm>
            <a:off x="7669213" y="1343025"/>
            <a:ext cx="44450" cy="20638"/>
          </a:xfrm>
          <a:custGeom>
            <a:avLst/>
            <a:gdLst>
              <a:gd name="txL" fmla="*/ 0 w 14"/>
              <a:gd name="txT" fmla="*/ 0 h 6"/>
              <a:gd name="txR" fmla="*/ 14 w 14"/>
              <a:gd name="txB" fmla="*/ 6 h 6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14" h="6">
                <a:moveTo>
                  <a:pt x="14" y="5"/>
                </a:moveTo>
                <a:cubicBezTo>
                  <a:pt x="12" y="6"/>
                  <a:pt x="3" y="5"/>
                  <a:pt x="0" y="3"/>
                </a:cubicBezTo>
                <a:cubicBezTo>
                  <a:pt x="0" y="1"/>
                  <a:pt x="4" y="3"/>
                  <a:pt x="4" y="0"/>
                </a:cubicBezTo>
                <a:cubicBezTo>
                  <a:pt x="7" y="2"/>
                  <a:pt x="14" y="0"/>
                  <a:pt x="14" y="5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2" name="Freeform 36"/>
          <p:cNvSpPr/>
          <p:nvPr/>
        </p:nvSpPr>
        <p:spPr>
          <a:xfrm>
            <a:off x="4235450" y="1446213"/>
            <a:ext cx="34925" cy="25400"/>
          </a:xfrm>
          <a:custGeom>
            <a:avLst/>
            <a:gdLst>
              <a:gd name="txL" fmla="*/ 0 w 11"/>
              <a:gd name="txT" fmla="*/ 0 h 8"/>
              <a:gd name="txR" fmla="*/ 11 w 11"/>
              <a:gd name="txB" fmla="*/ 8 h 8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1" h="8">
                <a:moveTo>
                  <a:pt x="11" y="6"/>
                </a:moveTo>
                <a:cubicBezTo>
                  <a:pt x="4" y="8"/>
                  <a:pt x="5" y="2"/>
                  <a:pt x="0" y="3"/>
                </a:cubicBezTo>
                <a:cubicBezTo>
                  <a:pt x="2" y="0"/>
                  <a:pt x="11" y="2"/>
                  <a:pt x="11" y="6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3" name="Freeform 37"/>
          <p:cNvSpPr/>
          <p:nvPr/>
        </p:nvSpPr>
        <p:spPr>
          <a:xfrm>
            <a:off x="4211638" y="1471613"/>
            <a:ext cx="50800" cy="31750"/>
          </a:xfrm>
          <a:custGeom>
            <a:avLst/>
            <a:gdLst>
              <a:gd name="txL" fmla="*/ 0 w 16"/>
              <a:gd name="txT" fmla="*/ 0 h 9"/>
              <a:gd name="txR" fmla="*/ 16 w 16"/>
              <a:gd name="txB" fmla="*/ 9 h 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" h="9">
                <a:moveTo>
                  <a:pt x="16" y="5"/>
                </a:moveTo>
                <a:cubicBezTo>
                  <a:pt x="14" y="9"/>
                  <a:pt x="4" y="9"/>
                  <a:pt x="2" y="5"/>
                </a:cubicBezTo>
                <a:cubicBezTo>
                  <a:pt x="0" y="0"/>
                  <a:pt x="7" y="4"/>
                  <a:pt x="6" y="1"/>
                </a:cubicBezTo>
                <a:cubicBezTo>
                  <a:pt x="9" y="3"/>
                  <a:pt x="12" y="4"/>
                  <a:pt x="16" y="5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4" name="Freeform 38"/>
          <p:cNvSpPr/>
          <p:nvPr/>
        </p:nvSpPr>
        <p:spPr>
          <a:xfrm>
            <a:off x="6035675" y="1492250"/>
            <a:ext cx="30163" cy="31750"/>
          </a:xfrm>
          <a:custGeom>
            <a:avLst/>
            <a:gdLst>
              <a:gd name="txL" fmla="*/ 0 w 10"/>
              <a:gd name="txT" fmla="*/ 0 h 9"/>
              <a:gd name="txR" fmla="*/ 10 w 10"/>
              <a:gd name="txB" fmla="*/ 9 h 9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0" h="9">
                <a:moveTo>
                  <a:pt x="4" y="0"/>
                </a:moveTo>
                <a:cubicBezTo>
                  <a:pt x="8" y="0"/>
                  <a:pt x="9" y="2"/>
                  <a:pt x="10" y="6"/>
                </a:cubicBezTo>
                <a:cubicBezTo>
                  <a:pt x="6" y="6"/>
                  <a:pt x="3" y="6"/>
                  <a:pt x="3" y="9"/>
                </a:cubicBezTo>
                <a:cubicBezTo>
                  <a:pt x="0" y="9"/>
                  <a:pt x="2" y="4"/>
                  <a:pt x="1" y="2"/>
                </a:cubicBezTo>
                <a:cubicBezTo>
                  <a:pt x="3" y="2"/>
                  <a:pt x="4" y="1"/>
                  <a:pt x="4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5" name="Freeform 39"/>
          <p:cNvSpPr/>
          <p:nvPr/>
        </p:nvSpPr>
        <p:spPr>
          <a:xfrm>
            <a:off x="3270250" y="1512888"/>
            <a:ext cx="30163" cy="23812"/>
          </a:xfrm>
          <a:custGeom>
            <a:avLst/>
            <a:gdLst>
              <a:gd name="txL" fmla="*/ 0 w 10"/>
              <a:gd name="txT" fmla="*/ 0 h 7"/>
              <a:gd name="txR" fmla="*/ 10 w 10"/>
              <a:gd name="txB" fmla="*/ 7 h 7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0" h="7">
                <a:moveTo>
                  <a:pt x="10" y="6"/>
                </a:moveTo>
                <a:cubicBezTo>
                  <a:pt x="5" y="5"/>
                  <a:pt x="3" y="6"/>
                  <a:pt x="0" y="7"/>
                </a:cubicBezTo>
                <a:cubicBezTo>
                  <a:pt x="0" y="4"/>
                  <a:pt x="10" y="0"/>
                  <a:pt x="10" y="6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6" name="Freeform 40"/>
          <p:cNvSpPr/>
          <p:nvPr/>
        </p:nvSpPr>
        <p:spPr>
          <a:xfrm>
            <a:off x="3813175" y="1528763"/>
            <a:ext cx="55563" cy="38100"/>
          </a:xfrm>
          <a:custGeom>
            <a:avLst/>
            <a:gdLst>
              <a:gd name="txL" fmla="*/ 0 w 18"/>
              <a:gd name="txT" fmla="*/ 0 h 11"/>
              <a:gd name="txR" fmla="*/ 18 w 18"/>
              <a:gd name="txB" fmla="*/ 11 h 1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" h="11">
                <a:moveTo>
                  <a:pt x="15" y="2"/>
                </a:moveTo>
                <a:cubicBezTo>
                  <a:pt x="16" y="4"/>
                  <a:pt x="18" y="9"/>
                  <a:pt x="16" y="10"/>
                </a:cubicBezTo>
                <a:cubicBezTo>
                  <a:pt x="11" y="10"/>
                  <a:pt x="4" y="11"/>
                  <a:pt x="2" y="8"/>
                </a:cubicBezTo>
                <a:cubicBezTo>
                  <a:pt x="0" y="3"/>
                  <a:pt x="6" y="6"/>
                  <a:pt x="5" y="2"/>
                </a:cubicBezTo>
                <a:cubicBezTo>
                  <a:pt x="9" y="0"/>
                  <a:pt x="14" y="4"/>
                  <a:pt x="15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7" name="Freeform 41"/>
          <p:cNvSpPr/>
          <p:nvPr/>
        </p:nvSpPr>
        <p:spPr>
          <a:xfrm>
            <a:off x="3795713" y="1628775"/>
            <a:ext cx="63500" cy="33338"/>
          </a:xfrm>
          <a:custGeom>
            <a:avLst/>
            <a:gdLst>
              <a:gd name="txL" fmla="*/ 0 w 21"/>
              <a:gd name="txT" fmla="*/ 0 h 10"/>
              <a:gd name="txR" fmla="*/ 21 w 21"/>
              <a:gd name="txB" fmla="*/ 10 h 1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21" h="10">
                <a:moveTo>
                  <a:pt x="19" y="4"/>
                </a:moveTo>
                <a:cubicBezTo>
                  <a:pt x="21" y="8"/>
                  <a:pt x="16" y="7"/>
                  <a:pt x="14" y="7"/>
                </a:cubicBezTo>
                <a:cubicBezTo>
                  <a:pt x="13" y="7"/>
                  <a:pt x="9" y="10"/>
                  <a:pt x="8" y="8"/>
                </a:cubicBezTo>
                <a:cubicBezTo>
                  <a:pt x="7" y="7"/>
                  <a:pt x="4" y="8"/>
                  <a:pt x="2" y="7"/>
                </a:cubicBezTo>
                <a:cubicBezTo>
                  <a:pt x="0" y="3"/>
                  <a:pt x="9" y="4"/>
                  <a:pt x="4" y="3"/>
                </a:cubicBezTo>
                <a:cubicBezTo>
                  <a:pt x="4" y="1"/>
                  <a:pt x="8" y="2"/>
                  <a:pt x="8" y="0"/>
                </a:cubicBezTo>
                <a:cubicBezTo>
                  <a:pt x="12" y="1"/>
                  <a:pt x="17" y="2"/>
                  <a:pt x="19" y="4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8" name="Freeform 42"/>
          <p:cNvSpPr/>
          <p:nvPr/>
        </p:nvSpPr>
        <p:spPr>
          <a:xfrm>
            <a:off x="3795713" y="1679575"/>
            <a:ext cx="30162" cy="17463"/>
          </a:xfrm>
          <a:custGeom>
            <a:avLst/>
            <a:gdLst>
              <a:gd name="txL" fmla="*/ 0 w 10"/>
              <a:gd name="txT" fmla="*/ 0 h 5"/>
              <a:gd name="txR" fmla="*/ 10 w 10"/>
              <a:gd name="txB" fmla="*/ 5 h 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" h="5">
                <a:moveTo>
                  <a:pt x="8" y="5"/>
                </a:moveTo>
                <a:cubicBezTo>
                  <a:pt x="5" y="2"/>
                  <a:pt x="6" y="5"/>
                  <a:pt x="2" y="5"/>
                </a:cubicBezTo>
                <a:cubicBezTo>
                  <a:pt x="0" y="0"/>
                  <a:pt x="10" y="0"/>
                  <a:pt x="8" y="5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79" name="Freeform 43"/>
          <p:cNvSpPr/>
          <p:nvPr/>
        </p:nvSpPr>
        <p:spPr>
          <a:xfrm>
            <a:off x="3698875" y="1701800"/>
            <a:ext cx="33338" cy="19050"/>
          </a:xfrm>
          <a:custGeom>
            <a:avLst/>
            <a:gdLst>
              <a:gd name="txL" fmla="*/ 0 w 11"/>
              <a:gd name="txT" fmla="*/ 0 h 6"/>
              <a:gd name="txR" fmla="*/ 11 w 11"/>
              <a:gd name="txB" fmla="*/ 6 h 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11" h="6">
                <a:moveTo>
                  <a:pt x="9" y="0"/>
                </a:moveTo>
                <a:cubicBezTo>
                  <a:pt x="9" y="2"/>
                  <a:pt x="10" y="3"/>
                  <a:pt x="11" y="3"/>
                </a:cubicBezTo>
                <a:cubicBezTo>
                  <a:pt x="11" y="6"/>
                  <a:pt x="6" y="3"/>
                  <a:pt x="5" y="5"/>
                </a:cubicBezTo>
                <a:cubicBezTo>
                  <a:pt x="4" y="6"/>
                  <a:pt x="5" y="5"/>
                  <a:pt x="0" y="5"/>
                </a:cubicBezTo>
                <a:cubicBezTo>
                  <a:pt x="2" y="2"/>
                  <a:pt x="4" y="0"/>
                  <a:pt x="9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80" name="Freeform 44"/>
          <p:cNvSpPr/>
          <p:nvPr/>
        </p:nvSpPr>
        <p:spPr>
          <a:xfrm>
            <a:off x="3763963" y="1720850"/>
            <a:ext cx="12700" cy="23813"/>
          </a:xfrm>
          <a:custGeom>
            <a:avLst/>
            <a:gdLst>
              <a:gd name="txL" fmla="*/ 0 w 4"/>
              <a:gd name="txT" fmla="*/ 0 h 7"/>
              <a:gd name="txR" fmla="*/ 4 w 4"/>
              <a:gd name="txB" fmla="*/ 7 h 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4" h="7">
                <a:moveTo>
                  <a:pt x="1" y="0"/>
                </a:moveTo>
                <a:cubicBezTo>
                  <a:pt x="4" y="0"/>
                  <a:pt x="4" y="2"/>
                  <a:pt x="4" y="6"/>
                </a:cubicBezTo>
                <a:cubicBezTo>
                  <a:pt x="0" y="7"/>
                  <a:pt x="1" y="2"/>
                  <a:pt x="1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81" name="Freeform 45"/>
          <p:cNvSpPr/>
          <p:nvPr/>
        </p:nvSpPr>
        <p:spPr>
          <a:xfrm>
            <a:off x="5002213" y="1917700"/>
            <a:ext cx="77787" cy="96838"/>
          </a:xfrm>
          <a:custGeom>
            <a:avLst/>
            <a:gdLst>
              <a:gd name="txL" fmla="*/ 0 w 25"/>
              <a:gd name="txT" fmla="*/ 0 h 29"/>
              <a:gd name="txR" fmla="*/ 25 w 25"/>
              <a:gd name="txB" fmla="*/ 29 h 29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5" h="29">
                <a:moveTo>
                  <a:pt x="10" y="0"/>
                </a:moveTo>
                <a:cubicBezTo>
                  <a:pt x="11" y="0"/>
                  <a:pt x="11" y="1"/>
                  <a:pt x="11" y="1"/>
                </a:cubicBezTo>
                <a:cubicBezTo>
                  <a:pt x="11" y="4"/>
                  <a:pt x="17" y="0"/>
                  <a:pt x="21" y="1"/>
                </a:cubicBezTo>
                <a:cubicBezTo>
                  <a:pt x="22" y="3"/>
                  <a:pt x="23" y="4"/>
                  <a:pt x="25" y="4"/>
                </a:cubicBezTo>
                <a:cubicBezTo>
                  <a:pt x="25" y="6"/>
                  <a:pt x="25" y="7"/>
                  <a:pt x="24" y="7"/>
                </a:cubicBezTo>
                <a:cubicBezTo>
                  <a:pt x="24" y="8"/>
                  <a:pt x="22" y="8"/>
                  <a:pt x="21" y="8"/>
                </a:cubicBezTo>
                <a:cubicBezTo>
                  <a:pt x="21" y="12"/>
                  <a:pt x="24" y="12"/>
                  <a:pt x="24" y="15"/>
                </a:cubicBezTo>
                <a:cubicBezTo>
                  <a:pt x="24" y="17"/>
                  <a:pt x="22" y="19"/>
                  <a:pt x="2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5" y="25"/>
                  <a:pt x="14" y="27"/>
                </a:cubicBezTo>
                <a:cubicBezTo>
                  <a:pt x="14" y="27"/>
                  <a:pt x="10" y="27"/>
                  <a:pt x="11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4" y="27"/>
                  <a:pt x="0" y="20"/>
                  <a:pt x="6" y="21"/>
                </a:cubicBezTo>
                <a:cubicBezTo>
                  <a:pt x="6" y="17"/>
                  <a:pt x="3" y="18"/>
                  <a:pt x="6" y="15"/>
                </a:cubicBezTo>
                <a:cubicBezTo>
                  <a:pt x="7" y="11"/>
                  <a:pt x="2" y="13"/>
                  <a:pt x="3" y="8"/>
                </a:cubicBezTo>
                <a:cubicBezTo>
                  <a:pt x="6" y="8"/>
                  <a:pt x="6" y="9"/>
                  <a:pt x="8" y="10"/>
                </a:cubicBezTo>
                <a:cubicBezTo>
                  <a:pt x="11" y="9"/>
                  <a:pt x="9" y="3"/>
                  <a:pt x="10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82" name="Freeform 46"/>
          <p:cNvSpPr/>
          <p:nvPr/>
        </p:nvSpPr>
        <p:spPr>
          <a:xfrm>
            <a:off x="2271713" y="1922463"/>
            <a:ext cx="25400" cy="23812"/>
          </a:xfrm>
          <a:custGeom>
            <a:avLst/>
            <a:gdLst>
              <a:gd name="txL" fmla="*/ 0 w 8"/>
              <a:gd name="txT" fmla="*/ 0 h 7"/>
              <a:gd name="txR" fmla="*/ 8 w 8"/>
              <a:gd name="txB" fmla="*/ 7 h 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8" h="7">
                <a:moveTo>
                  <a:pt x="7" y="0"/>
                </a:moveTo>
                <a:cubicBezTo>
                  <a:pt x="8" y="2"/>
                  <a:pt x="6" y="2"/>
                  <a:pt x="6" y="3"/>
                </a:cubicBezTo>
                <a:cubicBezTo>
                  <a:pt x="4" y="6"/>
                  <a:pt x="3" y="7"/>
                  <a:pt x="0" y="5"/>
                </a:cubicBezTo>
                <a:cubicBezTo>
                  <a:pt x="1" y="2"/>
                  <a:pt x="4" y="1"/>
                  <a:pt x="7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83" name="Freeform 47"/>
          <p:cNvSpPr/>
          <p:nvPr/>
        </p:nvSpPr>
        <p:spPr>
          <a:xfrm>
            <a:off x="2836863" y="1939925"/>
            <a:ext cx="28575" cy="47625"/>
          </a:xfrm>
          <a:custGeom>
            <a:avLst/>
            <a:gdLst>
              <a:gd name="txL" fmla="*/ 0 w 9"/>
              <a:gd name="txT" fmla="*/ 0 h 14"/>
              <a:gd name="txR" fmla="*/ 9 w 9"/>
              <a:gd name="txB" fmla="*/ 14 h 14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" h="14">
                <a:moveTo>
                  <a:pt x="2" y="0"/>
                </a:moveTo>
                <a:cubicBezTo>
                  <a:pt x="5" y="3"/>
                  <a:pt x="5" y="8"/>
                  <a:pt x="9" y="10"/>
                </a:cubicBezTo>
                <a:cubicBezTo>
                  <a:pt x="8" y="14"/>
                  <a:pt x="4" y="9"/>
                  <a:pt x="4" y="7"/>
                </a:cubicBezTo>
                <a:cubicBezTo>
                  <a:pt x="0" y="7"/>
                  <a:pt x="0" y="2"/>
                  <a:pt x="2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84" name="Freeform 48"/>
          <p:cNvSpPr/>
          <p:nvPr/>
        </p:nvSpPr>
        <p:spPr>
          <a:xfrm>
            <a:off x="7688263" y="1922463"/>
            <a:ext cx="44450" cy="214312"/>
          </a:xfrm>
          <a:custGeom>
            <a:avLst/>
            <a:gdLst>
              <a:gd name="txL" fmla="*/ 0 w 15"/>
              <a:gd name="txT" fmla="*/ 0 h 65"/>
              <a:gd name="txR" fmla="*/ 15 w 15"/>
              <a:gd name="txB" fmla="*/ 65 h 6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" h="65">
                <a:moveTo>
                  <a:pt x="5" y="7"/>
                </a:moveTo>
                <a:cubicBezTo>
                  <a:pt x="11" y="0"/>
                  <a:pt x="5" y="15"/>
                  <a:pt x="8" y="17"/>
                </a:cubicBezTo>
                <a:cubicBezTo>
                  <a:pt x="10" y="19"/>
                  <a:pt x="6" y="20"/>
                  <a:pt x="9" y="23"/>
                </a:cubicBezTo>
                <a:cubicBezTo>
                  <a:pt x="11" y="25"/>
                  <a:pt x="9" y="25"/>
                  <a:pt x="9" y="27"/>
                </a:cubicBezTo>
                <a:cubicBezTo>
                  <a:pt x="9" y="28"/>
                  <a:pt x="12" y="33"/>
                  <a:pt x="11" y="38"/>
                </a:cubicBezTo>
                <a:cubicBezTo>
                  <a:pt x="10" y="42"/>
                  <a:pt x="13" y="43"/>
                  <a:pt x="15" y="44"/>
                </a:cubicBezTo>
                <a:cubicBezTo>
                  <a:pt x="14" y="47"/>
                  <a:pt x="11" y="47"/>
                  <a:pt x="9" y="45"/>
                </a:cubicBezTo>
                <a:cubicBezTo>
                  <a:pt x="8" y="49"/>
                  <a:pt x="9" y="55"/>
                  <a:pt x="9" y="55"/>
                </a:cubicBezTo>
                <a:cubicBezTo>
                  <a:pt x="9" y="55"/>
                  <a:pt x="6" y="55"/>
                  <a:pt x="6" y="55"/>
                </a:cubicBezTo>
                <a:cubicBezTo>
                  <a:pt x="6" y="58"/>
                  <a:pt x="10" y="59"/>
                  <a:pt x="9" y="65"/>
                </a:cubicBezTo>
                <a:cubicBezTo>
                  <a:pt x="5" y="63"/>
                  <a:pt x="5" y="65"/>
                  <a:pt x="2" y="63"/>
                </a:cubicBezTo>
                <a:cubicBezTo>
                  <a:pt x="5" y="60"/>
                  <a:pt x="1" y="59"/>
                  <a:pt x="4" y="55"/>
                </a:cubicBezTo>
                <a:cubicBezTo>
                  <a:pt x="4" y="53"/>
                  <a:pt x="2" y="51"/>
                  <a:pt x="1" y="51"/>
                </a:cubicBezTo>
                <a:cubicBezTo>
                  <a:pt x="2" y="47"/>
                  <a:pt x="5" y="41"/>
                  <a:pt x="4" y="34"/>
                </a:cubicBezTo>
                <a:cubicBezTo>
                  <a:pt x="3" y="31"/>
                  <a:pt x="1" y="29"/>
                  <a:pt x="1" y="27"/>
                </a:cubicBezTo>
                <a:cubicBezTo>
                  <a:pt x="0" y="23"/>
                  <a:pt x="4" y="20"/>
                  <a:pt x="1" y="17"/>
                </a:cubicBezTo>
                <a:cubicBezTo>
                  <a:pt x="1" y="15"/>
                  <a:pt x="3" y="14"/>
                  <a:pt x="5" y="13"/>
                </a:cubicBezTo>
                <a:cubicBezTo>
                  <a:pt x="5" y="11"/>
                  <a:pt x="5" y="9"/>
                  <a:pt x="6" y="9"/>
                </a:cubicBezTo>
                <a:cubicBezTo>
                  <a:pt x="7" y="8"/>
                  <a:pt x="6" y="7"/>
                  <a:pt x="5" y="7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85" name="Freeform 49"/>
          <p:cNvSpPr/>
          <p:nvPr/>
        </p:nvSpPr>
        <p:spPr>
          <a:xfrm>
            <a:off x="2238375" y="1946275"/>
            <a:ext cx="11113" cy="22225"/>
          </a:xfrm>
          <a:custGeom>
            <a:avLst/>
            <a:gdLst>
              <a:gd name="txL" fmla="*/ 0 w 4"/>
              <a:gd name="txT" fmla="*/ 0 h 7"/>
              <a:gd name="txR" fmla="*/ 4 w 4"/>
              <a:gd name="txB" fmla="*/ 7 h 7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4" h="7">
                <a:moveTo>
                  <a:pt x="1" y="0"/>
                </a:moveTo>
                <a:cubicBezTo>
                  <a:pt x="4" y="0"/>
                  <a:pt x="3" y="7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86" name="Freeform 50"/>
          <p:cNvSpPr/>
          <p:nvPr/>
        </p:nvSpPr>
        <p:spPr>
          <a:xfrm>
            <a:off x="4132263" y="2020888"/>
            <a:ext cx="130175" cy="115887"/>
          </a:xfrm>
          <a:custGeom>
            <a:avLst/>
            <a:gdLst>
              <a:gd name="txL" fmla="*/ 0 w 42"/>
              <a:gd name="txT" fmla="*/ 0 h 35"/>
              <a:gd name="txR" fmla="*/ 42 w 42"/>
              <a:gd name="txB" fmla="*/ 35 h 35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42" h="35">
                <a:moveTo>
                  <a:pt x="18" y="0"/>
                </a:moveTo>
                <a:cubicBezTo>
                  <a:pt x="20" y="0"/>
                  <a:pt x="20" y="2"/>
                  <a:pt x="22" y="3"/>
                </a:cubicBezTo>
                <a:cubicBezTo>
                  <a:pt x="22" y="5"/>
                  <a:pt x="18" y="5"/>
                  <a:pt x="21" y="8"/>
                </a:cubicBezTo>
                <a:cubicBezTo>
                  <a:pt x="20" y="12"/>
                  <a:pt x="25" y="10"/>
                  <a:pt x="27" y="11"/>
                </a:cubicBezTo>
                <a:cubicBezTo>
                  <a:pt x="28" y="12"/>
                  <a:pt x="30" y="16"/>
                  <a:pt x="35" y="14"/>
                </a:cubicBezTo>
                <a:cubicBezTo>
                  <a:pt x="35" y="17"/>
                  <a:pt x="38" y="18"/>
                  <a:pt x="34" y="19"/>
                </a:cubicBezTo>
                <a:cubicBezTo>
                  <a:pt x="33" y="22"/>
                  <a:pt x="37" y="20"/>
                  <a:pt x="38" y="21"/>
                </a:cubicBezTo>
                <a:cubicBezTo>
                  <a:pt x="39" y="22"/>
                  <a:pt x="37" y="27"/>
                  <a:pt x="41" y="25"/>
                </a:cubicBezTo>
                <a:cubicBezTo>
                  <a:pt x="42" y="29"/>
                  <a:pt x="37" y="28"/>
                  <a:pt x="38" y="32"/>
                </a:cubicBezTo>
                <a:cubicBezTo>
                  <a:pt x="36" y="32"/>
                  <a:pt x="37" y="30"/>
                  <a:pt x="36" y="29"/>
                </a:cubicBezTo>
                <a:cubicBezTo>
                  <a:pt x="31" y="29"/>
                  <a:pt x="32" y="31"/>
                  <a:pt x="28" y="29"/>
                </a:cubicBezTo>
                <a:cubicBezTo>
                  <a:pt x="26" y="31"/>
                  <a:pt x="22" y="31"/>
                  <a:pt x="22" y="35"/>
                </a:cubicBezTo>
                <a:cubicBezTo>
                  <a:pt x="20" y="35"/>
                  <a:pt x="21" y="32"/>
                  <a:pt x="20" y="31"/>
                </a:cubicBezTo>
                <a:cubicBezTo>
                  <a:pt x="19" y="30"/>
                  <a:pt x="16" y="30"/>
                  <a:pt x="15" y="29"/>
                </a:cubicBezTo>
                <a:cubicBezTo>
                  <a:pt x="14" y="28"/>
                  <a:pt x="13" y="26"/>
                  <a:pt x="10" y="25"/>
                </a:cubicBezTo>
                <a:cubicBezTo>
                  <a:pt x="5" y="24"/>
                  <a:pt x="5" y="28"/>
                  <a:pt x="0" y="26"/>
                </a:cubicBezTo>
                <a:cubicBezTo>
                  <a:pt x="1" y="25"/>
                  <a:pt x="1" y="23"/>
                  <a:pt x="1" y="21"/>
                </a:cubicBezTo>
                <a:cubicBezTo>
                  <a:pt x="6" y="23"/>
                  <a:pt x="2" y="16"/>
                  <a:pt x="7" y="18"/>
                </a:cubicBezTo>
                <a:cubicBezTo>
                  <a:pt x="5" y="15"/>
                  <a:pt x="9" y="14"/>
                  <a:pt x="10" y="12"/>
                </a:cubicBezTo>
                <a:cubicBezTo>
                  <a:pt x="11" y="11"/>
                  <a:pt x="9" y="8"/>
                  <a:pt x="11" y="5"/>
                </a:cubicBezTo>
                <a:cubicBezTo>
                  <a:pt x="12" y="5"/>
                  <a:pt x="14" y="6"/>
                  <a:pt x="14" y="5"/>
                </a:cubicBezTo>
                <a:cubicBezTo>
                  <a:pt x="14" y="5"/>
                  <a:pt x="14" y="3"/>
                  <a:pt x="14" y="3"/>
                </a:cubicBezTo>
                <a:cubicBezTo>
                  <a:pt x="15" y="1"/>
                  <a:pt x="18" y="2"/>
                  <a:pt x="18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87" name="Freeform 51"/>
          <p:cNvSpPr/>
          <p:nvPr/>
        </p:nvSpPr>
        <p:spPr>
          <a:xfrm>
            <a:off x="4064000" y="2057400"/>
            <a:ext cx="26988" cy="30163"/>
          </a:xfrm>
          <a:custGeom>
            <a:avLst/>
            <a:gdLst>
              <a:gd name="txL" fmla="*/ 0 w 9"/>
              <a:gd name="txT" fmla="*/ 0 h 9"/>
              <a:gd name="txR" fmla="*/ 9 w 9"/>
              <a:gd name="txB" fmla="*/ 9 h 9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9" h="9">
                <a:moveTo>
                  <a:pt x="0" y="0"/>
                </a:moveTo>
                <a:cubicBezTo>
                  <a:pt x="5" y="0"/>
                  <a:pt x="5" y="4"/>
                  <a:pt x="9" y="4"/>
                </a:cubicBezTo>
                <a:cubicBezTo>
                  <a:pt x="8" y="9"/>
                  <a:pt x="0" y="5"/>
                  <a:pt x="0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88" name="Freeform 52"/>
          <p:cNvSpPr/>
          <p:nvPr/>
        </p:nvSpPr>
        <p:spPr>
          <a:xfrm>
            <a:off x="7672388" y="2174875"/>
            <a:ext cx="92075" cy="68263"/>
          </a:xfrm>
          <a:custGeom>
            <a:avLst/>
            <a:gdLst>
              <a:gd name="txL" fmla="*/ 0 w 30"/>
              <a:gd name="txT" fmla="*/ 0 h 21"/>
              <a:gd name="txR" fmla="*/ 30 w 30"/>
              <a:gd name="txB" fmla="*/ 21 h 2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0" h="21">
                <a:moveTo>
                  <a:pt x="9" y="0"/>
                </a:moveTo>
                <a:cubicBezTo>
                  <a:pt x="10" y="0"/>
                  <a:pt x="10" y="1"/>
                  <a:pt x="10" y="2"/>
                </a:cubicBezTo>
                <a:cubicBezTo>
                  <a:pt x="10" y="5"/>
                  <a:pt x="15" y="4"/>
                  <a:pt x="16" y="7"/>
                </a:cubicBezTo>
                <a:cubicBezTo>
                  <a:pt x="20" y="5"/>
                  <a:pt x="24" y="8"/>
                  <a:pt x="30" y="6"/>
                </a:cubicBezTo>
                <a:cubicBezTo>
                  <a:pt x="29" y="10"/>
                  <a:pt x="24" y="10"/>
                  <a:pt x="24" y="14"/>
                </a:cubicBezTo>
                <a:cubicBezTo>
                  <a:pt x="22" y="15"/>
                  <a:pt x="22" y="13"/>
                  <a:pt x="20" y="13"/>
                </a:cubicBezTo>
                <a:cubicBezTo>
                  <a:pt x="17" y="12"/>
                  <a:pt x="15" y="19"/>
                  <a:pt x="14" y="16"/>
                </a:cubicBezTo>
                <a:cubicBezTo>
                  <a:pt x="12" y="16"/>
                  <a:pt x="13" y="18"/>
                  <a:pt x="13" y="20"/>
                </a:cubicBezTo>
                <a:cubicBezTo>
                  <a:pt x="9" y="21"/>
                  <a:pt x="9" y="12"/>
                  <a:pt x="6" y="17"/>
                </a:cubicBezTo>
                <a:cubicBezTo>
                  <a:pt x="0" y="13"/>
                  <a:pt x="4" y="3"/>
                  <a:pt x="9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89" name="Freeform 53"/>
          <p:cNvSpPr/>
          <p:nvPr/>
        </p:nvSpPr>
        <p:spPr>
          <a:xfrm>
            <a:off x="7510463" y="2257425"/>
            <a:ext cx="177800" cy="163513"/>
          </a:xfrm>
          <a:custGeom>
            <a:avLst/>
            <a:gdLst>
              <a:gd name="txL" fmla="*/ 0 w 57"/>
              <a:gd name="txT" fmla="*/ 0 h 49"/>
              <a:gd name="txR" fmla="*/ 57 w 57"/>
              <a:gd name="txB" fmla="*/ 49 h 49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57" h="49">
                <a:moveTo>
                  <a:pt x="51" y="0"/>
                </a:moveTo>
                <a:cubicBezTo>
                  <a:pt x="53" y="0"/>
                  <a:pt x="53" y="2"/>
                  <a:pt x="55" y="2"/>
                </a:cubicBezTo>
                <a:cubicBezTo>
                  <a:pt x="55" y="12"/>
                  <a:pt x="57" y="17"/>
                  <a:pt x="55" y="23"/>
                </a:cubicBezTo>
                <a:cubicBezTo>
                  <a:pt x="54" y="23"/>
                  <a:pt x="54" y="21"/>
                  <a:pt x="53" y="20"/>
                </a:cubicBezTo>
                <a:cubicBezTo>
                  <a:pt x="50" y="21"/>
                  <a:pt x="54" y="26"/>
                  <a:pt x="53" y="28"/>
                </a:cubicBezTo>
                <a:cubicBezTo>
                  <a:pt x="52" y="28"/>
                  <a:pt x="52" y="27"/>
                  <a:pt x="51" y="27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49" y="40"/>
                  <a:pt x="48" y="40"/>
                </a:cubicBezTo>
                <a:cubicBezTo>
                  <a:pt x="45" y="38"/>
                  <a:pt x="45" y="42"/>
                  <a:pt x="44" y="42"/>
                </a:cubicBezTo>
                <a:cubicBezTo>
                  <a:pt x="43" y="43"/>
                  <a:pt x="42" y="41"/>
                  <a:pt x="41" y="41"/>
                </a:cubicBezTo>
                <a:cubicBezTo>
                  <a:pt x="40" y="41"/>
                  <a:pt x="37" y="42"/>
                  <a:pt x="35" y="42"/>
                </a:cubicBezTo>
                <a:cubicBezTo>
                  <a:pt x="35" y="43"/>
                  <a:pt x="32" y="45"/>
                  <a:pt x="28" y="44"/>
                </a:cubicBezTo>
                <a:cubicBezTo>
                  <a:pt x="26" y="44"/>
                  <a:pt x="27" y="49"/>
                  <a:pt x="25" y="49"/>
                </a:cubicBezTo>
                <a:cubicBezTo>
                  <a:pt x="22" y="48"/>
                  <a:pt x="20" y="47"/>
                  <a:pt x="20" y="42"/>
                </a:cubicBezTo>
                <a:cubicBezTo>
                  <a:pt x="17" y="41"/>
                  <a:pt x="18" y="45"/>
                  <a:pt x="17" y="45"/>
                </a:cubicBezTo>
                <a:cubicBezTo>
                  <a:pt x="15" y="46"/>
                  <a:pt x="15" y="44"/>
                  <a:pt x="14" y="44"/>
                </a:cubicBezTo>
                <a:cubicBezTo>
                  <a:pt x="9" y="45"/>
                  <a:pt x="4" y="49"/>
                  <a:pt x="0" y="47"/>
                </a:cubicBezTo>
                <a:cubicBezTo>
                  <a:pt x="1" y="45"/>
                  <a:pt x="2" y="43"/>
                  <a:pt x="2" y="41"/>
                </a:cubicBezTo>
                <a:cubicBezTo>
                  <a:pt x="3" y="40"/>
                  <a:pt x="4" y="42"/>
                  <a:pt x="4" y="42"/>
                </a:cubicBezTo>
                <a:cubicBezTo>
                  <a:pt x="6" y="42"/>
                  <a:pt x="5" y="40"/>
                  <a:pt x="6" y="40"/>
                </a:cubicBezTo>
                <a:cubicBezTo>
                  <a:pt x="11" y="39"/>
                  <a:pt x="20" y="40"/>
                  <a:pt x="25" y="38"/>
                </a:cubicBezTo>
                <a:cubicBezTo>
                  <a:pt x="23" y="32"/>
                  <a:pt x="30" y="34"/>
                  <a:pt x="28" y="28"/>
                </a:cubicBezTo>
                <a:cubicBezTo>
                  <a:pt x="31" y="30"/>
                  <a:pt x="31" y="30"/>
                  <a:pt x="31" y="26"/>
                </a:cubicBezTo>
                <a:cubicBezTo>
                  <a:pt x="34" y="29"/>
                  <a:pt x="37" y="24"/>
                  <a:pt x="39" y="27"/>
                </a:cubicBezTo>
                <a:cubicBezTo>
                  <a:pt x="40" y="26"/>
                  <a:pt x="39" y="22"/>
                  <a:pt x="39" y="21"/>
                </a:cubicBezTo>
                <a:cubicBezTo>
                  <a:pt x="41" y="20"/>
                  <a:pt x="41" y="24"/>
                  <a:pt x="41" y="24"/>
                </a:cubicBezTo>
                <a:cubicBezTo>
                  <a:pt x="42" y="25"/>
                  <a:pt x="45" y="23"/>
                  <a:pt x="42" y="17"/>
                </a:cubicBezTo>
                <a:cubicBezTo>
                  <a:pt x="47" y="16"/>
                  <a:pt x="45" y="10"/>
                  <a:pt x="46" y="6"/>
                </a:cubicBezTo>
                <a:cubicBezTo>
                  <a:pt x="47" y="4"/>
                  <a:pt x="52" y="4"/>
                  <a:pt x="51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90" name="Freeform 54"/>
          <p:cNvSpPr/>
          <p:nvPr/>
        </p:nvSpPr>
        <p:spPr>
          <a:xfrm>
            <a:off x="5334000" y="2266950"/>
            <a:ext cx="31750" cy="36513"/>
          </a:xfrm>
          <a:custGeom>
            <a:avLst/>
            <a:gdLst>
              <a:gd name="txL" fmla="*/ 0 w 10"/>
              <a:gd name="txT" fmla="*/ 0 h 11"/>
              <a:gd name="txR" fmla="*/ 10 w 10"/>
              <a:gd name="txB" fmla="*/ 11 h 1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0" h="11">
                <a:moveTo>
                  <a:pt x="4" y="0"/>
                </a:moveTo>
                <a:cubicBezTo>
                  <a:pt x="10" y="0"/>
                  <a:pt x="8" y="11"/>
                  <a:pt x="1" y="10"/>
                </a:cubicBezTo>
                <a:cubicBezTo>
                  <a:pt x="4" y="9"/>
                  <a:pt x="0" y="1"/>
                  <a:pt x="4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91" name="Freeform 55"/>
          <p:cNvSpPr/>
          <p:nvPr/>
        </p:nvSpPr>
        <p:spPr>
          <a:xfrm>
            <a:off x="5408613" y="2320925"/>
            <a:ext cx="46037" cy="36513"/>
          </a:xfrm>
          <a:custGeom>
            <a:avLst/>
            <a:gdLst>
              <a:gd name="txL" fmla="*/ 0 w 15"/>
              <a:gd name="txT" fmla="*/ 0 h 11"/>
              <a:gd name="txR" fmla="*/ 15 w 15"/>
              <a:gd name="txB" fmla="*/ 11 h 1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" h="11">
                <a:moveTo>
                  <a:pt x="12" y="2"/>
                </a:moveTo>
                <a:cubicBezTo>
                  <a:pt x="14" y="4"/>
                  <a:pt x="15" y="6"/>
                  <a:pt x="15" y="9"/>
                </a:cubicBezTo>
                <a:cubicBezTo>
                  <a:pt x="14" y="9"/>
                  <a:pt x="9" y="11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6" y="8"/>
                  <a:pt x="2" y="9"/>
                  <a:pt x="2" y="7"/>
                </a:cubicBezTo>
                <a:cubicBezTo>
                  <a:pt x="0" y="0"/>
                  <a:pt x="12" y="7"/>
                  <a:pt x="12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92" name="Freeform 56"/>
          <p:cNvSpPr/>
          <p:nvPr/>
        </p:nvSpPr>
        <p:spPr>
          <a:xfrm>
            <a:off x="5759450" y="2386013"/>
            <a:ext cx="34925" cy="17462"/>
          </a:xfrm>
          <a:custGeom>
            <a:avLst/>
            <a:gdLst>
              <a:gd name="txL" fmla="*/ 0 w 11"/>
              <a:gd name="txT" fmla="*/ 0 h 5"/>
              <a:gd name="txR" fmla="*/ 11 w 11"/>
              <a:gd name="txB" fmla="*/ 5 h 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1" h="5">
                <a:moveTo>
                  <a:pt x="0" y="5"/>
                </a:moveTo>
                <a:cubicBezTo>
                  <a:pt x="0" y="1"/>
                  <a:pt x="2" y="0"/>
                  <a:pt x="6" y="1"/>
                </a:cubicBezTo>
                <a:cubicBezTo>
                  <a:pt x="11" y="0"/>
                  <a:pt x="8" y="3"/>
                  <a:pt x="5" y="2"/>
                </a:cubicBezTo>
                <a:cubicBezTo>
                  <a:pt x="3" y="3"/>
                  <a:pt x="3" y="5"/>
                  <a:pt x="0" y="5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93" name="Freeform 57"/>
          <p:cNvSpPr/>
          <p:nvPr/>
        </p:nvSpPr>
        <p:spPr>
          <a:xfrm>
            <a:off x="7527925" y="2416175"/>
            <a:ext cx="33338" cy="19050"/>
          </a:xfrm>
          <a:custGeom>
            <a:avLst/>
            <a:gdLst>
              <a:gd name="txL" fmla="*/ 0 w 11"/>
              <a:gd name="txT" fmla="*/ 0 h 6"/>
              <a:gd name="txR" fmla="*/ 11 w 11"/>
              <a:gd name="txB" fmla="*/ 6 h 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1" h="6">
                <a:moveTo>
                  <a:pt x="9" y="0"/>
                </a:moveTo>
                <a:cubicBezTo>
                  <a:pt x="11" y="5"/>
                  <a:pt x="5" y="1"/>
                  <a:pt x="6" y="6"/>
                </a:cubicBezTo>
                <a:cubicBezTo>
                  <a:pt x="3" y="6"/>
                  <a:pt x="0" y="5"/>
                  <a:pt x="1" y="1"/>
                </a:cubicBezTo>
                <a:cubicBezTo>
                  <a:pt x="4" y="5"/>
                  <a:pt x="5" y="0"/>
                  <a:pt x="9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94" name="Freeform 58"/>
          <p:cNvSpPr/>
          <p:nvPr/>
        </p:nvSpPr>
        <p:spPr>
          <a:xfrm>
            <a:off x="7472363" y="2416175"/>
            <a:ext cx="46037" cy="52388"/>
          </a:xfrm>
          <a:custGeom>
            <a:avLst/>
            <a:gdLst>
              <a:gd name="txL" fmla="*/ 0 w 15"/>
              <a:gd name="txT" fmla="*/ 0 h 16"/>
              <a:gd name="txR" fmla="*/ 15 w 15"/>
              <a:gd name="txB" fmla="*/ 16 h 1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" h="16">
                <a:moveTo>
                  <a:pt x="13" y="3"/>
                </a:moveTo>
                <a:cubicBezTo>
                  <a:pt x="15" y="7"/>
                  <a:pt x="9" y="11"/>
                  <a:pt x="13" y="13"/>
                </a:cubicBezTo>
                <a:cubicBezTo>
                  <a:pt x="13" y="16"/>
                  <a:pt x="7" y="13"/>
                  <a:pt x="5" y="14"/>
                </a:cubicBezTo>
                <a:cubicBezTo>
                  <a:pt x="5" y="9"/>
                  <a:pt x="6" y="6"/>
                  <a:pt x="1" y="8"/>
                </a:cubicBezTo>
                <a:cubicBezTo>
                  <a:pt x="0" y="2"/>
                  <a:pt x="8" y="0"/>
                  <a:pt x="13" y="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95" name="Freeform 59"/>
          <p:cNvSpPr/>
          <p:nvPr/>
        </p:nvSpPr>
        <p:spPr>
          <a:xfrm>
            <a:off x="7307263" y="2603500"/>
            <a:ext cx="28575" cy="46038"/>
          </a:xfrm>
          <a:custGeom>
            <a:avLst/>
            <a:gdLst>
              <a:gd name="txL" fmla="*/ 0 w 9"/>
              <a:gd name="txT" fmla="*/ 0 h 14"/>
              <a:gd name="txR" fmla="*/ 9 w 9"/>
              <a:gd name="txB" fmla="*/ 14 h 1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" h="14">
                <a:moveTo>
                  <a:pt x="9" y="6"/>
                </a:moveTo>
                <a:cubicBezTo>
                  <a:pt x="9" y="10"/>
                  <a:pt x="4" y="9"/>
                  <a:pt x="6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2"/>
                  <a:pt x="5" y="6"/>
                  <a:pt x="2" y="4"/>
                </a:cubicBezTo>
                <a:cubicBezTo>
                  <a:pt x="3" y="1"/>
                  <a:pt x="9" y="0"/>
                  <a:pt x="9" y="6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96" name="Freeform 61"/>
          <p:cNvSpPr/>
          <p:nvPr/>
        </p:nvSpPr>
        <p:spPr>
          <a:xfrm>
            <a:off x="3690938" y="2640013"/>
            <a:ext cx="176212" cy="76200"/>
          </a:xfrm>
          <a:custGeom>
            <a:avLst/>
            <a:gdLst>
              <a:gd name="txL" fmla="*/ 0 w 57"/>
              <a:gd name="txT" fmla="*/ 0 h 23"/>
              <a:gd name="txR" fmla="*/ 57 w 57"/>
              <a:gd name="txB" fmla="*/ 23 h 2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7" h="23">
                <a:moveTo>
                  <a:pt x="56" y="16"/>
                </a:moveTo>
                <a:cubicBezTo>
                  <a:pt x="57" y="23"/>
                  <a:pt x="44" y="15"/>
                  <a:pt x="43" y="20"/>
                </a:cubicBezTo>
                <a:cubicBezTo>
                  <a:pt x="40" y="20"/>
                  <a:pt x="43" y="14"/>
                  <a:pt x="41" y="13"/>
                </a:cubicBezTo>
                <a:cubicBezTo>
                  <a:pt x="36" y="12"/>
                  <a:pt x="30" y="11"/>
                  <a:pt x="25" y="10"/>
                </a:cubicBezTo>
                <a:cubicBezTo>
                  <a:pt x="24" y="9"/>
                  <a:pt x="24" y="8"/>
                  <a:pt x="24" y="6"/>
                </a:cubicBezTo>
                <a:cubicBezTo>
                  <a:pt x="18" y="6"/>
                  <a:pt x="14" y="5"/>
                  <a:pt x="10" y="6"/>
                </a:cubicBezTo>
                <a:cubicBezTo>
                  <a:pt x="6" y="7"/>
                  <a:pt x="4" y="10"/>
                  <a:pt x="0" y="9"/>
                </a:cubicBezTo>
                <a:cubicBezTo>
                  <a:pt x="0" y="5"/>
                  <a:pt x="6" y="6"/>
                  <a:pt x="5" y="2"/>
                </a:cubicBezTo>
                <a:cubicBezTo>
                  <a:pt x="9" y="1"/>
                  <a:pt x="17" y="4"/>
                  <a:pt x="18" y="0"/>
                </a:cubicBezTo>
                <a:cubicBezTo>
                  <a:pt x="24" y="1"/>
                  <a:pt x="16" y="2"/>
                  <a:pt x="22" y="3"/>
                </a:cubicBezTo>
                <a:cubicBezTo>
                  <a:pt x="22" y="3"/>
                  <a:pt x="26" y="4"/>
                  <a:pt x="27" y="5"/>
                </a:cubicBezTo>
                <a:cubicBezTo>
                  <a:pt x="28" y="6"/>
                  <a:pt x="32" y="6"/>
                  <a:pt x="38" y="6"/>
                </a:cubicBezTo>
                <a:cubicBezTo>
                  <a:pt x="36" y="11"/>
                  <a:pt x="45" y="7"/>
                  <a:pt x="42" y="13"/>
                </a:cubicBezTo>
                <a:cubicBezTo>
                  <a:pt x="44" y="11"/>
                  <a:pt x="45" y="12"/>
                  <a:pt x="46" y="14"/>
                </a:cubicBezTo>
                <a:cubicBezTo>
                  <a:pt x="49" y="15"/>
                  <a:pt x="55" y="13"/>
                  <a:pt x="56" y="16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97" name="Freeform 62"/>
          <p:cNvSpPr/>
          <p:nvPr/>
        </p:nvSpPr>
        <p:spPr>
          <a:xfrm>
            <a:off x="3895725" y="2706688"/>
            <a:ext cx="76200" cy="42862"/>
          </a:xfrm>
          <a:custGeom>
            <a:avLst/>
            <a:gdLst>
              <a:gd name="txL" fmla="*/ 0 w 24"/>
              <a:gd name="txT" fmla="*/ 0 h 13"/>
              <a:gd name="txR" fmla="*/ 24 w 24"/>
              <a:gd name="txB" fmla="*/ 13 h 13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4" h="13">
                <a:moveTo>
                  <a:pt x="2" y="0"/>
                </a:moveTo>
                <a:cubicBezTo>
                  <a:pt x="4" y="2"/>
                  <a:pt x="9" y="0"/>
                  <a:pt x="13" y="1"/>
                </a:cubicBezTo>
                <a:cubicBezTo>
                  <a:pt x="13" y="2"/>
                  <a:pt x="17" y="7"/>
                  <a:pt x="18" y="3"/>
                </a:cubicBezTo>
                <a:cubicBezTo>
                  <a:pt x="21" y="3"/>
                  <a:pt x="20" y="7"/>
                  <a:pt x="24" y="6"/>
                </a:cubicBezTo>
                <a:cubicBezTo>
                  <a:pt x="24" y="13"/>
                  <a:pt x="9" y="10"/>
                  <a:pt x="4" y="8"/>
                </a:cubicBezTo>
                <a:cubicBezTo>
                  <a:pt x="4" y="7"/>
                  <a:pt x="7" y="7"/>
                  <a:pt x="7" y="7"/>
                </a:cubicBezTo>
                <a:cubicBezTo>
                  <a:pt x="7" y="5"/>
                  <a:pt x="0" y="5"/>
                  <a:pt x="2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98" name="Freeform 63"/>
          <p:cNvSpPr/>
          <p:nvPr/>
        </p:nvSpPr>
        <p:spPr>
          <a:xfrm>
            <a:off x="7104063" y="2708275"/>
            <a:ext cx="38100" cy="30163"/>
          </a:xfrm>
          <a:custGeom>
            <a:avLst/>
            <a:gdLst>
              <a:gd name="txL" fmla="*/ 0 w 12"/>
              <a:gd name="txT" fmla="*/ 0 h 9"/>
              <a:gd name="txR" fmla="*/ 12 w 12"/>
              <a:gd name="txB" fmla="*/ 9 h 9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12" h="9">
                <a:moveTo>
                  <a:pt x="10" y="0"/>
                </a:moveTo>
                <a:cubicBezTo>
                  <a:pt x="12" y="6"/>
                  <a:pt x="7" y="4"/>
                  <a:pt x="7" y="9"/>
                </a:cubicBezTo>
                <a:cubicBezTo>
                  <a:pt x="4" y="8"/>
                  <a:pt x="0" y="8"/>
                  <a:pt x="0" y="3"/>
                </a:cubicBezTo>
                <a:cubicBezTo>
                  <a:pt x="3" y="4"/>
                  <a:pt x="3" y="2"/>
                  <a:pt x="3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99" name="Freeform 64"/>
          <p:cNvSpPr/>
          <p:nvPr/>
        </p:nvSpPr>
        <p:spPr>
          <a:xfrm>
            <a:off x="3871913" y="2717800"/>
            <a:ext cx="28575" cy="23813"/>
          </a:xfrm>
          <a:custGeom>
            <a:avLst/>
            <a:gdLst>
              <a:gd name="txL" fmla="*/ 0 w 9"/>
              <a:gd name="txT" fmla="*/ 0 h 7"/>
              <a:gd name="txR" fmla="*/ 9 w 9"/>
              <a:gd name="txB" fmla="*/ 7 h 7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9" h="7">
                <a:moveTo>
                  <a:pt x="7" y="7"/>
                </a:moveTo>
                <a:cubicBezTo>
                  <a:pt x="5" y="6"/>
                  <a:pt x="3" y="5"/>
                  <a:pt x="0" y="6"/>
                </a:cubicBezTo>
                <a:cubicBezTo>
                  <a:pt x="1" y="3"/>
                  <a:pt x="9" y="0"/>
                  <a:pt x="7" y="7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00" name="Freeform 65"/>
          <p:cNvSpPr/>
          <p:nvPr/>
        </p:nvSpPr>
        <p:spPr>
          <a:xfrm>
            <a:off x="3798888" y="2725738"/>
            <a:ext cx="33337" cy="23812"/>
          </a:xfrm>
          <a:custGeom>
            <a:avLst/>
            <a:gdLst>
              <a:gd name="txL" fmla="*/ 0 w 11"/>
              <a:gd name="txT" fmla="*/ 0 h 7"/>
              <a:gd name="txR" fmla="*/ 11 w 11"/>
              <a:gd name="txB" fmla="*/ 7 h 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" h="7">
                <a:moveTo>
                  <a:pt x="1" y="2"/>
                </a:moveTo>
                <a:cubicBezTo>
                  <a:pt x="4" y="3"/>
                  <a:pt x="11" y="0"/>
                  <a:pt x="10" y="5"/>
                </a:cubicBezTo>
                <a:cubicBezTo>
                  <a:pt x="7" y="4"/>
                  <a:pt x="0" y="7"/>
                  <a:pt x="1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01" name="Freeform 66"/>
          <p:cNvSpPr/>
          <p:nvPr/>
        </p:nvSpPr>
        <p:spPr>
          <a:xfrm>
            <a:off x="7297738" y="2738438"/>
            <a:ext cx="49212" cy="90487"/>
          </a:xfrm>
          <a:custGeom>
            <a:avLst/>
            <a:gdLst>
              <a:gd name="txL" fmla="*/ 0 w 16"/>
              <a:gd name="txT" fmla="*/ 0 h 27"/>
              <a:gd name="txR" fmla="*/ 16 w 16"/>
              <a:gd name="txB" fmla="*/ 27 h 27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6" h="27">
                <a:moveTo>
                  <a:pt x="7" y="0"/>
                </a:moveTo>
                <a:cubicBezTo>
                  <a:pt x="13" y="0"/>
                  <a:pt x="13" y="0"/>
                  <a:pt x="13" y="0"/>
                </a:cubicBezTo>
                <a:cubicBezTo>
                  <a:pt x="15" y="2"/>
                  <a:pt x="15" y="6"/>
                  <a:pt x="16" y="10"/>
                </a:cubicBezTo>
                <a:cubicBezTo>
                  <a:pt x="13" y="10"/>
                  <a:pt x="15" y="14"/>
                  <a:pt x="12" y="14"/>
                </a:cubicBezTo>
                <a:cubicBezTo>
                  <a:pt x="12" y="16"/>
                  <a:pt x="12" y="18"/>
                  <a:pt x="10" y="18"/>
                </a:cubicBezTo>
                <a:cubicBezTo>
                  <a:pt x="9" y="20"/>
                  <a:pt x="12" y="25"/>
                  <a:pt x="9" y="25"/>
                </a:cubicBezTo>
                <a:cubicBezTo>
                  <a:pt x="4" y="27"/>
                  <a:pt x="8" y="21"/>
                  <a:pt x="5" y="21"/>
                </a:cubicBezTo>
                <a:cubicBezTo>
                  <a:pt x="3" y="21"/>
                  <a:pt x="2" y="17"/>
                  <a:pt x="0" y="15"/>
                </a:cubicBezTo>
                <a:cubicBezTo>
                  <a:pt x="0" y="11"/>
                  <a:pt x="5" y="13"/>
                  <a:pt x="3" y="7"/>
                </a:cubicBezTo>
                <a:cubicBezTo>
                  <a:pt x="7" y="10"/>
                  <a:pt x="7" y="3"/>
                  <a:pt x="7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02" name="Freeform 67"/>
          <p:cNvSpPr/>
          <p:nvPr/>
        </p:nvSpPr>
        <p:spPr>
          <a:xfrm>
            <a:off x="7346950" y="2814638"/>
            <a:ext cx="66675" cy="74612"/>
          </a:xfrm>
          <a:custGeom>
            <a:avLst/>
            <a:gdLst>
              <a:gd name="txL" fmla="*/ 0 w 21"/>
              <a:gd name="txT" fmla="*/ 0 h 22"/>
              <a:gd name="txR" fmla="*/ 21 w 21"/>
              <a:gd name="txB" fmla="*/ 22 h 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21" h="22">
                <a:moveTo>
                  <a:pt x="11" y="2"/>
                </a:moveTo>
                <a:cubicBezTo>
                  <a:pt x="7" y="7"/>
                  <a:pt x="14" y="5"/>
                  <a:pt x="15" y="6"/>
                </a:cubicBezTo>
                <a:cubicBezTo>
                  <a:pt x="16" y="8"/>
                  <a:pt x="14" y="7"/>
                  <a:pt x="14" y="8"/>
                </a:cubicBezTo>
                <a:cubicBezTo>
                  <a:pt x="14" y="8"/>
                  <a:pt x="15" y="10"/>
                  <a:pt x="15" y="11"/>
                </a:cubicBezTo>
                <a:cubicBezTo>
                  <a:pt x="17" y="13"/>
                  <a:pt x="21" y="13"/>
                  <a:pt x="21" y="18"/>
                </a:cubicBezTo>
                <a:cubicBezTo>
                  <a:pt x="18" y="17"/>
                  <a:pt x="18" y="20"/>
                  <a:pt x="18" y="22"/>
                </a:cubicBezTo>
                <a:cubicBezTo>
                  <a:pt x="17" y="21"/>
                  <a:pt x="14" y="20"/>
                  <a:pt x="14" y="22"/>
                </a:cubicBezTo>
                <a:cubicBezTo>
                  <a:pt x="10" y="21"/>
                  <a:pt x="11" y="15"/>
                  <a:pt x="7" y="15"/>
                </a:cubicBezTo>
                <a:cubicBezTo>
                  <a:pt x="7" y="13"/>
                  <a:pt x="10" y="14"/>
                  <a:pt x="10" y="12"/>
                </a:cubicBezTo>
                <a:cubicBezTo>
                  <a:pt x="6" y="9"/>
                  <a:pt x="4" y="5"/>
                  <a:pt x="0" y="4"/>
                </a:cubicBezTo>
                <a:cubicBezTo>
                  <a:pt x="3" y="0"/>
                  <a:pt x="6" y="1"/>
                  <a:pt x="11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03" name="Rectangle 68"/>
          <p:cNvSpPr/>
          <p:nvPr/>
        </p:nvSpPr>
        <p:spPr>
          <a:xfrm>
            <a:off x="7319963" y="2844800"/>
            <a:ext cx="15875" cy="9525"/>
          </a:xfrm>
          <a:prstGeom prst="rect">
            <a:avLst/>
          </a:pr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04" name="Freeform 69"/>
          <p:cNvSpPr/>
          <p:nvPr/>
        </p:nvSpPr>
        <p:spPr>
          <a:xfrm>
            <a:off x="7342188" y="2857500"/>
            <a:ext cx="38100" cy="57150"/>
          </a:xfrm>
          <a:custGeom>
            <a:avLst/>
            <a:gdLst>
              <a:gd name="txL" fmla="*/ 0 w 12"/>
              <a:gd name="txT" fmla="*/ 0 h 17"/>
              <a:gd name="txR" fmla="*/ 12 w 12"/>
              <a:gd name="txB" fmla="*/ 17 h 1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2" h="17">
                <a:moveTo>
                  <a:pt x="12" y="14"/>
                </a:moveTo>
                <a:cubicBezTo>
                  <a:pt x="12" y="17"/>
                  <a:pt x="7" y="15"/>
                  <a:pt x="5" y="16"/>
                </a:cubicBezTo>
                <a:cubicBezTo>
                  <a:pt x="5" y="12"/>
                  <a:pt x="6" y="7"/>
                  <a:pt x="0" y="9"/>
                </a:cubicBezTo>
                <a:cubicBezTo>
                  <a:pt x="6" y="0"/>
                  <a:pt x="5" y="16"/>
                  <a:pt x="12" y="14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05" name="Freeform 70"/>
          <p:cNvSpPr/>
          <p:nvPr/>
        </p:nvSpPr>
        <p:spPr>
          <a:xfrm>
            <a:off x="6594475" y="2905125"/>
            <a:ext cx="36513" cy="68263"/>
          </a:xfrm>
          <a:custGeom>
            <a:avLst/>
            <a:gdLst>
              <a:gd name="txL" fmla="*/ 0 w 12"/>
              <a:gd name="txT" fmla="*/ 0 h 21"/>
              <a:gd name="txR" fmla="*/ 12 w 12"/>
              <a:gd name="txB" fmla="*/ 21 h 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" h="21">
                <a:moveTo>
                  <a:pt x="3" y="2"/>
                </a:moveTo>
                <a:cubicBezTo>
                  <a:pt x="5" y="0"/>
                  <a:pt x="6" y="5"/>
                  <a:pt x="7" y="6"/>
                </a:cubicBezTo>
                <a:cubicBezTo>
                  <a:pt x="7" y="7"/>
                  <a:pt x="8" y="6"/>
                  <a:pt x="8" y="7"/>
                </a:cubicBezTo>
                <a:cubicBezTo>
                  <a:pt x="8" y="9"/>
                  <a:pt x="11" y="9"/>
                  <a:pt x="11" y="10"/>
                </a:cubicBezTo>
                <a:cubicBezTo>
                  <a:pt x="12" y="12"/>
                  <a:pt x="10" y="11"/>
                  <a:pt x="10" y="12"/>
                </a:cubicBezTo>
                <a:cubicBezTo>
                  <a:pt x="9" y="13"/>
                  <a:pt x="12" y="15"/>
                  <a:pt x="11" y="19"/>
                </a:cubicBezTo>
                <a:cubicBezTo>
                  <a:pt x="9" y="18"/>
                  <a:pt x="8" y="20"/>
                  <a:pt x="8" y="21"/>
                </a:cubicBezTo>
                <a:cubicBezTo>
                  <a:pt x="0" y="19"/>
                  <a:pt x="1" y="11"/>
                  <a:pt x="3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06" name="Freeform 71"/>
          <p:cNvSpPr/>
          <p:nvPr/>
        </p:nvSpPr>
        <p:spPr>
          <a:xfrm>
            <a:off x="7375525" y="2908300"/>
            <a:ext cx="47625" cy="76200"/>
          </a:xfrm>
          <a:custGeom>
            <a:avLst/>
            <a:gdLst>
              <a:gd name="txL" fmla="*/ 0 w 15"/>
              <a:gd name="txT" fmla="*/ 0 h 23"/>
              <a:gd name="txR" fmla="*/ 15 w 15"/>
              <a:gd name="txB" fmla="*/ 23 h 2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" h="23">
                <a:moveTo>
                  <a:pt x="12" y="1"/>
                </a:moveTo>
                <a:cubicBezTo>
                  <a:pt x="12" y="6"/>
                  <a:pt x="11" y="11"/>
                  <a:pt x="15" y="12"/>
                </a:cubicBezTo>
                <a:cubicBezTo>
                  <a:pt x="14" y="14"/>
                  <a:pt x="12" y="13"/>
                  <a:pt x="11" y="13"/>
                </a:cubicBezTo>
                <a:cubicBezTo>
                  <a:pt x="13" y="16"/>
                  <a:pt x="9" y="18"/>
                  <a:pt x="11" y="23"/>
                </a:cubicBezTo>
                <a:cubicBezTo>
                  <a:pt x="7" y="23"/>
                  <a:pt x="7" y="19"/>
                  <a:pt x="3" y="19"/>
                </a:cubicBezTo>
                <a:cubicBezTo>
                  <a:pt x="3" y="16"/>
                  <a:pt x="5" y="15"/>
                  <a:pt x="5" y="13"/>
                </a:cubicBezTo>
                <a:cubicBezTo>
                  <a:pt x="5" y="12"/>
                  <a:pt x="2" y="11"/>
                  <a:pt x="5" y="11"/>
                </a:cubicBezTo>
                <a:cubicBezTo>
                  <a:pt x="5" y="9"/>
                  <a:pt x="3" y="10"/>
                  <a:pt x="3" y="11"/>
                </a:cubicBezTo>
                <a:cubicBezTo>
                  <a:pt x="0" y="10"/>
                  <a:pt x="3" y="5"/>
                  <a:pt x="6" y="6"/>
                </a:cubicBezTo>
                <a:cubicBezTo>
                  <a:pt x="6" y="4"/>
                  <a:pt x="8" y="3"/>
                  <a:pt x="9" y="2"/>
                </a:cubicBezTo>
                <a:cubicBezTo>
                  <a:pt x="10" y="2"/>
                  <a:pt x="10" y="0"/>
                  <a:pt x="12" y="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07" name="Freeform 72"/>
          <p:cNvSpPr/>
          <p:nvPr/>
        </p:nvSpPr>
        <p:spPr>
          <a:xfrm>
            <a:off x="7342188" y="2925763"/>
            <a:ext cx="33337" cy="31750"/>
          </a:xfrm>
          <a:custGeom>
            <a:avLst/>
            <a:gdLst>
              <a:gd name="txL" fmla="*/ 0 w 11"/>
              <a:gd name="txT" fmla="*/ 0 h 10"/>
              <a:gd name="txR" fmla="*/ 11 w 11"/>
              <a:gd name="txB" fmla="*/ 10 h 1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11" h="10">
                <a:moveTo>
                  <a:pt x="6" y="0"/>
                </a:moveTo>
                <a:cubicBezTo>
                  <a:pt x="9" y="0"/>
                  <a:pt x="11" y="1"/>
                  <a:pt x="10" y="4"/>
                </a:cubicBezTo>
                <a:cubicBezTo>
                  <a:pt x="8" y="4"/>
                  <a:pt x="7" y="5"/>
                  <a:pt x="9" y="6"/>
                </a:cubicBezTo>
                <a:cubicBezTo>
                  <a:pt x="8" y="7"/>
                  <a:pt x="4" y="9"/>
                  <a:pt x="0" y="10"/>
                </a:cubicBezTo>
                <a:cubicBezTo>
                  <a:pt x="0" y="4"/>
                  <a:pt x="6" y="5"/>
                  <a:pt x="6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08" name="Freeform 73"/>
          <p:cNvSpPr/>
          <p:nvPr/>
        </p:nvSpPr>
        <p:spPr>
          <a:xfrm>
            <a:off x="7439025" y="3044825"/>
            <a:ext cx="20638" cy="46038"/>
          </a:xfrm>
          <a:custGeom>
            <a:avLst/>
            <a:gdLst>
              <a:gd name="txL" fmla="*/ 0 w 7"/>
              <a:gd name="txT" fmla="*/ 0 h 14"/>
              <a:gd name="txR" fmla="*/ 7 w 7"/>
              <a:gd name="txB" fmla="*/ 14 h 14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7" h="14">
                <a:moveTo>
                  <a:pt x="2" y="0"/>
                </a:moveTo>
                <a:cubicBezTo>
                  <a:pt x="5" y="0"/>
                  <a:pt x="3" y="6"/>
                  <a:pt x="7" y="5"/>
                </a:cubicBezTo>
                <a:cubicBezTo>
                  <a:pt x="6" y="8"/>
                  <a:pt x="7" y="14"/>
                  <a:pt x="0" y="13"/>
                </a:cubicBezTo>
                <a:cubicBezTo>
                  <a:pt x="0" y="12"/>
                  <a:pt x="2" y="12"/>
                  <a:pt x="3" y="12"/>
                </a:cubicBezTo>
                <a:cubicBezTo>
                  <a:pt x="1" y="6"/>
                  <a:pt x="1" y="7"/>
                  <a:pt x="2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09" name="Freeform 74"/>
          <p:cNvSpPr/>
          <p:nvPr/>
        </p:nvSpPr>
        <p:spPr>
          <a:xfrm>
            <a:off x="7305675" y="3057525"/>
            <a:ext cx="85725" cy="30163"/>
          </a:xfrm>
          <a:custGeom>
            <a:avLst/>
            <a:gdLst>
              <a:gd name="txL" fmla="*/ 0 w 28"/>
              <a:gd name="txT" fmla="*/ 0 h 9"/>
              <a:gd name="txR" fmla="*/ 28 w 28"/>
              <a:gd name="txB" fmla="*/ 9 h 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" h="9">
                <a:moveTo>
                  <a:pt x="28" y="3"/>
                </a:moveTo>
                <a:cubicBezTo>
                  <a:pt x="28" y="7"/>
                  <a:pt x="23" y="7"/>
                  <a:pt x="19" y="8"/>
                </a:cubicBezTo>
                <a:cubicBezTo>
                  <a:pt x="13" y="8"/>
                  <a:pt x="5" y="7"/>
                  <a:pt x="0" y="9"/>
                </a:cubicBezTo>
                <a:cubicBezTo>
                  <a:pt x="1" y="0"/>
                  <a:pt x="20" y="9"/>
                  <a:pt x="24" y="2"/>
                </a:cubicBezTo>
                <a:cubicBezTo>
                  <a:pt x="25" y="3"/>
                  <a:pt x="26" y="4"/>
                  <a:pt x="28" y="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10" name="Freeform 75"/>
          <p:cNvSpPr/>
          <p:nvPr/>
        </p:nvSpPr>
        <p:spPr>
          <a:xfrm>
            <a:off x="7497763" y="3094038"/>
            <a:ext cx="53975" cy="39687"/>
          </a:xfrm>
          <a:custGeom>
            <a:avLst/>
            <a:gdLst>
              <a:gd name="txL" fmla="*/ 0 w 18"/>
              <a:gd name="txT" fmla="*/ 0 h 12"/>
              <a:gd name="txR" fmla="*/ 18 w 18"/>
              <a:gd name="txB" fmla="*/ 12 h 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" h="12">
                <a:moveTo>
                  <a:pt x="18" y="8"/>
                </a:moveTo>
                <a:cubicBezTo>
                  <a:pt x="17" y="9"/>
                  <a:pt x="15" y="9"/>
                  <a:pt x="15" y="11"/>
                </a:cubicBezTo>
                <a:cubicBezTo>
                  <a:pt x="12" y="9"/>
                  <a:pt x="9" y="12"/>
                  <a:pt x="7" y="11"/>
                </a:cubicBezTo>
                <a:cubicBezTo>
                  <a:pt x="6" y="11"/>
                  <a:pt x="7" y="9"/>
                  <a:pt x="5" y="9"/>
                </a:cubicBezTo>
                <a:cubicBezTo>
                  <a:pt x="4" y="9"/>
                  <a:pt x="2" y="6"/>
                  <a:pt x="0" y="5"/>
                </a:cubicBezTo>
                <a:cubicBezTo>
                  <a:pt x="0" y="3"/>
                  <a:pt x="4" y="4"/>
                  <a:pt x="7" y="2"/>
                </a:cubicBezTo>
                <a:cubicBezTo>
                  <a:pt x="7" y="2"/>
                  <a:pt x="10" y="0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2" y="2"/>
                  <a:pt x="13" y="1"/>
                  <a:pt x="12" y="1"/>
                </a:cubicBezTo>
                <a:cubicBezTo>
                  <a:pt x="15" y="2"/>
                  <a:pt x="17" y="4"/>
                  <a:pt x="18" y="8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11" name="Freeform 76"/>
          <p:cNvSpPr/>
          <p:nvPr/>
        </p:nvSpPr>
        <p:spPr>
          <a:xfrm>
            <a:off x="7524750" y="3113088"/>
            <a:ext cx="317500" cy="182562"/>
          </a:xfrm>
          <a:custGeom>
            <a:avLst/>
            <a:gdLst>
              <a:gd name="txL" fmla="*/ 0 w 103"/>
              <a:gd name="txT" fmla="*/ 0 h 55"/>
              <a:gd name="txR" fmla="*/ 103 w 103"/>
              <a:gd name="txB" fmla="*/ 55 h 5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3" h="55">
                <a:moveTo>
                  <a:pt x="34" y="27"/>
                </a:moveTo>
                <a:cubicBezTo>
                  <a:pt x="31" y="27"/>
                  <a:pt x="32" y="23"/>
                  <a:pt x="28" y="24"/>
                </a:cubicBezTo>
                <a:cubicBezTo>
                  <a:pt x="28" y="22"/>
                  <a:pt x="26" y="21"/>
                  <a:pt x="26" y="19"/>
                </a:cubicBezTo>
                <a:cubicBezTo>
                  <a:pt x="20" y="18"/>
                  <a:pt x="14" y="18"/>
                  <a:pt x="10" y="15"/>
                </a:cubicBezTo>
                <a:cubicBezTo>
                  <a:pt x="6" y="16"/>
                  <a:pt x="7" y="15"/>
                  <a:pt x="2" y="15"/>
                </a:cubicBezTo>
                <a:cubicBezTo>
                  <a:pt x="2" y="12"/>
                  <a:pt x="2" y="9"/>
                  <a:pt x="0" y="9"/>
                </a:cubicBezTo>
                <a:cubicBezTo>
                  <a:pt x="1" y="6"/>
                  <a:pt x="3" y="9"/>
                  <a:pt x="5" y="9"/>
                </a:cubicBezTo>
                <a:cubicBezTo>
                  <a:pt x="7" y="9"/>
                  <a:pt x="7" y="7"/>
                  <a:pt x="9" y="7"/>
                </a:cubicBezTo>
                <a:cubicBezTo>
                  <a:pt x="12" y="8"/>
                  <a:pt x="13" y="10"/>
                  <a:pt x="16" y="10"/>
                </a:cubicBezTo>
                <a:cubicBezTo>
                  <a:pt x="19" y="12"/>
                  <a:pt x="20" y="7"/>
                  <a:pt x="21" y="6"/>
                </a:cubicBezTo>
                <a:cubicBezTo>
                  <a:pt x="25" y="4"/>
                  <a:pt x="30" y="5"/>
                  <a:pt x="33" y="2"/>
                </a:cubicBezTo>
                <a:cubicBezTo>
                  <a:pt x="36" y="0"/>
                  <a:pt x="35" y="4"/>
                  <a:pt x="35" y="5"/>
                </a:cubicBezTo>
                <a:cubicBezTo>
                  <a:pt x="38" y="6"/>
                  <a:pt x="47" y="4"/>
                  <a:pt x="47" y="9"/>
                </a:cubicBezTo>
                <a:cubicBezTo>
                  <a:pt x="48" y="10"/>
                  <a:pt x="49" y="7"/>
                  <a:pt x="49" y="7"/>
                </a:cubicBezTo>
                <a:cubicBezTo>
                  <a:pt x="51" y="8"/>
                  <a:pt x="51" y="10"/>
                  <a:pt x="52" y="10"/>
                </a:cubicBezTo>
                <a:cubicBezTo>
                  <a:pt x="54" y="11"/>
                  <a:pt x="57" y="10"/>
                  <a:pt x="59" y="10"/>
                </a:cubicBezTo>
                <a:cubicBezTo>
                  <a:pt x="60" y="11"/>
                  <a:pt x="60" y="15"/>
                  <a:pt x="65" y="13"/>
                </a:cubicBezTo>
                <a:cubicBezTo>
                  <a:pt x="67" y="15"/>
                  <a:pt x="65" y="15"/>
                  <a:pt x="65" y="17"/>
                </a:cubicBezTo>
                <a:cubicBezTo>
                  <a:pt x="67" y="18"/>
                  <a:pt x="67" y="17"/>
                  <a:pt x="68" y="16"/>
                </a:cubicBezTo>
                <a:cubicBezTo>
                  <a:pt x="69" y="16"/>
                  <a:pt x="69" y="18"/>
                  <a:pt x="69" y="20"/>
                </a:cubicBezTo>
                <a:cubicBezTo>
                  <a:pt x="70" y="22"/>
                  <a:pt x="74" y="23"/>
                  <a:pt x="76" y="24"/>
                </a:cubicBezTo>
                <a:cubicBezTo>
                  <a:pt x="78" y="25"/>
                  <a:pt x="83" y="29"/>
                  <a:pt x="87" y="29"/>
                </a:cubicBezTo>
                <a:cubicBezTo>
                  <a:pt x="88" y="31"/>
                  <a:pt x="86" y="31"/>
                  <a:pt x="86" y="33"/>
                </a:cubicBezTo>
                <a:cubicBezTo>
                  <a:pt x="87" y="34"/>
                  <a:pt x="89" y="34"/>
                  <a:pt x="90" y="36"/>
                </a:cubicBezTo>
                <a:cubicBezTo>
                  <a:pt x="91" y="36"/>
                  <a:pt x="90" y="38"/>
                  <a:pt x="90" y="38"/>
                </a:cubicBezTo>
                <a:cubicBezTo>
                  <a:pt x="92" y="40"/>
                  <a:pt x="94" y="41"/>
                  <a:pt x="96" y="44"/>
                </a:cubicBezTo>
                <a:cubicBezTo>
                  <a:pt x="98" y="47"/>
                  <a:pt x="99" y="50"/>
                  <a:pt x="103" y="51"/>
                </a:cubicBezTo>
                <a:cubicBezTo>
                  <a:pt x="100" y="55"/>
                  <a:pt x="95" y="51"/>
                  <a:pt x="93" y="51"/>
                </a:cubicBezTo>
                <a:cubicBezTo>
                  <a:pt x="90" y="50"/>
                  <a:pt x="88" y="49"/>
                  <a:pt x="85" y="45"/>
                </a:cubicBezTo>
                <a:cubicBezTo>
                  <a:pt x="84" y="45"/>
                  <a:pt x="83" y="43"/>
                  <a:pt x="82" y="43"/>
                </a:cubicBezTo>
                <a:cubicBezTo>
                  <a:pt x="81" y="42"/>
                  <a:pt x="80" y="43"/>
                  <a:pt x="80" y="41"/>
                </a:cubicBezTo>
                <a:cubicBezTo>
                  <a:pt x="80" y="41"/>
                  <a:pt x="76" y="37"/>
                  <a:pt x="76" y="37"/>
                </a:cubicBezTo>
                <a:cubicBezTo>
                  <a:pt x="73" y="36"/>
                  <a:pt x="69" y="38"/>
                  <a:pt x="65" y="36"/>
                </a:cubicBezTo>
                <a:cubicBezTo>
                  <a:pt x="62" y="39"/>
                  <a:pt x="61" y="44"/>
                  <a:pt x="59" y="48"/>
                </a:cubicBezTo>
                <a:cubicBezTo>
                  <a:pt x="58" y="46"/>
                  <a:pt x="53" y="47"/>
                  <a:pt x="51" y="45"/>
                </a:cubicBezTo>
                <a:cubicBezTo>
                  <a:pt x="49" y="44"/>
                  <a:pt x="52" y="42"/>
                  <a:pt x="47" y="44"/>
                </a:cubicBezTo>
                <a:cubicBezTo>
                  <a:pt x="50" y="37"/>
                  <a:pt x="40" y="43"/>
                  <a:pt x="41" y="37"/>
                </a:cubicBezTo>
                <a:cubicBezTo>
                  <a:pt x="38" y="37"/>
                  <a:pt x="35" y="38"/>
                  <a:pt x="35" y="43"/>
                </a:cubicBezTo>
                <a:cubicBezTo>
                  <a:pt x="34" y="42"/>
                  <a:pt x="34" y="39"/>
                  <a:pt x="31" y="40"/>
                </a:cubicBezTo>
                <a:cubicBezTo>
                  <a:pt x="32" y="37"/>
                  <a:pt x="34" y="37"/>
                  <a:pt x="35" y="36"/>
                </a:cubicBezTo>
                <a:cubicBezTo>
                  <a:pt x="37" y="34"/>
                  <a:pt x="39" y="34"/>
                  <a:pt x="38" y="30"/>
                </a:cubicBezTo>
                <a:cubicBezTo>
                  <a:pt x="37" y="29"/>
                  <a:pt x="37" y="33"/>
                  <a:pt x="37" y="33"/>
                </a:cubicBezTo>
                <a:cubicBezTo>
                  <a:pt x="34" y="32"/>
                  <a:pt x="35" y="24"/>
                  <a:pt x="34" y="27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12" name="Freeform 77"/>
          <p:cNvSpPr/>
          <p:nvPr/>
        </p:nvSpPr>
        <p:spPr>
          <a:xfrm>
            <a:off x="7453313" y="3138488"/>
            <a:ext cx="30162" cy="28575"/>
          </a:xfrm>
          <a:custGeom>
            <a:avLst/>
            <a:gdLst>
              <a:gd name="txL" fmla="*/ 0 w 10"/>
              <a:gd name="txT" fmla="*/ 0 h 9"/>
              <a:gd name="txR" fmla="*/ 10 w 10"/>
              <a:gd name="txB" fmla="*/ 9 h 9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0" h="9">
                <a:moveTo>
                  <a:pt x="9" y="3"/>
                </a:moveTo>
                <a:cubicBezTo>
                  <a:pt x="10" y="9"/>
                  <a:pt x="2" y="5"/>
                  <a:pt x="0" y="5"/>
                </a:cubicBezTo>
                <a:cubicBezTo>
                  <a:pt x="1" y="3"/>
                  <a:pt x="8" y="0"/>
                  <a:pt x="9" y="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13" name="Freeform 78"/>
          <p:cNvSpPr/>
          <p:nvPr/>
        </p:nvSpPr>
        <p:spPr>
          <a:xfrm>
            <a:off x="7410450" y="3144838"/>
            <a:ext cx="20638" cy="12700"/>
          </a:xfrm>
          <a:custGeom>
            <a:avLst/>
            <a:gdLst>
              <a:gd name="txL" fmla="*/ 0 w 7"/>
              <a:gd name="txT" fmla="*/ 0 h 4"/>
              <a:gd name="txR" fmla="*/ 7 w 7"/>
              <a:gd name="txB" fmla="*/ 4 h 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" h="4">
                <a:moveTo>
                  <a:pt x="1" y="3"/>
                </a:moveTo>
                <a:cubicBezTo>
                  <a:pt x="0" y="0"/>
                  <a:pt x="7" y="1"/>
                  <a:pt x="5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2" y="3"/>
                  <a:pt x="1" y="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14" name="Freeform 79"/>
          <p:cNvSpPr/>
          <p:nvPr/>
        </p:nvSpPr>
        <p:spPr>
          <a:xfrm>
            <a:off x="7815263" y="3171825"/>
            <a:ext cx="65087" cy="49213"/>
          </a:xfrm>
          <a:custGeom>
            <a:avLst/>
            <a:gdLst>
              <a:gd name="txL" fmla="*/ 0 w 21"/>
              <a:gd name="txT" fmla="*/ 0 h 15"/>
              <a:gd name="txR" fmla="*/ 21 w 21"/>
              <a:gd name="txB" fmla="*/ 15 h 15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" h="15">
                <a:moveTo>
                  <a:pt x="16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2"/>
                  <a:pt x="21" y="3"/>
                  <a:pt x="20" y="5"/>
                </a:cubicBezTo>
                <a:cubicBezTo>
                  <a:pt x="20" y="6"/>
                  <a:pt x="17" y="5"/>
                  <a:pt x="17" y="6"/>
                </a:cubicBezTo>
                <a:cubicBezTo>
                  <a:pt x="17" y="7"/>
                  <a:pt x="19" y="9"/>
                  <a:pt x="17" y="10"/>
                </a:cubicBezTo>
                <a:cubicBezTo>
                  <a:pt x="15" y="9"/>
                  <a:pt x="14" y="9"/>
                  <a:pt x="14" y="12"/>
                </a:cubicBezTo>
                <a:cubicBezTo>
                  <a:pt x="10" y="10"/>
                  <a:pt x="0" y="15"/>
                  <a:pt x="2" y="7"/>
                </a:cubicBezTo>
                <a:cubicBezTo>
                  <a:pt x="9" y="10"/>
                  <a:pt x="14" y="6"/>
                  <a:pt x="16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15" name="Freeform 80"/>
          <p:cNvSpPr/>
          <p:nvPr/>
        </p:nvSpPr>
        <p:spPr>
          <a:xfrm>
            <a:off x="7251700" y="3244850"/>
            <a:ext cx="34925" cy="19050"/>
          </a:xfrm>
          <a:custGeom>
            <a:avLst/>
            <a:gdLst>
              <a:gd name="txL" fmla="*/ 0 w 11"/>
              <a:gd name="txT" fmla="*/ 0 h 6"/>
              <a:gd name="txR" fmla="*/ 11 w 11"/>
              <a:gd name="txB" fmla="*/ 6 h 6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1" h="6">
                <a:moveTo>
                  <a:pt x="11" y="1"/>
                </a:moveTo>
                <a:cubicBezTo>
                  <a:pt x="9" y="3"/>
                  <a:pt x="6" y="6"/>
                  <a:pt x="0" y="5"/>
                </a:cubicBezTo>
                <a:cubicBezTo>
                  <a:pt x="0" y="0"/>
                  <a:pt x="6" y="1"/>
                  <a:pt x="11" y="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16" name="Freeform 81"/>
          <p:cNvSpPr/>
          <p:nvPr/>
        </p:nvSpPr>
        <p:spPr>
          <a:xfrm>
            <a:off x="7305675" y="3244850"/>
            <a:ext cx="33338" cy="12700"/>
          </a:xfrm>
          <a:custGeom>
            <a:avLst/>
            <a:gdLst>
              <a:gd name="txL" fmla="*/ 0 w 11"/>
              <a:gd name="txT" fmla="*/ 0 h 4"/>
              <a:gd name="txR" fmla="*/ 11 w 11"/>
              <a:gd name="txB" fmla="*/ 4 h 4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1" h="4">
                <a:moveTo>
                  <a:pt x="11" y="1"/>
                </a:moveTo>
                <a:cubicBezTo>
                  <a:pt x="10" y="4"/>
                  <a:pt x="5" y="4"/>
                  <a:pt x="0" y="4"/>
                </a:cubicBezTo>
                <a:cubicBezTo>
                  <a:pt x="1" y="0"/>
                  <a:pt x="6" y="1"/>
                  <a:pt x="11" y="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17" name="Freeform 82"/>
          <p:cNvSpPr/>
          <p:nvPr/>
        </p:nvSpPr>
        <p:spPr>
          <a:xfrm>
            <a:off x="7370763" y="3244850"/>
            <a:ext cx="58737" cy="42863"/>
          </a:xfrm>
          <a:custGeom>
            <a:avLst/>
            <a:gdLst>
              <a:gd name="txL" fmla="*/ 0 w 19"/>
              <a:gd name="txT" fmla="*/ 0 h 13"/>
              <a:gd name="txR" fmla="*/ 19 w 19"/>
              <a:gd name="txB" fmla="*/ 13 h 1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9" h="13">
                <a:moveTo>
                  <a:pt x="18" y="1"/>
                </a:moveTo>
                <a:cubicBezTo>
                  <a:pt x="19" y="4"/>
                  <a:pt x="18" y="5"/>
                  <a:pt x="17" y="6"/>
                </a:cubicBezTo>
                <a:cubicBezTo>
                  <a:pt x="16" y="7"/>
                  <a:pt x="14" y="6"/>
                  <a:pt x="14" y="6"/>
                </a:cubicBezTo>
                <a:cubicBezTo>
                  <a:pt x="12" y="9"/>
                  <a:pt x="8" y="13"/>
                  <a:pt x="1" y="12"/>
                </a:cubicBezTo>
                <a:cubicBezTo>
                  <a:pt x="0" y="9"/>
                  <a:pt x="4" y="9"/>
                  <a:pt x="6" y="8"/>
                </a:cubicBezTo>
                <a:cubicBezTo>
                  <a:pt x="7" y="7"/>
                  <a:pt x="7" y="6"/>
                  <a:pt x="8" y="5"/>
                </a:cubicBezTo>
                <a:cubicBezTo>
                  <a:pt x="9" y="4"/>
                  <a:pt x="11" y="4"/>
                  <a:pt x="11" y="2"/>
                </a:cubicBezTo>
                <a:cubicBezTo>
                  <a:pt x="15" y="3"/>
                  <a:pt x="15" y="0"/>
                  <a:pt x="18" y="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18" name="Freeform 83"/>
          <p:cNvSpPr/>
          <p:nvPr/>
        </p:nvSpPr>
        <p:spPr>
          <a:xfrm>
            <a:off x="8250238" y="3778250"/>
            <a:ext cx="31750" cy="47625"/>
          </a:xfrm>
          <a:custGeom>
            <a:avLst/>
            <a:gdLst>
              <a:gd name="txL" fmla="*/ 0 w 10"/>
              <a:gd name="txT" fmla="*/ 0 h 14"/>
              <a:gd name="txR" fmla="*/ 10 w 10"/>
              <a:gd name="txB" fmla="*/ 14 h 14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10" h="14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1" y="4"/>
                  <a:pt x="9" y="5"/>
                  <a:pt x="7" y="7"/>
                </a:cubicBezTo>
                <a:cubicBezTo>
                  <a:pt x="4" y="9"/>
                  <a:pt x="10" y="7"/>
                  <a:pt x="8" y="14"/>
                </a:cubicBezTo>
                <a:cubicBezTo>
                  <a:pt x="6" y="14"/>
                  <a:pt x="4" y="11"/>
                  <a:pt x="4" y="14"/>
                </a:cubicBezTo>
                <a:cubicBezTo>
                  <a:pt x="2" y="12"/>
                  <a:pt x="1" y="6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19" name="Freeform 84"/>
          <p:cNvSpPr/>
          <p:nvPr/>
        </p:nvSpPr>
        <p:spPr>
          <a:xfrm>
            <a:off x="8256588" y="3817938"/>
            <a:ext cx="71437" cy="104775"/>
          </a:xfrm>
          <a:custGeom>
            <a:avLst/>
            <a:gdLst>
              <a:gd name="txL" fmla="*/ 0 w 23"/>
              <a:gd name="txT" fmla="*/ 0 h 31"/>
              <a:gd name="txR" fmla="*/ 23 w 23"/>
              <a:gd name="txB" fmla="*/ 31 h 3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3" h="31">
                <a:moveTo>
                  <a:pt x="7" y="0"/>
                </a:moveTo>
                <a:cubicBezTo>
                  <a:pt x="9" y="0"/>
                  <a:pt x="9" y="1"/>
                  <a:pt x="9" y="2"/>
                </a:cubicBezTo>
                <a:cubicBezTo>
                  <a:pt x="9" y="4"/>
                  <a:pt x="12" y="2"/>
                  <a:pt x="12" y="2"/>
                </a:cubicBezTo>
                <a:cubicBezTo>
                  <a:pt x="16" y="4"/>
                  <a:pt x="15" y="9"/>
                  <a:pt x="23" y="7"/>
                </a:cubicBezTo>
                <a:cubicBezTo>
                  <a:pt x="23" y="14"/>
                  <a:pt x="23" y="14"/>
                  <a:pt x="23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6"/>
                  <a:pt x="18" y="17"/>
                  <a:pt x="17" y="17"/>
                </a:cubicBezTo>
                <a:cubicBezTo>
                  <a:pt x="20" y="21"/>
                  <a:pt x="16" y="22"/>
                  <a:pt x="16" y="26"/>
                </a:cubicBezTo>
                <a:cubicBezTo>
                  <a:pt x="16" y="27"/>
                  <a:pt x="11" y="28"/>
                  <a:pt x="14" y="28"/>
                </a:cubicBezTo>
                <a:cubicBezTo>
                  <a:pt x="15" y="31"/>
                  <a:pt x="10" y="29"/>
                  <a:pt x="7" y="30"/>
                </a:cubicBezTo>
                <a:cubicBezTo>
                  <a:pt x="8" y="28"/>
                  <a:pt x="6" y="27"/>
                  <a:pt x="6" y="26"/>
                </a:cubicBezTo>
                <a:cubicBezTo>
                  <a:pt x="6" y="23"/>
                  <a:pt x="7" y="23"/>
                  <a:pt x="9" y="23"/>
                </a:cubicBezTo>
                <a:cubicBezTo>
                  <a:pt x="7" y="21"/>
                  <a:pt x="6" y="17"/>
                  <a:pt x="0" y="19"/>
                </a:cubicBezTo>
                <a:cubicBezTo>
                  <a:pt x="0" y="15"/>
                  <a:pt x="4" y="15"/>
                  <a:pt x="6" y="13"/>
                </a:cubicBezTo>
                <a:cubicBezTo>
                  <a:pt x="7" y="6"/>
                  <a:pt x="6" y="6"/>
                  <a:pt x="7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20" name="Freeform 85"/>
          <p:cNvSpPr/>
          <p:nvPr/>
        </p:nvSpPr>
        <p:spPr>
          <a:xfrm>
            <a:off x="7750175" y="3905250"/>
            <a:ext cx="61913" cy="69850"/>
          </a:xfrm>
          <a:custGeom>
            <a:avLst/>
            <a:gdLst>
              <a:gd name="txL" fmla="*/ 0 w 20"/>
              <a:gd name="txT" fmla="*/ 0 h 21"/>
              <a:gd name="txR" fmla="*/ 20 w 20"/>
              <a:gd name="txB" fmla="*/ 21 h 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" h="21">
                <a:moveTo>
                  <a:pt x="19" y="1"/>
                </a:moveTo>
                <a:cubicBezTo>
                  <a:pt x="18" y="3"/>
                  <a:pt x="20" y="6"/>
                  <a:pt x="19" y="9"/>
                </a:cubicBezTo>
                <a:cubicBezTo>
                  <a:pt x="18" y="10"/>
                  <a:pt x="17" y="8"/>
                  <a:pt x="17" y="7"/>
                </a:cubicBezTo>
                <a:cubicBezTo>
                  <a:pt x="17" y="7"/>
                  <a:pt x="16" y="7"/>
                  <a:pt x="16" y="8"/>
                </a:cubicBezTo>
                <a:cubicBezTo>
                  <a:pt x="15" y="10"/>
                  <a:pt x="17" y="13"/>
                  <a:pt x="16" y="15"/>
                </a:cubicBezTo>
                <a:cubicBezTo>
                  <a:pt x="16" y="15"/>
                  <a:pt x="13" y="15"/>
                  <a:pt x="13" y="15"/>
                </a:cubicBezTo>
                <a:cubicBezTo>
                  <a:pt x="13" y="15"/>
                  <a:pt x="13" y="17"/>
                  <a:pt x="13" y="18"/>
                </a:cubicBezTo>
                <a:cubicBezTo>
                  <a:pt x="12" y="19"/>
                  <a:pt x="9" y="18"/>
                  <a:pt x="9" y="21"/>
                </a:cubicBezTo>
                <a:cubicBezTo>
                  <a:pt x="7" y="20"/>
                  <a:pt x="7" y="18"/>
                  <a:pt x="6" y="16"/>
                </a:cubicBezTo>
                <a:cubicBezTo>
                  <a:pt x="5" y="16"/>
                  <a:pt x="3" y="14"/>
                  <a:pt x="3" y="14"/>
                </a:cubicBezTo>
                <a:cubicBezTo>
                  <a:pt x="2" y="11"/>
                  <a:pt x="3" y="7"/>
                  <a:pt x="0" y="5"/>
                </a:cubicBezTo>
                <a:cubicBezTo>
                  <a:pt x="2" y="3"/>
                  <a:pt x="7" y="3"/>
                  <a:pt x="12" y="2"/>
                </a:cubicBezTo>
                <a:cubicBezTo>
                  <a:pt x="14" y="2"/>
                  <a:pt x="16" y="0"/>
                  <a:pt x="19" y="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21" name="Freeform 86"/>
          <p:cNvSpPr/>
          <p:nvPr/>
        </p:nvSpPr>
        <p:spPr>
          <a:xfrm>
            <a:off x="3903663" y="928688"/>
            <a:ext cx="1062037" cy="852487"/>
          </a:xfrm>
          <a:custGeom>
            <a:avLst/>
            <a:gdLst>
              <a:gd name="txL" fmla="*/ 0 w 344"/>
              <a:gd name="txT" fmla="*/ 0 h 257"/>
              <a:gd name="txR" fmla="*/ 344 w 344"/>
              <a:gd name="txB" fmla="*/ 257 h 25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44" h="257">
                <a:moveTo>
                  <a:pt x="232" y="26"/>
                </a:moveTo>
                <a:cubicBezTo>
                  <a:pt x="233" y="27"/>
                  <a:pt x="235" y="27"/>
                  <a:pt x="235" y="29"/>
                </a:cubicBezTo>
                <a:cubicBezTo>
                  <a:pt x="237" y="30"/>
                  <a:pt x="239" y="27"/>
                  <a:pt x="239" y="27"/>
                </a:cubicBezTo>
                <a:cubicBezTo>
                  <a:pt x="242" y="27"/>
                  <a:pt x="242" y="29"/>
                  <a:pt x="244" y="29"/>
                </a:cubicBezTo>
                <a:cubicBezTo>
                  <a:pt x="245" y="28"/>
                  <a:pt x="245" y="27"/>
                  <a:pt x="246" y="27"/>
                </a:cubicBezTo>
                <a:cubicBezTo>
                  <a:pt x="248" y="27"/>
                  <a:pt x="249" y="27"/>
                  <a:pt x="251" y="27"/>
                </a:cubicBezTo>
                <a:cubicBezTo>
                  <a:pt x="256" y="26"/>
                  <a:pt x="262" y="24"/>
                  <a:pt x="266" y="26"/>
                </a:cubicBezTo>
                <a:cubicBezTo>
                  <a:pt x="265" y="29"/>
                  <a:pt x="259" y="27"/>
                  <a:pt x="258" y="30"/>
                </a:cubicBezTo>
                <a:cubicBezTo>
                  <a:pt x="258" y="33"/>
                  <a:pt x="261" y="30"/>
                  <a:pt x="261" y="30"/>
                </a:cubicBezTo>
                <a:cubicBezTo>
                  <a:pt x="263" y="30"/>
                  <a:pt x="263" y="32"/>
                  <a:pt x="268" y="30"/>
                </a:cubicBezTo>
                <a:cubicBezTo>
                  <a:pt x="268" y="30"/>
                  <a:pt x="269" y="29"/>
                  <a:pt x="270" y="29"/>
                </a:cubicBezTo>
                <a:cubicBezTo>
                  <a:pt x="271" y="28"/>
                  <a:pt x="277" y="26"/>
                  <a:pt x="277" y="26"/>
                </a:cubicBezTo>
                <a:cubicBezTo>
                  <a:pt x="280" y="29"/>
                  <a:pt x="276" y="25"/>
                  <a:pt x="279" y="24"/>
                </a:cubicBezTo>
                <a:cubicBezTo>
                  <a:pt x="279" y="24"/>
                  <a:pt x="283" y="25"/>
                  <a:pt x="283" y="24"/>
                </a:cubicBezTo>
                <a:cubicBezTo>
                  <a:pt x="284" y="24"/>
                  <a:pt x="286" y="22"/>
                  <a:pt x="290" y="23"/>
                </a:cubicBezTo>
                <a:cubicBezTo>
                  <a:pt x="290" y="25"/>
                  <a:pt x="290" y="27"/>
                  <a:pt x="289" y="27"/>
                </a:cubicBezTo>
                <a:cubicBezTo>
                  <a:pt x="288" y="28"/>
                  <a:pt x="287" y="29"/>
                  <a:pt x="286" y="30"/>
                </a:cubicBezTo>
                <a:cubicBezTo>
                  <a:pt x="284" y="32"/>
                  <a:pt x="284" y="35"/>
                  <a:pt x="280" y="34"/>
                </a:cubicBezTo>
                <a:cubicBezTo>
                  <a:pt x="281" y="38"/>
                  <a:pt x="283" y="33"/>
                  <a:pt x="286" y="34"/>
                </a:cubicBezTo>
                <a:cubicBezTo>
                  <a:pt x="287" y="35"/>
                  <a:pt x="286" y="32"/>
                  <a:pt x="287" y="31"/>
                </a:cubicBezTo>
                <a:cubicBezTo>
                  <a:pt x="289" y="30"/>
                  <a:pt x="294" y="32"/>
                  <a:pt x="294" y="29"/>
                </a:cubicBezTo>
                <a:cubicBezTo>
                  <a:pt x="298" y="33"/>
                  <a:pt x="306" y="26"/>
                  <a:pt x="308" y="30"/>
                </a:cubicBezTo>
                <a:cubicBezTo>
                  <a:pt x="310" y="29"/>
                  <a:pt x="311" y="27"/>
                  <a:pt x="312" y="26"/>
                </a:cubicBezTo>
                <a:cubicBezTo>
                  <a:pt x="317" y="27"/>
                  <a:pt x="320" y="24"/>
                  <a:pt x="324" y="24"/>
                </a:cubicBezTo>
                <a:cubicBezTo>
                  <a:pt x="323" y="24"/>
                  <a:pt x="325" y="26"/>
                  <a:pt x="325" y="26"/>
                </a:cubicBezTo>
                <a:cubicBezTo>
                  <a:pt x="326" y="26"/>
                  <a:pt x="331" y="25"/>
                  <a:pt x="332" y="26"/>
                </a:cubicBezTo>
                <a:cubicBezTo>
                  <a:pt x="334" y="28"/>
                  <a:pt x="333" y="25"/>
                  <a:pt x="335" y="26"/>
                </a:cubicBezTo>
                <a:cubicBezTo>
                  <a:pt x="338" y="26"/>
                  <a:pt x="340" y="29"/>
                  <a:pt x="343" y="29"/>
                </a:cubicBezTo>
                <a:cubicBezTo>
                  <a:pt x="344" y="32"/>
                  <a:pt x="342" y="31"/>
                  <a:pt x="340" y="31"/>
                </a:cubicBezTo>
                <a:cubicBezTo>
                  <a:pt x="340" y="32"/>
                  <a:pt x="338" y="34"/>
                  <a:pt x="338" y="34"/>
                </a:cubicBezTo>
                <a:cubicBezTo>
                  <a:pt x="334" y="36"/>
                  <a:pt x="328" y="35"/>
                  <a:pt x="328" y="40"/>
                </a:cubicBezTo>
                <a:cubicBezTo>
                  <a:pt x="324" y="40"/>
                  <a:pt x="320" y="39"/>
                  <a:pt x="318" y="41"/>
                </a:cubicBezTo>
                <a:cubicBezTo>
                  <a:pt x="320" y="43"/>
                  <a:pt x="323" y="44"/>
                  <a:pt x="317" y="44"/>
                </a:cubicBezTo>
                <a:cubicBezTo>
                  <a:pt x="317" y="46"/>
                  <a:pt x="319" y="45"/>
                  <a:pt x="321" y="45"/>
                </a:cubicBezTo>
                <a:cubicBezTo>
                  <a:pt x="319" y="49"/>
                  <a:pt x="312" y="49"/>
                  <a:pt x="311" y="54"/>
                </a:cubicBezTo>
                <a:cubicBezTo>
                  <a:pt x="308" y="54"/>
                  <a:pt x="312" y="51"/>
                  <a:pt x="311" y="51"/>
                </a:cubicBezTo>
                <a:cubicBezTo>
                  <a:pt x="310" y="51"/>
                  <a:pt x="307" y="53"/>
                  <a:pt x="304" y="54"/>
                </a:cubicBezTo>
                <a:cubicBezTo>
                  <a:pt x="304" y="55"/>
                  <a:pt x="306" y="55"/>
                  <a:pt x="307" y="55"/>
                </a:cubicBezTo>
                <a:cubicBezTo>
                  <a:pt x="303" y="58"/>
                  <a:pt x="305" y="57"/>
                  <a:pt x="304" y="62"/>
                </a:cubicBezTo>
                <a:cubicBezTo>
                  <a:pt x="304" y="64"/>
                  <a:pt x="299" y="64"/>
                  <a:pt x="298" y="65"/>
                </a:cubicBezTo>
                <a:cubicBezTo>
                  <a:pt x="298" y="66"/>
                  <a:pt x="299" y="69"/>
                  <a:pt x="298" y="69"/>
                </a:cubicBezTo>
                <a:cubicBezTo>
                  <a:pt x="297" y="70"/>
                  <a:pt x="295" y="70"/>
                  <a:pt x="293" y="71"/>
                </a:cubicBezTo>
                <a:cubicBezTo>
                  <a:pt x="293" y="73"/>
                  <a:pt x="295" y="73"/>
                  <a:pt x="296" y="75"/>
                </a:cubicBezTo>
                <a:cubicBezTo>
                  <a:pt x="296" y="78"/>
                  <a:pt x="300" y="77"/>
                  <a:pt x="301" y="78"/>
                </a:cubicBezTo>
                <a:cubicBezTo>
                  <a:pt x="302" y="78"/>
                  <a:pt x="301" y="80"/>
                  <a:pt x="301" y="80"/>
                </a:cubicBezTo>
                <a:cubicBezTo>
                  <a:pt x="302" y="81"/>
                  <a:pt x="304" y="81"/>
                  <a:pt x="305" y="82"/>
                </a:cubicBezTo>
                <a:cubicBezTo>
                  <a:pt x="305" y="84"/>
                  <a:pt x="307" y="85"/>
                  <a:pt x="307" y="88"/>
                </a:cubicBezTo>
                <a:cubicBezTo>
                  <a:pt x="302" y="89"/>
                  <a:pt x="298" y="88"/>
                  <a:pt x="293" y="90"/>
                </a:cubicBezTo>
                <a:cubicBezTo>
                  <a:pt x="296" y="94"/>
                  <a:pt x="299" y="98"/>
                  <a:pt x="307" y="97"/>
                </a:cubicBezTo>
                <a:cubicBezTo>
                  <a:pt x="306" y="100"/>
                  <a:pt x="308" y="100"/>
                  <a:pt x="310" y="100"/>
                </a:cubicBezTo>
                <a:cubicBezTo>
                  <a:pt x="310" y="103"/>
                  <a:pt x="307" y="102"/>
                  <a:pt x="307" y="104"/>
                </a:cubicBezTo>
                <a:cubicBezTo>
                  <a:pt x="307" y="106"/>
                  <a:pt x="305" y="107"/>
                  <a:pt x="303" y="107"/>
                </a:cubicBezTo>
                <a:cubicBezTo>
                  <a:pt x="301" y="112"/>
                  <a:pt x="308" y="109"/>
                  <a:pt x="307" y="114"/>
                </a:cubicBezTo>
                <a:cubicBezTo>
                  <a:pt x="304" y="114"/>
                  <a:pt x="304" y="115"/>
                  <a:pt x="305" y="116"/>
                </a:cubicBezTo>
                <a:cubicBezTo>
                  <a:pt x="304" y="120"/>
                  <a:pt x="301" y="115"/>
                  <a:pt x="298" y="116"/>
                </a:cubicBezTo>
                <a:cubicBezTo>
                  <a:pt x="296" y="116"/>
                  <a:pt x="297" y="120"/>
                  <a:pt x="294" y="120"/>
                </a:cubicBezTo>
                <a:cubicBezTo>
                  <a:pt x="294" y="122"/>
                  <a:pt x="295" y="123"/>
                  <a:pt x="297" y="124"/>
                </a:cubicBezTo>
                <a:cubicBezTo>
                  <a:pt x="297" y="126"/>
                  <a:pt x="293" y="125"/>
                  <a:pt x="291" y="125"/>
                </a:cubicBezTo>
                <a:cubicBezTo>
                  <a:pt x="287" y="126"/>
                  <a:pt x="284" y="129"/>
                  <a:pt x="280" y="130"/>
                </a:cubicBezTo>
                <a:cubicBezTo>
                  <a:pt x="280" y="132"/>
                  <a:pt x="283" y="130"/>
                  <a:pt x="284" y="131"/>
                </a:cubicBezTo>
                <a:cubicBezTo>
                  <a:pt x="286" y="132"/>
                  <a:pt x="287" y="136"/>
                  <a:pt x="290" y="135"/>
                </a:cubicBezTo>
                <a:cubicBezTo>
                  <a:pt x="291" y="138"/>
                  <a:pt x="288" y="138"/>
                  <a:pt x="287" y="139"/>
                </a:cubicBezTo>
                <a:cubicBezTo>
                  <a:pt x="286" y="141"/>
                  <a:pt x="289" y="146"/>
                  <a:pt x="286" y="146"/>
                </a:cubicBezTo>
                <a:cubicBezTo>
                  <a:pt x="288" y="152"/>
                  <a:pt x="297" y="150"/>
                  <a:pt x="298" y="156"/>
                </a:cubicBezTo>
                <a:cubicBezTo>
                  <a:pt x="296" y="156"/>
                  <a:pt x="293" y="157"/>
                  <a:pt x="293" y="155"/>
                </a:cubicBezTo>
                <a:cubicBezTo>
                  <a:pt x="291" y="155"/>
                  <a:pt x="292" y="156"/>
                  <a:pt x="293" y="156"/>
                </a:cubicBezTo>
                <a:cubicBezTo>
                  <a:pt x="289" y="160"/>
                  <a:pt x="287" y="160"/>
                  <a:pt x="280" y="159"/>
                </a:cubicBezTo>
                <a:cubicBezTo>
                  <a:pt x="282" y="154"/>
                  <a:pt x="274" y="159"/>
                  <a:pt x="276" y="153"/>
                </a:cubicBezTo>
                <a:cubicBezTo>
                  <a:pt x="272" y="152"/>
                  <a:pt x="272" y="156"/>
                  <a:pt x="268" y="155"/>
                </a:cubicBezTo>
                <a:cubicBezTo>
                  <a:pt x="269" y="157"/>
                  <a:pt x="269" y="158"/>
                  <a:pt x="266" y="158"/>
                </a:cubicBezTo>
                <a:cubicBezTo>
                  <a:pt x="266" y="160"/>
                  <a:pt x="274" y="160"/>
                  <a:pt x="268" y="160"/>
                </a:cubicBezTo>
                <a:cubicBezTo>
                  <a:pt x="269" y="163"/>
                  <a:pt x="272" y="162"/>
                  <a:pt x="275" y="162"/>
                </a:cubicBezTo>
                <a:cubicBezTo>
                  <a:pt x="278" y="162"/>
                  <a:pt x="282" y="164"/>
                  <a:pt x="286" y="163"/>
                </a:cubicBezTo>
                <a:cubicBezTo>
                  <a:pt x="283" y="168"/>
                  <a:pt x="280" y="171"/>
                  <a:pt x="276" y="175"/>
                </a:cubicBezTo>
                <a:cubicBezTo>
                  <a:pt x="273" y="174"/>
                  <a:pt x="270" y="175"/>
                  <a:pt x="268" y="176"/>
                </a:cubicBezTo>
                <a:cubicBezTo>
                  <a:pt x="267" y="176"/>
                  <a:pt x="265" y="176"/>
                  <a:pt x="265" y="176"/>
                </a:cubicBezTo>
                <a:cubicBezTo>
                  <a:pt x="263" y="178"/>
                  <a:pt x="264" y="176"/>
                  <a:pt x="262" y="176"/>
                </a:cubicBezTo>
                <a:cubicBezTo>
                  <a:pt x="258" y="176"/>
                  <a:pt x="255" y="179"/>
                  <a:pt x="249" y="179"/>
                </a:cubicBezTo>
                <a:cubicBezTo>
                  <a:pt x="247" y="179"/>
                  <a:pt x="249" y="180"/>
                  <a:pt x="249" y="180"/>
                </a:cubicBezTo>
                <a:cubicBezTo>
                  <a:pt x="248" y="183"/>
                  <a:pt x="247" y="181"/>
                  <a:pt x="242" y="182"/>
                </a:cubicBezTo>
                <a:cubicBezTo>
                  <a:pt x="242" y="183"/>
                  <a:pt x="244" y="183"/>
                  <a:pt x="245" y="183"/>
                </a:cubicBezTo>
                <a:cubicBezTo>
                  <a:pt x="245" y="185"/>
                  <a:pt x="235" y="186"/>
                  <a:pt x="237" y="182"/>
                </a:cubicBezTo>
                <a:cubicBezTo>
                  <a:pt x="236" y="182"/>
                  <a:pt x="232" y="182"/>
                  <a:pt x="231" y="183"/>
                </a:cubicBezTo>
                <a:cubicBezTo>
                  <a:pt x="230" y="184"/>
                  <a:pt x="232" y="187"/>
                  <a:pt x="231" y="189"/>
                </a:cubicBezTo>
                <a:cubicBezTo>
                  <a:pt x="231" y="188"/>
                  <a:pt x="227" y="187"/>
                  <a:pt x="227" y="189"/>
                </a:cubicBezTo>
                <a:cubicBezTo>
                  <a:pt x="227" y="189"/>
                  <a:pt x="229" y="191"/>
                  <a:pt x="228" y="193"/>
                </a:cubicBezTo>
                <a:cubicBezTo>
                  <a:pt x="226" y="194"/>
                  <a:pt x="226" y="193"/>
                  <a:pt x="224" y="193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3" y="197"/>
                  <a:pt x="222" y="197"/>
                  <a:pt x="221" y="197"/>
                </a:cubicBezTo>
                <a:cubicBezTo>
                  <a:pt x="220" y="197"/>
                  <a:pt x="221" y="199"/>
                  <a:pt x="220" y="200"/>
                </a:cubicBezTo>
                <a:cubicBezTo>
                  <a:pt x="218" y="201"/>
                  <a:pt x="212" y="199"/>
                  <a:pt x="213" y="204"/>
                </a:cubicBezTo>
                <a:cubicBezTo>
                  <a:pt x="207" y="205"/>
                  <a:pt x="201" y="206"/>
                  <a:pt x="193" y="205"/>
                </a:cubicBezTo>
                <a:cubicBezTo>
                  <a:pt x="190" y="207"/>
                  <a:pt x="189" y="214"/>
                  <a:pt x="185" y="211"/>
                </a:cubicBezTo>
                <a:cubicBezTo>
                  <a:pt x="185" y="212"/>
                  <a:pt x="187" y="213"/>
                  <a:pt x="186" y="215"/>
                </a:cubicBezTo>
                <a:cubicBezTo>
                  <a:pt x="186" y="215"/>
                  <a:pt x="184" y="215"/>
                  <a:pt x="183" y="215"/>
                </a:cubicBezTo>
                <a:cubicBezTo>
                  <a:pt x="183" y="216"/>
                  <a:pt x="185" y="217"/>
                  <a:pt x="185" y="218"/>
                </a:cubicBezTo>
                <a:cubicBezTo>
                  <a:pt x="185" y="218"/>
                  <a:pt x="183" y="219"/>
                  <a:pt x="183" y="219"/>
                </a:cubicBezTo>
                <a:cubicBezTo>
                  <a:pt x="183" y="221"/>
                  <a:pt x="179" y="224"/>
                  <a:pt x="182" y="225"/>
                </a:cubicBezTo>
                <a:cubicBezTo>
                  <a:pt x="182" y="227"/>
                  <a:pt x="180" y="226"/>
                  <a:pt x="179" y="226"/>
                </a:cubicBezTo>
                <a:cubicBezTo>
                  <a:pt x="179" y="227"/>
                  <a:pt x="177" y="229"/>
                  <a:pt x="176" y="229"/>
                </a:cubicBezTo>
                <a:cubicBezTo>
                  <a:pt x="176" y="230"/>
                  <a:pt x="177" y="232"/>
                  <a:pt x="176" y="232"/>
                </a:cubicBezTo>
                <a:cubicBezTo>
                  <a:pt x="174" y="234"/>
                  <a:pt x="176" y="235"/>
                  <a:pt x="175" y="238"/>
                </a:cubicBezTo>
                <a:cubicBezTo>
                  <a:pt x="175" y="238"/>
                  <a:pt x="172" y="237"/>
                  <a:pt x="172" y="238"/>
                </a:cubicBezTo>
                <a:cubicBezTo>
                  <a:pt x="172" y="238"/>
                  <a:pt x="173" y="239"/>
                  <a:pt x="174" y="240"/>
                </a:cubicBezTo>
                <a:cubicBezTo>
                  <a:pt x="174" y="243"/>
                  <a:pt x="172" y="243"/>
                  <a:pt x="172" y="245"/>
                </a:cubicBezTo>
                <a:cubicBezTo>
                  <a:pt x="172" y="246"/>
                  <a:pt x="173" y="248"/>
                  <a:pt x="174" y="247"/>
                </a:cubicBezTo>
                <a:cubicBezTo>
                  <a:pt x="172" y="252"/>
                  <a:pt x="169" y="254"/>
                  <a:pt x="165" y="257"/>
                </a:cubicBezTo>
                <a:cubicBezTo>
                  <a:pt x="161" y="257"/>
                  <a:pt x="158" y="254"/>
                  <a:pt x="155" y="252"/>
                </a:cubicBezTo>
                <a:cubicBezTo>
                  <a:pt x="151" y="257"/>
                  <a:pt x="143" y="248"/>
                  <a:pt x="144" y="249"/>
                </a:cubicBezTo>
                <a:cubicBezTo>
                  <a:pt x="143" y="248"/>
                  <a:pt x="142" y="251"/>
                  <a:pt x="143" y="252"/>
                </a:cubicBezTo>
                <a:cubicBezTo>
                  <a:pt x="141" y="251"/>
                  <a:pt x="141" y="249"/>
                  <a:pt x="140" y="247"/>
                </a:cubicBezTo>
                <a:cubicBezTo>
                  <a:pt x="139" y="246"/>
                  <a:pt x="135" y="246"/>
                  <a:pt x="136" y="242"/>
                </a:cubicBezTo>
                <a:cubicBezTo>
                  <a:pt x="134" y="240"/>
                  <a:pt x="132" y="239"/>
                  <a:pt x="130" y="238"/>
                </a:cubicBezTo>
                <a:cubicBezTo>
                  <a:pt x="130" y="236"/>
                  <a:pt x="132" y="237"/>
                  <a:pt x="133" y="236"/>
                </a:cubicBezTo>
                <a:cubicBezTo>
                  <a:pt x="132" y="233"/>
                  <a:pt x="129" y="234"/>
                  <a:pt x="127" y="232"/>
                </a:cubicBezTo>
                <a:cubicBezTo>
                  <a:pt x="126" y="231"/>
                  <a:pt x="126" y="228"/>
                  <a:pt x="124" y="228"/>
                </a:cubicBezTo>
                <a:cubicBezTo>
                  <a:pt x="122" y="231"/>
                  <a:pt x="124" y="226"/>
                  <a:pt x="124" y="226"/>
                </a:cubicBezTo>
                <a:cubicBezTo>
                  <a:pt x="124" y="225"/>
                  <a:pt x="122" y="226"/>
                  <a:pt x="122" y="225"/>
                </a:cubicBezTo>
                <a:cubicBezTo>
                  <a:pt x="121" y="223"/>
                  <a:pt x="123" y="221"/>
                  <a:pt x="120" y="221"/>
                </a:cubicBezTo>
                <a:cubicBezTo>
                  <a:pt x="118" y="221"/>
                  <a:pt x="120" y="215"/>
                  <a:pt x="117" y="218"/>
                </a:cubicBezTo>
                <a:cubicBezTo>
                  <a:pt x="116" y="217"/>
                  <a:pt x="116" y="215"/>
                  <a:pt x="113" y="215"/>
                </a:cubicBezTo>
                <a:cubicBezTo>
                  <a:pt x="114" y="213"/>
                  <a:pt x="116" y="213"/>
                  <a:pt x="116" y="211"/>
                </a:cubicBezTo>
                <a:cubicBezTo>
                  <a:pt x="116" y="209"/>
                  <a:pt x="113" y="210"/>
                  <a:pt x="110" y="210"/>
                </a:cubicBezTo>
                <a:cubicBezTo>
                  <a:pt x="109" y="204"/>
                  <a:pt x="110" y="202"/>
                  <a:pt x="112" y="197"/>
                </a:cubicBezTo>
                <a:cubicBezTo>
                  <a:pt x="109" y="195"/>
                  <a:pt x="115" y="192"/>
                  <a:pt x="109" y="193"/>
                </a:cubicBezTo>
                <a:cubicBezTo>
                  <a:pt x="109" y="191"/>
                  <a:pt x="111" y="192"/>
                  <a:pt x="112" y="191"/>
                </a:cubicBezTo>
                <a:cubicBezTo>
                  <a:pt x="112" y="191"/>
                  <a:pt x="112" y="189"/>
                  <a:pt x="112" y="189"/>
                </a:cubicBezTo>
                <a:cubicBezTo>
                  <a:pt x="113" y="188"/>
                  <a:pt x="113" y="190"/>
                  <a:pt x="115" y="190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17" y="182"/>
                  <a:pt x="118" y="180"/>
                  <a:pt x="119" y="179"/>
                </a:cubicBezTo>
                <a:cubicBezTo>
                  <a:pt x="120" y="179"/>
                  <a:pt x="120" y="180"/>
                  <a:pt x="120" y="182"/>
                </a:cubicBezTo>
                <a:cubicBezTo>
                  <a:pt x="122" y="181"/>
                  <a:pt x="122" y="178"/>
                  <a:pt x="124" y="179"/>
                </a:cubicBezTo>
                <a:cubicBezTo>
                  <a:pt x="126" y="177"/>
                  <a:pt x="123" y="176"/>
                  <a:pt x="123" y="176"/>
                </a:cubicBezTo>
                <a:cubicBezTo>
                  <a:pt x="123" y="174"/>
                  <a:pt x="127" y="174"/>
                  <a:pt x="127" y="173"/>
                </a:cubicBezTo>
                <a:cubicBezTo>
                  <a:pt x="128" y="171"/>
                  <a:pt x="123" y="170"/>
                  <a:pt x="126" y="166"/>
                </a:cubicBezTo>
                <a:cubicBezTo>
                  <a:pt x="120" y="170"/>
                  <a:pt x="128" y="163"/>
                  <a:pt x="119" y="165"/>
                </a:cubicBezTo>
                <a:cubicBezTo>
                  <a:pt x="118" y="160"/>
                  <a:pt x="123" y="160"/>
                  <a:pt x="127" y="160"/>
                </a:cubicBezTo>
                <a:cubicBezTo>
                  <a:pt x="127" y="159"/>
                  <a:pt x="124" y="160"/>
                  <a:pt x="124" y="158"/>
                </a:cubicBezTo>
                <a:cubicBezTo>
                  <a:pt x="125" y="156"/>
                  <a:pt x="122" y="157"/>
                  <a:pt x="122" y="156"/>
                </a:cubicBezTo>
                <a:cubicBezTo>
                  <a:pt x="121" y="156"/>
                  <a:pt x="122" y="154"/>
                  <a:pt x="122" y="153"/>
                </a:cubicBezTo>
                <a:cubicBezTo>
                  <a:pt x="121" y="153"/>
                  <a:pt x="118" y="151"/>
                  <a:pt x="117" y="151"/>
                </a:cubicBezTo>
                <a:cubicBezTo>
                  <a:pt x="116" y="151"/>
                  <a:pt x="115" y="147"/>
                  <a:pt x="113" y="145"/>
                </a:cubicBezTo>
                <a:cubicBezTo>
                  <a:pt x="111" y="147"/>
                  <a:pt x="110" y="149"/>
                  <a:pt x="109" y="145"/>
                </a:cubicBezTo>
                <a:cubicBezTo>
                  <a:pt x="107" y="145"/>
                  <a:pt x="108" y="148"/>
                  <a:pt x="108" y="149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96" y="143"/>
                  <a:pt x="99" y="139"/>
                  <a:pt x="101" y="132"/>
                </a:cubicBezTo>
                <a:cubicBezTo>
                  <a:pt x="100" y="131"/>
                  <a:pt x="99" y="130"/>
                  <a:pt x="99" y="128"/>
                </a:cubicBezTo>
                <a:cubicBezTo>
                  <a:pt x="98" y="128"/>
                  <a:pt x="98" y="130"/>
                  <a:pt x="98" y="131"/>
                </a:cubicBezTo>
                <a:cubicBezTo>
                  <a:pt x="94" y="131"/>
                  <a:pt x="99" y="123"/>
                  <a:pt x="94" y="125"/>
                </a:cubicBezTo>
                <a:cubicBezTo>
                  <a:pt x="95" y="123"/>
                  <a:pt x="95" y="122"/>
                  <a:pt x="94" y="120"/>
                </a:cubicBezTo>
                <a:cubicBezTo>
                  <a:pt x="93" y="118"/>
                  <a:pt x="91" y="119"/>
                  <a:pt x="89" y="118"/>
                </a:cubicBezTo>
                <a:cubicBezTo>
                  <a:pt x="88" y="116"/>
                  <a:pt x="89" y="113"/>
                  <a:pt x="88" y="111"/>
                </a:cubicBezTo>
                <a:cubicBezTo>
                  <a:pt x="87" y="109"/>
                  <a:pt x="83" y="109"/>
                  <a:pt x="85" y="106"/>
                </a:cubicBezTo>
                <a:cubicBezTo>
                  <a:pt x="83" y="107"/>
                  <a:pt x="82" y="105"/>
                  <a:pt x="81" y="104"/>
                </a:cubicBezTo>
                <a:cubicBezTo>
                  <a:pt x="80" y="104"/>
                  <a:pt x="79" y="105"/>
                  <a:pt x="78" y="104"/>
                </a:cubicBezTo>
                <a:cubicBezTo>
                  <a:pt x="76" y="102"/>
                  <a:pt x="66" y="103"/>
                  <a:pt x="63" y="99"/>
                </a:cubicBezTo>
                <a:cubicBezTo>
                  <a:pt x="58" y="101"/>
                  <a:pt x="46" y="96"/>
                  <a:pt x="43" y="99"/>
                </a:cubicBezTo>
                <a:cubicBezTo>
                  <a:pt x="41" y="101"/>
                  <a:pt x="41" y="98"/>
                  <a:pt x="39" y="99"/>
                </a:cubicBezTo>
                <a:cubicBezTo>
                  <a:pt x="35" y="99"/>
                  <a:pt x="33" y="102"/>
                  <a:pt x="29" y="102"/>
                </a:cubicBezTo>
                <a:cubicBezTo>
                  <a:pt x="29" y="102"/>
                  <a:pt x="28" y="100"/>
                  <a:pt x="28" y="100"/>
                </a:cubicBezTo>
                <a:cubicBezTo>
                  <a:pt x="26" y="100"/>
                  <a:pt x="25" y="100"/>
                  <a:pt x="23" y="100"/>
                </a:cubicBezTo>
                <a:cubicBezTo>
                  <a:pt x="24" y="98"/>
                  <a:pt x="22" y="97"/>
                  <a:pt x="21" y="96"/>
                </a:cubicBezTo>
                <a:cubicBezTo>
                  <a:pt x="20" y="94"/>
                  <a:pt x="24" y="95"/>
                  <a:pt x="25" y="95"/>
                </a:cubicBezTo>
                <a:cubicBezTo>
                  <a:pt x="25" y="94"/>
                  <a:pt x="21" y="90"/>
                  <a:pt x="28" y="92"/>
                </a:cubicBezTo>
                <a:cubicBezTo>
                  <a:pt x="25" y="88"/>
                  <a:pt x="15" y="93"/>
                  <a:pt x="12" y="89"/>
                </a:cubicBezTo>
                <a:cubicBezTo>
                  <a:pt x="15" y="82"/>
                  <a:pt x="24" y="89"/>
                  <a:pt x="29" y="83"/>
                </a:cubicBezTo>
                <a:cubicBezTo>
                  <a:pt x="26" y="80"/>
                  <a:pt x="17" y="82"/>
                  <a:pt x="14" y="83"/>
                </a:cubicBezTo>
                <a:cubicBezTo>
                  <a:pt x="12" y="81"/>
                  <a:pt x="13" y="81"/>
                  <a:pt x="14" y="79"/>
                </a:cubicBezTo>
                <a:cubicBezTo>
                  <a:pt x="12" y="79"/>
                  <a:pt x="12" y="80"/>
                  <a:pt x="12" y="80"/>
                </a:cubicBezTo>
                <a:cubicBezTo>
                  <a:pt x="11" y="80"/>
                  <a:pt x="11" y="79"/>
                  <a:pt x="11" y="78"/>
                </a:cubicBezTo>
                <a:cubicBezTo>
                  <a:pt x="5" y="79"/>
                  <a:pt x="3" y="76"/>
                  <a:pt x="0" y="75"/>
                </a:cubicBezTo>
                <a:cubicBezTo>
                  <a:pt x="2" y="66"/>
                  <a:pt x="13" y="68"/>
                  <a:pt x="21" y="66"/>
                </a:cubicBezTo>
                <a:cubicBezTo>
                  <a:pt x="23" y="66"/>
                  <a:pt x="22" y="66"/>
                  <a:pt x="23" y="65"/>
                </a:cubicBezTo>
                <a:cubicBezTo>
                  <a:pt x="23" y="65"/>
                  <a:pt x="25" y="64"/>
                  <a:pt x="25" y="64"/>
                </a:cubicBezTo>
                <a:cubicBezTo>
                  <a:pt x="29" y="62"/>
                  <a:pt x="34" y="63"/>
                  <a:pt x="36" y="62"/>
                </a:cubicBezTo>
                <a:cubicBezTo>
                  <a:pt x="38" y="62"/>
                  <a:pt x="36" y="60"/>
                  <a:pt x="37" y="59"/>
                </a:cubicBezTo>
                <a:cubicBezTo>
                  <a:pt x="39" y="59"/>
                  <a:pt x="41" y="59"/>
                  <a:pt x="42" y="58"/>
                </a:cubicBezTo>
                <a:cubicBezTo>
                  <a:pt x="43" y="57"/>
                  <a:pt x="44" y="55"/>
                  <a:pt x="46" y="54"/>
                </a:cubicBezTo>
                <a:cubicBezTo>
                  <a:pt x="48" y="49"/>
                  <a:pt x="41" y="53"/>
                  <a:pt x="43" y="48"/>
                </a:cubicBezTo>
                <a:cubicBezTo>
                  <a:pt x="40" y="47"/>
                  <a:pt x="41" y="51"/>
                  <a:pt x="40" y="51"/>
                </a:cubicBezTo>
                <a:cubicBezTo>
                  <a:pt x="39" y="51"/>
                  <a:pt x="33" y="48"/>
                  <a:pt x="29" y="50"/>
                </a:cubicBezTo>
                <a:cubicBezTo>
                  <a:pt x="27" y="46"/>
                  <a:pt x="32" y="48"/>
                  <a:pt x="33" y="47"/>
                </a:cubicBezTo>
                <a:cubicBezTo>
                  <a:pt x="33" y="47"/>
                  <a:pt x="33" y="46"/>
                  <a:pt x="33" y="45"/>
                </a:cubicBezTo>
                <a:cubicBezTo>
                  <a:pt x="34" y="45"/>
                  <a:pt x="36" y="46"/>
                  <a:pt x="36" y="45"/>
                </a:cubicBezTo>
                <a:cubicBezTo>
                  <a:pt x="36" y="45"/>
                  <a:pt x="37" y="43"/>
                  <a:pt x="37" y="43"/>
                </a:cubicBezTo>
                <a:cubicBezTo>
                  <a:pt x="39" y="42"/>
                  <a:pt x="38" y="44"/>
                  <a:pt x="39" y="44"/>
                </a:cubicBezTo>
                <a:cubicBezTo>
                  <a:pt x="39" y="44"/>
                  <a:pt x="44" y="43"/>
                  <a:pt x="43" y="40"/>
                </a:cubicBezTo>
                <a:cubicBezTo>
                  <a:pt x="46" y="40"/>
                  <a:pt x="46" y="42"/>
                  <a:pt x="49" y="41"/>
                </a:cubicBezTo>
                <a:cubicBezTo>
                  <a:pt x="51" y="41"/>
                  <a:pt x="49" y="40"/>
                  <a:pt x="49" y="40"/>
                </a:cubicBezTo>
                <a:cubicBezTo>
                  <a:pt x="49" y="38"/>
                  <a:pt x="52" y="38"/>
                  <a:pt x="5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4" y="35"/>
                  <a:pt x="62" y="30"/>
                  <a:pt x="63" y="27"/>
                </a:cubicBezTo>
                <a:cubicBezTo>
                  <a:pt x="68" y="28"/>
                  <a:pt x="72" y="30"/>
                  <a:pt x="77" y="27"/>
                </a:cubicBezTo>
                <a:cubicBezTo>
                  <a:pt x="77" y="26"/>
                  <a:pt x="75" y="26"/>
                  <a:pt x="74" y="26"/>
                </a:cubicBezTo>
                <a:cubicBezTo>
                  <a:pt x="75" y="24"/>
                  <a:pt x="80" y="25"/>
                  <a:pt x="82" y="23"/>
                </a:cubicBezTo>
                <a:cubicBezTo>
                  <a:pt x="86" y="21"/>
                  <a:pt x="97" y="22"/>
                  <a:pt x="105" y="22"/>
                </a:cubicBezTo>
                <a:cubicBezTo>
                  <a:pt x="107" y="21"/>
                  <a:pt x="107" y="20"/>
                  <a:pt x="109" y="20"/>
                </a:cubicBezTo>
                <a:cubicBezTo>
                  <a:pt x="113" y="20"/>
                  <a:pt x="116" y="22"/>
                  <a:pt x="119" y="20"/>
                </a:cubicBezTo>
                <a:cubicBezTo>
                  <a:pt x="118" y="21"/>
                  <a:pt x="120" y="25"/>
                  <a:pt x="120" y="24"/>
                </a:cubicBezTo>
                <a:cubicBezTo>
                  <a:pt x="122" y="22"/>
                  <a:pt x="121" y="24"/>
                  <a:pt x="124" y="27"/>
                </a:cubicBezTo>
                <a:cubicBezTo>
                  <a:pt x="127" y="27"/>
                  <a:pt x="122" y="23"/>
                  <a:pt x="129" y="24"/>
                </a:cubicBezTo>
                <a:cubicBezTo>
                  <a:pt x="126" y="22"/>
                  <a:pt x="131" y="19"/>
                  <a:pt x="124" y="19"/>
                </a:cubicBezTo>
                <a:cubicBezTo>
                  <a:pt x="125" y="16"/>
                  <a:pt x="135" y="11"/>
                  <a:pt x="136" y="17"/>
                </a:cubicBezTo>
                <a:cubicBezTo>
                  <a:pt x="140" y="18"/>
                  <a:pt x="139" y="15"/>
                  <a:pt x="143" y="17"/>
                </a:cubicBezTo>
                <a:cubicBezTo>
                  <a:pt x="144" y="18"/>
                  <a:pt x="145" y="19"/>
                  <a:pt x="147" y="20"/>
                </a:cubicBezTo>
                <a:cubicBezTo>
                  <a:pt x="149" y="21"/>
                  <a:pt x="153" y="22"/>
                  <a:pt x="158" y="23"/>
                </a:cubicBezTo>
                <a:cubicBezTo>
                  <a:pt x="158" y="22"/>
                  <a:pt x="156" y="22"/>
                  <a:pt x="155" y="22"/>
                </a:cubicBezTo>
                <a:cubicBezTo>
                  <a:pt x="156" y="20"/>
                  <a:pt x="157" y="19"/>
                  <a:pt x="160" y="19"/>
                </a:cubicBezTo>
                <a:cubicBezTo>
                  <a:pt x="157" y="16"/>
                  <a:pt x="152" y="15"/>
                  <a:pt x="147" y="15"/>
                </a:cubicBezTo>
                <a:cubicBezTo>
                  <a:pt x="147" y="11"/>
                  <a:pt x="153" y="12"/>
                  <a:pt x="157" y="12"/>
                </a:cubicBezTo>
                <a:cubicBezTo>
                  <a:pt x="157" y="9"/>
                  <a:pt x="155" y="9"/>
                  <a:pt x="153" y="9"/>
                </a:cubicBezTo>
                <a:cubicBezTo>
                  <a:pt x="156" y="3"/>
                  <a:pt x="161" y="8"/>
                  <a:pt x="165" y="9"/>
                </a:cubicBezTo>
                <a:cubicBezTo>
                  <a:pt x="168" y="9"/>
                  <a:pt x="168" y="7"/>
                  <a:pt x="171" y="8"/>
                </a:cubicBezTo>
                <a:cubicBezTo>
                  <a:pt x="178" y="8"/>
                  <a:pt x="182" y="11"/>
                  <a:pt x="188" y="8"/>
                </a:cubicBezTo>
                <a:cubicBezTo>
                  <a:pt x="190" y="6"/>
                  <a:pt x="193" y="7"/>
                  <a:pt x="196" y="6"/>
                </a:cubicBezTo>
                <a:cubicBezTo>
                  <a:pt x="198" y="6"/>
                  <a:pt x="197" y="4"/>
                  <a:pt x="197" y="2"/>
                </a:cubicBezTo>
                <a:cubicBezTo>
                  <a:pt x="200" y="2"/>
                  <a:pt x="202" y="2"/>
                  <a:pt x="204" y="2"/>
                </a:cubicBezTo>
                <a:cubicBezTo>
                  <a:pt x="206" y="2"/>
                  <a:pt x="207" y="1"/>
                  <a:pt x="209" y="1"/>
                </a:cubicBezTo>
                <a:cubicBezTo>
                  <a:pt x="212" y="1"/>
                  <a:pt x="215" y="3"/>
                  <a:pt x="221" y="2"/>
                </a:cubicBezTo>
                <a:cubicBezTo>
                  <a:pt x="225" y="1"/>
                  <a:pt x="234" y="0"/>
                  <a:pt x="242" y="1"/>
                </a:cubicBezTo>
                <a:cubicBezTo>
                  <a:pt x="245" y="1"/>
                  <a:pt x="245" y="2"/>
                  <a:pt x="246" y="2"/>
                </a:cubicBezTo>
                <a:cubicBezTo>
                  <a:pt x="255" y="4"/>
                  <a:pt x="262" y="1"/>
                  <a:pt x="262" y="8"/>
                </a:cubicBezTo>
                <a:cubicBezTo>
                  <a:pt x="266" y="9"/>
                  <a:pt x="266" y="6"/>
                  <a:pt x="269" y="6"/>
                </a:cubicBezTo>
                <a:cubicBezTo>
                  <a:pt x="269" y="11"/>
                  <a:pt x="274" y="10"/>
                  <a:pt x="276" y="12"/>
                </a:cubicBezTo>
                <a:cubicBezTo>
                  <a:pt x="280" y="13"/>
                  <a:pt x="280" y="10"/>
                  <a:pt x="283" y="10"/>
                </a:cubicBezTo>
                <a:cubicBezTo>
                  <a:pt x="282" y="15"/>
                  <a:pt x="289" y="12"/>
                  <a:pt x="291" y="13"/>
                </a:cubicBezTo>
                <a:cubicBezTo>
                  <a:pt x="289" y="16"/>
                  <a:pt x="289" y="14"/>
                  <a:pt x="290" y="19"/>
                </a:cubicBezTo>
                <a:cubicBezTo>
                  <a:pt x="288" y="17"/>
                  <a:pt x="287" y="18"/>
                  <a:pt x="287" y="20"/>
                </a:cubicBezTo>
                <a:cubicBezTo>
                  <a:pt x="272" y="21"/>
                  <a:pt x="254" y="22"/>
                  <a:pt x="244" y="23"/>
                </a:cubicBezTo>
                <a:cubicBezTo>
                  <a:pt x="243" y="23"/>
                  <a:pt x="242" y="24"/>
                  <a:pt x="242" y="24"/>
                </a:cubicBezTo>
                <a:cubicBezTo>
                  <a:pt x="241" y="24"/>
                  <a:pt x="242" y="23"/>
                  <a:pt x="242" y="23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39" y="22"/>
                  <a:pt x="240" y="24"/>
                  <a:pt x="239" y="24"/>
                </a:cubicBezTo>
                <a:cubicBezTo>
                  <a:pt x="237" y="25"/>
                  <a:pt x="234" y="24"/>
                  <a:pt x="232" y="26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22" name="Freeform 87"/>
          <p:cNvSpPr/>
          <p:nvPr/>
        </p:nvSpPr>
        <p:spPr>
          <a:xfrm>
            <a:off x="3578225" y="950913"/>
            <a:ext cx="522288" cy="306387"/>
          </a:xfrm>
          <a:custGeom>
            <a:avLst/>
            <a:gdLst>
              <a:gd name="txL" fmla="*/ 0 w 169"/>
              <a:gd name="txT" fmla="*/ 0 h 92"/>
              <a:gd name="txR" fmla="*/ 169 w 169"/>
              <a:gd name="txB" fmla="*/ 92 h 9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9" h="92">
                <a:moveTo>
                  <a:pt x="158" y="3"/>
                </a:moveTo>
                <a:cubicBezTo>
                  <a:pt x="156" y="6"/>
                  <a:pt x="158" y="5"/>
                  <a:pt x="158" y="9"/>
                </a:cubicBezTo>
                <a:cubicBezTo>
                  <a:pt x="169" y="9"/>
                  <a:pt x="169" y="9"/>
                  <a:pt x="169" y="9"/>
                </a:cubicBezTo>
                <a:cubicBezTo>
                  <a:pt x="169" y="11"/>
                  <a:pt x="167" y="12"/>
                  <a:pt x="168" y="15"/>
                </a:cubicBezTo>
                <a:cubicBezTo>
                  <a:pt x="167" y="15"/>
                  <a:pt x="164" y="14"/>
                  <a:pt x="164" y="15"/>
                </a:cubicBezTo>
                <a:cubicBezTo>
                  <a:pt x="163" y="15"/>
                  <a:pt x="164" y="17"/>
                  <a:pt x="164" y="17"/>
                </a:cubicBezTo>
                <a:cubicBezTo>
                  <a:pt x="161" y="18"/>
                  <a:pt x="158" y="19"/>
                  <a:pt x="158" y="17"/>
                </a:cubicBezTo>
                <a:cubicBezTo>
                  <a:pt x="156" y="17"/>
                  <a:pt x="157" y="20"/>
                  <a:pt x="157" y="20"/>
                </a:cubicBezTo>
                <a:cubicBezTo>
                  <a:pt x="155" y="21"/>
                  <a:pt x="151" y="19"/>
                  <a:pt x="151" y="22"/>
                </a:cubicBezTo>
                <a:cubicBezTo>
                  <a:pt x="146" y="21"/>
                  <a:pt x="140" y="20"/>
                  <a:pt x="137" y="24"/>
                </a:cubicBezTo>
                <a:cubicBezTo>
                  <a:pt x="138" y="28"/>
                  <a:pt x="144" y="24"/>
                  <a:pt x="145" y="23"/>
                </a:cubicBezTo>
                <a:cubicBezTo>
                  <a:pt x="147" y="24"/>
                  <a:pt x="145" y="25"/>
                  <a:pt x="145" y="27"/>
                </a:cubicBezTo>
                <a:cubicBezTo>
                  <a:pt x="140" y="27"/>
                  <a:pt x="137" y="29"/>
                  <a:pt x="133" y="30"/>
                </a:cubicBezTo>
                <a:cubicBezTo>
                  <a:pt x="131" y="31"/>
                  <a:pt x="129" y="32"/>
                  <a:pt x="128" y="34"/>
                </a:cubicBezTo>
                <a:cubicBezTo>
                  <a:pt x="127" y="35"/>
                  <a:pt x="125" y="34"/>
                  <a:pt x="124" y="34"/>
                </a:cubicBezTo>
                <a:cubicBezTo>
                  <a:pt x="123" y="35"/>
                  <a:pt x="124" y="36"/>
                  <a:pt x="123" y="37"/>
                </a:cubicBezTo>
                <a:cubicBezTo>
                  <a:pt x="121" y="38"/>
                  <a:pt x="119" y="36"/>
                  <a:pt x="119" y="38"/>
                </a:cubicBezTo>
                <a:cubicBezTo>
                  <a:pt x="119" y="40"/>
                  <a:pt x="115" y="39"/>
                  <a:pt x="114" y="41"/>
                </a:cubicBezTo>
                <a:cubicBezTo>
                  <a:pt x="114" y="44"/>
                  <a:pt x="111" y="42"/>
                  <a:pt x="109" y="44"/>
                </a:cubicBezTo>
                <a:cubicBezTo>
                  <a:pt x="107" y="46"/>
                  <a:pt x="104" y="45"/>
                  <a:pt x="100" y="47"/>
                </a:cubicBezTo>
                <a:cubicBezTo>
                  <a:pt x="100" y="47"/>
                  <a:pt x="101" y="48"/>
                  <a:pt x="99" y="48"/>
                </a:cubicBezTo>
                <a:cubicBezTo>
                  <a:pt x="96" y="48"/>
                  <a:pt x="98" y="49"/>
                  <a:pt x="96" y="51"/>
                </a:cubicBezTo>
                <a:cubicBezTo>
                  <a:pt x="96" y="51"/>
                  <a:pt x="95" y="51"/>
                  <a:pt x="95" y="51"/>
                </a:cubicBezTo>
                <a:cubicBezTo>
                  <a:pt x="94" y="51"/>
                  <a:pt x="91" y="54"/>
                  <a:pt x="86" y="52"/>
                </a:cubicBezTo>
                <a:cubicBezTo>
                  <a:pt x="87" y="54"/>
                  <a:pt x="92" y="55"/>
                  <a:pt x="86" y="55"/>
                </a:cubicBezTo>
                <a:cubicBezTo>
                  <a:pt x="87" y="58"/>
                  <a:pt x="93" y="56"/>
                  <a:pt x="92" y="61"/>
                </a:cubicBezTo>
                <a:cubicBezTo>
                  <a:pt x="89" y="58"/>
                  <a:pt x="89" y="61"/>
                  <a:pt x="89" y="65"/>
                </a:cubicBezTo>
                <a:cubicBezTo>
                  <a:pt x="86" y="61"/>
                  <a:pt x="85" y="66"/>
                  <a:pt x="82" y="68"/>
                </a:cubicBezTo>
                <a:cubicBezTo>
                  <a:pt x="79" y="70"/>
                  <a:pt x="76" y="68"/>
                  <a:pt x="74" y="71"/>
                </a:cubicBezTo>
                <a:cubicBezTo>
                  <a:pt x="73" y="72"/>
                  <a:pt x="75" y="72"/>
                  <a:pt x="75" y="72"/>
                </a:cubicBezTo>
                <a:cubicBezTo>
                  <a:pt x="75" y="73"/>
                  <a:pt x="70" y="74"/>
                  <a:pt x="74" y="75"/>
                </a:cubicBezTo>
                <a:cubicBezTo>
                  <a:pt x="72" y="79"/>
                  <a:pt x="64" y="76"/>
                  <a:pt x="63" y="81"/>
                </a:cubicBezTo>
                <a:cubicBezTo>
                  <a:pt x="65" y="83"/>
                  <a:pt x="69" y="84"/>
                  <a:pt x="74" y="83"/>
                </a:cubicBezTo>
                <a:cubicBezTo>
                  <a:pt x="75" y="88"/>
                  <a:pt x="67" y="84"/>
                  <a:pt x="67" y="88"/>
                </a:cubicBezTo>
                <a:cubicBezTo>
                  <a:pt x="67" y="90"/>
                  <a:pt x="65" y="87"/>
                  <a:pt x="64" y="88"/>
                </a:cubicBezTo>
                <a:cubicBezTo>
                  <a:pt x="61" y="88"/>
                  <a:pt x="59" y="92"/>
                  <a:pt x="55" y="90"/>
                </a:cubicBezTo>
                <a:cubicBezTo>
                  <a:pt x="55" y="89"/>
                  <a:pt x="52" y="89"/>
                  <a:pt x="53" y="86"/>
                </a:cubicBezTo>
                <a:cubicBezTo>
                  <a:pt x="46" y="85"/>
                  <a:pt x="41" y="88"/>
                  <a:pt x="34" y="86"/>
                </a:cubicBezTo>
                <a:cubicBezTo>
                  <a:pt x="34" y="86"/>
                  <a:pt x="33" y="85"/>
                  <a:pt x="33" y="85"/>
                </a:cubicBezTo>
                <a:cubicBezTo>
                  <a:pt x="31" y="85"/>
                  <a:pt x="30" y="87"/>
                  <a:pt x="27" y="88"/>
                </a:cubicBezTo>
                <a:cubicBezTo>
                  <a:pt x="21" y="89"/>
                  <a:pt x="15" y="86"/>
                  <a:pt x="8" y="85"/>
                </a:cubicBezTo>
                <a:cubicBezTo>
                  <a:pt x="10" y="82"/>
                  <a:pt x="13" y="80"/>
                  <a:pt x="18" y="81"/>
                </a:cubicBezTo>
                <a:cubicBezTo>
                  <a:pt x="21" y="80"/>
                  <a:pt x="18" y="74"/>
                  <a:pt x="20" y="73"/>
                </a:cubicBezTo>
                <a:cubicBezTo>
                  <a:pt x="24" y="75"/>
                  <a:pt x="24" y="72"/>
                  <a:pt x="27" y="72"/>
                </a:cubicBezTo>
                <a:cubicBezTo>
                  <a:pt x="27" y="77"/>
                  <a:pt x="33" y="76"/>
                  <a:pt x="37" y="76"/>
                </a:cubicBezTo>
                <a:cubicBezTo>
                  <a:pt x="40" y="76"/>
                  <a:pt x="36" y="74"/>
                  <a:pt x="39" y="72"/>
                </a:cubicBezTo>
                <a:cubicBezTo>
                  <a:pt x="38" y="69"/>
                  <a:pt x="30" y="73"/>
                  <a:pt x="33" y="67"/>
                </a:cubicBezTo>
                <a:cubicBezTo>
                  <a:pt x="27" y="68"/>
                  <a:pt x="25" y="70"/>
                  <a:pt x="19" y="68"/>
                </a:cubicBezTo>
                <a:cubicBezTo>
                  <a:pt x="20" y="65"/>
                  <a:pt x="23" y="64"/>
                  <a:pt x="26" y="64"/>
                </a:cubicBezTo>
                <a:cubicBezTo>
                  <a:pt x="27" y="62"/>
                  <a:pt x="29" y="61"/>
                  <a:pt x="30" y="59"/>
                </a:cubicBezTo>
                <a:cubicBezTo>
                  <a:pt x="32" y="60"/>
                  <a:pt x="33" y="59"/>
                  <a:pt x="33" y="58"/>
                </a:cubicBezTo>
                <a:cubicBezTo>
                  <a:pt x="36" y="58"/>
                  <a:pt x="38" y="58"/>
                  <a:pt x="40" y="59"/>
                </a:cubicBezTo>
                <a:cubicBezTo>
                  <a:pt x="42" y="59"/>
                  <a:pt x="44" y="57"/>
                  <a:pt x="44" y="55"/>
                </a:cubicBezTo>
                <a:cubicBezTo>
                  <a:pt x="44" y="53"/>
                  <a:pt x="41" y="55"/>
                  <a:pt x="40" y="54"/>
                </a:cubicBezTo>
                <a:cubicBezTo>
                  <a:pt x="40" y="53"/>
                  <a:pt x="39" y="50"/>
                  <a:pt x="39" y="50"/>
                </a:cubicBezTo>
                <a:cubicBezTo>
                  <a:pt x="38" y="49"/>
                  <a:pt x="37" y="48"/>
                  <a:pt x="37" y="47"/>
                </a:cubicBezTo>
                <a:cubicBezTo>
                  <a:pt x="36" y="48"/>
                  <a:pt x="35" y="48"/>
                  <a:pt x="33" y="48"/>
                </a:cubicBezTo>
                <a:cubicBezTo>
                  <a:pt x="34" y="45"/>
                  <a:pt x="33" y="44"/>
                  <a:pt x="30" y="44"/>
                </a:cubicBezTo>
                <a:cubicBezTo>
                  <a:pt x="32" y="42"/>
                  <a:pt x="33" y="39"/>
                  <a:pt x="37" y="40"/>
                </a:cubicBezTo>
                <a:cubicBezTo>
                  <a:pt x="41" y="40"/>
                  <a:pt x="40" y="45"/>
                  <a:pt x="46" y="43"/>
                </a:cubicBezTo>
                <a:cubicBezTo>
                  <a:pt x="45" y="44"/>
                  <a:pt x="46" y="45"/>
                  <a:pt x="47" y="45"/>
                </a:cubicBezTo>
                <a:cubicBezTo>
                  <a:pt x="52" y="47"/>
                  <a:pt x="49" y="41"/>
                  <a:pt x="51" y="40"/>
                </a:cubicBezTo>
                <a:cubicBezTo>
                  <a:pt x="58" y="38"/>
                  <a:pt x="65" y="36"/>
                  <a:pt x="68" y="31"/>
                </a:cubicBezTo>
                <a:cubicBezTo>
                  <a:pt x="68" y="28"/>
                  <a:pt x="66" y="33"/>
                  <a:pt x="63" y="31"/>
                </a:cubicBezTo>
                <a:cubicBezTo>
                  <a:pt x="60" y="33"/>
                  <a:pt x="57" y="33"/>
                  <a:pt x="55" y="36"/>
                </a:cubicBezTo>
                <a:cubicBezTo>
                  <a:pt x="52" y="34"/>
                  <a:pt x="45" y="36"/>
                  <a:pt x="39" y="36"/>
                </a:cubicBezTo>
                <a:cubicBezTo>
                  <a:pt x="35" y="35"/>
                  <a:pt x="33" y="33"/>
                  <a:pt x="29" y="36"/>
                </a:cubicBezTo>
                <a:cubicBezTo>
                  <a:pt x="28" y="31"/>
                  <a:pt x="24" y="36"/>
                  <a:pt x="22" y="31"/>
                </a:cubicBezTo>
                <a:cubicBezTo>
                  <a:pt x="20" y="34"/>
                  <a:pt x="16" y="30"/>
                  <a:pt x="11" y="31"/>
                </a:cubicBezTo>
                <a:cubicBezTo>
                  <a:pt x="12" y="27"/>
                  <a:pt x="6" y="29"/>
                  <a:pt x="5" y="27"/>
                </a:cubicBezTo>
                <a:cubicBezTo>
                  <a:pt x="4" y="23"/>
                  <a:pt x="8" y="25"/>
                  <a:pt x="9" y="23"/>
                </a:cubicBezTo>
                <a:cubicBezTo>
                  <a:pt x="9" y="19"/>
                  <a:pt x="0" y="25"/>
                  <a:pt x="2" y="19"/>
                </a:cubicBezTo>
                <a:cubicBezTo>
                  <a:pt x="8" y="17"/>
                  <a:pt x="19" y="16"/>
                  <a:pt x="29" y="15"/>
                </a:cubicBezTo>
                <a:cubicBezTo>
                  <a:pt x="30" y="15"/>
                  <a:pt x="30" y="13"/>
                  <a:pt x="30" y="12"/>
                </a:cubicBezTo>
                <a:cubicBezTo>
                  <a:pt x="38" y="13"/>
                  <a:pt x="43" y="10"/>
                  <a:pt x="47" y="12"/>
                </a:cubicBezTo>
                <a:cubicBezTo>
                  <a:pt x="48" y="11"/>
                  <a:pt x="49" y="9"/>
                  <a:pt x="50" y="8"/>
                </a:cubicBezTo>
                <a:cubicBezTo>
                  <a:pt x="58" y="7"/>
                  <a:pt x="66" y="5"/>
                  <a:pt x="72" y="6"/>
                </a:cubicBezTo>
                <a:cubicBezTo>
                  <a:pt x="74" y="6"/>
                  <a:pt x="73" y="4"/>
                  <a:pt x="74" y="3"/>
                </a:cubicBezTo>
                <a:cubicBezTo>
                  <a:pt x="79" y="4"/>
                  <a:pt x="87" y="2"/>
                  <a:pt x="91" y="5"/>
                </a:cubicBezTo>
                <a:cubicBezTo>
                  <a:pt x="91" y="2"/>
                  <a:pt x="97" y="5"/>
                  <a:pt x="98" y="2"/>
                </a:cubicBezTo>
                <a:cubicBezTo>
                  <a:pt x="101" y="3"/>
                  <a:pt x="106" y="4"/>
                  <a:pt x="112" y="3"/>
                </a:cubicBezTo>
                <a:cubicBezTo>
                  <a:pt x="112" y="2"/>
                  <a:pt x="111" y="2"/>
                  <a:pt x="110" y="2"/>
                </a:cubicBezTo>
                <a:cubicBezTo>
                  <a:pt x="110" y="0"/>
                  <a:pt x="112" y="1"/>
                  <a:pt x="112" y="2"/>
                </a:cubicBezTo>
                <a:cubicBezTo>
                  <a:pt x="118" y="3"/>
                  <a:pt x="128" y="1"/>
                  <a:pt x="134" y="2"/>
                </a:cubicBezTo>
                <a:cubicBezTo>
                  <a:pt x="134" y="2"/>
                  <a:pt x="134" y="5"/>
                  <a:pt x="134" y="5"/>
                </a:cubicBezTo>
                <a:cubicBezTo>
                  <a:pt x="145" y="5"/>
                  <a:pt x="146" y="3"/>
                  <a:pt x="158" y="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23" name="Freeform 88"/>
          <p:cNvSpPr/>
          <p:nvPr/>
        </p:nvSpPr>
        <p:spPr>
          <a:xfrm>
            <a:off x="5513388" y="1068388"/>
            <a:ext cx="150812" cy="55562"/>
          </a:xfrm>
          <a:custGeom>
            <a:avLst/>
            <a:gdLst>
              <a:gd name="txL" fmla="*/ 0 w 49"/>
              <a:gd name="txT" fmla="*/ 0 h 17"/>
              <a:gd name="txR" fmla="*/ 49 w 49"/>
              <a:gd name="txB" fmla="*/ 17 h 1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9" h="17">
                <a:moveTo>
                  <a:pt x="13" y="2"/>
                </a:moveTo>
                <a:cubicBezTo>
                  <a:pt x="15" y="2"/>
                  <a:pt x="14" y="3"/>
                  <a:pt x="13" y="3"/>
                </a:cubicBezTo>
                <a:cubicBezTo>
                  <a:pt x="13" y="7"/>
                  <a:pt x="19" y="3"/>
                  <a:pt x="17" y="8"/>
                </a:cubicBezTo>
                <a:cubicBezTo>
                  <a:pt x="20" y="8"/>
                  <a:pt x="19" y="5"/>
                  <a:pt x="22" y="5"/>
                </a:cubicBezTo>
                <a:cubicBezTo>
                  <a:pt x="25" y="8"/>
                  <a:pt x="28" y="2"/>
                  <a:pt x="29" y="8"/>
                </a:cubicBezTo>
                <a:cubicBezTo>
                  <a:pt x="32" y="6"/>
                  <a:pt x="37" y="6"/>
                  <a:pt x="41" y="5"/>
                </a:cubicBezTo>
                <a:cubicBezTo>
                  <a:pt x="40" y="9"/>
                  <a:pt x="48" y="4"/>
                  <a:pt x="47" y="8"/>
                </a:cubicBezTo>
                <a:cubicBezTo>
                  <a:pt x="49" y="12"/>
                  <a:pt x="38" y="10"/>
                  <a:pt x="44" y="13"/>
                </a:cubicBezTo>
                <a:cubicBezTo>
                  <a:pt x="42" y="16"/>
                  <a:pt x="35" y="14"/>
                  <a:pt x="31" y="15"/>
                </a:cubicBezTo>
                <a:cubicBezTo>
                  <a:pt x="28" y="15"/>
                  <a:pt x="26" y="16"/>
                  <a:pt x="23" y="17"/>
                </a:cubicBezTo>
                <a:cubicBezTo>
                  <a:pt x="17" y="15"/>
                  <a:pt x="12" y="13"/>
                  <a:pt x="9" y="8"/>
                </a:cubicBezTo>
                <a:cubicBezTo>
                  <a:pt x="7" y="7"/>
                  <a:pt x="2" y="9"/>
                  <a:pt x="2" y="6"/>
                </a:cubicBezTo>
                <a:cubicBezTo>
                  <a:pt x="0" y="0"/>
                  <a:pt x="12" y="6"/>
                  <a:pt x="13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24" name="Freeform 89"/>
          <p:cNvSpPr/>
          <p:nvPr/>
        </p:nvSpPr>
        <p:spPr>
          <a:xfrm>
            <a:off x="3178175" y="1147763"/>
            <a:ext cx="66675" cy="20637"/>
          </a:xfrm>
          <a:custGeom>
            <a:avLst/>
            <a:gdLst>
              <a:gd name="txL" fmla="*/ 0 w 22"/>
              <a:gd name="txT" fmla="*/ 0 h 6"/>
              <a:gd name="txR" fmla="*/ 22 w 22"/>
              <a:gd name="txB" fmla="*/ 6 h 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2" h="6">
                <a:moveTo>
                  <a:pt x="21" y="0"/>
                </a:moveTo>
                <a:cubicBezTo>
                  <a:pt x="22" y="5"/>
                  <a:pt x="16" y="4"/>
                  <a:pt x="13" y="5"/>
                </a:cubicBezTo>
                <a:cubicBezTo>
                  <a:pt x="12" y="5"/>
                  <a:pt x="12" y="6"/>
                  <a:pt x="10" y="6"/>
                </a:cubicBezTo>
                <a:cubicBezTo>
                  <a:pt x="8" y="6"/>
                  <a:pt x="5" y="4"/>
                  <a:pt x="5" y="6"/>
                </a:cubicBezTo>
                <a:cubicBezTo>
                  <a:pt x="0" y="6"/>
                  <a:pt x="7" y="2"/>
                  <a:pt x="7" y="2"/>
                </a:cubicBezTo>
                <a:cubicBezTo>
                  <a:pt x="10" y="5"/>
                  <a:pt x="16" y="0"/>
                  <a:pt x="21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25" name="Freeform 90"/>
          <p:cNvSpPr/>
          <p:nvPr/>
        </p:nvSpPr>
        <p:spPr>
          <a:xfrm>
            <a:off x="3451225" y="1147763"/>
            <a:ext cx="63500" cy="42862"/>
          </a:xfrm>
          <a:custGeom>
            <a:avLst/>
            <a:gdLst>
              <a:gd name="txL" fmla="*/ 0 w 20"/>
              <a:gd name="txT" fmla="*/ 0 h 13"/>
              <a:gd name="txR" fmla="*/ 20 w 20"/>
              <a:gd name="txB" fmla="*/ 13 h 13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20" h="13">
                <a:moveTo>
                  <a:pt x="10" y="0"/>
                </a:moveTo>
                <a:cubicBezTo>
                  <a:pt x="9" y="2"/>
                  <a:pt x="8" y="2"/>
                  <a:pt x="7" y="2"/>
                </a:cubicBezTo>
                <a:cubicBezTo>
                  <a:pt x="6" y="6"/>
                  <a:pt x="16" y="0"/>
                  <a:pt x="14" y="6"/>
                </a:cubicBezTo>
                <a:cubicBezTo>
                  <a:pt x="15" y="6"/>
                  <a:pt x="16" y="6"/>
                  <a:pt x="17" y="5"/>
                </a:cubicBezTo>
                <a:cubicBezTo>
                  <a:pt x="20" y="9"/>
                  <a:pt x="9" y="9"/>
                  <a:pt x="8" y="13"/>
                </a:cubicBezTo>
                <a:cubicBezTo>
                  <a:pt x="5" y="11"/>
                  <a:pt x="5" y="4"/>
                  <a:pt x="0" y="3"/>
                </a:cubicBezTo>
                <a:cubicBezTo>
                  <a:pt x="1" y="1"/>
                  <a:pt x="7" y="2"/>
                  <a:pt x="10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26" name="Freeform 91"/>
          <p:cNvSpPr>
            <a:spLocks noEditPoints="1"/>
          </p:cNvSpPr>
          <p:nvPr/>
        </p:nvSpPr>
        <p:spPr>
          <a:xfrm>
            <a:off x="4873625" y="1196975"/>
            <a:ext cx="3660775" cy="2581275"/>
          </a:xfrm>
          <a:custGeom>
            <a:avLst/>
            <a:gdLst>
              <a:gd name="txL" fmla="*/ 0 w 1185"/>
              <a:gd name="txT" fmla="*/ 0 h 777"/>
              <a:gd name="txR" fmla="*/ 1185 w 1185"/>
              <a:gd name="txB" fmla="*/ 777 h 77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5" h="777">
                <a:moveTo>
                  <a:pt x="714" y="8"/>
                </a:moveTo>
                <a:cubicBezTo>
                  <a:pt x="714" y="10"/>
                  <a:pt x="716" y="9"/>
                  <a:pt x="718" y="9"/>
                </a:cubicBezTo>
                <a:cubicBezTo>
                  <a:pt x="718" y="11"/>
                  <a:pt x="716" y="11"/>
                  <a:pt x="714" y="11"/>
                </a:cubicBezTo>
                <a:cubicBezTo>
                  <a:pt x="720" y="17"/>
                  <a:pt x="726" y="8"/>
                  <a:pt x="736" y="11"/>
                </a:cubicBezTo>
                <a:cubicBezTo>
                  <a:pt x="739" y="14"/>
                  <a:pt x="743" y="17"/>
                  <a:pt x="748" y="18"/>
                </a:cubicBezTo>
                <a:cubicBezTo>
                  <a:pt x="748" y="20"/>
                  <a:pt x="747" y="22"/>
                  <a:pt x="748" y="23"/>
                </a:cubicBezTo>
                <a:cubicBezTo>
                  <a:pt x="748" y="25"/>
                  <a:pt x="751" y="25"/>
                  <a:pt x="750" y="28"/>
                </a:cubicBezTo>
                <a:cubicBezTo>
                  <a:pt x="747" y="27"/>
                  <a:pt x="748" y="30"/>
                  <a:pt x="748" y="32"/>
                </a:cubicBezTo>
                <a:cubicBezTo>
                  <a:pt x="746" y="31"/>
                  <a:pt x="744" y="30"/>
                  <a:pt x="742" y="30"/>
                </a:cubicBezTo>
                <a:cubicBezTo>
                  <a:pt x="740" y="31"/>
                  <a:pt x="742" y="33"/>
                  <a:pt x="741" y="33"/>
                </a:cubicBezTo>
                <a:cubicBezTo>
                  <a:pt x="740" y="33"/>
                  <a:pt x="739" y="32"/>
                  <a:pt x="738" y="32"/>
                </a:cubicBezTo>
                <a:cubicBezTo>
                  <a:pt x="737" y="32"/>
                  <a:pt x="734" y="34"/>
                  <a:pt x="729" y="33"/>
                </a:cubicBezTo>
                <a:cubicBezTo>
                  <a:pt x="728" y="33"/>
                  <a:pt x="729" y="35"/>
                  <a:pt x="728" y="36"/>
                </a:cubicBezTo>
                <a:cubicBezTo>
                  <a:pt x="728" y="36"/>
                  <a:pt x="725" y="36"/>
                  <a:pt x="725" y="36"/>
                </a:cubicBezTo>
                <a:cubicBezTo>
                  <a:pt x="724" y="37"/>
                  <a:pt x="727" y="38"/>
                  <a:pt x="725" y="42"/>
                </a:cubicBezTo>
                <a:cubicBezTo>
                  <a:pt x="724" y="39"/>
                  <a:pt x="718" y="42"/>
                  <a:pt x="721" y="43"/>
                </a:cubicBezTo>
                <a:cubicBezTo>
                  <a:pt x="718" y="46"/>
                  <a:pt x="713" y="44"/>
                  <a:pt x="710" y="46"/>
                </a:cubicBezTo>
                <a:cubicBezTo>
                  <a:pt x="707" y="47"/>
                  <a:pt x="706" y="51"/>
                  <a:pt x="703" y="50"/>
                </a:cubicBezTo>
                <a:cubicBezTo>
                  <a:pt x="703" y="52"/>
                  <a:pt x="703" y="54"/>
                  <a:pt x="701" y="54"/>
                </a:cubicBezTo>
                <a:cubicBezTo>
                  <a:pt x="702" y="56"/>
                  <a:pt x="703" y="54"/>
                  <a:pt x="704" y="54"/>
                </a:cubicBezTo>
                <a:cubicBezTo>
                  <a:pt x="708" y="54"/>
                  <a:pt x="710" y="51"/>
                  <a:pt x="712" y="50"/>
                </a:cubicBezTo>
                <a:cubicBezTo>
                  <a:pt x="715" y="49"/>
                  <a:pt x="715" y="52"/>
                  <a:pt x="717" y="51"/>
                </a:cubicBezTo>
                <a:cubicBezTo>
                  <a:pt x="718" y="51"/>
                  <a:pt x="718" y="49"/>
                  <a:pt x="720" y="49"/>
                </a:cubicBezTo>
                <a:cubicBezTo>
                  <a:pt x="722" y="47"/>
                  <a:pt x="726" y="49"/>
                  <a:pt x="729" y="47"/>
                </a:cubicBezTo>
                <a:cubicBezTo>
                  <a:pt x="731" y="46"/>
                  <a:pt x="728" y="45"/>
                  <a:pt x="731" y="44"/>
                </a:cubicBezTo>
                <a:cubicBezTo>
                  <a:pt x="731" y="44"/>
                  <a:pt x="733" y="45"/>
                  <a:pt x="734" y="44"/>
                </a:cubicBezTo>
                <a:cubicBezTo>
                  <a:pt x="734" y="44"/>
                  <a:pt x="735" y="42"/>
                  <a:pt x="735" y="42"/>
                </a:cubicBezTo>
                <a:cubicBezTo>
                  <a:pt x="735" y="41"/>
                  <a:pt x="739" y="43"/>
                  <a:pt x="741" y="43"/>
                </a:cubicBezTo>
                <a:cubicBezTo>
                  <a:pt x="744" y="43"/>
                  <a:pt x="744" y="42"/>
                  <a:pt x="748" y="42"/>
                </a:cubicBezTo>
                <a:cubicBezTo>
                  <a:pt x="748" y="46"/>
                  <a:pt x="748" y="46"/>
                  <a:pt x="748" y="46"/>
                </a:cubicBezTo>
                <a:cubicBezTo>
                  <a:pt x="749" y="44"/>
                  <a:pt x="750" y="45"/>
                  <a:pt x="750" y="47"/>
                </a:cubicBezTo>
                <a:cubicBezTo>
                  <a:pt x="758" y="46"/>
                  <a:pt x="770" y="48"/>
                  <a:pt x="781" y="47"/>
                </a:cubicBezTo>
                <a:cubicBezTo>
                  <a:pt x="781" y="53"/>
                  <a:pt x="791" y="49"/>
                  <a:pt x="790" y="56"/>
                </a:cubicBezTo>
                <a:cubicBezTo>
                  <a:pt x="791" y="53"/>
                  <a:pt x="793" y="56"/>
                  <a:pt x="795" y="56"/>
                </a:cubicBezTo>
                <a:cubicBezTo>
                  <a:pt x="799" y="56"/>
                  <a:pt x="805" y="54"/>
                  <a:pt x="806" y="56"/>
                </a:cubicBezTo>
                <a:cubicBezTo>
                  <a:pt x="809" y="55"/>
                  <a:pt x="807" y="49"/>
                  <a:pt x="809" y="49"/>
                </a:cubicBezTo>
                <a:cubicBezTo>
                  <a:pt x="814" y="50"/>
                  <a:pt x="819" y="49"/>
                  <a:pt x="823" y="50"/>
                </a:cubicBezTo>
                <a:cubicBezTo>
                  <a:pt x="823" y="50"/>
                  <a:pt x="823" y="51"/>
                  <a:pt x="823" y="51"/>
                </a:cubicBezTo>
                <a:cubicBezTo>
                  <a:pt x="826" y="52"/>
                  <a:pt x="828" y="51"/>
                  <a:pt x="830" y="51"/>
                </a:cubicBezTo>
                <a:cubicBezTo>
                  <a:pt x="831" y="52"/>
                  <a:pt x="831" y="54"/>
                  <a:pt x="832" y="54"/>
                </a:cubicBezTo>
                <a:cubicBezTo>
                  <a:pt x="834" y="55"/>
                  <a:pt x="838" y="53"/>
                  <a:pt x="839" y="56"/>
                </a:cubicBezTo>
                <a:cubicBezTo>
                  <a:pt x="838" y="58"/>
                  <a:pt x="838" y="62"/>
                  <a:pt x="835" y="61"/>
                </a:cubicBezTo>
                <a:cubicBezTo>
                  <a:pt x="835" y="64"/>
                  <a:pt x="837" y="64"/>
                  <a:pt x="840" y="64"/>
                </a:cubicBezTo>
                <a:cubicBezTo>
                  <a:pt x="839" y="72"/>
                  <a:pt x="845" y="73"/>
                  <a:pt x="849" y="77"/>
                </a:cubicBezTo>
                <a:cubicBezTo>
                  <a:pt x="851" y="75"/>
                  <a:pt x="854" y="74"/>
                  <a:pt x="856" y="72"/>
                </a:cubicBezTo>
                <a:cubicBezTo>
                  <a:pt x="857" y="72"/>
                  <a:pt x="856" y="69"/>
                  <a:pt x="857" y="68"/>
                </a:cubicBezTo>
                <a:cubicBezTo>
                  <a:pt x="858" y="68"/>
                  <a:pt x="860" y="69"/>
                  <a:pt x="860" y="67"/>
                </a:cubicBezTo>
                <a:cubicBezTo>
                  <a:pt x="864" y="66"/>
                  <a:pt x="862" y="70"/>
                  <a:pt x="864" y="71"/>
                </a:cubicBezTo>
                <a:cubicBezTo>
                  <a:pt x="874" y="71"/>
                  <a:pt x="874" y="71"/>
                  <a:pt x="874" y="71"/>
                </a:cubicBezTo>
                <a:cubicBezTo>
                  <a:pt x="875" y="70"/>
                  <a:pt x="879" y="71"/>
                  <a:pt x="878" y="67"/>
                </a:cubicBezTo>
                <a:cubicBezTo>
                  <a:pt x="883" y="68"/>
                  <a:pt x="893" y="64"/>
                  <a:pt x="893" y="70"/>
                </a:cubicBezTo>
                <a:cubicBezTo>
                  <a:pt x="897" y="70"/>
                  <a:pt x="896" y="65"/>
                  <a:pt x="902" y="67"/>
                </a:cubicBezTo>
                <a:cubicBezTo>
                  <a:pt x="902" y="65"/>
                  <a:pt x="900" y="66"/>
                  <a:pt x="899" y="65"/>
                </a:cubicBezTo>
                <a:cubicBezTo>
                  <a:pt x="900" y="64"/>
                  <a:pt x="900" y="62"/>
                  <a:pt x="902" y="61"/>
                </a:cubicBezTo>
                <a:cubicBezTo>
                  <a:pt x="906" y="61"/>
                  <a:pt x="905" y="56"/>
                  <a:pt x="910" y="58"/>
                </a:cubicBezTo>
                <a:cubicBezTo>
                  <a:pt x="912" y="58"/>
                  <a:pt x="911" y="57"/>
                  <a:pt x="910" y="57"/>
                </a:cubicBezTo>
                <a:cubicBezTo>
                  <a:pt x="913" y="54"/>
                  <a:pt x="917" y="56"/>
                  <a:pt x="922" y="56"/>
                </a:cubicBezTo>
                <a:cubicBezTo>
                  <a:pt x="920" y="63"/>
                  <a:pt x="929" y="53"/>
                  <a:pt x="927" y="60"/>
                </a:cubicBezTo>
                <a:cubicBezTo>
                  <a:pt x="933" y="61"/>
                  <a:pt x="938" y="59"/>
                  <a:pt x="943" y="58"/>
                </a:cubicBezTo>
                <a:cubicBezTo>
                  <a:pt x="943" y="62"/>
                  <a:pt x="937" y="60"/>
                  <a:pt x="938" y="64"/>
                </a:cubicBezTo>
                <a:cubicBezTo>
                  <a:pt x="939" y="67"/>
                  <a:pt x="944" y="65"/>
                  <a:pt x="947" y="65"/>
                </a:cubicBezTo>
                <a:cubicBezTo>
                  <a:pt x="952" y="66"/>
                  <a:pt x="956" y="66"/>
                  <a:pt x="961" y="64"/>
                </a:cubicBezTo>
                <a:cubicBezTo>
                  <a:pt x="962" y="69"/>
                  <a:pt x="969" y="69"/>
                  <a:pt x="971" y="74"/>
                </a:cubicBezTo>
                <a:cubicBezTo>
                  <a:pt x="973" y="73"/>
                  <a:pt x="975" y="75"/>
                  <a:pt x="978" y="75"/>
                </a:cubicBezTo>
                <a:cubicBezTo>
                  <a:pt x="986" y="76"/>
                  <a:pt x="996" y="74"/>
                  <a:pt x="1004" y="75"/>
                </a:cubicBezTo>
                <a:cubicBezTo>
                  <a:pt x="1008" y="76"/>
                  <a:pt x="1011" y="80"/>
                  <a:pt x="1014" y="78"/>
                </a:cubicBezTo>
                <a:cubicBezTo>
                  <a:pt x="1014" y="80"/>
                  <a:pt x="1015" y="81"/>
                  <a:pt x="1017" y="81"/>
                </a:cubicBezTo>
                <a:cubicBezTo>
                  <a:pt x="1017" y="86"/>
                  <a:pt x="1017" y="86"/>
                  <a:pt x="1017" y="86"/>
                </a:cubicBezTo>
                <a:cubicBezTo>
                  <a:pt x="1016" y="89"/>
                  <a:pt x="1022" y="87"/>
                  <a:pt x="1023" y="88"/>
                </a:cubicBezTo>
                <a:cubicBezTo>
                  <a:pt x="1024" y="90"/>
                  <a:pt x="1023" y="87"/>
                  <a:pt x="1025" y="88"/>
                </a:cubicBezTo>
                <a:cubicBezTo>
                  <a:pt x="1026" y="88"/>
                  <a:pt x="1025" y="89"/>
                  <a:pt x="1027" y="89"/>
                </a:cubicBezTo>
                <a:cubicBezTo>
                  <a:pt x="1029" y="89"/>
                  <a:pt x="1044" y="91"/>
                  <a:pt x="1045" y="89"/>
                </a:cubicBezTo>
                <a:cubicBezTo>
                  <a:pt x="1045" y="89"/>
                  <a:pt x="1045" y="88"/>
                  <a:pt x="1045" y="88"/>
                </a:cubicBezTo>
                <a:cubicBezTo>
                  <a:pt x="1046" y="88"/>
                  <a:pt x="1049" y="90"/>
                  <a:pt x="1049" y="89"/>
                </a:cubicBezTo>
                <a:cubicBezTo>
                  <a:pt x="1050" y="88"/>
                  <a:pt x="1053" y="87"/>
                  <a:pt x="1053" y="89"/>
                </a:cubicBezTo>
                <a:cubicBezTo>
                  <a:pt x="1056" y="87"/>
                  <a:pt x="1060" y="86"/>
                  <a:pt x="1065" y="85"/>
                </a:cubicBezTo>
                <a:cubicBezTo>
                  <a:pt x="1064" y="90"/>
                  <a:pt x="1066" y="92"/>
                  <a:pt x="1066" y="95"/>
                </a:cubicBezTo>
                <a:cubicBezTo>
                  <a:pt x="1072" y="95"/>
                  <a:pt x="1074" y="97"/>
                  <a:pt x="1079" y="95"/>
                </a:cubicBezTo>
                <a:cubicBezTo>
                  <a:pt x="1079" y="93"/>
                  <a:pt x="1078" y="92"/>
                  <a:pt x="1076" y="92"/>
                </a:cubicBezTo>
                <a:cubicBezTo>
                  <a:pt x="1077" y="91"/>
                  <a:pt x="1077" y="89"/>
                  <a:pt x="1077" y="86"/>
                </a:cubicBezTo>
                <a:cubicBezTo>
                  <a:pt x="1081" y="84"/>
                  <a:pt x="1089" y="85"/>
                  <a:pt x="1091" y="88"/>
                </a:cubicBezTo>
                <a:cubicBezTo>
                  <a:pt x="1097" y="88"/>
                  <a:pt x="1103" y="87"/>
                  <a:pt x="1109" y="88"/>
                </a:cubicBezTo>
                <a:cubicBezTo>
                  <a:pt x="1112" y="88"/>
                  <a:pt x="1116" y="91"/>
                  <a:pt x="1117" y="88"/>
                </a:cubicBezTo>
                <a:cubicBezTo>
                  <a:pt x="1119" y="89"/>
                  <a:pt x="1119" y="91"/>
                  <a:pt x="1124" y="92"/>
                </a:cubicBezTo>
                <a:cubicBezTo>
                  <a:pt x="1125" y="92"/>
                  <a:pt x="1126" y="95"/>
                  <a:pt x="1126" y="95"/>
                </a:cubicBezTo>
                <a:cubicBezTo>
                  <a:pt x="1127" y="95"/>
                  <a:pt x="1128" y="94"/>
                  <a:pt x="1128" y="94"/>
                </a:cubicBezTo>
                <a:cubicBezTo>
                  <a:pt x="1129" y="94"/>
                  <a:pt x="1128" y="95"/>
                  <a:pt x="1129" y="96"/>
                </a:cubicBezTo>
                <a:cubicBezTo>
                  <a:pt x="1130" y="97"/>
                  <a:pt x="1132" y="96"/>
                  <a:pt x="1132" y="96"/>
                </a:cubicBezTo>
                <a:cubicBezTo>
                  <a:pt x="1133" y="97"/>
                  <a:pt x="1135" y="98"/>
                  <a:pt x="1139" y="99"/>
                </a:cubicBezTo>
                <a:cubicBezTo>
                  <a:pt x="1141" y="100"/>
                  <a:pt x="1145" y="101"/>
                  <a:pt x="1147" y="102"/>
                </a:cubicBezTo>
                <a:cubicBezTo>
                  <a:pt x="1148" y="102"/>
                  <a:pt x="1148" y="104"/>
                  <a:pt x="1149" y="105"/>
                </a:cubicBezTo>
                <a:cubicBezTo>
                  <a:pt x="1149" y="105"/>
                  <a:pt x="1151" y="104"/>
                  <a:pt x="1152" y="105"/>
                </a:cubicBezTo>
                <a:cubicBezTo>
                  <a:pt x="1152" y="105"/>
                  <a:pt x="1151" y="107"/>
                  <a:pt x="1152" y="108"/>
                </a:cubicBezTo>
                <a:cubicBezTo>
                  <a:pt x="1152" y="108"/>
                  <a:pt x="1154" y="107"/>
                  <a:pt x="1154" y="108"/>
                </a:cubicBezTo>
                <a:cubicBezTo>
                  <a:pt x="1155" y="109"/>
                  <a:pt x="1153" y="114"/>
                  <a:pt x="1159" y="112"/>
                </a:cubicBezTo>
                <a:cubicBezTo>
                  <a:pt x="1159" y="122"/>
                  <a:pt x="1159" y="122"/>
                  <a:pt x="1159" y="122"/>
                </a:cubicBezTo>
                <a:cubicBezTo>
                  <a:pt x="1164" y="121"/>
                  <a:pt x="1168" y="120"/>
                  <a:pt x="1168" y="116"/>
                </a:cubicBezTo>
                <a:cubicBezTo>
                  <a:pt x="1173" y="118"/>
                  <a:pt x="1178" y="117"/>
                  <a:pt x="1181" y="119"/>
                </a:cubicBezTo>
                <a:cubicBezTo>
                  <a:pt x="1181" y="119"/>
                  <a:pt x="1181" y="121"/>
                  <a:pt x="1181" y="122"/>
                </a:cubicBezTo>
                <a:cubicBezTo>
                  <a:pt x="1182" y="122"/>
                  <a:pt x="1184" y="121"/>
                  <a:pt x="1185" y="122"/>
                </a:cubicBezTo>
                <a:cubicBezTo>
                  <a:pt x="1184" y="123"/>
                  <a:pt x="1182" y="123"/>
                  <a:pt x="1182" y="126"/>
                </a:cubicBezTo>
                <a:cubicBezTo>
                  <a:pt x="1180" y="126"/>
                  <a:pt x="1180" y="124"/>
                  <a:pt x="1178" y="124"/>
                </a:cubicBezTo>
                <a:cubicBezTo>
                  <a:pt x="1177" y="125"/>
                  <a:pt x="1177" y="128"/>
                  <a:pt x="1174" y="127"/>
                </a:cubicBezTo>
                <a:cubicBezTo>
                  <a:pt x="1175" y="129"/>
                  <a:pt x="1178" y="128"/>
                  <a:pt x="1177" y="133"/>
                </a:cubicBezTo>
                <a:cubicBezTo>
                  <a:pt x="1172" y="128"/>
                  <a:pt x="1176" y="135"/>
                  <a:pt x="1173" y="136"/>
                </a:cubicBezTo>
                <a:cubicBezTo>
                  <a:pt x="1171" y="136"/>
                  <a:pt x="1170" y="137"/>
                  <a:pt x="1170" y="138"/>
                </a:cubicBezTo>
                <a:cubicBezTo>
                  <a:pt x="1168" y="138"/>
                  <a:pt x="1167" y="138"/>
                  <a:pt x="1166" y="137"/>
                </a:cubicBezTo>
                <a:cubicBezTo>
                  <a:pt x="1165" y="136"/>
                  <a:pt x="1164" y="135"/>
                  <a:pt x="1163" y="134"/>
                </a:cubicBezTo>
                <a:cubicBezTo>
                  <a:pt x="1161" y="133"/>
                  <a:pt x="1159" y="134"/>
                  <a:pt x="1157" y="133"/>
                </a:cubicBezTo>
                <a:cubicBezTo>
                  <a:pt x="1156" y="132"/>
                  <a:pt x="1155" y="130"/>
                  <a:pt x="1154" y="130"/>
                </a:cubicBezTo>
                <a:cubicBezTo>
                  <a:pt x="1153" y="129"/>
                  <a:pt x="1150" y="130"/>
                  <a:pt x="1149" y="130"/>
                </a:cubicBezTo>
                <a:cubicBezTo>
                  <a:pt x="1148" y="130"/>
                  <a:pt x="1149" y="129"/>
                  <a:pt x="1147" y="129"/>
                </a:cubicBezTo>
                <a:cubicBezTo>
                  <a:pt x="1146" y="128"/>
                  <a:pt x="1144" y="123"/>
                  <a:pt x="1142" y="127"/>
                </a:cubicBezTo>
                <a:cubicBezTo>
                  <a:pt x="1140" y="127"/>
                  <a:pt x="1141" y="125"/>
                  <a:pt x="1140" y="123"/>
                </a:cubicBezTo>
                <a:cubicBezTo>
                  <a:pt x="1132" y="123"/>
                  <a:pt x="1132" y="123"/>
                  <a:pt x="1132" y="123"/>
                </a:cubicBezTo>
                <a:cubicBezTo>
                  <a:pt x="1129" y="123"/>
                  <a:pt x="1132" y="126"/>
                  <a:pt x="1132" y="126"/>
                </a:cubicBezTo>
                <a:cubicBezTo>
                  <a:pt x="1132" y="128"/>
                  <a:pt x="1129" y="128"/>
                  <a:pt x="1129" y="131"/>
                </a:cubicBezTo>
                <a:cubicBezTo>
                  <a:pt x="1123" y="131"/>
                  <a:pt x="1122" y="136"/>
                  <a:pt x="1115" y="134"/>
                </a:cubicBezTo>
                <a:cubicBezTo>
                  <a:pt x="1114" y="135"/>
                  <a:pt x="1114" y="137"/>
                  <a:pt x="1111" y="137"/>
                </a:cubicBezTo>
                <a:cubicBezTo>
                  <a:pt x="1111" y="139"/>
                  <a:pt x="1114" y="138"/>
                  <a:pt x="1117" y="138"/>
                </a:cubicBezTo>
                <a:cubicBezTo>
                  <a:pt x="1118" y="139"/>
                  <a:pt x="1119" y="141"/>
                  <a:pt x="1121" y="141"/>
                </a:cubicBezTo>
                <a:cubicBezTo>
                  <a:pt x="1120" y="146"/>
                  <a:pt x="1120" y="144"/>
                  <a:pt x="1122" y="147"/>
                </a:cubicBezTo>
                <a:cubicBezTo>
                  <a:pt x="1123" y="150"/>
                  <a:pt x="1127" y="150"/>
                  <a:pt x="1129" y="152"/>
                </a:cubicBezTo>
                <a:cubicBezTo>
                  <a:pt x="1129" y="152"/>
                  <a:pt x="1125" y="157"/>
                  <a:pt x="1125" y="157"/>
                </a:cubicBezTo>
                <a:cubicBezTo>
                  <a:pt x="1121" y="157"/>
                  <a:pt x="1121" y="153"/>
                  <a:pt x="1119" y="154"/>
                </a:cubicBezTo>
                <a:cubicBezTo>
                  <a:pt x="1120" y="154"/>
                  <a:pt x="1121" y="157"/>
                  <a:pt x="1119" y="157"/>
                </a:cubicBezTo>
                <a:cubicBezTo>
                  <a:pt x="1115" y="157"/>
                  <a:pt x="1108" y="156"/>
                  <a:pt x="1104" y="158"/>
                </a:cubicBezTo>
                <a:cubicBezTo>
                  <a:pt x="1101" y="159"/>
                  <a:pt x="1096" y="161"/>
                  <a:pt x="1097" y="164"/>
                </a:cubicBezTo>
                <a:cubicBezTo>
                  <a:pt x="1091" y="162"/>
                  <a:pt x="1090" y="167"/>
                  <a:pt x="1086" y="168"/>
                </a:cubicBezTo>
                <a:cubicBezTo>
                  <a:pt x="1085" y="169"/>
                  <a:pt x="1084" y="170"/>
                  <a:pt x="1083" y="171"/>
                </a:cubicBezTo>
                <a:cubicBezTo>
                  <a:pt x="1082" y="171"/>
                  <a:pt x="1080" y="173"/>
                  <a:pt x="1079" y="173"/>
                </a:cubicBezTo>
                <a:cubicBezTo>
                  <a:pt x="1077" y="174"/>
                  <a:pt x="1076" y="175"/>
                  <a:pt x="1076" y="176"/>
                </a:cubicBezTo>
                <a:cubicBezTo>
                  <a:pt x="1072" y="175"/>
                  <a:pt x="1064" y="178"/>
                  <a:pt x="1062" y="175"/>
                </a:cubicBezTo>
                <a:cubicBezTo>
                  <a:pt x="1060" y="176"/>
                  <a:pt x="1057" y="175"/>
                  <a:pt x="1058" y="179"/>
                </a:cubicBezTo>
                <a:cubicBezTo>
                  <a:pt x="1050" y="180"/>
                  <a:pt x="1049" y="180"/>
                  <a:pt x="1041" y="179"/>
                </a:cubicBezTo>
                <a:cubicBezTo>
                  <a:pt x="1040" y="179"/>
                  <a:pt x="1039" y="180"/>
                  <a:pt x="1038" y="180"/>
                </a:cubicBezTo>
                <a:cubicBezTo>
                  <a:pt x="1037" y="181"/>
                  <a:pt x="1034" y="182"/>
                  <a:pt x="1034" y="185"/>
                </a:cubicBezTo>
                <a:cubicBezTo>
                  <a:pt x="1034" y="189"/>
                  <a:pt x="1027" y="187"/>
                  <a:pt x="1028" y="193"/>
                </a:cubicBezTo>
                <a:cubicBezTo>
                  <a:pt x="1027" y="198"/>
                  <a:pt x="1032" y="197"/>
                  <a:pt x="1034" y="199"/>
                </a:cubicBezTo>
                <a:cubicBezTo>
                  <a:pt x="1033" y="202"/>
                  <a:pt x="1033" y="206"/>
                  <a:pt x="1028" y="206"/>
                </a:cubicBezTo>
                <a:cubicBezTo>
                  <a:pt x="1029" y="209"/>
                  <a:pt x="1028" y="210"/>
                  <a:pt x="1025" y="210"/>
                </a:cubicBezTo>
                <a:cubicBezTo>
                  <a:pt x="1025" y="216"/>
                  <a:pt x="1025" y="216"/>
                  <a:pt x="1025" y="216"/>
                </a:cubicBezTo>
                <a:cubicBezTo>
                  <a:pt x="1026" y="218"/>
                  <a:pt x="1028" y="214"/>
                  <a:pt x="1028" y="217"/>
                </a:cubicBezTo>
                <a:cubicBezTo>
                  <a:pt x="1029" y="220"/>
                  <a:pt x="1026" y="219"/>
                  <a:pt x="1025" y="220"/>
                </a:cubicBezTo>
                <a:cubicBezTo>
                  <a:pt x="1025" y="220"/>
                  <a:pt x="1024" y="224"/>
                  <a:pt x="1024" y="224"/>
                </a:cubicBezTo>
                <a:cubicBezTo>
                  <a:pt x="1022" y="225"/>
                  <a:pt x="1019" y="224"/>
                  <a:pt x="1017" y="225"/>
                </a:cubicBezTo>
                <a:cubicBezTo>
                  <a:pt x="1016" y="226"/>
                  <a:pt x="1018" y="230"/>
                  <a:pt x="1017" y="231"/>
                </a:cubicBezTo>
                <a:cubicBezTo>
                  <a:pt x="1016" y="232"/>
                  <a:pt x="1016" y="228"/>
                  <a:pt x="1015" y="228"/>
                </a:cubicBezTo>
                <a:cubicBezTo>
                  <a:pt x="1014" y="228"/>
                  <a:pt x="1011" y="229"/>
                  <a:pt x="1014" y="235"/>
                </a:cubicBezTo>
                <a:cubicBezTo>
                  <a:pt x="1011" y="234"/>
                  <a:pt x="1012" y="237"/>
                  <a:pt x="1011" y="238"/>
                </a:cubicBezTo>
                <a:cubicBezTo>
                  <a:pt x="1011" y="238"/>
                  <a:pt x="1009" y="238"/>
                  <a:pt x="1009" y="238"/>
                </a:cubicBezTo>
                <a:cubicBezTo>
                  <a:pt x="1008" y="239"/>
                  <a:pt x="1008" y="242"/>
                  <a:pt x="1006" y="241"/>
                </a:cubicBezTo>
                <a:cubicBezTo>
                  <a:pt x="1006" y="243"/>
                  <a:pt x="1004" y="244"/>
                  <a:pt x="1004" y="246"/>
                </a:cubicBezTo>
                <a:cubicBezTo>
                  <a:pt x="1002" y="247"/>
                  <a:pt x="999" y="246"/>
                  <a:pt x="999" y="248"/>
                </a:cubicBezTo>
                <a:cubicBezTo>
                  <a:pt x="997" y="247"/>
                  <a:pt x="999" y="246"/>
                  <a:pt x="999" y="244"/>
                </a:cubicBezTo>
                <a:cubicBezTo>
                  <a:pt x="999" y="244"/>
                  <a:pt x="997" y="243"/>
                  <a:pt x="997" y="242"/>
                </a:cubicBezTo>
                <a:cubicBezTo>
                  <a:pt x="997" y="241"/>
                  <a:pt x="997" y="240"/>
                  <a:pt x="997" y="239"/>
                </a:cubicBezTo>
                <a:cubicBezTo>
                  <a:pt x="996" y="239"/>
                  <a:pt x="995" y="237"/>
                  <a:pt x="994" y="237"/>
                </a:cubicBezTo>
                <a:cubicBezTo>
                  <a:pt x="994" y="236"/>
                  <a:pt x="993" y="235"/>
                  <a:pt x="992" y="235"/>
                </a:cubicBezTo>
                <a:cubicBezTo>
                  <a:pt x="993" y="233"/>
                  <a:pt x="993" y="230"/>
                  <a:pt x="993" y="227"/>
                </a:cubicBezTo>
                <a:cubicBezTo>
                  <a:pt x="993" y="224"/>
                  <a:pt x="992" y="224"/>
                  <a:pt x="992" y="223"/>
                </a:cubicBezTo>
                <a:cubicBezTo>
                  <a:pt x="991" y="217"/>
                  <a:pt x="993" y="211"/>
                  <a:pt x="992" y="207"/>
                </a:cubicBezTo>
                <a:cubicBezTo>
                  <a:pt x="997" y="211"/>
                  <a:pt x="992" y="205"/>
                  <a:pt x="994" y="202"/>
                </a:cubicBezTo>
                <a:cubicBezTo>
                  <a:pt x="995" y="201"/>
                  <a:pt x="996" y="206"/>
                  <a:pt x="997" y="203"/>
                </a:cubicBezTo>
                <a:cubicBezTo>
                  <a:pt x="997" y="202"/>
                  <a:pt x="997" y="201"/>
                  <a:pt x="997" y="200"/>
                </a:cubicBezTo>
                <a:cubicBezTo>
                  <a:pt x="999" y="198"/>
                  <a:pt x="1004" y="194"/>
                  <a:pt x="1006" y="193"/>
                </a:cubicBezTo>
                <a:cubicBezTo>
                  <a:pt x="1006" y="193"/>
                  <a:pt x="1008" y="193"/>
                  <a:pt x="1007" y="192"/>
                </a:cubicBezTo>
                <a:cubicBezTo>
                  <a:pt x="1005" y="190"/>
                  <a:pt x="1008" y="191"/>
                  <a:pt x="1010" y="190"/>
                </a:cubicBezTo>
                <a:cubicBezTo>
                  <a:pt x="1012" y="189"/>
                  <a:pt x="1013" y="187"/>
                  <a:pt x="1013" y="183"/>
                </a:cubicBezTo>
                <a:cubicBezTo>
                  <a:pt x="1013" y="183"/>
                  <a:pt x="1018" y="181"/>
                  <a:pt x="1017" y="180"/>
                </a:cubicBezTo>
                <a:cubicBezTo>
                  <a:pt x="1017" y="180"/>
                  <a:pt x="1016" y="180"/>
                  <a:pt x="1015" y="180"/>
                </a:cubicBezTo>
                <a:cubicBezTo>
                  <a:pt x="1016" y="180"/>
                  <a:pt x="1017" y="178"/>
                  <a:pt x="1017" y="178"/>
                </a:cubicBezTo>
                <a:cubicBezTo>
                  <a:pt x="1018" y="177"/>
                  <a:pt x="1020" y="181"/>
                  <a:pt x="1020" y="175"/>
                </a:cubicBezTo>
                <a:cubicBezTo>
                  <a:pt x="1022" y="175"/>
                  <a:pt x="1025" y="174"/>
                  <a:pt x="1027" y="173"/>
                </a:cubicBezTo>
                <a:cubicBezTo>
                  <a:pt x="1027" y="173"/>
                  <a:pt x="1028" y="171"/>
                  <a:pt x="1028" y="171"/>
                </a:cubicBezTo>
                <a:cubicBezTo>
                  <a:pt x="1029" y="170"/>
                  <a:pt x="1030" y="171"/>
                  <a:pt x="1031" y="171"/>
                </a:cubicBezTo>
                <a:cubicBezTo>
                  <a:pt x="1032" y="170"/>
                  <a:pt x="1033" y="169"/>
                  <a:pt x="1034" y="168"/>
                </a:cubicBezTo>
                <a:cubicBezTo>
                  <a:pt x="1034" y="167"/>
                  <a:pt x="1035" y="168"/>
                  <a:pt x="1035" y="166"/>
                </a:cubicBezTo>
                <a:cubicBezTo>
                  <a:pt x="1035" y="165"/>
                  <a:pt x="1037" y="161"/>
                  <a:pt x="1039" y="164"/>
                </a:cubicBezTo>
                <a:cubicBezTo>
                  <a:pt x="1039" y="157"/>
                  <a:pt x="1039" y="157"/>
                  <a:pt x="1039" y="157"/>
                </a:cubicBezTo>
                <a:cubicBezTo>
                  <a:pt x="1036" y="156"/>
                  <a:pt x="1034" y="157"/>
                  <a:pt x="1032" y="158"/>
                </a:cubicBezTo>
                <a:cubicBezTo>
                  <a:pt x="1032" y="159"/>
                  <a:pt x="1030" y="160"/>
                  <a:pt x="1030" y="161"/>
                </a:cubicBezTo>
                <a:cubicBezTo>
                  <a:pt x="1029" y="162"/>
                  <a:pt x="1028" y="161"/>
                  <a:pt x="1028" y="162"/>
                </a:cubicBezTo>
                <a:cubicBezTo>
                  <a:pt x="1028" y="165"/>
                  <a:pt x="1023" y="164"/>
                  <a:pt x="1023" y="168"/>
                </a:cubicBezTo>
                <a:cubicBezTo>
                  <a:pt x="1020" y="167"/>
                  <a:pt x="1018" y="168"/>
                  <a:pt x="1018" y="171"/>
                </a:cubicBezTo>
                <a:cubicBezTo>
                  <a:pt x="1017" y="171"/>
                  <a:pt x="1018" y="168"/>
                  <a:pt x="1017" y="168"/>
                </a:cubicBezTo>
                <a:cubicBezTo>
                  <a:pt x="1017" y="168"/>
                  <a:pt x="1014" y="168"/>
                  <a:pt x="1014" y="168"/>
                </a:cubicBezTo>
                <a:cubicBezTo>
                  <a:pt x="1014" y="167"/>
                  <a:pt x="1015" y="165"/>
                  <a:pt x="1014" y="164"/>
                </a:cubicBezTo>
                <a:cubicBezTo>
                  <a:pt x="1008" y="164"/>
                  <a:pt x="1004" y="163"/>
                  <a:pt x="1000" y="164"/>
                </a:cubicBezTo>
                <a:cubicBezTo>
                  <a:pt x="998" y="164"/>
                  <a:pt x="1000" y="166"/>
                  <a:pt x="999" y="166"/>
                </a:cubicBezTo>
                <a:cubicBezTo>
                  <a:pt x="997" y="168"/>
                  <a:pt x="995" y="167"/>
                  <a:pt x="993" y="168"/>
                </a:cubicBezTo>
                <a:cubicBezTo>
                  <a:pt x="991" y="169"/>
                  <a:pt x="991" y="170"/>
                  <a:pt x="989" y="172"/>
                </a:cubicBezTo>
                <a:cubicBezTo>
                  <a:pt x="988" y="173"/>
                  <a:pt x="987" y="175"/>
                  <a:pt x="985" y="175"/>
                </a:cubicBezTo>
                <a:cubicBezTo>
                  <a:pt x="983" y="179"/>
                  <a:pt x="987" y="178"/>
                  <a:pt x="986" y="182"/>
                </a:cubicBezTo>
                <a:cubicBezTo>
                  <a:pt x="984" y="182"/>
                  <a:pt x="983" y="184"/>
                  <a:pt x="983" y="186"/>
                </a:cubicBezTo>
                <a:cubicBezTo>
                  <a:pt x="977" y="185"/>
                  <a:pt x="976" y="188"/>
                  <a:pt x="971" y="187"/>
                </a:cubicBezTo>
                <a:cubicBezTo>
                  <a:pt x="969" y="186"/>
                  <a:pt x="970" y="185"/>
                  <a:pt x="971" y="183"/>
                </a:cubicBezTo>
                <a:cubicBezTo>
                  <a:pt x="968" y="184"/>
                  <a:pt x="968" y="182"/>
                  <a:pt x="968" y="180"/>
                </a:cubicBezTo>
                <a:cubicBezTo>
                  <a:pt x="966" y="180"/>
                  <a:pt x="962" y="181"/>
                  <a:pt x="962" y="179"/>
                </a:cubicBezTo>
                <a:cubicBezTo>
                  <a:pt x="956" y="183"/>
                  <a:pt x="947" y="185"/>
                  <a:pt x="938" y="186"/>
                </a:cubicBezTo>
                <a:cubicBezTo>
                  <a:pt x="938" y="184"/>
                  <a:pt x="934" y="185"/>
                  <a:pt x="936" y="180"/>
                </a:cubicBezTo>
                <a:cubicBezTo>
                  <a:pt x="930" y="180"/>
                  <a:pt x="930" y="180"/>
                  <a:pt x="930" y="180"/>
                </a:cubicBezTo>
                <a:cubicBezTo>
                  <a:pt x="924" y="182"/>
                  <a:pt x="919" y="184"/>
                  <a:pt x="915" y="186"/>
                </a:cubicBezTo>
                <a:cubicBezTo>
                  <a:pt x="911" y="188"/>
                  <a:pt x="908" y="192"/>
                  <a:pt x="903" y="193"/>
                </a:cubicBezTo>
                <a:cubicBezTo>
                  <a:pt x="904" y="196"/>
                  <a:pt x="903" y="197"/>
                  <a:pt x="900" y="197"/>
                </a:cubicBezTo>
                <a:cubicBezTo>
                  <a:pt x="902" y="201"/>
                  <a:pt x="898" y="201"/>
                  <a:pt x="899" y="204"/>
                </a:cubicBezTo>
                <a:cubicBezTo>
                  <a:pt x="896" y="202"/>
                  <a:pt x="894" y="210"/>
                  <a:pt x="892" y="209"/>
                </a:cubicBezTo>
                <a:cubicBezTo>
                  <a:pt x="889" y="206"/>
                  <a:pt x="892" y="210"/>
                  <a:pt x="888" y="210"/>
                </a:cubicBezTo>
                <a:cubicBezTo>
                  <a:pt x="885" y="210"/>
                  <a:pt x="885" y="211"/>
                  <a:pt x="885" y="213"/>
                </a:cubicBezTo>
                <a:cubicBezTo>
                  <a:pt x="878" y="210"/>
                  <a:pt x="881" y="218"/>
                  <a:pt x="875" y="217"/>
                </a:cubicBezTo>
                <a:cubicBezTo>
                  <a:pt x="876" y="218"/>
                  <a:pt x="880" y="224"/>
                  <a:pt x="881" y="221"/>
                </a:cubicBezTo>
                <a:cubicBezTo>
                  <a:pt x="883" y="222"/>
                  <a:pt x="882" y="225"/>
                  <a:pt x="882" y="227"/>
                </a:cubicBezTo>
                <a:cubicBezTo>
                  <a:pt x="884" y="225"/>
                  <a:pt x="886" y="228"/>
                  <a:pt x="886" y="228"/>
                </a:cubicBezTo>
                <a:cubicBezTo>
                  <a:pt x="888" y="228"/>
                  <a:pt x="889" y="226"/>
                  <a:pt x="892" y="227"/>
                </a:cubicBezTo>
                <a:cubicBezTo>
                  <a:pt x="892" y="227"/>
                  <a:pt x="894" y="228"/>
                  <a:pt x="893" y="228"/>
                </a:cubicBezTo>
                <a:cubicBezTo>
                  <a:pt x="895" y="228"/>
                  <a:pt x="897" y="224"/>
                  <a:pt x="898" y="227"/>
                </a:cubicBezTo>
                <a:cubicBezTo>
                  <a:pt x="899" y="227"/>
                  <a:pt x="899" y="225"/>
                  <a:pt x="899" y="224"/>
                </a:cubicBezTo>
                <a:cubicBezTo>
                  <a:pt x="901" y="225"/>
                  <a:pt x="901" y="235"/>
                  <a:pt x="905" y="230"/>
                </a:cubicBezTo>
                <a:cubicBezTo>
                  <a:pt x="908" y="229"/>
                  <a:pt x="904" y="236"/>
                  <a:pt x="909" y="234"/>
                </a:cubicBezTo>
                <a:cubicBezTo>
                  <a:pt x="909" y="235"/>
                  <a:pt x="906" y="234"/>
                  <a:pt x="906" y="235"/>
                </a:cubicBezTo>
                <a:cubicBezTo>
                  <a:pt x="906" y="235"/>
                  <a:pt x="908" y="239"/>
                  <a:pt x="907" y="241"/>
                </a:cubicBezTo>
                <a:cubicBezTo>
                  <a:pt x="907" y="241"/>
                  <a:pt x="906" y="241"/>
                  <a:pt x="906" y="242"/>
                </a:cubicBezTo>
                <a:cubicBezTo>
                  <a:pt x="906" y="243"/>
                  <a:pt x="905" y="244"/>
                  <a:pt x="905" y="245"/>
                </a:cubicBezTo>
                <a:cubicBezTo>
                  <a:pt x="904" y="249"/>
                  <a:pt x="907" y="258"/>
                  <a:pt x="902" y="253"/>
                </a:cubicBezTo>
                <a:cubicBezTo>
                  <a:pt x="903" y="266"/>
                  <a:pt x="897" y="271"/>
                  <a:pt x="895" y="280"/>
                </a:cubicBezTo>
                <a:cubicBezTo>
                  <a:pt x="893" y="282"/>
                  <a:pt x="893" y="281"/>
                  <a:pt x="891" y="280"/>
                </a:cubicBezTo>
                <a:cubicBezTo>
                  <a:pt x="890" y="281"/>
                  <a:pt x="891" y="283"/>
                  <a:pt x="891" y="284"/>
                </a:cubicBezTo>
                <a:cubicBezTo>
                  <a:pt x="890" y="286"/>
                  <a:pt x="888" y="285"/>
                  <a:pt x="886" y="286"/>
                </a:cubicBezTo>
                <a:cubicBezTo>
                  <a:pt x="886" y="286"/>
                  <a:pt x="887" y="288"/>
                  <a:pt x="886" y="288"/>
                </a:cubicBezTo>
                <a:cubicBezTo>
                  <a:pt x="886" y="289"/>
                  <a:pt x="884" y="288"/>
                  <a:pt x="884" y="288"/>
                </a:cubicBezTo>
                <a:cubicBezTo>
                  <a:pt x="883" y="289"/>
                  <a:pt x="885" y="290"/>
                  <a:pt x="885" y="290"/>
                </a:cubicBezTo>
                <a:cubicBezTo>
                  <a:pt x="884" y="291"/>
                  <a:pt x="882" y="291"/>
                  <a:pt x="881" y="293"/>
                </a:cubicBezTo>
                <a:cubicBezTo>
                  <a:pt x="880" y="294"/>
                  <a:pt x="880" y="296"/>
                  <a:pt x="879" y="297"/>
                </a:cubicBezTo>
                <a:cubicBezTo>
                  <a:pt x="878" y="298"/>
                  <a:pt x="877" y="297"/>
                  <a:pt x="875" y="298"/>
                </a:cubicBezTo>
                <a:cubicBezTo>
                  <a:pt x="874" y="299"/>
                  <a:pt x="875" y="301"/>
                  <a:pt x="874" y="303"/>
                </a:cubicBezTo>
                <a:cubicBezTo>
                  <a:pt x="873" y="303"/>
                  <a:pt x="871" y="302"/>
                  <a:pt x="871" y="303"/>
                </a:cubicBezTo>
                <a:cubicBezTo>
                  <a:pt x="871" y="303"/>
                  <a:pt x="871" y="306"/>
                  <a:pt x="870" y="305"/>
                </a:cubicBezTo>
                <a:cubicBezTo>
                  <a:pt x="869" y="304"/>
                  <a:pt x="867" y="304"/>
                  <a:pt x="867" y="308"/>
                </a:cubicBezTo>
                <a:cubicBezTo>
                  <a:pt x="860" y="309"/>
                  <a:pt x="860" y="308"/>
                  <a:pt x="853" y="308"/>
                </a:cubicBezTo>
                <a:cubicBezTo>
                  <a:pt x="853" y="309"/>
                  <a:pt x="847" y="312"/>
                  <a:pt x="850" y="312"/>
                </a:cubicBezTo>
                <a:cubicBezTo>
                  <a:pt x="851" y="315"/>
                  <a:pt x="840" y="313"/>
                  <a:pt x="846" y="315"/>
                </a:cubicBezTo>
                <a:cubicBezTo>
                  <a:pt x="845" y="317"/>
                  <a:pt x="843" y="317"/>
                  <a:pt x="843" y="315"/>
                </a:cubicBezTo>
                <a:cubicBezTo>
                  <a:pt x="839" y="318"/>
                  <a:pt x="841" y="321"/>
                  <a:pt x="842" y="326"/>
                </a:cubicBezTo>
                <a:cubicBezTo>
                  <a:pt x="837" y="327"/>
                  <a:pt x="839" y="327"/>
                  <a:pt x="835" y="326"/>
                </a:cubicBezTo>
                <a:cubicBezTo>
                  <a:pt x="836" y="328"/>
                  <a:pt x="836" y="329"/>
                  <a:pt x="833" y="329"/>
                </a:cubicBezTo>
                <a:cubicBezTo>
                  <a:pt x="833" y="332"/>
                  <a:pt x="834" y="344"/>
                  <a:pt x="836" y="340"/>
                </a:cubicBezTo>
                <a:cubicBezTo>
                  <a:pt x="839" y="340"/>
                  <a:pt x="836" y="351"/>
                  <a:pt x="840" y="352"/>
                </a:cubicBezTo>
                <a:cubicBezTo>
                  <a:pt x="844" y="352"/>
                  <a:pt x="839" y="356"/>
                  <a:pt x="843" y="357"/>
                </a:cubicBezTo>
                <a:cubicBezTo>
                  <a:pt x="842" y="357"/>
                  <a:pt x="842" y="360"/>
                  <a:pt x="842" y="360"/>
                </a:cubicBezTo>
                <a:cubicBezTo>
                  <a:pt x="840" y="361"/>
                  <a:pt x="839" y="359"/>
                  <a:pt x="839" y="359"/>
                </a:cubicBezTo>
                <a:cubicBezTo>
                  <a:pt x="837" y="359"/>
                  <a:pt x="838" y="361"/>
                  <a:pt x="837" y="361"/>
                </a:cubicBezTo>
                <a:cubicBezTo>
                  <a:pt x="836" y="362"/>
                  <a:pt x="834" y="361"/>
                  <a:pt x="833" y="361"/>
                </a:cubicBezTo>
                <a:cubicBezTo>
                  <a:pt x="830" y="362"/>
                  <a:pt x="826" y="365"/>
                  <a:pt x="823" y="363"/>
                </a:cubicBezTo>
                <a:cubicBezTo>
                  <a:pt x="823" y="360"/>
                  <a:pt x="824" y="359"/>
                  <a:pt x="825" y="357"/>
                </a:cubicBezTo>
                <a:cubicBezTo>
                  <a:pt x="825" y="354"/>
                  <a:pt x="823" y="350"/>
                  <a:pt x="826" y="349"/>
                </a:cubicBezTo>
                <a:cubicBezTo>
                  <a:pt x="826" y="347"/>
                  <a:pt x="822" y="348"/>
                  <a:pt x="823" y="343"/>
                </a:cubicBezTo>
                <a:cubicBezTo>
                  <a:pt x="820" y="342"/>
                  <a:pt x="818" y="344"/>
                  <a:pt x="815" y="340"/>
                </a:cubicBezTo>
                <a:cubicBezTo>
                  <a:pt x="814" y="336"/>
                  <a:pt x="820" y="339"/>
                  <a:pt x="818" y="333"/>
                </a:cubicBezTo>
                <a:cubicBezTo>
                  <a:pt x="817" y="332"/>
                  <a:pt x="816" y="333"/>
                  <a:pt x="816" y="333"/>
                </a:cubicBezTo>
                <a:cubicBezTo>
                  <a:pt x="815" y="333"/>
                  <a:pt x="814" y="332"/>
                  <a:pt x="814" y="331"/>
                </a:cubicBezTo>
                <a:cubicBezTo>
                  <a:pt x="813" y="330"/>
                  <a:pt x="811" y="329"/>
                  <a:pt x="811" y="328"/>
                </a:cubicBezTo>
                <a:cubicBezTo>
                  <a:pt x="810" y="329"/>
                  <a:pt x="808" y="329"/>
                  <a:pt x="806" y="329"/>
                </a:cubicBezTo>
                <a:cubicBezTo>
                  <a:pt x="805" y="329"/>
                  <a:pt x="806" y="331"/>
                  <a:pt x="806" y="331"/>
                </a:cubicBezTo>
                <a:cubicBezTo>
                  <a:pt x="806" y="335"/>
                  <a:pt x="803" y="327"/>
                  <a:pt x="804" y="333"/>
                </a:cubicBezTo>
                <a:cubicBezTo>
                  <a:pt x="800" y="330"/>
                  <a:pt x="800" y="337"/>
                  <a:pt x="795" y="333"/>
                </a:cubicBezTo>
                <a:cubicBezTo>
                  <a:pt x="799" y="330"/>
                  <a:pt x="795" y="328"/>
                  <a:pt x="799" y="325"/>
                </a:cubicBezTo>
                <a:cubicBezTo>
                  <a:pt x="802" y="323"/>
                  <a:pt x="793" y="324"/>
                  <a:pt x="792" y="326"/>
                </a:cubicBezTo>
                <a:cubicBezTo>
                  <a:pt x="792" y="330"/>
                  <a:pt x="790" y="325"/>
                  <a:pt x="791" y="325"/>
                </a:cubicBezTo>
                <a:cubicBezTo>
                  <a:pt x="788" y="325"/>
                  <a:pt x="789" y="329"/>
                  <a:pt x="787" y="329"/>
                </a:cubicBezTo>
                <a:cubicBezTo>
                  <a:pt x="786" y="329"/>
                  <a:pt x="783" y="331"/>
                  <a:pt x="783" y="332"/>
                </a:cubicBezTo>
                <a:cubicBezTo>
                  <a:pt x="782" y="333"/>
                  <a:pt x="781" y="333"/>
                  <a:pt x="781" y="335"/>
                </a:cubicBezTo>
                <a:cubicBezTo>
                  <a:pt x="776" y="334"/>
                  <a:pt x="777" y="334"/>
                  <a:pt x="771" y="335"/>
                </a:cubicBezTo>
                <a:cubicBezTo>
                  <a:pt x="773" y="335"/>
                  <a:pt x="772" y="338"/>
                  <a:pt x="773" y="339"/>
                </a:cubicBezTo>
                <a:cubicBezTo>
                  <a:pt x="774" y="340"/>
                  <a:pt x="776" y="338"/>
                  <a:pt x="777" y="339"/>
                </a:cubicBezTo>
                <a:cubicBezTo>
                  <a:pt x="777" y="339"/>
                  <a:pt x="777" y="341"/>
                  <a:pt x="777" y="342"/>
                </a:cubicBezTo>
                <a:cubicBezTo>
                  <a:pt x="778" y="342"/>
                  <a:pt x="780" y="341"/>
                  <a:pt x="781" y="342"/>
                </a:cubicBezTo>
                <a:cubicBezTo>
                  <a:pt x="782" y="342"/>
                  <a:pt x="781" y="344"/>
                  <a:pt x="781" y="345"/>
                </a:cubicBezTo>
                <a:cubicBezTo>
                  <a:pt x="782" y="346"/>
                  <a:pt x="784" y="345"/>
                  <a:pt x="785" y="346"/>
                </a:cubicBezTo>
                <a:cubicBezTo>
                  <a:pt x="787" y="346"/>
                  <a:pt x="786" y="343"/>
                  <a:pt x="788" y="343"/>
                </a:cubicBezTo>
                <a:cubicBezTo>
                  <a:pt x="794" y="343"/>
                  <a:pt x="798" y="344"/>
                  <a:pt x="798" y="349"/>
                </a:cubicBezTo>
                <a:cubicBezTo>
                  <a:pt x="796" y="351"/>
                  <a:pt x="793" y="351"/>
                  <a:pt x="791" y="349"/>
                </a:cubicBezTo>
                <a:cubicBezTo>
                  <a:pt x="790" y="350"/>
                  <a:pt x="789" y="353"/>
                  <a:pt x="790" y="356"/>
                </a:cubicBezTo>
                <a:cubicBezTo>
                  <a:pt x="787" y="355"/>
                  <a:pt x="787" y="357"/>
                  <a:pt x="788" y="357"/>
                </a:cubicBezTo>
                <a:cubicBezTo>
                  <a:pt x="788" y="359"/>
                  <a:pt x="785" y="358"/>
                  <a:pt x="783" y="359"/>
                </a:cubicBezTo>
                <a:cubicBezTo>
                  <a:pt x="785" y="364"/>
                  <a:pt x="790" y="366"/>
                  <a:pt x="790" y="373"/>
                </a:cubicBezTo>
                <a:cubicBezTo>
                  <a:pt x="793" y="368"/>
                  <a:pt x="791" y="372"/>
                  <a:pt x="794" y="374"/>
                </a:cubicBezTo>
                <a:cubicBezTo>
                  <a:pt x="793" y="379"/>
                  <a:pt x="795" y="386"/>
                  <a:pt x="792" y="389"/>
                </a:cubicBezTo>
                <a:cubicBezTo>
                  <a:pt x="795" y="393"/>
                  <a:pt x="796" y="397"/>
                  <a:pt x="795" y="404"/>
                </a:cubicBezTo>
                <a:cubicBezTo>
                  <a:pt x="791" y="400"/>
                  <a:pt x="793" y="410"/>
                  <a:pt x="791" y="408"/>
                </a:cubicBezTo>
                <a:cubicBezTo>
                  <a:pt x="789" y="406"/>
                  <a:pt x="791" y="408"/>
                  <a:pt x="790" y="409"/>
                </a:cubicBezTo>
                <a:cubicBezTo>
                  <a:pt x="789" y="410"/>
                  <a:pt x="786" y="410"/>
                  <a:pt x="787" y="415"/>
                </a:cubicBezTo>
                <a:cubicBezTo>
                  <a:pt x="782" y="413"/>
                  <a:pt x="786" y="419"/>
                  <a:pt x="781" y="418"/>
                </a:cubicBezTo>
                <a:cubicBezTo>
                  <a:pt x="785" y="421"/>
                  <a:pt x="775" y="423"/>
                  <a:pt x="777" y="425"/>
                </a:cubicBezTo>
                <a:cubicBezTo>
                  <a:pt x="779" y="427"/>
                  <a:pt x="776" y="425"/>
                  <a:pt x="774" y="427"/>
                </a:cubicBezTo>
                <a:cubicBezTo>
                  <a:pt x="773" y="428"/>
                  <a:pt x="774" y="430"/>
                  <a:pt x="773" y="432"/>
                </a:cubicBezTo>
                <a:cubicBezTo>
                  <a:pt x="772" y="432"/>
                  <a:pt x="770" y="431"/>
                  <a:pt x="770" y="432"/>
                </a:cubicBezTo>
                <a:cubicBezTo>
                  <a:pt x="770" y="432"/>
                  <a:pt x="770" y="434"/>
                  <a:pt x="770" y="434"/>
                </a:cubicBezTo>
                <a:cubicBezTo>
                  <a:pt x="769" y="436"/>
                  <a:pt x="764" y="433"/>
                  <a:pt x="766" y="437"/>
                </a:cubicBezTo>
                <a:cubicBezTo>
                  <a:pt x="757" y="438"/>
                  <a:pt x="758" y="438"/>
                  <a:pt x="749" y="437"/>
                </a:cubicBezTo>
                <a:cubicBezTo>
                  <a:pt x="747" y="437"/>
                  <a:pt x="748" y="440"/>
                  <a:pt x="748" y="441"/>
                </a:cubicBezTo>
                <a:cubicBezTo>
                  <a:pt x="744" y="439"/>
                  <a:pt x="740" y="445"/>
                  <a:pt x="739" y="444"/>
                </a:cubicBezTo>
                <a:cubicBezTo>
                  <a:pt x="737" y="442"/>
                  <a:pt x="739" y="446"/>
                  <a:pt x="734" y="446"/>
                </a:cubicBezTo>
                <a:cubicBezTo>
                  <a:pt x="731" y="446"/>
                  <a:pt x="735" y="448"/>
                  <a:pt x="732" y="448"/>
                </a:cubicBezTo>
                <a:cubicBezTo>
                  <a:pt x="729" y="452"/>
                  <a:pt x="727" y="446"/>
                  <a:pt x="724" y="446"/>
                </a:cubicBezTo>
                <a:cubicBezTo>
                  <a:pt x="719" y="445"/>
                  <a:pt x="719" y="447"/>
                  <a:pt x="715" y="447"/>
                </a:cubicBezTo>
                <a:cubicBezTo>
                  <a:pt x="713" y="448"/>
                  <a:pt x="713" y="450"/>
                  <a:pt x="712" y="453"/>
                </a:cubicBezTo>
                <a:cubicBezTo>
                  <a:pt x="708" y="451"/>
                  <a:pt x="708" y="455"/>
                  <a:pt x="705" y="455"/>
                </a:cubicBezTo>
                <a:cubicBezTo>
                  <a:pt x="704" y="459"/>
                  <a:pt x="708" y="458"/>
                  <a:pt x="708" y="461"/>
                </a:cubicBezTo>
                <a:cubicBezTo>
                  <a:pt x="708" y="462"/>
                  <a:pt x="708" y="464"/>
                  <a:pt x="710" y="464"/>
                </a:cubicBezTo>
                <a:cubicBezTo>
                  <a:pt x="711" y="464"/>
                  <a:pt x="710" y="466"/>
                  <a:pt x="711" y="467"/>
                </a:cubicBezTo>
                <a:cubicBezTo>
                  <a:pt x="712" y="468"/>
                  <a:pt x="714" y="467"/>
                  <a:pt x="715" y="468"/>
                </a:cubicBezTo>
                <a:cubicBezTo>
                  <a:pt x="716" y="468"/>
                  <a:pt x="715" y="470"/>
                  <a:pt x="715" y="471"/>
                </a:cubicBezTo>
                <a:cubicBezTo>
                  <a:pt x="716" y="471"/>
                  <a:pt x="718" y="470"/>
                  <a:pt x="718" y="471"/>
                </a:cubicBezTo>
                <a:cubicBezTo>
                  <a:pt x="719" y="472"/>
                  <a:pt x="719" y="476"/>
                  <a:pt x="721" y="478"/>
                </a:cubicBezTo>
                <a:cubicBezTo>
                  <a:pt x="722" y="479"/>
                  <a:pt x="725" y="482"/>
                  <a:pt x="725" y="482"/>
                </a:cubicBezTo>
                <a:cubicBezTo>
                  <a:pt x="726" y="484"/>
                  <a:pt x="725" y="486"/>
                  <a:pt x="725" y="488"/>
                </a:cubicBezTo>
                <a:cubicBezTo>
                  <a:pt x="725" y="490"/>
                  <a:pt x="727" y="491"/>
                  <a:pt x="727" y="493"/>
                </a:cubicBezTo>
                <a:cubicBezTo>
                  <a:pt x="726" y="496"/>
                  <a:pt x="725" y="496"/>
                  <a:pt x="725" y="498"/>
                </a:cubicBezTo>
                <a:cubicBezTo>
                  <a:pt x="725" y="500"/>
                  <a:pt x="726" y="503"/>
                  <a:pt x="722" y="500"/>
                </a:cubicBezTo>
                <a:cubicBezTo>
                  <a:pt x="724" y="506"/>
                  <a:pt x="718" y="503"/>
                  <a:pt x="720" y="507"/>
                </a:cubicBezTo>
                <a:cubicBezTo>
                  <a:pt x="714" y="505"/>
                  <a:pt x="715" y="510"/>
                  <a:pt x="711" y="510"/>
                </a:cubicBezTo>
                <a:cubicBezTo>
                  <a:pt x="709" y="510"/>
                  <a:pt x="710" y="512"/>
                  <a:pt x="710" y="513"/>
                </a:cubicBezTo>
                <a:cubicBezTo>
                  <a:pt x="709" y="513"/>
                  <a:pt x="706" y="513"/>
                  <a:pt x="707" y="514"/>
                </a:cubicBezTo>
                <a:cubicBezTo>
                  <a:pt x="708" y="516"/>
                  <a:pt x="708" y="515"/>
                  <a:pt x="707" y="516"/>
                </a:cubicBezTo>
                <a:cubicBezTo>
                  <a:pt x="706" y="517"/>
                  <a:pt x="705" y="519"/>
                  <a:pt x="703" y="519"/>
                </a:cubicBezTo>
                <a:cubicBezTo>
                  <a:pt x="704" y="511"/>
                  <a:pt x="700" y="518"/>
                  <a:pt x="700" y="514"/>
                </a:cubicBezTo>
                <a:cubicBezTo>
                  <a:pt x="700" y="513"/>
                  <a:pt x="699" y="510"/>
                  <a:pt x="697" y="509"/>
                </a:cubicBezTo>
                <a:cubicBezTo>
                  <a:pt x="697" y="508"/>
                  <a:pt x="695" y="509"/>
                  <a:pt x="694" y="509"/>
                </a:cubicBezTo>
                <a:cubicBezTo>
                  <a:pt x="694" y="508"/>
                  <a:pt x="695" y="506"/>
                  <a:pt x="694" y="506"/>
                </a:cubicBezTo>
                <a:cubicBezTo>
                  <a:pt x="693" y="505"/>
                  <a:pt x="689" y="506"/>
                  <a:pt x="689" y="505"/>
                </a:cubicBezTo>
                <a:cubicBezTo>
                  <a:pt x="688" y="504"/>
                  <a:pt x="689" y="502"/>
                  <a:pt x="689" y="502"/>
                </a:cubicBezTo>
                <a:cubicBezTo>
                  <a:pt x="688" y="501"/>
                  <a:pt x="686" y="502"/>
                  <a:pt x="684" y="502"/>
                </a:cubicBezTo>
                <a:cubicBezTo>
                  <a:pt x="683" y="502"/>
                  <a:pt x="684" y="498"/>
                  <a:pt x="683" y="498"/>
                </a:cubicBezTo>
                <a:cubicBezTo>
                  <a:pt x="682" y="497"/>
                  <a:pt x="681" y="498"/>
                  <a:pt x="682" y="499"/>
                </a:cubicBezTo>
                <a:cubicBezTo>
                  <a:pt x="679" y="496"/>
                  <a:pt x="680" y="496"/>
                  <a:pt x="677" y="493"/>
                </a:cubicBezTo>
                <a:cubicBezTo>
                  <a:pt x="673" y="492"/>
                  <a:pt x="674" y="498"/>
                  <a:pt x="673" y="500"/>
                </a:cubicBezTo>
                <a:cubicBezTo>
                  <a:pt x="673" y="501"/>
                  <a:pt x="671" y="501"/>
                  <a:pt x="670" y="502"/>
                </a:cubicBezTo>
                <a:cubicBezTo>
                  <a:pt x="670" y="504"/>
                  <a:pt x="671" y="508"/>
                  <a:pt x="669" y="510"/>
                </a:cubicBezTo>
                <a:cubicBezTo>
                  <a:pt x="670" y="511"/>
                  <a:pt x="670" y="512"/>
                  <a:pt x="670" y="514"/>
                </a:cubicBezTo>
                <a:cubicBezTo>
                  <a:pt x="671" y="516"/>
                  <a:pt x="673" y="518"/>
                  <a:pt x="673" y="516"/>
                </a:cubicBezTo>
                <a:cubicBezTo>
                  <a:pt x="677" y="519"/>
                  <a:pt x="675" y="521"/>
                  <a:pt x="675" y="526"/>
                </a:cubicBezTo>
                <a:cubicBezTo>
                  <a:pt x="675" y="527"/>
                  <a:pt x="676" y="527"/>
                  <a:pt x="676" y="528"/>
                </a:cubicBezTo>
                <a:cubicBezTo>
                  <a:pt x="677" y="529"/>
                  <a:pt x="678" y="531"/>
                  <a:pt x="679" y="531"/>
                </a:cubicBezTo>
                <a:cubicBezTo>
                  <a:pt x="681" y="533"/>
                  <a:pt x="683" y="534"/>
                  <a:pt x="686" y="535"/>
                </a:cubicBezTo>
                <a:cubicBezTo>
                  <a:pt x="687" y="536"/>
                  <a:pt x="686" y="537"/>
                  <a:pt x="687" y="537"/>
                </a:cubicBezTo>
                <a:cubicBezTo>
                  <a:pt x="689" y="537"/>
                  <a:pt x="688" y="538"/>
                  <a:pt x="689" y="540"/>
                </a:cubicBezTo>
                <a:cubicBezTo>
                  <a:pt x="689" y="541"/>
                  <a:pt x="691" y="540"/>
                  <a:pt x="691" y="541"/>
                </a:cubicBezTo>
                <a:cubicBezTo>
                  <a:pt x="692" y="542"/>
                  <a:pt x="691" y="545"/>
                  <a:pt x="691" y="547"/>
                </a:cubicBezTo>
                <a:cubicBezTo>
                  <a:pt x="692" y="547"/>
                  <a:pt x="694" y="549"/>
                  <a:pt x="694" y="549"/>
                </a:cubicBezTo>
                <a:cubicBezTo>
                  <a:pt x="694" y="550"/>
                  <a:pt x="691" y="554"/>
                  <a:pt x="696" y="555"/>
                </a:cubicBezTo>
                <a:cubicBezTo>
                  <a:pt x="695" y="558"/>
                  <a:pt x="692" y="557"/>
                  <a:pt x="690" y="556"/>
                </a:cubicBezTo>
                <a:cubicBezTo>
                  <a:pt x="688" y="556"/>
                  <a:pt x="684" y="556"/>
                  <a:pt x="683" y="555"/>
                </a:cubicBezTo>
                <a:cubicBezTo>
                  <a:pt x="684" y="556"/>
                  <a:pt x="685" y="549"/>
                  <a:pt x="682" y="554"/>
                </a:cubicBezTo>
                <a:cubicBezTo>
                  <a:pt x="679" y="552"/>
                  <a:pt x="680" y="549"/>
                  <a:pt x="679" y="547"/>
                </a:cubicBezTo>
                <a:cubicBezTo>
                  <a:pt x="678" y="545"/>
                  <a:pt x="676" y="544"/>
                  <a:pt x="675" y="542"/>
                </a:cubicBezTo>
                <a:cubicBezTo>
                  <a:pt x="674" y="540"/>
                  <a:pt x="674" y="538"/>
                  <a:pt x="676" y="538"/>
                </a:cubicBezTo>
                <a:cubicBezTo>
                  <a:pt x="674" y="535"/>
                  <a:pt x="673" y="531"/>
                  <a:pt x="669" y="530"/>
                </a:cubicBezTo>
                <a:cubicBezTo>
                  <a:pt x="669" y="527"/>
                  <a:pt x="667" y="526"/>
                  <a:pt x="669" y="526"/>
                </a:cubicBezTo>
                <a:cubicBezTo>
                  <a:pt x="668" y="524"/>
                  <a:pt x="666" y="523"/>
                  <a:pt x="665" y="523"/>
                </a:cubicBezTo>
                <a:cubicBezTo>
                  <a:pt x="665" y="521"/>
                  <a:pt x="665" y="519"/>
                  <a:pt x="663" y="519"/>
                </a:cubicBezTo>
                <a:cubicBezTo>
                  <a:pt x="663" y="516"/>
                  <a:pt x="664" y="515"/>
                  <a:pt x="665" y="513"/>
                </a:cubicBezTo>
                <a:cubicBezTo>
                  <a:pt x="665" y="511"/>
                  <a:pt x="664" y="509"/>
                  <a:pt x="662" y="509"/>
                </a:cubicBezTo>
                <a:cubicBezTo>
                  <a:pt x="663" y="507"/>
                  <a:pt x="664" y="506"/>
                  <a:pt x="662" y="506"/>
                </a:cubicBezTo>
                <a:cubicBezTo>
                  <a:pt x="662" y="504"/>
                  <a:pt x="665" y="505"/>
                  <a:pt x="668" y="505"/>
                </a:cubicBezTo>
                <a:cubicBezTo>
                  <a:pt x="667" y="503"/>
                  <a:pt x="666" y="503"/>
                  <a:pt x="666" y="502"/>
                </a:cubicBezTo>
                <a:cubicBezTo>
                  <a:pt x="666" y="501"/>
                  <a:pt x="668" y="500"/>
                  <a:pt x="668" y="499"/>
                </a:cubicBezTo>
                <a:cubicBezTo>
                  <a:pt x="667" y="497"/>
                  <a:pt x="665" y="495"/>
                  <a:pt x="665" y="492"/>
                </a:cubicBezTo>
                <a:cubicBezTo>
                  <a:pt x="664" y="489"/>
                  <a:pt x="665" y="485"/>
                  <a:pt x="665" y="483"/>
                </a:cubicBezTo>
                <a:cubicBezTo>
                  <a:pt x="664" y="482"/>
                  <a:pt x="663" y="482"/>
                  <a:pt x="662" y="481"/>
                </a:cubicBezTo>
                <a:cubicBezTo>
                  <a:pt x="661" y="479"/>
                  <a:pt x="661" y="478"/>
                  <a:pt x="661" y="476"/>
                </a:cubicBezTo>
                <a:cubicBezTo>
                  <a:pt x="659" y="474"/>
                  <a:pt x="658" y="472"/>
                  <a:pt x="656" y="471"/>
                </a:cubicBezTo>
                <a:cubicBezTo>
                  <a:pt x="652" y="470"/>
                  <a:pt x="654" y="476"/>
                  <a:pt x="651" y="472"/>
                </a:cubicBezTo>
                <a:cubicBezTo>
                  <a:pt x="649" y="472"/>
                  <a:pt x="650" y="475"/>
                  <a:pt x="649" y="476"/>
                </a:cubicBezTo>
                <a:cubicBezTo>
                  <a:pt x="649" y="477"/>
                  <a:pt x="647" y="476"/>
                  <a:pt x="647" y="476"/>
                </a:cubicBezTo>
                <a:cubicBezTo>
                  <a:pt x="646" y="477"/>
                  <a:pt x="647" y="480"/>
                  <a:pt x="645" y="479"/>
                </a:cubicBezTo>
                <a:cubicBezTo>
                  <a:pt x="642" y="480"/>
                  <a:pt x="642" y="478"/>
                  <a:pt x="641" y="475"/>
                </a:cubicBezTo>
                <a:cubicBezTo>
                  <a:pt x="641" y="474"/>
                  <a:pt x="640" y="474"/>
                  <a:pt x="640" y="474"/>
                </a:cubicBezTo>
                <a:cubicBezTo>
                  <a:pt x="639" y="472"/>
                  <a:pt x="641" y="472"/>
                  <a:pt x="641" y="471"/>
                </a:cubicBezTo>
                <a:cubicBezTo>
                  <a:pt x="641" y="470"/>
                  <a:pt x="637" y="464"/>
                  <a:pt x="641" y="461"/>
                </a:cubicBezTo>
                <a:cubicBezTo>
                  <a:pt x="640" y="460"/>
                  <a:pt x="637" y="458"/>
                  <a:pt x="638" y="453"/>
                </a:cubicBezTo>
                <a:cubicBezTo>
                  <a:pt x="637" y="453"/>
                  <a:pt x="637" y="454"/>
                  <a:pt x="637" y="455"/>
                </a:cubicBezTo>
                <a:cubicBezTo>
                  <a:pt x="634" y="454"/>
                  <a:pt x="636" y="449"/>
                  <a:pt x="634" y="447"/>
                </a:cubicBezTo>
                <a:cubicBezTo>
                  <a:pt x="633" y="446"/>
                  <a:pt x="632" y="445"/>
                  <a:pt x="631" y="444"/>
                </a:cubicBezTo>
                <a:cubicBezTo>
                  <a:pt x="631" y="443"/>
                  <a:pt x="630" y="442"/>
                  <a:pt x="630" y="441"/>
                </a:cubicBezTo>
                <a:cubicBezTo>
                  <a:pt x="629" y="440"/>
                  <a:pt x="624" y="440"/>
                  <a:pt x="626" y="437"/>
                </a:cubicBezTo>
                <a:cubicBezTo>
                  <a:pt x="621" y="437"/>
                  <a:pt x="620" y="440"/>
                  <a:pt x="617" y="441"/>
                </a:cubicBezTo>
                <a:cubicBezTo>
                  <a:pt x="615" y="441"/>
                  <a:pt x="613" y="441"/>
                  <a:pt x="613" y="443"/>
                </a:cubicBezTo>
                <a:cubicBezTo>
                  <a:pt x="603" y="443"/>
                  <a:pt x="603" y="443"/>
                  <a:pt x="603" y="443"/>
                </a:cubicBezTo>
                <a:cubicBezTo>
                  <a:pt x="602" y="444"/>
                  <a:pt x="601" y="445"/>
                  <a:pt x="600" y="446"/>
                </a:cubicBezTo>
                <a:cubicBezTo>
                  <a:pt x="600" y="446"/>
                  <a:pt x="599" y="445"/>
                  <a:pt x="599" y="447"/>
                </a:cubicBezTo>
                <a:cubicBezTo>
                  <a:pt x="599" y="448"/>
                  <a:pt x="596" y="449"/>
                  <a:pt x="595" y="450"/>
                </a:cubicBezTo>
                <a:cubicBezTo>
                  <a:pt x="592" y="452"/>
                  <a:pt x="589" y="458"/>
                  <a:pt x="583" y="460"/>
                </a:cubicBezTo>
                <a:cubicBezTo>
                  <a:pt x="580" y="462"/>
                  <a:pt x="579" y="467"/>
                  <a:pt x="574" y="468"/>
                </a:cubicBezTo>
                <a:cubicBezTo>
                  <a:pt x="576" y="471"/>
                  <a:pt x="575" y="471"/>
                  <a:pt x="571" y="471"/>
                </a:cubicBezTo>
                <a:cubicBezTo>
                  <a:pt x="571" y="473"/>
                  <a:pt x="571" y="473"/>
                  <a:pt x="572" y="474"/>
                </a:cubicBezTo>
                <a:cubicBezTo>
                  <a:pt x="572" y="475"/>
                  <a:pt x="569" y="475"/>
                  <a:pt x="569" y="474"/>
                </a:cubicBezTo>
                <a:cubicBezTo>
                  <a:pt x="567" y="474"/>
                  <a:pt x="568" y="478"/>
                  <a:pt x="564" y="476"/>
                </a:cubicBezTo>
                <a:cubicBezTo>
                  <a:pt x="562" y="477"/>
                  <a:pt x="562" y="480"/>
                  <a:pt x="560" y="479"/>
                </a:cubicBezTo>
                <a:cubicBezTo>
                  <a:pt x="559" y="482"/>
                  <a:pt x="561" y="482"/>
                  <a:pt x="561" y="483"/>
                </a:cubicBezTo>
                <a:cubicBezTo>
                  <a:pt x="561" y="486"/>
                  <a:pt x="559" y="490"/>
                  <a:pt x="558" y="495"/>
                </a:cubicBezTo>
                <a:cubicBezTo>
                  <a:pt x="557" y="501"/>
                  <a:pt x="558" y="508"/>
                  <a:pt x="557" y="510"/>
                </a:cubicBezTo>
                <a:cubicBezTo>
                  <a:pt x="557" y="511"/>
                  <a:pt x="554" y="510"/>
                  <a:pt x="554" y="510"/>
                </a:cubicBezTo>
                <a:cubicBezTo>
                  <a:pt x="553" y="511"/>
                  <a:pt x="554" y="515"/>
                  <a:pt x="553" y="516"/>
                </a:cubicBezTo>
                <a:cubicBezTo>
                  <a:pt x="551" y="517"/>
                  <a:pt x="549" y="516"/>
                  <a:pt x="547" y="517"/>
                </a:cubicBezTo>
                <a:cubicBezTo>
                  <a:pt x="546" y="518"/>
                  <a:pt x="546" y="521"/>
                  <a:pt x="543" y="520"/>
                </a:cubicBezTo>
                <a:cubicBezTo>
                  <a:pt x="539" y="516"/>
                  <a:pt x="537" y="512"/>
                  <a:pt x="536" y="506"/>
                </a:cubicBezTo>
                <a:cubicBezTo>
                  <a:pt x="535" y="505"/>
                  <a:pt x="534" y="504"/>
                  <a:pt x="533" y="503"/>
                </a:cubicBezTo>
                <a:cubicBezTo>
                  <a:pt x="532" y="503"/>
                  <a:pt x="532" y="501"/>
                  <a:pt x="530" y="502"/>
                </a:cubicBezTo>
                <a:cubicBezTo>
                  <a:pt x="529" y="497"/>
                  <a:pt x="532" y="497"/>
                  <a:pt x="533" y="495"/>
                </a:cubicBezTo>
                <a:cubicBezTo>
                  <a:pt x="533" y="492"/>
                  <a:pt x="530" y="491"/>
                  <a:pt x="529" y="489"/>
                </a:cubicBezTo>
                <a:cubicBezTo>
                  <a:pt x="527" y="488"/>
                  <a:pt x="527" y="485"/>
                  <a:pt x="524" y="485"/>
                </a:cubicBezTo>
                <a:cubicBezTo>
                  <a:pt x="524" y="482"/>
                  <a:pt x="523" y="479"/>
                  <a:pt x="522" y="476"/>
                </a:cubicBezTo>
                <a:cubicBezTo>
                  <a:pt x="520" y="474"/>
                  <a:pt x="520" y="464"/>
                  <a:pt x="519" y="457"/>
                </a:cubicBezTo>
                <a:cubicBezTo>
                  <a:pt x="518" y="453"/>
                  <a:pt x="517" y="445"/>
                  <a:pt x="516" y="440"/>
                </a:cubicBezTo>
                <a:cubicBezTo>
                  <a:pt x="514" y="440"/>
                  <a:pt x="510" y="446"/>
                  <a:pt x="513" y="447"/>
                </a:cubicBezTo>
                <a:cubicBezTo>
                  <a:pt x="513" y="451"/>
                  <a:pt x="508" y="447"/>
                  <a:pt x="506" y="447"/>
                </a:cubicBezTo>
                <a:cubicBezTo>
                  <a:pt x="505" y="447"/>
                  <a:pt x="504" y="447"/>
                  <a:pt x="503" y="447"/>
                </a:cubicBezTo>
                <a:cubicBezTo>
                  <a:pt x="502" y="446"/>
                  <a:pt x="501" y="441"/>
                  <a:pt x="498" y="443"/>
                </a:cubicBezTo>
                <a:cubicBezTo>
                  <a:pt x="497" y="440"/>
                  <a:pt x="499" y="440"/>
                  <a:pt x="501" y="440"/>
                </a:cubicBezTo>
                <a:cubicBezTo>
                  <a:pt x="499" y="438"/>
                  <a:pt x="500" y="438"/>
                  <a:pt x="501" y="436"/>
                </a:cubicBezTo>
                <a:cubicBezTo>
                  <a:pt x="500" y="433"/>
                  <a:pt x="497" y="435"/>
                  <a:pt x="495" y="434"/>
                </a:cubicBezTo>
                <a:cubicBezTo>
                  <a:pt x="494" y="434"/>
                  <a:pt x="492" y="427"/>
                  <a:pt x="491" y="432"/>
                </a:cubicBezTo>
                <a:cubicBezTo>
                  <a:pt x="488" y="432"/>
                  <a:pt x="489" y="427"/>
                  <a:pt x="489" y="427"/>
                </a:cubicBezTo>
                <a:cubicBezTo>
                  <a:pt x="489" y="426"/>
                  <a:pt x="486" y="426"/>
                  <a:pt x="487" y="423"/>
                </a:cubicBezTo>
                <a:cubicBezTo>
                  <a:pt x="486" y="422"/>
                  <a:pt x="482" y="424"/>
                  <a:pt x="481" y="423"/>
                </a:cubicBezTo>
                <a:cubicBezTo>
                  <a:pt x="481" y="423"/>
                  <a:pt x="481" y="420"/>
                  <a:pt x="481" y="420"/>
                </a:cubicBezTo>
                <a:cubicBezTo>
                  <a:pt x="478" y="420"/>
                  <a:pt x="475" y="422"/>
                  <a:pt x="473" y="422"/>
                </a:cubicBezTo>
                <a:cubicBezTo>
                  <a:pt x="472" y="422"/>
                  <a:pt x="471" y="422"/>
                  <a:pt x="470" y="422"/>
                </a:cubicBezTo>
                <a:cubicBezTo>
                  <a:pt x="468" y="421"/>
                  <a:pt x="467" y="420"/>
                  <a:pt x="467" y="423"/>
                </a:cubicBezTo>
                <a:cubicBezTo>
                  <a:pt x="454" y="424"/>
                  <a:pt x="443" y="422"/>
                  <a:pt x="433" y="420"/>
                </a:cubicBezTo>
                <a:cubicBezTo>
                  <a:pt x="434" y="417"/>
                  <a:pt x="431" y="418"/>
                  <a:pt x="431" y="416"/>
                </a:cubicBezTo>
                <a:cubicBezTo>
                  <a:pt x="430" y="413"/>
                  <a:pt x="424" y="419"/>
                  <a:pt x="428" y="413"/>
                </a:cubicBezTo>
                <a:cubicBezTo>
                  <a:pt x="426" y="414"/>
                  <a:pt x="425" y="413"/>
                  <a:pt x="425" y="412"/>
                </a:cubicBezTo>
                <a:cubicBezTo>
                  <a:pt x="421" y="414"/>
                  <a:pt x="411" y="412"/>
                  <a:pt x="407" y="411"/>
                </a:cubicBezTo>
                <a:cubicBezTo>
                  <a:pt x="405" y="410"/>
                  <a:pt x="404" y="410"/>
                  <a:pt x="404" y="408"/>
                </a:cubicBezTo>
                <a:cubicBezTo>
                  <a:pt x="398" y="409"/>
                  <a:pt x="399" y="403"/>
                  <a:pt x="394" y="404"/>
                </a:cubicBezTo>
                <a:cubicBezTo>
                  <a:pt x="393" y="398"/>
                  <a:pt x="390" y="395"/>
                  <a:pt x="388" y="391"/>
                </a:cubicBezTo>
                <a:cubicBezTo>
                  <a:pt x="376" y="389"/>
                  <a:pt x="376" y="395"/>
                  <a:pt x="377" y="402"/>
                </a:cubicBezTo>
                <a:cubicBezTo>
                  <a:pt x="377" y="404"/>
                  <a:pt x="383" y="407"/>
                  <a:pt x="387" y="412"/>
                </a:cubicBezTo>
                <a:cubicBezTo>
                  <a:pt x="388" y="413"/>
                  <a:pt x="391" y="421"/>
                  <a:pt x="394" y="419"/>
                </a:cubicBezTo>
                <a:cubicBezTo>
                  <a:pt x="393" y="422"/>
                  <a:pt x="397" y="422"/>
                  <a:pt x="395" y="426"/>
                </a:cubicBezTo>
                <a:cubicBezTo>
                  <a:pt x="399" y="426"/>
                  <a:pt x="407" y="425"/>
                  <a:pt x="402" y="429"/>
                </a:cubicBezTo>
                <a:cubicBezTo>
                  <a:pt x="405" y="430"/>
                  <a:pt x="404" y="427"/>
                  <a:pt x="405" y="426"/>
                </a:cubicBezTo>
                <a:cubicBezTo>
                  <a:pt x="407" y="425"/>
                  <a:pt x="411" y="426"/>
                  <a:pt x="411" y="423"/>
                </a:cubicBezTo>
                <a:cubicBezTo>
                  <a:pt x="411" y="422"/>
                  <a:pt x="413" y="422"/>
                  <a:pt x="414" y="422"/>
                </a:cubicBezTo>
                <a:cubicBezTo>
                  <a:pt x="415" y="421"/>
                  <a:pt x="414" y="420"/>
                  <a:pt x="415" y="419"/>
                </a:cubicBezTo>
                <a:cubicBezTo>
                  <a:pt x="417" y="418"/>
                  <a:pt x="421" y="418"/>
                  <a:pt x="423" y="418"/>
                </a:cubicBezTo>
                <a:cubicBezTo>
                  <a:pt x="424" y="418"/>
                  <a:pt x="421" y="420"/>
                  <a:pt x="422" y="420"/>
                </a:cubicBezTo>
                <a:cubicBezTo>
                  <a:pt x="422" y="421"/>
                  <a:pt x="425" y="420"/>
                  <a:pt x="425" y="420"/>
                </a:cubicBezTo>
                <a:cubicBezTo>
                  <a:pt x="426" y="423"/>
                  <a:pt x="425" y="425"/>
                  <a:pt x="426" y="426"/>
                </a:cubicBezTo>
                <a:cubicBezTo>
                  <a:pt x="425" y="429"/>
                  <a:pt x="430" y="427"/>
                  <a:pt x="431" y="430"/>
                </a:cubicBezTo>
                <a:cubicBezTo>
                  <a:pt x="431" y="434"/>
                  <a:pt x="433" y="431"/>
                  <a:pt x="436" y="433"/>
                </a:cubicBezTo>
                <a:cubicBezTo>
                  <a:pt x="438" y="434"/>
                  <a:pt x="437" y="436"/>
                  <a:pt x="440" y="437"/>
                </a:cubicBezTo>
                <a:cubicBezTo>
                  <a:pt x="437" y="440"/>
                  <a:pt x="441" y="444"/>
                  <a:pt x="440" y="448"/>
                </a:cubicBezTo>
                <a:cubicBezTo>
                  <a:pt x="436" y="448"/>
                  <a:pt x="436" y="448"/>
                  <a:pt x="436" y="448"/>
                </a:cubicBezTo>
                <a:cubicBezTo>
                  <a:pt x="438" y="454"/>
                  <a:pt x="433" y="452"/>
                  <a:pt x="433" y="457"/>
                </a:cubicBezTo>
                <a:cubicBezTo>
                  <a:pt x="431" y="456"/>
                  <a:pt x="429" y="457"/>
                  <a:pt x="429" y="460"/>
                </a:cubicBezTo>
                <a:cubicBezTo>
                  <a:pt x="423" y="460"/>
                  <a:pt x="423" y="460"/>
                  <a:pt x="423" y="460"/>
                </a:cubicBezTo>
                <a:cubicBezTo>
                  <a:pt x="421" y="460"/>
                  <a:pt x="423" y="462"/>
                  <a:pt x="422" y="464"/>
                </a:cubicBezTo>
                <a:cubicBezTo>
                  <a:pt x="422" y="464"/>
                  <a:pt x="420" y="464"/>
                  <a:pt x="419" y="464"/>
                </a:cubicBezTo>
                <a:cubicBezTo>
                  <a:pt x="419" y="464"/>
                  <a:pt x="420" y="467"/>
                  <a:pt x="419" y="468"/>
                </a:cubicBezTo>
                <a:cubicBezTo>
                  <a:pt x="416" y="468"/>
                  <a:pt x="415" y="468"/>
                  <a:pt x="415" y="471"/>
                </a:cubicBezTo>
                <a:cubicBezTo>
                  <a:pt x="412" y="471"/>
                  <a:pt x="411" y="471"/>
                  <a:pt x="409" y="472"/>
                </a:cubicBezTo>
                <a:cubicBezTo>
                  <a:pt x="407" y="474"/>
                  <a:pt x="408" y="474"/>
                  <a:pt x="404" y="475"/>
                </a:cubicBezTo>
                <a:cubicBezTo>
                  <a:pt x="402" y="475"/>
                  <a:pt x="395" y="478"/>
                  <a:pt x="395" y="482"/>
                </a:cubicBezTo>
                <a:cubicBezTo>
                  <a:pt x="394" y="483"/>
                  <a:pt x="391" y="481"/>
                  <a:pt x="390" y="482"/>
                </a:cubicBezTo>
                <a:cubicBezTo>
                  <a:pt x="388" y="483"/>
                  <a:pt x="389" y="484"/>
                  <a:pt x="388" y="485"/>
                </a:cubicBezTo>
                <a:cubicBezTo>
                  <a:pt x="388" y="485"/>
                  <a:pt x="386" y="485"/>
                  <a:pt x="386" y="485"/>
                </a:cubicBezTo>
                <a:cubicBezTo>
                  <a:pt x="386" y="485"/>
                  <a:pt x="382" y="486"/>
                  <a:pt x="381" y="486"/>
                </a:cubicBezTo>
                <a:cubicBezTo>
                  <a:pt x="379" y="489"/>
                  <a:pt x="368" y="488"/>
                  <a:pt x="363" y="491"/>
                </a:cubicBezTo>
                <a:cubicBezTo>
                  <a:pt x="359" y="491"/>
                  <a:pt x="367" y="493"/>
                  <a:pt x="360" y="493"/>
                </a:cubicBezTo>
                <a:cubicBezTo>
                  <a:pt x="360" y="493"/>
                  <a:pt x="358" y="493"/>
                  <a:pt x="358" y="493"/>
                </a:cubicBezTo>
                <a:cubicBezTo>
                  <a:pt x="356" y="494"/>
                  <a:pt x="356" y="497"/>
                  <a:pt x="353" y="496"/>
                </a:cubicBezTo>
                <a:cubicBezTo>
                  <a:pt x="355" y="493"/>
                  <a:pt x="351" y="494"/>
                  <a:pt x="351" y="493"/>
                </a:cubicBezTo>
                <a:cubicBezTo>
                  <a:pt x="350" y="492"/>
                  <a:pt x="352" y="487"/>
                  <a:pt x="348" y="488"/>
                </a:cubicBezTo>
                <a:cubicBezTo>
                  <a:pt x="347" y="485"/>
                  <a:pt x="349" y="485"/>
                  <a:pt x="349" y="483"/>
                </a:cubicBezTo>
                <a:cubicBezTo>
                  <a:pt x="348" y="482"/>
                  <a:pt x="345" y="481"/>
                  <a:pt x="348" y="481"/>
                </a:cubicBezTo>
                <a:cubicBezTo>
                  <a:pt x="347" y="479"/>
                  <a:pt x="346" y="478"/>
                  <a:pt x="344" y="478"/>
                </a:cubicBezTo>
                <a:cubicBezTo>
                  <a:pt x="345" y="474"/>
                  <a:pt x="341" y="470"/>
                  <a:pt x="344" y="469"/>
                </a:cubicBezTo>
                <a:cubicBezTo>
                  <a:pt x="344" y="468"/>
                  <a:pt x="341" y="469"/>
                  <a:pt x="341" y="468"/>
                </a:cubicBezTo>
                <a:cubicBezTo>
                  <a:pt x="339" y="467"/>
                  <a:pt x="340" y="463"/>
                  <a:pt x="341" y="464"/>
                </a:cubicBezTo>
                <a:cubicBezTo>
                  <a:pt x="340" y="463"/>
                  <a:pt x="339" y="462"/>
                  <a:pt x="338" y="461"/>
                </a:cubicBezTo>
                <a:cubicBezTo>
                  <a:pt x="337" y="460"/>
                  <a:pt x="338" y="460"/>
                  <a:pt x="337" y="460"/>
                </a:cubicBezTo>
                <a:cubicBezTo>
                  <a:pt x="336" y="460"/>
                  <a:pt x="334" y="455"/>
                  <a:pt x="334" y="455"/>
                </a:cubicBezTo>
                <a:cubicBezTo>
                  <a:pt x="334" y="455"/>
                  <a:pt x="334" y="457"/>
                  <a:pt x="334" y="457"/>
                </a:cubicBezTo>
                <a:cubicBezTo>
                  <a:pt x="331" y="455"/>
                  <a:pt x="331" y="450"/>
                  <a:pt x="327" y="450"/>
                </a:cubicBezTo>
                <a:cubicBezTo>
                  <a:pt x="330" y="444"/>
                  <a:pt x="323" y="443"/>
                  <a:pt x="324" y="436"/>
                </a:cubicBezTo>
                <a:cubicBezTo>
                  <a:pt x="324" y="434"/>
                  <a:pt x="321" y="435"/>
                  <a:pt x="321" y="433"/>
                </a:cubicBezTo>
                <a:cubicBezTo>
                  <a:pt x="321" y="430"/>
                  <a:pt x="316" y="432"/>
                  <a:pt x="316" y="430"/>
                </a:cubicBezTo>
                <a:cubicBezTo>
                  <a:pt x="317" y="428"/>
                  <a:pt x="317" y="427"/>
                  <a:pt x="314" y="427"/>
                </a:cubicBezTo>
                <a:cubicBezTo>
                  <a:pt x="316" y="425"/>
                  <a:pt x="315" y="424"/>
                  <a:pt x="314" y="420"/>
                </a:cubicBezTo>
                <a:cubicBezTo>
                  <a:pt x="314" y="420"/>
                  <a:pt x="314" y="418"/>
                  <a:pt x="314" y="418"/>
                </a:cubicBezTo>
                <a:cubicBezTo>
                  <a:pt x="314" y="417"/>
                  <a:pt x="313" y="418"/>
                  <a:pt x="313" y="418"/>
                </a:cubicBezTo>
                <a:cubicBezTo>
                  <a:pt x="312" y="414"/>
                  <a:pt x="315" y="415"/>
                  <a:pt x="313" y="412"/>
                </a:cubicBezTo>
                <a:cubicBezTo>
                  <a:pt x="311" y="410"/>
                  <a:pt x="310" y="419"/>
                  <a:pt x="310" y="412"/>
                </a:cubicBezTo>
                <a:cubicBezTo>
                  <a:pt x="310" y="407"/>
                  <a:pt x="305" y="403"/>
                  <a:pt x="300" y="398"/>
                </a:cubicBezTo>
                <a:cubicBezTo>
                  <a:pt x="296" y="401"/>
                  <a:pt x="299" y="402"/>
                  <a:pt x="297" y="406"/>
                </a:cubicBezTo>
                <a:cubicBezTo>
                  <a:pt x="294" y="407"/>
                  <a:pt x="295" y="404"/>
                  <a:pt x="293" y="404"/>
                </a:cubicBezTo>
                <a:cubicBezTo>
                  <a:pt x="291" y="404"/>
                  <a:pt x="291" y="402"/>
                  <a:pt x="289" y="402"/>
                </a:cubicBezTo>
                <a:cubicBezTo>
                  <a:pt x="292" y="404"/>
                  <a:pt x="290" y="411"/>
                  <a:pt x="294" y="411"/>
                </a:cubicBezTo>
                <a:cubicBezTo>
                  <a:pt x="293" y="414"/>
                  <a:pt x="295" y="418"/>
                  <a:pt x="297" y="423"/>
                </a:cubicBezTo>
                <a:cubicBezTo>
                  <a:pt x="297" y="424"/>
                  <a:pt x="297" y="426"/>
                  <a:pt x="297" y="426"/>
                </a:cubicBezTo>
                <a:cubicBezTo>
                  <a:pt x="299" y="427"/>
                  <a:pt x="300" y="434"/>
                  <a:pt x="301" y="437"/>
                </a:cubicBezTo>
                <a:cubicBezTo>
                  <a:pt x="307" y="437"/>
                  <a:pt x="307" y="437"/>
                  <a:pt x="307" y="437"/>
                </a:cubicBezTo>
                <a:cubicBezTo>
                  <a:pt x="306" y="438"/>
                  <a:pt x="306" y="439"/>
                  <a:pt x="306" y="441"/>
                </a:cubicBezTo>
                <a:cubicBezTo>
                  <a:pt x="307" y="442"/>
                  <a:pt x="308" y="441"/>
                  <a:pt x="308" y="440"/>
                </a:cubicBezTo>
                <a:cubicBezTo>
                  <a:pt x="311" y="442"/>
                  <a:pt x="310" y="444"/>
                  <a:pt x="311" y="447"/>
                </a:cubicBezTo>
                <a:cubicBezTo>
                  <a:pt x="312" y="448"/>
                  <a:pt x="314" y="448"/>
                  <a:pt x="314" y="448"/>
                </a:cubicBezTo>
                <a:cubicBezTo>
                  <a:pt x="314" y="449"/>
                  <a:pt x="314" y="451"/>
                  <a:pt x="314" y="451"/>
                </a:cubicBezTo>
                <a:cubicBezTo>
                  <a:pt x="314" y="451"/>
                  <a:pt x="315" y="451"/>
                  <a:pt x="316" y="451"/>
                </a:cubicBezTo>
                <a:cubicBezTo>
                  <a:pt x="316" y="453"/>
                  <a:pt x="314" y="454"/>
                  <a:pt x="314" y="454"/>
                </a:cubicBezTo>
                <a:cubicBezTo>
                  <a:pt x="315" y="456"/>
                  <a:pt x="316" y="456"/>
                  <a:pt x="317" y="457"/>
                </a:cubicBezTo>
                <a:cubicBezTo>
                  <a:pt x="317" y="457"/>
                  <a:pt x="316" y="459"/>
                  <a:pt x="317" y="460"/>
                </a:cubicBezTo>
                <a:cubicBezTo>
                  <a:pt x="317" y="460"/>
                  <a:pt x="318" y="460"/>
                  <a:pt x="318" y="460"/>
                </a:cubicBezTo>
                <a:cubicBezTo>
                  <a:pt x="319" y="461"/>
                  <a:pt x="316" y="466"/>
                  <a:pt x="321" y="465"/>
                </a:cubicBezTo>
                <a:cubicBezTo>
                  <a:pt x="321" y="468"/>
                  <a:pt x="321" y="471"/>
                  <a:pt x="323" y="474"/>
                </a:cubicBezTo>
                <a:cubicBezTo>
                  <a:pt x="323" y="475"/>
                  <a:pt x="325" y="476"/>
                  <a:pt x="325" y="476"/>
                </a:cubicBezTo>
                <a:cubicBezTo>
                  <a:pt x="326" y="477"/>
                  <a:pt x="326" y="480"/>
                  <a:pt x="327" y="481"/>
                </a:cubicBezTo>
                <a:cubicBezTo>
                  <a:pt x="327" y="481"/>
                  <a:pt x="329" y="481"/>
                  <a:pt x="330" y="482"/>
                </a:cubicBezTo>
                <a:cubicBezTo>
                  <a:pt x="331" y="484"/>
                  <a:pt x="328" y="486"/>
                  <a:pt x="331" y="486"/>
                </a:cubicBezTo>
                <a:cubicBezTo>
                  <a:pt x="333" y="486"/>
                  <a:pt x="332" y="490"/>
                  <a:pt x="332" y="492"/>
                </a:cubicBezTo>
                <a:cubicBezTo>
                  <a:pt x="338" y="489"/>
                  <a:pt x="337" y="495"/>
                  <a:pt x="344" y="493"/>
                </a:cubicBezTo>
                <a:cubicBezTo>
                  <a:pt x="344" y="497"/>
                  <a:pt x="346" y="499"/>
                  <a:pt x="346" y="503"/>
                </a:cubicBezTo>
                <a:cubicBezTo>
                  <a:pt x="351" y="511"/>
                  <a:pt x="368" y="509"/>
                  <a:pt x="379" y="507"/>
                </a:cubicBezTo>
                <a:cubicBezTo>
                  <a:pt x="380" y="508"/>
                  <a:pt x="379" y="505"/>
                  <a:pt x="380" y="505"/>
                </a:cubicBezTo>
                <a:cubicBezTo>
                  <a:pt x="383" y="503"/>
                  <a:pt x="390" y="507"/>
                  <a:pt x="388" y="502"/>
                </a:cubicBezTo>
                <a:cubicBezTo>
                  <a:pt x="391" y="503"/>
                  <a:pt x="391" y="506"/>
                  <a:pt x="390" y="509"/>
                </a:cubicBezTo>
                <a:cubicBezTo>
                  <a:pt x="390" y="509"/>
                  <a:pt x="388" y="510"/>
                  <a:pt x="388" y="510"/>
                </a:cubicBezTo>
                <a:cubicBezTo>
                  <a:pt x="388" y="513"/>
                  <a:pt x="389" y="516"/>
                  <a:pt x="388" y="519"/>
                </a:cubicBezTo>
                <a:cubicBezTo>
                  <a:pt x="388" y="519"/>
                  <a:pt x="386" y="518"/>
                  <a:pt x="386" y="519"/>
                </a:cubicBezTo>
                <a:cubicBezTo>
                  <a:pt x="385" y="519"/>
                  <a:pt x="385" y="525"/>
                  <a:pt x="384" y="527"/>
                </a:cubicBezTo>
                <a:cubicBezTo>
                  <a:pt x="384" y="528"/>
                  <a:pt x="380" y="529"/>
                  <a:pt x="381" y="534"/>
                </a:cubicBezTo>
                <a:cubicBezTo>
                  <a:pt x="377" y="534"/>
                  <a:pt x="380" y="542"/>
                  <a:pt x="374" y="541"/>
                </a:cubicBezTo>
                <a:cubicBezTo>
                  <a:pt x="375" y="545"/>
                  <a:pt x="373" y="546"/>
                  <a:pt x="373" y="549"/>
                </a:cubicBezTo>
                <a:cubicBezTo>
                  <a:pt x="368" y="548"/>
                  <a:pt x="371" y="555"/>
                  <a:pt x="366" y="554"/>
                </a:cubicBezTo>
                <a:cubicBezTo>
                  <a:pt x="366" y="558"/>
                  <a:pt x="366" y="558"/>
                  <a:pt x="366" y="558"/>
                </a:cubicBezTo>
                <a:cubicBezTo>
                  <a:pt x="365" y="558"/>
                  <a:pt x="364" y="556"/>
                  <a:pt x="363" y="556"/>
                </a:cubicBezTo>
                <a:cubicBezTo>
                  <a:pt x="360" y="558"/>
                  <a:pt x="362" y="559"/>
                  <a:pt x="358" y="561"/>
                </a:cubicBezTo>
                <a:cubicBezTo>
                  <a:pt x="358" y="561"/>
                  <a:pt x="353" y="562"/>
                  <a:pt x="353" y="562"/>
                </a:cubicBezTo>
                <a:cubicBezTo>
                  <a:pt x="353" y="562"/>
                  <a:pt x="354" y="563"/>
                  <a:pt x="353" y="563"/>
                </a:cubicBezTo>
                <a:cubicBezTo>
                  <a:pt x="352" y="564"/>
                  <a:pt x="349" y="565"/>
                  <a:pt x="348" y="566"/>
                </a:cubicBezTo>
                <a:cubicBezTo>
                  <a:pt x="344" y="569"/>
                  <a:pt x="343" y="573"/>
                  <a:pt x="338" y="573"/>
                </a:cubicBezTo>
                <a:cubicBezTo>
                  <a:pt x="339" y="577"/>
                  <a:pt x="336" y="577"/>
                  <a:pt x="337" y="580"/>
                </a:cubicBezTo>
                <a:cubicBezTo>
                  <a:pt x="335" y="582"/>
                  <a:pt x="334" y="581"/>
                  <a:pt x="332" y="580"/>
                </a:cubicBezTo>
                <a:cubicBezTo>
                  <a:pt x="333" y="582"/>
                  <a:pt x="330" y="584"/>
                  <a:pt x="331" y="584"/>
                </a:cubicBezTo>
                <a:cubicBezTo>
                  <a:pt x="334" y="587"/>
                  <a:pt x="330" y="585"/>
                  <a:pt x="330" y="589"/>
                </a:cubicBezTo>
                <a:cubicBezTo>
                  <a:pt x="329" y="591"/>
                  <a:pt x="327" y="589"/>
                  <a:pt x="327" y="590"/>
                </a:cubicBezTo>
                <a:cubicBezTo>
                  <a:pt x="326" y="591"/>
                  <a:pt x="327" y="592"/>
                  <a:pt x="327" y="593"/>
                </a:cubicBezTo>
                <a:cubicBezTo>
                  <a:pt x="326" y="594"/>
                  <a:pt x="323" y="605"/>
                  <a:pt x="324" y="608"/>
                </a:cubicBezTo>
                <a:cubicBezTo>
                  <a:pt x="324" y="611"/>
                  <a:pt x="325" y="612"/>
                  <a:pt x="327" y="614"/>
                </a:cubicBezTo>
                <a:cubicBezTo>
                  <a:pt x="327" y="618"/>
                  <a:pt x="326" y="619"/>
                  <a:pt x="327" y="622"/>
                </a:cubicBezTo>
                <a:cubicBezTo>
                  <a:pt x="327" y="623"/>
                  <a:pt x="328" y="628"/>
                  <a:pt x="330" y="628"/>
                </a:cubicBezTo>
                <a:cubicBezTo>
                  <a:pt x="334" y="628"/>
                  <a:pt x="325" y="634"/>
                  <a:pt x="332" y="635"/>
                </a:cubicBezTo>
                <a:cubicBezTo>
                  <a:pt x="332" y="642"/>
                  <a:pt x="333" y="647"/>
                  <a:pt x="332" y="653"/>
                </a:cubicBezTo>
                <a:cubicBezTo>
                  <a:pt x="332" y="657"/>
                  <a:pt x="328" y="661"/>
                  <a:pt x="328" y="664"/>
                </a:cubicBezTo>
                <a:cubicBezTo>
                  <a:pt x="325" y="665"/>
                  <a:pt x="320" y="668"/>
                  <a:pt x="318" y="670"/>
                </a:cubicBezTo>
                <a:cubicBezTo>
                  <a:pt x="317" y="671"/>
                  <a:pt x="317" y="671"/>
                  <a:pt x="318" y="671"/>
                </a:cubicBezTo>
                <a:cubicBezTo>
                  <a:pt x="318" y="673"/>
                  <a:pt x="316" y="672"/>
                  <a:pt x="314" y="673"/>
                </a:cubicBezTo>
                <a:cubicBezTo>
                  <a:pt x="313" y="673"/>
                  <a:pt x="314" y="675"/>
                  <a:pt x="313" y="676"/>
                </a:cubicBezTo>
                <a:cubicBezTo>
                  <a:pt x="312" y="676"/>
                  <a:pt x="310" y="673"/>
                  <a:pt x="310" y="676"/>
                </a:cubicBezTo>
                <a:cubicBezTo>
                  <a:pt x="310" y="677"/>
                  <a:pt x="308" y="676"/>
                  <a:pt x="307" y="677"/>
                </a:cubicBezTo>
                <a:cubicBezTo>
                  <a:pt x="305" y="678"/>
                  <a:pt x="305" y="682"/>
                  <a:pt x="301" y="681"/>
                </a:cubicBezTo>
                <a:cubicBezTo>
                  <a:pt x="300" y="689"/>
                  <a:pt x="301" y="701"/>
                  <a:pt x="303" y="712"/>
                </a:cubicBezTo>
                <a:cubicBezTo>
                  <a:pt x="302" y="713"/>
                  <a:pt x="300" y="714"/>
                  <a:pt x="300" y="712"/>
                </a:cubicBezTo>
                <a:cubicBezTo>
                  <a:pt x="298" y="712"/>
                  <a:pt x="299" y="714"/>
                  <a:pt x="299" y="715"/>
                </a:cubicBezTo>
                <a:cubicBezTo>
                  <a:pt x="297" y="716"/>
                  <a:pt x="295" y="714"/>
                  <a:pt x="294" y="716"/>
                </a:cubicBezTo>
                <a:cubicBezTo>
                  <a:pt x="294" y="718"/>
                  <a:pt x="289" y="718"/>
                  <a:pt x="287" y="721"/>
                </a:cubicBezTo>
                <a:cubicBezTo>
                  <a:pt x="287" y="729"/>
                  <a:pt x="287" y="729"/>
                  <a:pt x="287" y="729"/>
                </a:cubicBezTo>
                <a:cubicBezTo>
                  <a:pt x="284" y="729"/>
                  <a:pt x="286" y="734"/>
                  <a:pt x="285" y="736"/>
                </a:cubicBezTo>
                <a:cubicBezTo>
                  <a:pt x="284" y="737"/>
                  <a:pt x="282" y="737"/>
                  <a:pt x="282" y="737"/>
                </a:cubicBezTo>
                <a:cubicBezTo>
                  <a:pt x="281" y="740"/>
                  <a:pt x="281" y="742"/>
                  <a:pt x="279" y="744"/>
                </a:cubicBezTo>
                <a:cubicBezTo>
                  <a:pt x="279" y="745"/>
                  <a:pt x="279" y="747"/>
                  <a:pt x="279" y="747"/>
                </a:cubicBezTo>
                <a:cubicBezTo>
                  <a:pt x="279" y="748"/>
                  <a:pt x="276" y="747"/>
                  <a:pt x="276" y="747"/>
                </a:cubicBezTo>
                <a:cubicBezTo>
                  <a:pt x="276" y="748"/>
                  <a:pt x="277" y="751"/>
                  <a:pt x="276" y="751"/>
                </a:cubicBezTo>
                <a:cubicBezTo>
                  <a:pt x="276" y="752"/>
                  <a:pt x="274" y="751"/>
                  <a:pt x="273" y="751"/>
                </a:cubicBezTo>
                <a:cubicBezTo>
                  <a:pt x="273" y="752"/>
                  <a:pt x="274" y="754"/>
                  <a:pt x="273" y="754"/>
                </a:cubicBezTo>
                <a:cubicBezTo>
                  <a:pt x="273" y="755"/>
                  <a:pt x="271" y="754"/>
                  <a:pt x="271" y="754"/>
                </a:cubicBezTo>
                <a:cubicBezTo>
                  <a:pt x="270" y="755"/>
                  <a:pt x="268" y="757"/>
                  <a:pt x="268" y="758"/>
                </a:cubicBezTo>
                <a:cubicBezTo>
                  <a:pt x="268" y="760"/>
                  <a:pt x="266" y="759"/>
                  <a:pt x="265" y="760"/>
                </a:cubicBezTo>
                <a:cubicBezTo>
                  <a:pt x="265" y="760"/>
                  <a:pt x="265" y="762"/>
                  <a:pt x="265" y="763"/>
                </a:cubicBezTo>
                <a:cubicBezTo>
                  <a:pt x="264" y="763"/>
                  <a:pt x="263" y="762"/>
                  <a:pt x="262" y="763"/>
                </a:cubicBezTo>
                <a:cubicBezTo>
                  <a:pt x="261" y="763"/>
                  <a:pt x="260" y="765"/>
                  <a:pt x="259" y="765"/>
                </a:cubicBezTo>
                <a:cubicBezTo>
                  <a:pt x="259" y="766"/>
                  <a:pt x="257" y="768"/>
                  <a:pt x="257" y="768"/>
                </a:cubicBezTo>
                <a:cubicBezTo>
                  <a:pt x="256" y="769"/>
                  <a:pt x="252" y="770"/>
                  <a:pt x="252" y="770"/>
                </a:cubicBezTo>
                <a:cubicBezTo>
                  <a:pt x="251" y="769"/>
                  <a:pt x="251" y="769"/>
                  <a:pt x="250" y="770"/>
                </a:cubicBezTo>
                <a:cubicBezTo>
                  <a:pt x="248" y="771"/>
                  <a:pt x="247" y="770"/>
                  <a:pt x="244" y="771"/>
                </a:cubicBezTo>
                <a:cubicBezTo>
                  <a:pt x="243" y="771"/>
                  <a:pt x="234" y="775"/>
                  <a:pt x="231" y="771"/>
                </a:cubicBezTo>
                <a:cubicBezTo>
                  <a:pt x="229" y="771"/>
                  <a:pt x="231" y="773"/>
                  <a:pt x="231" y="772"/>
                </a:cubicBezTo>
                <a:cubicBezTo>
                  <a:pt x="229" y="776"/>
                  <a:pt x="226" y="773"/>
                  <a:pt x="222" y="774"/>
                </a:cubicBezTo>
                <a:cubicBezTo>
                  <a:pt x="220" y="774"/>
                  <a:pt x="221" y="775"/>
                  <a:pt x="222" y="775"/>
                </a:cubicBezTo>
                <a:cubicBezTo>
                  <a:pt x="220" y="777"/>
                  <a:pt x="213" y="774"/>
                  <a:pt x="209" y="774"/>
                </a:cubicBezTo>
                <a:cubicBezTo>
                  <a:pt x="209" y="767"/>
                  <a:pt x="203" y="763"/>
                  <a:pt x="206" y="757"/>
                </a:cubicBezTo>
                <a:cubicBezTo>
                  <a:pt x="203" y="754"/>
                  <a:pt x="200" y="752"/>
                  <a:pt x="200" y="746"/>
                </a:cubicBezTo>
                <a:cubicBezTo>
                  <a:pt x="196" y="750"/>
                  <a:pt x="200" y="748"/>
                  <a:pt x="198" y="742"/>
                </a:cubicBezTo>
                <a:cubicBezTo>
                  <a:pt x="196" y="735"/>
                  <a:pt x="187" y="730"/>
                  <a:pt x="189" y="722"/>
                </a:cubicBezTo>
                <a:cubicBezTo>
                  <a:pt x="188" y="721"/>
                  <a:pt x="188" y="725"/>
                  <a:pt x="188" y="725"/>
                </a:cubicBezTo>
                <a:cubicBezTo>
                  <a:pt x="185" y="724"/>
                  <a:pt x="188" y="715"/>
                  <a:pt x="185" y="719"/>
                </a:cubicBezTo>
                <a:cubicBezTo>
                  <a:pt x="183" y="717"/>
                  <a:pt x="183" y="712"/>
                  <a:pt x="184" y="709"/>
                </a:cubicBezTo>
                <a:cubicBezTo>
                  <a:pt x="184" y="705"/>
                  <a:pt x="185" y="702"/>
                  <a:pt x="182" y="697"/>
                </a:cubicBezTo>
                <a:cubicBezTo>
                  <a:pt x="183" y="695"/>
                  <a:pt x="179" y="696"/>
                  <a:pt x="178" y="695"/>
                </a:cubicBezTo>
                <a:cubicBezTo>
                  <a:pt x="177" y="694"/>
                  <a:pt x="182" y="691"/>
                  <a:pt x="175" y="693"/>
                </a:cubicBezTo>
                <a:cubicBezTo>
                  <a:pt x="175" y="692"/>
                  <a:pt x="176" y="689"/>
                  <a:pt x="175" y="688"/>
                </a:cubicBezTo>
                <a:cubicBezTo>
                  <a:pt x="175" y="688"/>
                  <a:pt x="173" y="689"/>
                  <a:pt x="172" y="688"/>
                </a:cubicBezTo>
                <a:cubicBezTo>
                  <a:pt x="172" y="688"/>
                  <a:pt x="176" y="683"/>
                  <a:pt x="171" y="684"/>
                </a:cubicBezTo>
                <a:cubicBezTo>
                  <a:pt x="171" y="682"/>
                  <a:pt x="173" y="681"/>
                  <a:pt x="172" y="678"/>
                </a:cubicBezTo>
                <a:cubicBezTo>
                  <a:pt x="170" y="677"/>
                  <a:pt x="173" y="672"/>
                  <a:pt x="168" y="673"/>
                </a:cubicBezTo>
                <a:cubicBezTo>
                  <a:pt x="168" y="660"/>
                  <a:pt x="169" y="656"/>
                  <a:pt x="175" y="648"/>
                </a:cubicBezTo>
                <a:cubicBezTo>
                  <a:pt x="174" y="646"/>
                  <a:pt x="177" y="640"/>
                  <a:pt x="174" y="641"/>
                </a:cubicBezTo>
                <a:cubicBezTo>
                  <a:pt x="174" y="638"/>
                  <a:pt x="177" y="640"/>
                  <a:pt x="178" y="639"/>
                </a:cubicBezTo>
                <a:cubicBezTo>
                  <a:pt x="179" y="639"/>
                  <a:pt x="178" y="636"/>
                  <a:pt x="179" y="636"/>
                </a:cubicBezTo>
                <a:cubicBezTo>
                  <a:pt x="179" y="634"/>
                  <a:pt x="178" y="621"/>
                  <a:pt x="177" y="625"/>
                </a:cubicBezTo>
                <a:cubicBezTo>
                  <a:pt x="174" y="623"/>
                  <a:pt x="175" y="619"/>
                  <a:pt x="175" y="617"/>
                </a:cubicBezTo>
                <a:cubicBezTo>
                  <a:pt x="175" y="613"/>
                  <a:pt x="176" y="610"/>
                  <a:pt x="175" y="607"/>
                </a:cubicBezTo>
                <a:cubicBezTo>
                  <a:pt x="175" y="605"/>
                  <a:pt x="173" y="606"/>
                  <a:pt x="172" y="606"/>
                </a:cubicBezTo>
                <a:cubicBezTo>
                  <a:pt x="172" y="605"/>
                  <a:pt x="174" y="604"/>
                  <a:pt x="174" y="603"/>
                </a:cubicBezTo>
                <a:cubicBezTo>
                  <a:pt x="174" y="603"/>
                  <a:pt x="172" y="602"/>
                  <a:pt x="172" y="601"/>
                </a:cubicBezTo>
                <a:cubicBezTo>
                  <a:pt x="172" y="598"/>
                  <a:pt x="171" y="599"/>
                  <a:pt x="170" y="597"/>
                </a:cubicBezTo>
                <a:cubicBezTo>
                  <a:pt x="169" y="597"/>
                  <a:pt x="170" y="595"/>
                  <a:pt x="170" y="594"/>
                </a:cubicBezTo>
                <a:cubicBezTo>
                  <a:pt x="169" y="594"/>
                  <a:pt x="166" y="594"/>
                  <a:pt x="167" y="593"/>
                </a:cubicBezTo>
                <a:cubicBezTo>
                  <a:pt x="167" y="593"/>
                  <a:pt x="168" y="593"/>
                  <a:pt x="168" y="593"/>
                </a:cubicBezTo>
                <a:cubicBezTo>
                  <a:pt x="166" y="590"/>
                  <a:pt x="165" y="589"/>
                  <a:pt x="161" y="587"/>
                </a:cubicBezTo>
                <a:cubicBezTo>
                  <a:pt x="160" y="587"/>
                  <a:pt x="161" y="586"/>
                  <a:pt x="160" y="586"/>
                </a:cubicBezTo>
                <a:cubicBezTo>
                  <a:pt x="158" y="586"/>
                  <a:pt x="158" y="582"/>
                  <a:pt x="156" y="583"/>
                </a:cubicBezTo>
                <a:cubicBezTo>
                  <a:pt x="153" y="571"/>
                  <a:pt x="156" y="561"/>
                  <a:pt x="156" y="548"/>
                </a:cubicBezTo>
                <a:cubicBezTo>
                  <a:pt x="155" y="545"/>
                  <a:pt x="152" y="550"/>
                  <a:pt x="153" y="544"/>
                </a:cubicBezTo>
                <a:cubicBezTo>
                  <a:pt x="145" y="544"/>
                  <a:pt x="138" y="543"/>
                  <a:pt x="133" y="541"/>
                </a:cubicBezTo>
                <a:cubicBezTo>
                  <a:pt x="135" y="533"/>
                  <a:pt x="129" y="542"/>
                  <a:pt x="130" y="534"/>
                </a:cubicBezTo>
                <a:cubicBezTo>
                  <a:pt x="124" y="532"/>
                  <a:pt x="123" y="531"/>
                  <a:pt x="115" y="533"/>
                </a:cubicBezTo>
                <a:cubicBezTo>
                  <a:pt x="114" y="533"/>
                  <a:pt x="111" y="533"/>
                  <a:pt x="109" y="534"/>
                </a:cubicBezTo>
                <a:cubicBezTo>
                  <a:pt x="109" y="534"/>
                  <a:pt x="105" y="536"/>
                  <a:pt x="101" y="535"/>
                </a:cubicBezTo>
                <a:cubicBezTo>
                  <a:pt x="103" y="539"/>
                  <a:pt x="105" y="537"/>
                  <a:pt x="98" y="538"/>
                </a:cubicBezTo>
                <a:cubicBezTo>
                  <a:pt x="93" y="539"/>
                  <a:pt x="90" y="541"/>
                  <a:pt x="83" y="541"/>
                </a:cubicBezTo>
                <a:cubicBezTo>
                  <a:pt x="80" y="541"/>
                  <a:pt x="80" y="540"/>
                  <a:pt x="78" y="540"/>
                </a:cubicBezTo>
                <a:cubicBezTo>
                  <a:pt x="69" y="539"/>
                  <a:pt x="60" y="544"/>
                  <a:pt x="52" y="542"/>
                </a:cubicBezTo>
                <a:cubicBezTo>
                  <a:pt x="52" y="538"/>
                  <a:pt x="47" y="539"/>
                  <a:pt x="45" y="538"/>
                </a:cubicBezTo>
                <a:cubicBezTo>
                  <a:pt x="44" y="538"/>
                  <a:pt x="45" y="536"/>
                  <a:pt x="45" y="535"/>
                </a:cubicBezTo>
                <a:cubicBezTo>
                  <a:pt x="44" y="535"/>
                  <a:pt x="41" y="536"/>
                  <a:pt x="41" y="535"/>
                </a:cubicBezTo>
                <a:cubicBezTo>
                  <a:pt x="40" y="535"/>
                  <a:pt x="41" y="533"/>
                  <a:pt x="41" y="533"/>
                </a:cubicBezTo>
                <a:cubicBezTo>
                  <a:pt x="39" y="532"/>
                  <a:pt x="38" y="533"/>
                  <a:pt x="38" y="531"/>
                </a:cubicBezTo>
                <a:cubicBezTo>
                  <a:pt x="38" y="531"/>
                  <a:pt x="35" y="529"/>
                  <a:pt x="35" y="528"/>
                </a:cubicBezTo>
                <a:cubicBezTo>
                  <a:pt x="34" y="528"/>
                  <a:pt x="35" y="527"/>
                  <a:pt x="34" y="527"/>
                </a:cubicBezTo>
                <a:cubicBezTo>
                  <a:pt x="32" y="527"/>
                  <a:pt x="33" y="525"/>
                  <a:pt x="32" y="524"/>
                </a:cubicBezTo>
                <a:cubicBezTo>
                  <a:pt x="31" y="523"/>
                  <a:pt x="30" y="524"/>
                  <a:pt x="29" y="523"/>
                </a:cubicBezTo>
                <a:cubicBezTo>
                  <a:pt x="29" y="522"/>
                  <a:pt x="30" y="521"/>
                  <a:pt x="29" y="520"/>
                </a:cubicBezTo>
                <a:cubicBezTo>
                  <a:pt x="28" y="519"/>
                  <a:pt x="26" y="521"/>
                  <a:pt x="26" y="519"/>
                </a:cubicBezTo>
                <a:cubicBezTo>
                  <a:pt x="26" y="518"/>
                  <a:pt x="28" y="516"/>
                  <a:pt x="28" y="517"/>
                </a:cubicBezTo>
                <a:cubicBezTo>
                  <a:pt x="26" y="512"/>
                  <a:pt x="20" y="514"/>
                  <a:pt x="21" y="509"/>
                </a:cubicBezTo>
                <a:cubicBezTo>
                  <a:pt x="14" y="511"/>
                  <a:pt x="17" y="503"/>
                  <a:pt x="11" y="505"/>
                </a:cubicBezTo>
                <a:cubicBezTo>
                  <a:pt x="12" y="503"/>
                  <a:pt x="13" y="502"/>
                  <a:pt x="12" y="500"/>
                </a:cubicBezTo>
                <a:cubicBezTo>
                  <a:pt x="12" y="498"/>
                  <a:pt x="9" y="499"/>
                  <a:pt x="7" y="499"/>
                </a:cubicBezTo>
                <a:cubicBezTo>
                  <a:pt x="8" y="496"/>
                  <a:pt x="4" y="496"/>
                  <a:pt x="4" y="495"/>
                </a:cubicBezTo>
                <a:cubicBezTo>
                  <a:pt x="4" y="492"/>
                  <a:pt x="6" y="493"/>
                  <a:pt x="4" y="489"/>
                </a:cubicBezTo>
                <a:cubicBezTo>
                  <a:pt x="4" y="488"/>
                  <a:pt x="3" y="489"/>
                  <a:pt x="3" y="488"/>
                </a:cubicBezTo>
                <a:cubicBezTo>
                  <a:pt x="3" y="487"/>
                  <a:pt x="1" y="483"/>
                  <a:pt x="0" y="482"/>
                </a:cubicBezTo>
                <a:cubicBezTo>
                  <a:pt x="0" y="480"/>
                  <a:pt x="3" y="482"/>
                  <a:pt x="4" y="481"/>
                </a:cubicBezTo>
                <a:cubicBezTo>
                  <a:pt x="5" y="480"/>
                  <a:pt x="4" y="476"/>
                  <a:pt x="7" y="476"/>
                </a:cubicBezTo>
                <a:cubicBezTo>
                  <a:pt x="7" y="453"/>
                  <a:pt x="7" y="453"/>
                  <a:pt x="7" y="453"/>
                </a:cubicBezTo>
                <a:cubicBezTo>
                  <a:pt x="7" y="451"/>
                  <a:pt x="4" y="452"/>
                  <a:pt x="4" y="451"/>
                </a:cubicBezTo>
                <a:cubicBezTo>
                  <a:pt x="4" y="451"/>
                  <a:pt x="5" y="449"/>
                  <a:pt x="5" y="448"/>
                </a:cubicBezTo>
                <a:cubicBezTo>
                  <a:pt x="6" y="446"/>
                  <a:pt x="4" y="445"/>
                  <a:pt x="4" y="443"/>
                </a:cubicBezTo>
                <a:cubicBezTo>
                  <a:pt x="9" y="449"/>
                  <a:pt x="4" y="433"/>
                  <a:pt x="10" y="439"/>
                </a:cubicBezTo>
                <a:cubicBezTo>
                  <a:pt x="11" y="437"/>
                  <a:pt x="9" y="432"/>
                  <a:pt x="11" y="430"/>
                </a:cubicBezTo>
                <a:cubicBezTo>
                  <a:pt x="11" y="430"/>
                  <a:pt x="14" y="430"/>
                  <a:pt x="14" y="430"/>
                </a:cubicBezTo>
                <a:cubicBezTo>
                  <a:pt x="14" y="429"/>
                  <a:pt x="12" y="428"/>
                  <a:pt x="12" y="426"/>
                </a:cubicBezTo>
                <a:cubicBezTo>
                  <a:pt x="18" y="425"/>
                  <a:pt x="17" y="417"/>
                  <a:pt x="22" y="416"/>
                </a:cubicBezTo>
                <a:cubicBezTo>
                  <a:pt x="22" y="411"/>
                  <a:pt x="27" y="411"/>
                  <a:pt x="26" y="406"/>
                </a:cubicBezTo>
                <a:cubicBezTo>
                  <a:pt x="29" y="407"/>
                  <a:pt x="29" y="405"/>
                  <a:pt x="29" y="404"/>
                </a:cubicBezTo>
                <a:cubicBezTo>
                  <a:pt x="38" y="403"/>
                  <a:pt x="44" y="400"/>
                  <a:pt x="43" y="389"/>
                </a:cubicBezTo>
                <a:cubicBezTo>
                  <a:pt x="49" y="391"/>
                  <a:pt x="44" y="382"/>
                  <a:pt x="49" y="382"/>
                </a:cubicBezTo>
                <a:cubicBezTo>
                  <a:pt x="49" y="374"/>
                  <a:pt x="49" y="374"/>
                  <a:pt x="49" y="374"/>
                </a:cubicBezTo>
                <a:cubicBezTo>
                  <a:pt x="51" y="374"/>
                  <a:pt x="52" y="372"/>
                  <a:pt x="55" y="373"/>
                </a:cubicBezTo>
                <a:cubicBezTo>
                  <a:pt x="57" y="370"/>
                  <a:pt x="59" y="368"/>
                  <a:pt x="62" y="364"/>
                </a:cubicBezTo>
                <a:cubicBezTo>
                  <a:pt x="62" y="363"/>
                  <a:pt x="63" y="364"/>
                  <a:pt x="63" y="363"/>
                </a:cubicBezTo>
                <a:cubicBezTo>
                  <a:pt x="63" y="361"/>
                  <a:pt x="67" y="361"/>
                  <a:pt x="66" y="359"/>
                </a:cubicBezTo>
                <a:cubicBezTo>
                  <a:pt x="72" y="360"/>
                  <a:pt x="73" y="355"/>
                  <a:pt x="78" y="356"/>
                </a:cubicBezTo>
                <a:cubicBezTo>
                  <a:pt x="76" y="361"/>
                  <a:pt x="85" y="356"/>
                  <a:pt x="83" y="361"/>
                </a:cubicBezTo>
                <a:cubicBezTo>
                  <a:pt x="85" y="358"/>
                  <a:pt x="97" y="363"/>
                  <a:pt x="97" y="357"/>
                </a:cubicBezTo>
                <a:cubicBezTo>
                  <a:pt x="103" y="356"/>
                  <a:pt x="109" y="355"/>
                  <a:pt x="112" y="350"/>
                </a:cubicBezTo>
                <a:cubicBezTo>
                  <a:pt x="114" y="350"/>
                  <a:pt x="116" y="350"/>
                  <a:pt x="116" y="349"/>
                </a:cubicBezTo>
                <a:cubicBezTo>
                  <a:pt x="119" y="349"/>
                  <a:pt x="119" y="350"/>
                  <a:pt x="122" y="350"/>
                </a:cubicBezTo>
                <a:cubicBezTo>
                  <a:pt x="125" y="350"/>
                  <a:pt x="128" y="349"/>
                  <a:pt x="130" y="349"/>
                </a:cubicBezTo>
                <a:cubicBezTo>
                  <a:pt x="130" y="349"/>
                  <a:pt x="131" y="350"/>
                  <a:pt x="132" y="350"/>
                </a:cubicBezTo>
                <a:cubicBezTo>
                  <a:pt x="135" y="350"/>
                  <a:pt x="141" y="353"/>
                  <a:pt x="147" y="352"/>
                </a:cubicBezTo>
                <a:cubicBezTo>
                  <a:pt x="150" y="351"/>
                  <a:pt x="154" y="347"/>
                  <a:pt x="157" y="350"/>
                </a:cubicBezTo>
                <a:cubicBezTo>
                  <a:pt x="159" y="353"/>
                  <a:pt x="158" y="350"/>
                  <a:pt x="163" y="350"/>
                </a:cubicBezTo>
                <a:cubicBezTo>
                  <a:pt x="163" y="351"/>
                  <a:pt x="164" y="352"/>
                  <a:pt x="164" y="353"/>
                </a:cubicBezTo>
                <a:cubicBezTo>
                  <a:pt x="164" y="353"/>
                  <a:pt x="161" y="354"/>
                  <a:pt x="161" y="354"/>
                </a:cubicBezTo>
                <a:cubicBezTo>
                  <a:pt x="161" y="356"/>
                  <a:pt x="162" y="355"/>
                  <a:pt x="163" y="356"/>
                </a:cubicBezTo>
                <a:cubicBezTo>
                  <a:pt x="163" y="357"/>
                  <a:pt x="161" y="357"/>
                  <a:pt x="161" y="357"/>
                </a:cubicBezTo>
                <a:cubicBezTo>
                  <a:pt x="161" y="358"/>
                  <a:pt x="163" y="359"/>
                  <a:pt x="163" y="360"/>
                </a:cubicBezTo>
                <a:cubicBezTo>
                  <a:pt x="162" y="364"/>
                  <a:pt x="160" y="366"/>
                  <a:pt x="164" y="371"/>
                </a:cubicBezTo>
                <a:cubicBezTo>
                  <a:pt x="165" y="374"/>
                  <a:pt x="166" y="370"/>
                  <a:pt x="168" y="373"/>
                </a:cubicBezTo>
                <a:cubicBezTo>
                  <a:pt x="168" y="374"/>
                  <a:pt x="171" y="373"/>
                  <a:pt x="171" y="374"/>
                </a:cubicBezTo>
                <a:cubicBezTo>
                  <a:pt x="171" y="374"/>
                  <a:pt x="171" y="377"/>
                  <a:pt x="171" y="377"/>
                </a:cubicBezTo>
                <a:cubicBezTo>
                  <a:pt x="172" y="378"/>
                  <a:pt x="175" y="376"/>
                  <a:pt x="175" y="378"/>
                </a:cubicBezTo>
                <a:cubicBezTo>
                  <a:pt x="180" y="376"/>
                  <a:pt x="183" y="382"/>
                  <a:pt x="185" y="378"/>
                </a:cubicBezTo>
                <a:cubicBezTo>
                  <a:pt x="187" y="378"/>
                  <a:pt x="186" y="381"/>
                  <a:pt x="186" y="381"/>
                </a:cubicBezTo>
                <a:cubicBezTo>
                  <a:pt x="189" y="383"/>
                  <a:pt x="190" y="381"/>
                  <a:pt x="193" y="382"/>
                </a:cubicBezTo>
                <a:cubicBezTo>
                  <a:pt x="194" y="383"/>
                  <a:pt x="194" y="385"/>
                  <a:pt x="195" y="385"/>
                </a:cubicBezTo>
                <a:cubicBezTo>
                  <a:pt x="195" y="386"/>
                  <a:pt x="197" y="385"/>
                  <a:pt x="198" y="385"/>
                </a:cubicBezTo>
                <a:cubicBezTo>
                  <a:pt x="199" y="387"/>
                  <a:pt x="200" y="386"/>
                  <a:pt x="202" y="387"/>
                </a:cubicBezTo>
                <a:cubicBezTo>
                  <a:pt x="202" y="387"/>
                  <a:pt x="203" y="389"/>
                  <a:pt x="203" y="389"/>
                </a:cubicBezTo>
                <a:cubicBezTo>
                  <a:pt x="204" y="390"/>
                  <a:pt x="206" y="388"/>
                  <a:pt x="207" y="388"/>
                </a:cubicBezTo>
                <a:cubicBezTo>
                  <a:pt x="207" y="388"/>
                  <a:pt x="208" y="389"/>
                  <a:pt x="209" y="389"/>
                </a:cubicBezTo>
                <a:cubicBezTo>
                  <a:pt x="210" y="390"/>
                  <a:pt x="211" y="389"/>
                  <a:pt x="212" y="389"/>
                </a:cubicBezTo>
                <a:cubicBezTo>
                  <a:pt x="212" y="388"/>
                  <a:pt x="214" y="388"/>
                  <a:pt x="214" y="387"/>
                </a:cubicBezTo>
                <a:cubicBezTo>
                  <a:pt x="214" y="387"/>
                  <a:pt x="217" y="386"/>
                  <a:pt x="216" y="385"/>
                </a:cubicBezTo>
                <a:cubicBezTo>
                  <a:pt x="212" y="382"/>
                  <a:pt x="220" y="383"/>
                  <a:pt x="220" y="378"/>
                </a:cubicBezTo>
                <a:cubicBezTo>
                  <a:pt x="224" y="379"/>
                  <a:pt x="224" y="376"/>
                  <a:pt x="229" y="377"/>
                </a:cubicBezTo>
                <a:cubicBezTo>
                  <a:pt x="229" y="377"/>
                  <a:pt x="230" y="378"/>
                  <a:pt x="230" y="378"/>
                </a:cubicBezTo>
                <a:cubicBezTo>
                  <a:pt x="232" y="379"/>
                  <a:pt x="234" y="378"/>
                  <a:pt x="236" y="378"/>
                </a:cubicBezTo>
                <a:cubicBezTo>
                  <a:pt x="236" y="378"/>
                  <a:pt x="238" y="381"/>
                  <a:pt x="238" y="381"/>
                </a:cubicBezTo>
                <a:cubicBezTo>
                  <a:pt x="239" y="381"/>
                  <a:pt x="241" y="379"/>
                  <a:pt x="243" y="380"/>
                </a:cubicBezTo>
                <a:cubicBezTo>
                  <a:pt x="243" y="380"/>
                  <a:pt x="242" y="382"/>
                  <a:pt x="243" y="382"/>
                </a:cubicBezTo>
                <a:cubicBezTo>
                  <a:pt x="244" y="383"/>
                  <a:pt x="246" y="380"/>
                  <a:pt x="248" y="381"/>
                </a:cubicBezTo>
                <a:cubicBezTo>
                  <a:pt x="249" y="382"/>
                  <a:pt x="245" y="383"/>
                  <a:pt x="245" y="382"/>
                </a:cubicBezTo>
                <a:cubicBezTo>
                  <a:pt x="246" y="385"/>
                  <a:pt x="255" y="385"/>
                  <a:pt x="259" y="385"/>
                </a:cubicBezTo>
                <a:cubicBezTo>
                  <a:pt x="259" y="391"/>
                  <a:pt x="271" y="389"/>
                  <a:pt x="273" y="385"/>
                </a:cubicBezTo>
                <a:cubicBezTo>
                  <a:pt x="274" y="387"/>
                  <a:pt x="280" y="384"/>
                  <a:pt x="282" y="385"/>
                </a:cubicBezTo>
                <a:cubicBezTo>
                  <a:pt x="283" y="387"/>
                  <a:pt x="282" y="385"/>
                  <a:pt x="285" y="385"/>
                </a:cubicBezTo>
                <a:cubicBezTo>
                  <a:pt x="287" y="386"/>
                  <a:pt x="289" y="387"/>
                  <a:pt x="292" y="387"/>
                </a:cubicBezTo>
                <a:cubicBezTo>
                  <a:pt x="294" y="386"/>
                  <a:pt x="295" y="384"/>
                  <a:pt x="299" y="384"/>
                </a:cubicBezTo>
                <a:cubicBezTo>
                  <a:pt x="300" y="381"/>
                  <a:pt x="299" y="376"/>
                  <a:pt x="303" y="375"/>
                </a:cubicBezTo>
                <a:cubicBezTo>
                  <a:pt x="303" y="373"/>
                  <a:pt x="301" y="373"/>
                  <a:pt x="301" y="370"/>
                </a:cubicBezTo>
                <a:cubicBezTo>
                  <a:pt x="306" y="370"/>
                  <a:pt x="306" y="361"/>
                  <a:pt x="310" y="366"/>
                </a:cubicBezTo>
                <a:cubicBezTo>
                  <a:pt x="311" y="360"/>
                  <a:pt x="308" y="359"/>
                  <a:pt x="304" y="359"/>
                </a:cubicBezTo>
                <a:cubicBezTo>
                  <a:pt x="305" y="357"/>
                  <a:pt x="306" y="355"/>
                  <a:pt x="306" y="353"/>
                </a:cubicBezTo>
                <a:cubicBezTo>
                  <a:pt x="304" y="349"/>
                  <a:pt x="296" y="352"/>
                  <a:pt x="294" y="347"/>
                </a:cubicBezTo>
                <a:cubicBezTo>
                  <a:pt x="292" y="349"/>
                  <a:pt x="287" y="349"/>
                  <a:pt x="286" y="352"/>
                </a:cubicBezTo>
                <a:cubicBezTo>
                  <a:pt x="284" y="352"/>
                  <a:pt x="285" y="349"/>
                  <a:pt x="285" y="349"/>
                </a:cubicBezTo>
                <a:cubicBezTo>
                  <a:pt x="282" y="347"/>
                  <a:pt x="278" y="350"/>
                  <a:pt x="275" y="349"/>
                </a:cubicBezTo>
                <a:cubicBezTo>
                  <a:pt x="273" y="350"/>
                  <a:pt x="273" y="352"/>
                  <a:pt x="271" y="352"/>
                </a:cubicBezTo>
                <a:cubicBezTo>
                  <a:pt x="267" y="352"/>
                  <a:pt x="267" y="346"/>
                  <a:pt x="261" y="347"/>
                </a:cubicBezTo>
                <a:cubicBezTo>
                  <a:pt x="261" y="345"/>
                  <a:pt x="259" y="344"/>
                  <a:pt x="259" y="342"/>
                </a:cubicBezTo>
                <a:cubicBezTo>
                  <a:pt x="258" y="342"/>
                  <a:pt x="257" y="342"/>
                  <a:pt x="257" y="340"/>
                </a:cubicBezTo>
                <a:cubicBezTo>
                  <a:pt x="256" y="339"/>
                  <a:pt x="254" y="338"/>
                  <a:pt x="251" y="338"/>
                </a:cubicBezTo>
                <a:cubicBezTo>
                  <a:pt x="254" y="334"/>
                  <a:pt x="252" y="326"/>
                  <a:pt x="251" y="322"/>
                </a:cubicBezTo>
                <a:cubicBezTo>
                  <a:pt x="247" y="325"/>
                  <a:pt x="243" y="319"/>
                  <a:pt x="243" y="326"/>
                </a:cubicBezTo>
                <a:cubicBezTo>
                  <a:pt x="238" y="324"/>
                  <a:pt x="238" y="328"/>
                  <a:pt x="234" y="325"/>
                </a:cubicBezTo>
                <a:cubicBezTo>
                  <a:pt x="234" y="327"/>
                  <a:pt x="234" y="327"/>
                  <a:pt x="233" y="328"/>
                </a:cubicBezTo>
                <a:cubicBezTo>
                  <a:pt x="234" y="329"/>
                  <a:pt x="235" y="329"/>
                  <a:pt x="236" y="331"/>
                </a:cubicBezTo>
                <a:cubicBezTo>
                  <a:pt x="236" y="332"/>
                  <a:pt x="235" y="334"/>
                  <a:pt x="238" y="333"/>
                </a:cubicBezTo>
                <a:cubicBezTo>
                  <a:pt x="237" y="338"/>
                  <a:pt x="237" y="336"/>
                  <a:pt x="240" y="339"/>
                </a:cubicBezTo>
                <a:cubicBezTo>
                  <a:pt x="241" y="342"/>
                  <a:pt x="238" y="341"/>
                  <a:pt x="237" y="342"/>
                </a:cubicBezTo>
                <a:cubicBezTo>
                  <a:pt x="237" y="342"/>
                  <a:pt x="235" y="347"/>
                  <a:pt x="234" y="346"/>
                </a:cubicBezTo>
                <a:cubicBezTo>
                  <a:pt x="231" y="343"/>
                  <a:pt x="234" y="350"/>
                  <a:pt x="229" y="349"/>
                </a:cubicBezTo>
                <a:cubicBezTo>
                  <a:pt x="228" y="348"/>
                  <a:pt x="227" y="346"/>
                  <a:pt x="226" y="346"/>
                </a:cubicBezTo>
                <a:cubicBezTo>
                  <a:pt x="225" y="344"/>
                  <a:pt x="227" y="343"/>
                  <a:pt x="229" y="343"/>
                </a:cubicBezTo>
                <a:cubicBezTo>
                  <a:pt x="227" y="341"/>
                  <a:pt x="222" y="340"/>
                  <a:pt x="226" y="336"/>
                </a:cubicBezTo>
                <a:cubicBezTo>
                  <a:pt x="224" y="335"/>
                  <a:pt x="221" y="337"/>
                  <a:pt x="220" y="336"/>
                </a:cubicBezTo>
                <a:cubicBezTo>
                  <a:pt x="219" y="335"/>
                  <a:pt x="223" y="335"/>
                  <a:pt x="223" y="335"/>
                </a:cubicBezTo>
                <a:cubicBezTo>
                  <a:pt x="223" y="335"/>
                  <a:pt x="219" y="331"/>
                  <a:pt x="216" y="329"/>
                </a:cubicBezTo>
                <a:cubicBezTo>
                  <a:pt x="217" y="323"/>
                  <a:pt x="213" y="321"/>
                  <a:pt x="213" y="315"/>
                </a:cubicBezTo>
                <a:cubicBezTo>
                  <a:pt x="214" y="313"/>
                  <a:pt x="209" y="315"/>
                  <a:pt x="209" y="314"/>
                </a:cubicBezTo>
                <a:cubicBezTo>
                  <a:pt x="209" y="313"/>
                  <a:pt x="211" y="311"/>
                  <a:pt x="210" y="311"/>
                </a:cubicBezTo>
                <a:cubicBezTo>
                  <a:pt x="207" y="309"/>
                  <a:pt x="207" y="311"/>
                  <a:pt x="205" y="310"/>
                </a:cubicBezTo>
                <a:cubicBezTo>
                  <a:pt x="204" y="309"/>
                  <a:pt x="206" y="308"/>
                  <a:pt x="206" y="307"/>
                </a:cubicBezTo>
                <a:cubicBezTo>
                  <a:pt x="206" y="306"/>
                  <a:pt x="204" y="308"/>
                  <a:pt x="205" y="308"/>
                </a:cubicBezTo>
                <a:cubicBezTo>
                  <a:pt x="203" y="308"/>
                  <a:pt x="204" y="306"/>
                  <a:pt x="203" y="305"/>
                </a:cubicBezTo>
                <a:cubicBezTo>
                  <a:pt x="198" y="306"/>
                  <a:pt x="198" y="302"/>
                  <a:pt x="192" y="303"/>
                </a:cubicBezTo>
                <a:cubicBezTo>
                  <a:pt x="192" y="301"/>
                  <a:pt x="190" y="301"/>
                  <a:pt x="189" y="300"/>
                </a:cubicBezTo>
                <a:cubicBezTo>
                  <a:pt x="189" y="299"/>
                  <a:pt x="190" y="297"/>
                  <a:pt x="189" y="297"/>
                </a:cubicBezTo>
                <a:cubicBezTo>
                  <a:pt x="189" y="296"/>
                  <a:pt x="187" y="297"/>
                  <a:pt x="186" y="297"/>
                </a:cubicBezTo>
                <a:cubicBezTo>
                  <a:pt x="186" y="297"/>
                  <a:pt x="186" y="291"/>
                  <a:pt x="185" y="293"/>
                </a:cubicBezTo>
                <a:cubicBezTo>
                  <a:pt x="184" y="294"/>
                  <a:pt x="183" y="293"/>
                  <a:pt x="182" y="291"/>
                </a:cubicBezTo>
                <a:cubicBezTo>
                  <a:pt x="182" y="291"/>
                  <a:pt x="180" y="290"/>
                  <a:pt x="181" y="288"/>
                </a:cubicBezTo>
                <a:cubicBezTo>
                  <a:pt x="176" y="289"/>
                  <a:pt x="177" y="290"/>
                  <a:pt x="172" y="288"/>
                </a:cubicBezTo>
                <a:cubicBezTo>
                  <a:pt x="171" y="289"/>
                  <a:pt x="171" y="291"/>
                  <a:pt x="170" y="291"/>
                </a:cubicBezTo>
                <a:cubicBezTo>
                  <a:pt x="168" y="295"/>
                  <a:pt x="172" y="294"/>
                  <a:pt x="172" y="297"/>
                </a:cubicBezTo>
                <a:cubicBezTo>
                  <a:pt x="172" y="298"/>
                  <a:pt x="175" y="301"/>
                  <a:pt x="175" y="301"/>
                </a:cubicBezTo>
                <a:cubicBezTo>
                  <a:pt x="176" y="302"/>
                  <a:pt x="176" y="303"/>
                  <a:pt x="178" y="303"/>
                </a:cubicBezTo>
                <a:cubicBezTo>
                  <a:pt x="176" y="307"/>
                  <a:pt x="181" y="306"/>
                  <a:pt x="182" y="308"/>
                </a:cubicBezTo>
                <a:cubicBezTo>
                  <a:pt x="183" y="309"/>
                  <a:pt x="184" y="314"/>
                  <a:pt x="185" y="312"/>
                </a:cubicBezTo>
                <a:cubicBezTo>
                  <a:pt x="187" y="310"/>
                  <a:pt x="185" y="313"/>
                  <a:pt x="186" y="314"/>
                </a:cubicBezTo>
                <a:cubicBezTo>
                  <a:pt x="188" y="315"/>
                  <a:pt x="191" y="314"/>
                  <a:pt x="192" y="318"/>
                </a:cubicBezTo>
                <a:cubicBezTo>
                  <a:pt x="194" y="317"/>
                  <a:pt x="194" y="319"/>
                  <a:pt x="195" y="319"/>
                </a:cubicBezTo>
                <a:cubicBezTo>
                  <a:pt x="196" y="319"/>
                  <a:pt x="197" y="318"/>
                  <a:pt x="196" y="318"/>
                </a:cubicBezTo>
                <a:cubicBezTo>
                  <a:pt x="198" y="318"/>
                  <a:pt x="198" y="322"/>
                  <a:pt x="199" y="319"/>
                </a:cubicBezTo>
                <a:cubicBezTo>
                  <a:pt x="202" y="319"/>
                  <a:pt x="198" y="326"/>
                  <a:pt x="203" y="324"/>
                </a:cubicBezTo>
                <a:cubicBezTo>
                  <a:pt x="203" y="327"/>
                  <a:pt x="197" y="324"/>
                  <a:pt x="195" y="325"/>
                </a:cubicBezTo>
                <a:cubicBezTo>
                  <a:pt x="196" y="326"/>
                  <a:pt x="197" y="326"/>
                  <a:pt x="198" y="328"/>
                </a:cubicBezTo>
                <a:cubicBezTo>
                  <a:pt x="199" y="330"/>
                  <a:pt x="195" y="335"/>
                  <a:pt x="198" y="335"/>
                </a:cubicBezTo>
                <a:cubicBezTo>
                  <a:pt x="196" y="337"/>
                  <a:pt x="193" y="337"/>
                  <a:pt x="191" y="338"/>
                </a:cubicBezTo>
                <a:cubicBezTo>
                  <a:pt x="193" y="337"/>
                  <a:pt x="191" y="332"/>
                  <a:pt x="193" y="332"/>
                </a:cubicBezTo>
                <a:cubicBezTo>
                  <a:pt x="192" y="331"/>
                  <a:pt x="193" y="328"/>
                  <a:pt x="191" y="328"/>
                </a:cubicBezTo>
                <a:cubicBezTo>
                  <a:pt x="188" y="328"/>
                  <a:pt x="192" y="326"/>
                  <a:pt x="188" y="324"/>
                </a:cubicBezTo>
                <a:cubicBezTo>
                  <a:pt x="186" y="323"/>
                  <a:pt x="183" y="323"/>
                  <a:pt x="184" y="319"/>
                </a:cubicBezTo>
                <a:cubicBezTo>
                  <a:pt x="178" y="321"/>
                  <a:pt x="177" y="317"/>
                  <a:pt x="172" y="317"/>
                </a:cubicBezTo>
                <a:cubicBezTo>
                  <a:pt x="172" y="313"/>
                  <a:pt x="169" y="312"/>
                  <a:pt x="167" y="308"/>
                </a:cubicBezTo>
                <a:cubicBezTo>
                  <a:pt x="166" y="307"/>
                  <a:pt x="165" y="308"/>
                  <a:pt x="165" y="307"/>
                </a:cubicBezTo>
                <a:cubicBezTo>
                  <a:pt x="165" y="305"/>
                  <a:pt x="163" y="306"/>
                  <a:pt x="163" y="305"/>
                </a:cubicBezTo>
                <a:cubicBezTo>
                  <a:pt x="162" y="305"/>
                  <a:pt x="163" y="303"/>
                  <a:pt x="163" y="303"/>
                </a:cubicBezTo>
                <a:cubicBezTo>
                  <a:pt x="161" y="302"/>
                  <a:pt x="158" y="303"/>
                  <a:pt x="157" y="303"/>
                </a:cubicBezTo>
                <a:cubicBezTo>
                  <a:pt x="156" y="302"/>
                  <a:pt x="159" y="301"/>
                  <a:pt x="160" y="301"/>
                </a:cubicBezTo>
                <a:cubicBezTo>
                  <a:pt x="158" y="298"/>
                  <a:pt x="150" y="298"/>
                  <a:pt x="146" y="300"/>
                </a:cubicBezTo>
                <a:cubicBezTo>
                  <a:pt x="145" y="301"/>
                  <a:pt x="148" y="301"/>
                  <a:pt x="149" y="301"/>
                </a:cubicBezTo>
                <a:cubicBezTo>
                  <a:pt x="147" y="303"/>
                  <a:pt x="146" y="301"/>
                  <a:pt x="144" y="303"/>
                </a:cubicBezTo>
                <a:cubicBezTo>
                  <a:pt x="141" y="304"/>
                  <a:pt x="141" y="309"/>
                  <a:pt x="139" y="308"/>
                </a:cubicBezTo>
                <a:cubicBezTo>
                  <a:pt x="133" y="308"/>
                  <a:pt x="132" y="303"/>
                  <a:pt x="125" y="304"/>
                </a:cubicBezTo>
                <a:cubicBezTo>
                  <a:pt x="123" y="305"/>
                  <a:pt x="123" y="308"/>
                  <a:pt x="119" y="307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15" y="319"/>
                  <a:pt x="106" y="317"/>
                  <a:pt x="108" y="325"/>
                </a:cubicBezTo>
                <a:cubicBezTo>
                  <a:pt x="99" y="323"/>
                  <a:pt x="106" y="331"/>
                  <a:pt x="98" y="331"/>
                </a:cubicBezTo>
                <a:cubicBezTo>
                  <a:pt x="98" y="332"/>
                  <a:pt x="103" y="336"/>
                  <a:pt x="99" y="336"/>
                </a:cubicBezTo>
                <a:cubicBezTo>
                  <a:pt x="99" y="341"/>
                  <a:pt x="97" y="336"/>
                  <a:pt x="94" y="340"/>
                </a:cubicBezTo>
                <a:cubicBezTo>
                  <a:pt x="94" y="342"/>
                  <a:pt x="94" y="343"/>
                  <a:pt x="95" y="343"/>
                </a:cubicBezTo>
                <a:cubicBezTo>
                  <a:pt x="95" y="346"/>
                  <a:pt x="90" y="344"/>
                  <a:pt x="88" y="345"/>
                </a:cubicBezTo>
                <a:cubicBezTo>
                  <a:pt x="87" y="345"/>
                  <a:pt x="87" y="348"/>
                  <a:pt x="85" y="349"/>
                </a:cubicBezTo>
                <a:cubicBezTo>
                  <a:pt x="81" y="351"/>
                  <a:pt x="74" y="348"/>
                  <a:pt x="70" y="353"/>
                </a:cubicBezTo>
                <a:cubicBezTo>
                  <a:pt x="68" y="352"/>
                  <a:pt x="67" y="349"/>
                  <a:pt x="66" y="347"/>
                </a:cubicBezTo>
                <a:cubicBezTo>
                  <a:pt x="60" y="346"/>
                  <a:pt x="53" y="349"/>
                  <a:pt x="50" y="347"/>
                </a:cubicBezTo>
                <a:cubicBezTo>
                  <a:pt x="51" y="342"/>
                  <a:pt x="53" y="336"/>
                  <a:pt x="49" y="333"/>
                </a:cubicBezTo>
                <a:cubicBezTo>
                  <a:pt x="48" y="331"/>
                  <a:pt x="51" y="330"/>
                  <a:pt x="52" y="328"/>
                </a:cubicBezTo>
                <a:cubicBezTo>
                  <a:pt x="53" y="324"/>
                  <a:pt x="50" y="319"/>
                  <a:pt x="53" y="317"/>
                </a:cubicBezTo>
                <a:cubicBezTo>
                  <a:pt x="52" y="313"/>
                  <a:pt x="52" y="309"/>
                  <a:pt x="49" y="308"/>
                </a:cubicBezTo>
                <a:cubicBezTo>
                  <a:pt x="50" y="307"/>
                  <a:pt x="52" y="307"/>
                  <a:pt x="52" y="304"/>
                </a:cubicBezTo>
                <a:cubicBezTo>
                  <a:pt x="55" y="305"/>
                  <a:pt x="64" y="301"/>
                  <a:pt x="63" y="307"/>
                </a:cubicBezTo>
                <a:cubicBezTo>
                  <a:pt x="66" y="304"/>
                  <a:pt x="80" y="310"/>
                  <a:pt x="83" y="307"/>
                </a:cubicBezTo>
                <a:cubicBezTo>
                  <a:pt x="84" y="305"/>
                  <a:pt x="83" y="306"/>
                  <a:pt x="85" y="307"/>
                </a:cubicBezTo>
                <a:cubicBezTo>
                  <a:pt x="85" y="307"/>
                  <a:pt x="86" y="305"/>
                  <a:pt x="87" y="305"/>
                </a:cubicBezTo>
                <a:cubicBezTo>
                  <a:pt x="87" y="305"/>
                  <a:pt x="87" y="307"/>
                  <a:pt x="87" y="307"/>
                </a:cubicBezTo>
                <a:cubicBezTo>
                  <a:pt x="91" y="306"/>
                  <a:pt x="93" y="304"/>
                  <a:pt x="94" y="300"/>
                </a:cubicBezTo>
                <a:cubicBezTo>
                  <a:pt x="94" y="298"/>
                  <a:pt x="97" y="291"/>
                  <a:pt x="94" y="287"/>
                </a:cubicBezTo>
                <a:cubicBezTo>
                  <a:pt x="92" y="285"/>
                  <a:pt x="95" y="285"/>
                  <a:pt x="92" y="281"/>
                </a:cubicBezTo>
                <a:cubicBezTo>
                  <a:pt x="92" y="280"/>
                  <a:pt x="90" y="280"/>
                  <a:pt x="88" y="280"/>
                </a:cubicBezTo>
                <a:cubicBezTo>
                  <a:pt x="89" y="279"/>
                  <a:pt x="90" y="278"/>
                  <a:pt x="90" y="276"/>
                </a:cubicBezTo>
                <a:cubicBezTo>
                  <a:pt x="88" y="275"/>
                  <a:pt x="87" y="277"/>
                  <a:pt x="87" y="277"/>
                </a:cubicBezTo>
                <a:cubicBezTo>
                  <a:pt x="85" y="277"/>
                  <a:pt x="87" y="275"/>
                  <a:pt x="85" y="274"/>
                </a:cubicBezTo>
                <a:cubicBezTo>
                  <a:pt x="84" y="274"/>
                  <a:pt x="80" y="274"/>
                  <a:pt x="78" y="273"/>
                </a:cubicBezTo>
                <a:cubicBezTo>
                  <a:pt x="78" y="273"/>
                  <a:pt x="78" y="272"/>
                  <a:pt x="77" y="272"/>
                </a:cubicBezTo>
                <a:cubicBezTo>
                  <a:pt x="75" y="272"/>
                  <a:pt x="74" y="272"/>
                  <a:pt x="74" y="270"/>
                </a:cubicBezTo>
                <a:cubicBezTo>
                  <a:pt x="73" y="266"/>
                  <a:pt x="77" y="269"/>
                  <a:pt x="77" y="269"/>
                </a:cubicBezTo>
                <a:cubicBezTo>
                  <a:pt x="81" y="267"/>
                  <a:pt x="84" y="265"/>
                  <a:pt x="92" y="266"/>
                </a:cubicBezTo>
                <a:cubicBezTo>
                  <a:pt x="93" y="264"/>
                  <a:pt x="91" y="263"/>
                  <a:pt x="90" y="263"/>
                </a:cubicBezTo>
                <a:cubicBezTo>
                  <a:pt x="91" y="259"/>
                  <a:pt x="96" y="263"/>
                  <a:pt x="98" y="263"/>
                </a:cubicBezTo>
                <a:cubicBezTo>
                  <a:pt x="99" y="263"/>
                  <a:pt x="102" y="260"/>
                  <a:pt x="102" y="263"/>
                </a:cubicBezTo>
                <a:cubicBezTo>
                  <a:pt x="105" y="261"/>
                  <a:pt x="106" y="256"/>
                  <a:pt x="111" y="256"/>
                </a:cubicBezTo>
                <a:cubicBezTo>
                  <a:pt x="109" y="251"/>
                  <a:pt x="115" y="254"/>
                  <a:pt x="113" y="249"/>
                </a:cubicBezTo>
                <a:cubicBezTo>
                  <a:pt x="122" y="249"/>
                  <a:pt x="122" y="249"/>
                  <a:pt x="122" y="249"/>
                </a:cubicBezTo>
                <a:cubicBezTo>
                  <a:pt x="122" y="248"/>
                  <a:pt x="120" y="248"/>
                  <a:pt x="119" y="248"/>
                </a:cubicBezTo>
                <a:cubicBezTo>
                  <a:pt x="120" y="246"/>
                  <a:pt x="123" y="247"/>
                  <a:pt x="122" y="242"/>
                </a:cubicBezTo>
                <a:cubicBezTo>
                  <a:pt x="126" y="242"/>
                  <a:pt x="125" y="245"/>
                  <a:pt x="127" y="242"/>
                </a:cubicBezTo>
                <a:cubicBezTo>
                  <a:pt x="124" y="235"/>
                  <a:pt x="130" y="238"/>
                  <a:pt x="130" y="231"/>
                </a:cubicBezTo>
                <a:cubicBezTo>
                  <a:pt x="132" y="231"/>
                  <a:pt x="134" y="231"/>
                  <a:pt x="136" y="231"/>
                </a:cubicBezTo>
                <a:cubicBezTo>
                  <a:pt x="138" y="231"/>
                  <a:pt x="138" y="229"/>
                  <a:pt x="139" y="228"/>
                </a:cubicBezTo>
                <a:cubicBezTo>
                  <a:pt x="140" y="228"/>
                  <a:pt x="140" y="229"/>
                  <a:pt x="140" y="230"/>
                </a:cubicBezTo>
                <a:cubicBezTo>
                  <a:pt x="142" y="230"/>
                  <a:pt x="141" y="228"/>
                  <a:pt x="142" y="228"/>
                </a:cubicBezTo>
                <a:cubicBezTo>
                  <a:pt x="143" y="228"/>
                  <a:pt x="146" y="229"/>
                  <a:pt x="147" y="228"/>
                </a:cubicBezTo>
                <a:cubicBezTo>
                  <a:pt x="149" y="228"/>
                  <a:pt x="150" y="224"/>
                  <a:pt x="153" y="225"/>
                </a:cubicBezTo>
                <a:cubicBezTo>
                  <a:pt x="152" y="222"/>
                  <a:pt x="148" y="223"/>
                  <a:pt x="149" y="218"/>
                </a:cubicBezTo>
                <a:cubicBezTo>
                  <a:pt x="152" y="218"/>
                  <a:pt x="150" y="216"/>
                  <a:pt x="150" y="211"/>
                </a:cubicBezTo>
                <a:cubicBezTo>
                  <a:pt x="150" y="208"/>
                  <a:pt x="152" y="205"/>
                  <a:pt x="151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61" y="201"/>
                  <a:pt x="154" y="198"/>
                  <a:pt x="160" y="199"/>
                </a:cubicBezTo>
                <a:cubicBezTo>
                  <a:pt x="160" y="200"/>
                  <a:pt x="162" y="200"/>
                  <a:pt x="163" y="200"/>
                </a:cubicBezTo>
                <a:cubicBezTo>
                  <a:pt x="160" y="203"/>
                  <a:pt x="160" y="200"/>
                  <a:pt x="161" y="204"/>
                </a:cubicBezTo>
                <a:cubicBezTo>
                  <a:pt x="162" y="207"/>
                  <a:pt x="161" y="209"/>
                  <a:pt x="164" y="209"/>
                </a:cubicBezTo>
                <a:cubicBezTo>
                  <a:pt x="164" y="211"/>
                  <a:pt x="164" y="213"/>
                  <a:pt x="163" y="213"/>
                </a:cubicBezTo>
                <a:cubicBezTo>
                  <a:pt x="162" y="215"/>
                  <a:pt x="169" y="210"/>
                  <a:pt x="171" y="214"/>
                </a:cubicBezTo>
                <a:cubicBezTo>
                  <a:pt x="170" y="218"/>
                  <a:pt x="162" y="215"/>
                  <a:pt x="161" y="220"/>
                </a:cubicBezTo>
                <a:cubicBezTo>
                  <a:pt x="160" y="223"/>
                  <a:pt x="164" y="223"/>
                  <a:pt x="165" y="224"/>
                </a:cubicBezTo>
                <a:cubicBezTo>
                  <a:pt x="167" y="225"/>
                  <a:pt x="167" y="227"/>
                  <a:pt x="170" y="227"/>
                </a:cubicBezTo>
                <a:cubicBezTo>
                  <a:pt x="168" y="224"/>
                  <a:pt x="164" y="224"/>
                  <a:pt x="171" y="224"/>
                </a:cubicBezTo>
                <a:cubicBezTo>
                  <a:pt x="173" y="224"/>
                  <a:pt x="175" y="224"/>
                  <a:pt x="177" y="224"/>
                </a:cubicBezTo>
                <a:cubicBezTo>
                  <a:pt x="179" y="224"/>
                  <a:pt x="180" y="225"/>
                  <a:pt x="182" y="225"/>
                </a:cubicBezTo>
                <a:cubicBezTo>
                  <a:pt x="186" y="225"/>
                  <a:pt x="187" y="223"/>
                  <a:pt x="191" y="224"/>
                </a:cubicBezTo>
                <a:cubicBezTo>
                  <a:pt x="191" y="224"/>
                  <a:pt x="196" y="226"/>
                  <a:pt x="198" y="224"/>
                </a:cubicBezTo>
                <a:cubicBezTo>
                  <a:pt x="198" y="224"/>
                  <a:pt x="198" y="223"/>
                  <a:pt x="198" y="223"/>
                </a:cubicBezTo>
                <a:cubicBezTo>
                  <a:pt x="202" y="221"/>
                  <a:pt x="206" y="223"/>
                  <a:pt x="207" y="220"/>
                </a:cubicBezTo>
                <a:cubicBezTo>
                  <a:pt x="213" y="225"/>
                  <a:pt x="217" y="215"/>
                  <a:pt x="220" y="218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3" y="213"/>
                  <a:pt x="222" y="212"/>
                  <a:pt x="223" y="210"/>
                </a:cubicBezTo>
                <a:cubicBezTo>
                  <a:pt x="223" y="210"/>
                  <a:pt x="224" y="206"/>
                  <a:pt x="224" y="206"/>
                </a:cubicBezTo>
                <a:cubicBezTo>
                  <a:pt x="226" y="204"/>
                  <a:pt x="224" y="204"/>
                  <a:pt x="224" y="202"/>
                </a:cubicBezTo>
                <a:cubicBezTo>
                  <a:pt x="228" y="202"/>
                  <a:pt x="230" y="201"/>
                  <a:pt x="230" y="199"/>
                </a:cubicBezTo>
                <a:cubicBezTo>
                  <a:pt x="231" y="199"/>
                  <a:pt x="231" y="200"/>
                  <a:pt x="231" y="202"/>
                </a:cubicBezTo>
                <a:cubicBezTo>
                  <a:pt x="233" y="200"/>
                  <a:pt x="234" y="200"/>
                  <a:pt x="237" y="200"/>
                </a:cubicBezTo>
                <a:cubicBezTo>
                  <a:pt x="238" y="200"/>
                  <a:pt x="238" y="197"/>
                  <a:pt x="240" y="197"/>
                </a:cubicBezTo>
                <a:cubicBezTo>
                  <a:pt x="240" y="194"/>
                  <a:pt x="239" y="192"/>
                  <a:pt x="237" y="192"/>
                </a:cubicBezTo>
                <a:cubicBezTo>
                  <a:pt x="238" y="190"/>
                  <a:pt x="238" y="189"/>
                  <a:pt x="238" y="186"/>
                </a:cubicBezTo>
                <a:cubicBezTo>
                  <a:pt x="241" y="187"/>
                  <a:pt x="243" y="186"/>
                  <a:pt x="243" y="183"/>
                </a:cubicBezTo>
                <a:cubicBezTo>
                  <a:pt x="246" y="187"/>
                  <a:pt x="247" y="182"/>
                  <a:pt x="252" y="183"/>
                </a:cubicBezTo>
                <a:cubicBezTo>
                  <a:pt x="253" y="183"/>
                  <a:pt x="254" y="185"/>
                  <a:pt x="254" y="185"/>
                </a:cubicBezTo>
                <a:cubicBezTo>
                  <a:pt x="255" y="185"/>
                  <a:pt x="255" y="183"/>
                  <a:pt x="257" y="183"/>
                </a:cubicBezTo>
                <a:cubicBezTo>
                  <a:pt x="258" y="183"/>
                  <a:pt x="260" y="185"/>
                  <a:pt x="259" y="185"/>
                </a:cubicBezTo>
                <a:cubicBezTo>
                  <a:pt x="261" y="184"/>
                  <a:pt x="260" y="183"/>
                  <a:pt x="261" y="182"/>
                </a:cubicBezTo>
                <a:cubicBezTo>
                  <a:pt x="261" y="181"/>
                  <a:pt x="263" y="182"/>
                  <a:pt x="264" y="182"/>
                </a:cubicBezTo>
                <a:cubicBezTo>
                  <a:pt x="266" y="180"/>
                  <a:pt x="265" y="178"/>
                  <a:pt x="269" y="179"/>
                </a:cubicBezTo>
                <a:cubicBezTo>
                  <a:pt x="267" y="177"/>
                  <a:pt x="269" y="172"/>
                  <a:pt x="265" y="172"/>
                </a:cubicBezTo>
                <a:cubicBezTo>
                  <a:pt x="262" y="170"/>
                  <a:pt x="263" y="175"/>
                  <a:pt x="262" y="175"/>
                </a:cubicBezTo>
                <a:cubicBezTo>
                  <a:pt x="261" y="175"/>
                  <a:pt x="261" y="173"/>
                  <a:pt x="259" y="173"/>
                </a:cubicBezTo>
                <a:cubicBezTo>
                  <a:pt x="259" y="174"/>
                  <a:pt x="258" y="175"/>
                  <a:pt x="258" y="175"/>
                </a:cubicBezTo>
                <a:cubicBezTo>
                  <a:pt x="257" y="175"/>
                  <a:pt x="257" y="173"/>
                  <a:pt x="255" y="173"/>
                </a:cubicBezTo>
                <a:cubicBezTo>
                  <a:pt x="253" y="174"/>
                  <a:pt x="251" y="176"/>
                  <a:pt x="248" y="175"/>
                </a:cubicBezTo>
                <a:cubicBezTo>
                  <a:pt x="247" y="175"/>
                  <a:pt x="247" y="177"/>
                  <a:pt x="247" y="178"/>
                </a:cubicBezTo>
                <a:cubicBezTo>
                  <a:pt x="241" y="176"/>
                  <a:pt x="235" y="178"/>
                  <a:pt x="230" y="176"/>
                </a:cubicBezTo>
                <a:cubicBezTo>
                  <a:pt x="230" y="176"/>
                  <a:pt x="230" y="174"/>
                  <a:pt x="230" y="173"/>
                </a:cubicBezTo>
                <a:cubicBezTo>
                  <a:pt x="229" y="172"/>
                  <a:pt x="225" y="174"/>
                  <a:pt x="224" y="172"/>
                </a:cubicBezTo>
                <a:cubicBezTo>
                  <a:pt x="228" y="164"/>
                  <a:pt x="226" y="160"/>
                  <a:pt x="224" y="151"/>
                </a:cubicBezTo>
                <a:cubicBezTo>
                  <a:pt x="228" y="151"/>
                  <a:pt x="234" y="145"/>
                  <a:pt x="236" y="148"/>
                </a:cubicBezTo>
                <a:cubicBezTo>
                  <a:pt x="238" y="147"/>
                  <a:pt x="235" y="146"/>
                  <a:pt x="237" y="143"/>
                </a:cubicBezTo>
                <a:cubicBezTo>
                  <a:pt x="241" y="143"/>
                  <a:pt x="242" y="135"/>
                  <a:pt x="243" y="133"/>
                </a:cubicBezTo>
                <a:cubicBezTo>
                  <a:pt x="243" y="133"/>
                  <a:pt x="245" y="133"/>
                  <a:pt x="245" y="133"/>
                </a:cubicBezTo>
                <a:cubicBezTo>
                  <a:pt x="246" y="130"/>
                  <a:pt x="240" y="129"/>
                  <a:pt x="243" y="126"/>
                </a:cubicBezTo>
                <a:cubicBezTo>
                  <a:pt x="241" y="127"/>
                  <a:pt x="237" y="125"/>
                  <a:pt x="234" y="126"/>
                </a:cubicBezTo>
                <a:cubicBezTo>
                  <a:pt x="231" y="126"/>
                  <a:pt x="228" y="129"/>
                  <a:pt x="224" y="129"/>
                </a:cubicBezTo>
                <a:cubicBezTo>
                  <a:pt x="222" y="127"/>
                  <a:pt x="222" y="137"/>
                  <a:pt x="223" y="134"/>
                </a:cubicBezTo>
                <a:cubicBezTo>
                  <a:pt x="222" y="137"/>
                  <a:pt x="221" y="133"/>
                  <a:pt x="220" y="134"/>
                </a:cubicBezTo>
                <a:cubicBezTo>
                  <a:pt x="219" y="136"/>
                  <a:pt x="221" y="138"/>
                  <a:pt x="220" y="140"/>
                </a:cubicBezTo>
                <a:cubicBezTo>
                  <a:pt x="220" y="140"/>
                  <a:pt x="216" y="143"/>
                  <a:pt x="214" y="145"/>
                </a:cubicBezTo>
                <a:cubicBezTo>
                  <a:pt x="211" y="150"/>
                  <a:pt x="211" y="153"/>
                  <a:pt x="205" y="152"/>
                </a:cubicBezTo>
                <a:cubicBezTo>
                  <a:pt x="204" y="154"/>
                  <a:pt x="207" y="156"/>
                  <a:pt x="205" y="157"/>
                </a:cubicBezTo>
                <a:cubicBezTo>
                  <a:pt x="203" y="157"/>
                  <a:pt x="204" y="159"/>
                  <a:pt x="203" y="159"/>
                </a:cubicBezTo>
                <a:cubicBezTo>
                  <a:pt x="203" y="160"/>
                  <a:pt x="201" y="159"/>
                  <a:pt x="200" y="159"/>
                </a:cubicBezTo>
                <a:cubicBezTo>
                  <a:pt x="200" y="160"/>
                  <a:pt x="201" y="162"/>
                  <a:pt x="200" y="162"/>
                </a:cubicBezTo>
                <a:cubicBezTo>
                  <a:pt x="200" y="162"/>
                  <a:pt x="199" y="162"/>
                  <a:pt x="199" y="162"/>
                </a:cubicBezTo>
                <a:cubicBezTo>
                  <a:pt x="198" y="164"/>
                  <a:pt x="200" y="168"/>
                  <a:pt x="198" y="168"/>
                </a:cubicBezTo>
                <a:cubicBezTo>
                  <a:pt x="198" y="169"/>
                  <a:pt x="202" y="170"/>
                  <a:pt x="199" y="171"/>
                </a:cubicBezTo>
                <a:cubicBezTo>
                  <a:pt x="201" y="172"/>
                  <a:pt x="202" y="175"/>
                  <a:pt x="206" y="175"/>
                </a:cubicBezTo>
                <a:cubicBezTo>
                  <a:pt x="206" y="177"/>
                  <a:pt x="207" y="178"/>
                  <a:pt x="209" y="179"/>
                </a:cubicBezTo>
                <a:cubicBezTo>
                  <a:pt x="208" y="180"/>
                  <a:pt x="207" y="181"/>
                  <a:pt x="206" y="182"/>
                </a:cubicBezTo>
                <a:cubicBezTo>
                  <a:pt x="205" y="183"/>
                  <a:pt x="206" y="185"/>
                  <a:pt x="205" y="186"/>
                </a:cubicBezTo>
                <a:cubicBezTo>
                  <a:pt x="203" y="187"/>
                  <a:pt x="202" y="188"/>
                  <a:pt x="199" y="187"/>
                </a:cubicBezTo>
                <a:cubicBezTo>
                  <a:pt x="198" y="193"/>
                  <a:pt x="194" y="195"/>
                  <a:pt x="195" y="203"/>
                </a:cubicBezTo>
                <a:cubicBezTo>
                  <a:pt x="190" y="201"/>
                  <a:pt x="190" y="210"/>
                  <a:pt x="186" y="210"/>
                </a:cubicBezTo>
                <a:cubicBezTo>
                  <a:pt x="186" y="210"/>
                  <a:pt x="185" y="210"/>
                  <a:pt x="185" y="210"/>
                </a:cubicBezTo>
                <a:cubicBezTo>
                  <a:pt x="183" y="210"/>
                  <a:pt x="185" y="212"/>
                  <a:pt x="184" y="213"/>
                </a:cubicBezTo>
                <a:cubicBezTo>
                  <a:pt x="181" y="214"/>
                  <a:pt x="178" y="211"/>
                  <a:pt x="177" y="214"/>
                </a:cubicBezTo>
                <a:cubicBezTo>
                  <a:pt x="174" y="214"/>
                  <a:pt x="176" y="208"/>
                  <a:pt x="175" y="206"/>
                </a:cubicBezTo>
                <a:cubicBezTo>
                  <a:pt x="174" y="205"/>
                  <a:pt x="174" y="202"/>
                  <a:pt x="172" y="202"/>
                </a:cubicBezTo>
                <a:cubicBezTo>
                  <a:pt x="169" y="201"/>
                  <a:pt x="174" y="197"/>
                  <a:pt x="168" y="197"/>
                </a:cubicBezTo>
                <a:cubicBezTo>
                  <a:pt x="171" y="194"/>
                  <a:pt x="166" y="193"/>
                  <a:pt x="165" y="192"/>
                </a:cubicBezTo>
                <a:cubicBezTo>
                  <a:pt x="165" y="191"/>
                  <a:pt x="167" y="190"/>
                  <a:pt x="167" y="189"/>
                </a:cubicBezTo>
                <a:cubicBezTo>
                  <a:pt x="167" y="185"/>
                  <a:pt x="163" y="183"/>
                  <a:pt x="160" y="180"/>
                </a:cubicBezTo>
                <a:cubicBezTo>
                  <a:pt x="155" y="182"/>
                  <a:pt x="157" y="189"/>
                  <a:pt x="150" y="187"/>
                </a:cubicBezTo>
                <a:cubicBezTo>
                  <a:pt x="150" y="189"/>
                  <a:pt x="152" y="189"/>
                  <a:pt x="153" y="189"/>
                </a:cubicBezTo>
                <a:cubicBezTo>
                  <a:pt x="153" y="190"/>
                  <a:pt x="151" y="190"/>
                  <a:pt x="150" y="190"/>
                </a:cubicBezTo>
                <a:cubicBezTo>
                  <a:pt x="147" y="190"/>
                  <a:pt x="149" y="195"/>
                  <a:pt x="146" y="195"/>
                </a:cubicBezTo>
                <a:cubicBezTo>
                  <a:pt x="139" y="196"/>
                  <a:pt x="141" y="189"/>
                  <a:pt x="135" y="190"/>
                </a:cubicBezTo>
                <a:cubicBezTo>
                  <a:pt x="135" y="189"/>
                  <a:pt x="136" y="189"/>
                  <a:pt x="137" y="189"/>
                </a:cubicBezTo>
                <a:cubicBezTo>
                  <a:pt x="139" y="185"/>
                  <a:pt x="133" y="182"/>
                  <a:pt x="137" y="180"/>
                </a:cubicBezTo>
                <a:cubicBezTo>
                  <a:pt x="136" y="179"/>
                  <a:pt x="135" y="178"/>
                  <a:pt x="133" y="178"/>
                </a:cubicBezTo>
                <a:cubicBezTo>
                  <a:pt x="132" y="176"/>
                  <a:pt x="135" y="175"/>
                  <a:pt x="135" y="175"/>
                </a:cubicBezTo>
                <a:cubicBezTo>
                  <a:pt x="135" y="173"/>
                  <a:pt x="132" y="173"/>
                  <a:pt x="132" y="172"/>
                </a:cubicBezTo>
                <a:cubicBezTo>
                  <a:pt x="132" y="171"/>
                  <a:pt x="134" y="163"/>
                  <a:pt x="132" y="168"/>
                </a:cubicBezTo>
                <a:cubicBezTo>
                  <a:pt x="129" y="167"/>
                  <a:pt x="131" y="165"/>
                  <a:pt x="133" y="165"/>
                </a:cubicBezTo>
                <a:cubicBezTo>
                  <a:pt x="130" y="160"/>
                  <a:pt x="138" y="159"/>
                  <a:pt x="135" y="158"/>
                </a:cubicBezTo>
                <a:cubicBezTo>
                  <a:pt x="135" y="156"/>
                  <a:pt x="139" y="158"/>
                  <a:pt x="139" y="155"/>
                </a:cubicBezTo>
                <a:cubicBezTo>
                  <a:pt x="139" y="153"/>
                  <a:pt x="140" y="155"/>
                  <a:pt x="140" y="155"/>
                </a:cubicBezTo>
                <a:cubicBezTo>
                  <a:pt x="141" y="154"/>
                  <a:pt x="141" y="153"/>
                  <a:pt x="143" y="152"/>
                </a:cubicBezTo>
                <a:cubicBezTo>
                  <a:pt x="145" y="152"/>
                  <a:pt x="144" y="150"/>
                  <a:pt x="144" y="148"/>
                </a:cubicBezTo>
                <a:cubicBezTo>
                  <a:pt x="147" y="149"/>
                  <a:pt x="149" y="148"/>
                  <a:pt x="149" y="145"/>
                </a:cubicBezTo>
                <a:cubicBezTo>
                  <a:pt x="153" y="144"/>
                  <a:pt x="150" y="150"/>
                  <a:pt x="156" y="148"/>
                </a:cubicBezTo>
                <a:cubicBezTo>
                  <a:pt x="156" y="147"/>
                  <a:pt x="154" y="147"/>
                  <a:pt x="153" y="147"/>
                </a:cubicBezTo>
                <a:cubicBezTo>
                  <a:pt x="157" y="144"/>
                  <a:pt x="161" y="145"/>
                  <a:pt x="164" y="141"/>
                </a:cubicBezTo>
                <a:cubicBezTo>
                  <a:pt x="164" y="141"/>
                  <a:pt x="164" y="139"/>
                  <a:pt x="164" y="138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7" y="137"/>
                  <a:pt x="166" y="135"/>
                  <a:pt x="167" y="134"/>
                </a:cubicBezTo>
                <a:cubicBezTo>
                  <a:pt x="167" y="133"/>
                  <a:pt x="171" y="132"/>
                  <a:pt x="171" y="131"/>
                </a:cubicBezTo>
                <a:cubicBezTo>
                  <a:pt x="172" y="130"/>
                  <a:pt x="170" y="127"/>
                  <a:pt x="171" y="126"/>
                </a:cubicBezTo>
                <a:cubicBezTo>
                  <a:pt x="171" y="125"/>
                  <a:pt x="173" y="128"/>
                  <a:pt x="174" y="127"/>
                </a:cubicBezTo>
                <a:cubicBezTo>
                  <a:pt x="173" y="128"/>
                  <a:pt x="176" y="120"/>
                  <a:pt x="175" y="120"/>
                </a:cubicBezTo>
                <a:cubicBezTo>
                  <a:pt x="178" y="124"/>
                  <a:pt x="179" y="118"/>
                  <a:pt x="182" y="117"/>
                </a:cubicBezTo>
                <a:cubicBezTo>
                  <a:pt x="182" y="115"/>
                  <a:pt x="185" y="114"/>
                  <a:pt x="182" y="113"/>
                </a:cubicBezTo>
                <a:cubicBezTo>
                  <a:pt x="182" y="110"/>
                  <a:pt x="186" y="113"/>
                  <a:pt x="186" y="109"/>
                </a:cubicBezTo>
                <a:cubicBezTo>
                  <a:pt x="187" y="107"/>
                  <a:pt x="189" y="108"/>
                  <a:pt x="191" y="108"/>
                </a:cubicBezTo>
                <a:cubicBezTo>
                  <a:pt x="191" y="106"/>
                  <a:pt x="190" y="105"/>
                  <a:pt x="189" y="105"/>
                </a:cubicBezTo>
                <a:cubicBezTo>
                  <a:pt x="193" y="102"/>
                  <a:pt x="196" y="101"/>
                  <a:pt x="199" y="101"/>
                </a:cubicBezTo>
                <a:cubicBezTo>
                  <a:pt x="201" y="99"/>
                  <a:pt x="199" y="98"/>
                  <a:pt x="200" y="95"/>
                </a:cubicBezTo>
                <a:cubicBezTo>
                  <a:pt x="202" y="94"/>
                  <a:pt x="205" y="93"/>
                  <a:pt x="205" y="91"/>
                </a:cubicBezTo>
                <a:cubicBezTo>
                  <a:pt x="205" y="87"/>
                  <a:pt x="209" y="92"/>
                  <a:pt x="209" y="86"/>
                </a:cubicBezTo>
                <a:cubicBezTo>
                  <a:pt x="214" y="85"/>
                  <a:pt x="220" y="89"/>
                  <a:pt x="220" y="81"/>
                </a:cubicBezTo>
                <a:cubicBezTo>
                  <a:pt x="223" y="83"/>
                  <a:pt x="229" y="79"/>
                  <a:pt x="233" y="82"/>
                </a:cubicBezTo>
                <a:cubicBezTo>
                  <a:pt x="234" y="81"/>
                  <a:pt x="235" y="80"/>
                  <a:pt x="236" y="78"/>
                </a:cubicBezTo>
                <a:cubicBezTo>
                  <a:pt x="240" y="76"/>
                  <a:pt x="243" y="82"/>
                  <a:pt x="243" y="77"/>
                </a:cubicBezTo>
                <a:cubicBezTo>
                  <a:pt x="245" y="77"/>
                  <a:pt x="245" y="80"/>
                  <a:pt x="248" y="81"/>
                </a:cubicBezTo>
                <a:cubicBezTo>
                  <a:pt x="250" y="80"/>
                  <a:pt x="249" y="76"/>
                  <a:pt x="254" y="78"/>
                </a:cubicBezTo>
                <a:cubicBezTo>
                  <a:pt x="254" y="80"/>
                  <a:pt x="252" y="80"/>
                  <a:pt x="252" y="82"/>
                </a:cubicBezTo>
                <a:cubicBezTo>
                  <a:pt x="253" y="83"/>
                  <a:pt x="260" y="76"/>
                  <a:pt x="264" y="79"/>
                </a:cubicBezTo>
                <a:cubicBezTo>
                  <a:pt x="265" y="81"/>
                  <a:pt x="264" y="79"/>
                  <a:pt x="266" y="79"/>
                </a:cubicBezTo>
                <a:cubicBezTo>
                  <a:pt x="269" y="80"/>
                  <a:pt x="272" y="82"/>
                  <a:pt x="276" y="81"/>
                </a:cubicBezTo>
                <a:cubicBezTo>
                  <a:pt x="276" y="82"/>
                  <a:pt x="277" y="84"/>
                  <a:pt x="276" y="85"/>
                </a:cubicBezTo>
                <a:cubicBezTo>
                  <a:pt x="276" y="86"/>
                  <a:pt x="274" y="85"/>
                  <a:pt x="273" y="85"/>
                </a:cubicBezTo>
                <a:cubicBezTo>
                  <a:pt x="272" y="86"/>
                  <a:pt x="273" y="89"/>
                  <a:pt x="271" y="88"/>
                </a:cubicBezTo>
                <a:cubicBezTo>
                  <a:pt x="273" y="91"/>
                  <a:pt x="282" y="89"/>
                  <a:pt x="285" y="88"/>
                </a:cubicBezTo>
                <a:cubicBezTo>
                  <a:pt x="288" y="86"/>
                  <a:pt x="287" y="90"/>
                  <a:pt x="287" y="91"/>
                </a:cubicBezTo>
                <a:cubicBezTo>
                  <a:pt x="289" y="92"/>
                  <a:pt x="292" y="90"/>
                  <a:pt x="292" y="92"/>
                </a:cubicBezTo>
                <a:cubicBezTo>
                  <a:pt x="302" y="90"/>
                  <a:pt x="304" y="98"/>
                  <a:pt x="310" y="95"/>
                </a:cubicBezTo>
                <a:cubicBezTo>
                  <a:pt x="309" y="99"/>
                  <a:pt x="314" y="97"/>
                  <a:pt x="314" y="101"/>
                </a:cubicBezTo>
                <a:cubicBezTo>
                  <a:pt x="318" y="101"/>
                  <a:pt x="323" y="100"/>
                  <a:pt x="320" y="103"/>
                </a:cubicBezTo>
                <a:cubicBezTo>
                  <a:pt x="323" y="104"/>
                  <a:pt x="326" y="104"/>
                  <a:pt x="328" y="105"/>
                </a:cubicBezTo>
                <a:cubicBezTo>
                  <a:pt x="328" y="105"/>
                  <a:pt x="328" y="107"/>
                  <a:pt x="328" y="108"/>
                </a:cubicBezTo>
                <a:cubicBezTo>
                  <a:pt x="329" y="108"/>
                  <a:pt x="332" y="107"/>
                  <a:pt x="332" y="108"/>
                </a:cubicBezTo>
                <a:cubicBezTo>
                  <a:pt x="334" y="113"/>
                  <a:pt x="334" y="115"/>
                  <a:pt x="332" y="120"/>
                </a:cubicBezTo>
                <a:cubicBezTo>
                  <a:pt x="330" y="117"/>
                  <a:pt x="327" y="121"/>
                  <a:pt x="324" y="122"/>
                </a:cubicBezTo>
                <a:cubicBezTo>
                  <a:pt x="320" y="122"/>
                  <a:pt x="315" y="117"/>
                  <a:pt x="311" y="122"/>
                </a:cubicBezTo>
                <a:cubicBezTo>
                  <a:pt x="310" y="122"/>
                  <a:pt x="311" y="119"/>
                  <a:pt x="310" y="119"/>
                </a:cubicBezTo>
                <a:cubicBezTo>
                  <a:pt x="308" y="118"/>
                  <a:pt x="308" y="120"/>
                  <a:pt x="307" y="120"/>
                </a:cubicBezTo>
                <a:cubicBezTo>
                  <a:pt x="306" y="120"/>
                  <a:pt x="305" y="117"/>
                  <a:pt x="304" y="117"/>
                </a:cubicBezTo>
                <a:cubicBezTo>
                  <a:pt x="302" y="117"/>
                  <a:pt x="298" y="121"/>
                  <a:pt x="299" y="116"/>
                </a:cubicBezTo>
                <a:cubicBezTo>
                  <a:pt x="294" y="118"/>
                  <a:pt x="295" y="116"/>
                  <a:pt x="290" y="116"/>
                </a:cubicBezTo>
                <a:cubicBezTo>
                  <a:pt x="290" y="118"/>
                  <a:pt x="291" y="119"/>
                  <a:pt x="293" y="119"/>
                </a:cubicBezTo>
                <a:cubicBezTo>
                  <a:pt x="295" y="118"/>
                  <a:pt x="295" y="120"/>
                  <a:pt x="297" y="120"/>
                </a:cubicBezTo>
                <a:cubicBezTo>
                  <a:pt x="295" y="123"/>
                  <a:pt x="297" y="122"/>
                  <a:pt x="299" y="123"/>
                </a:cubicBezTo>
                <a:cubicBezTo>
                  <a:pt x="299" y="123"/>
                  <a:pt x="298" y="125"/>
                  <a:pt x="299" y="126"/>
                </a:cubicBezTo>
                <a:cubicBezTo>
                  <a:pt x="299" y="127"/>
                  <a:pt x="301" y="127"/>
                  <a:pt x="301" y="129"/>
                </a:cubicBezTo>
                <a:cubicBezTo>
                  <a:pt x="302" y="130"/>
                  <a:pt x="305" y="134"/>
                  <a:pt x="304" y="138"/>
                </a:cubicBezTo>
                <a:cubicBezTo>
                  <a:pt x="305" y="143"/>
                  <a:pt x="313" y="140"/>
                  <a:pt x="314" y="144"/>
                </a:cubicBezTo>
                <a:cubicBezTo>
                  <a:pt x="316" y="143"/>
                  <a:pt x="316" y="141"/>
                  <a:pt x="318" y="141"/>
                </a:cubicBezTo>
                <a:cubicBezTo>
                  <a:pt x="318" y="137"/>
                  <a:pt x="312" y="138"/>
                  <a:pt x="310" y="136"/>
                </a:cubicBezTo>
                <a:cubicBezTo>
                  <a:pt x="309" y="130"/>
                  <a:pt x="318" y="134"/>
                  <a:pt x="321" y="133"/>
                </a:cubicBezTo>
                <a:cubicBezTo>
                  <a:pt x="321" y="136"/>
                  <a:pt x="327" y="132"/>
                  <a:pt x="325" y="137"/>
                </a:cubicBezTo>
                <a:cubicBezTo>
                  <a:pt x="329" y="139"/>
                  <a:pt x="331" y="133"/>
                  <a:pt x="331" y="138"/>
                </a:cubicBezTo>
                <a:cubicBezTo>
                  <a:pt x="335" y="136"/>
                  <a:pt x="331" y="131"/>
                  <a:pt x="328" y="131"/>
                </a:cubicBezTo>
                <a:cubicBezTo>
                  <a:pt x="329" y="129"/>
                  <a:pt x="332" y="128"/>
                  <a:pt x="335" y="127"/>
                </a:cubicBezTo>
                <a:cubicBezTo>
                  <a:pt x="337" y="125"/>
                  <a:pt x="337" y="122"/>
                  <a:pt x="339" y="120"/>
                </a:cubicBezTo>
                <a:cubicBezTo>
                  <a:pt x="345" y="120"/>
                  <a:pt x="348" y="121"/>
                  <a:pt x="352" y="123"/>
                </a:cubicBezTo>
                <a:cubicBezTo>
                  <a:pt x="353" y="123"/>
                  <a:pt x="353" y="120"/>
                  <a:pt x="355" y="120"/>
                </a:cubicBezTo>
                <a:cubicBezTo>
                  <a:pt x="355" y="118"/>
                  <a:pt x="354" y="117"/>
                  <a:pt x="352" y="116"/>
                </a:cubicBezTo>
                <a:cubicBezTo>
                  <a:pt x="354" y="111"/>
                  <a:pt x="354" y="106"/>
                  <a:pt x="353" y="101"/>
                </a:cubicBezTo>
                <a:cubicBezTo>
                  <a:pt x="358" y="100"/>
                  <a:pt x="362" y="100"/>
                  <a:pt x="365" y="102"/>
                </a:cubicBezTo>
                <a:cubicBezTo>
                  <a:pt x="365" y="102"/>
                  <a:pt x="369" y="103"/>
                  <a:pt x="369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4" y="114"/>
                  <a:pt x="365" y="110"/>
                  <a:pt x="367" y="112"/>
                </a:cubicBezTo>
                <a:cubicBezTo>
                  <a:pt x="369" y="113"/>
                  <a:pt x="363" y="113"/>
                  <a:pt x="363" y="113"/>
                </a:cubicBezTo>
                <a:cubicBezTo>
                  <a:pt x="362" y="116"/>
                  <a:pt x="367" y="113"/>
                  <a:pt x="369" y="116"/>
                </a:cubicBezTo>
                <a:cubicBezTo>
                  <a:pt x="371" y="115"/>
                  <a:pt x="374" y="113"/>
                  <a:pt x="376" y="110"/>
                </a:cubicBezTo>
                <a:cubicBezTo>
                  <a:pt x="376" y="110"/>
                  <a:pt x="378" y="109"/>
                  <a:pt x="377" y="108"/>
                </a:cubicBezTo>
                <a:cubicBezTo>
                  <a:pt x="384" y="109"/>
                  <a:pt x="383" y="104"/>
                  <a:pt x="388" y="105"/>
                </a:cubicBezTo>
                <a:cubicBezTo>
                  <a:pt x="390" y="104"/>
                  <a:pt x="391" y="103"/>
                  <a:pt x="391" y="101"/>
                </a:cubicBezTo>
                <a:cubicBezTo>
                  <a:pt x="394" y="101"/>
                  <a:pt x="395" y="99"/>
                  <a:pt x="395" y="98"/>
                </a:cubicBezTo>
                <a:cubicBezTo>
                  <a:pt x="401" y="102"/>
                  <a:pt x="405" y="95"/>
                  <a:pt x="411" y="95"/>
                </a:cubicBezTo>
                <a:cubicBezTo>
                  <a:pt x="411" y="101"/>
                  <a:pt x="411" y="101"/>
                  <a:pt x="411" y="101"/>
                </a:cubicBezTo>
                <a:cubicBezTo>
                  <a:pt x="416" y="101"/>
                  <a:pt x="420" y="100"/>
                  <a:pt x="423" y="99"/>
                </a:cubicBezTo>
                <a:cubicBezTo>
                  <a:pt x="424" y="99"/>
                  <a:pt x="426" y="99"/>
                  <a:pt x="426" y="99"/>
                </a:cubicBezTo>
                <a:cubicBezTo>
                  <a:pt x="426" y="99"/>
                  <a:pt x="426" y="98"/>
                  <a:pt x="426" y="98"/>
                </a:cubicBezTo>
                <a:cubicBezTo>
                  <a:pt x="429" y="97"/>
                  <a:pt x="433" y="98"/>
                  <a:pt x="433" y="94"/>
                </a:cubicBezTo>
                <a:cubicBezTo>
                  <a:pt x="437" y="95"/>
                  <a:pt x="442" y="96"/>
                  <a:pt x="445" y="99"/>
                </a:cubicBezTo>
                <a:cubicBezTo>
                  <a:pt x="447" y="98"/>
                  <a:pt x="448" y="97"/>
                  <a:pt x="449" y="95"/>
                </a:cubicBezTo>
                <a:cubicBezTo>
                  <a:pt x="449" y="93"/>
                  <a:pt x="443" y="92"/>
                  <a:pt x="447" y="91"/>
                </a:cubicBezTo>
                <a:cubicBezTo>
                  <a:pt x="445" y="87"/>
                  <a:pt x="438" y="88"/>
                  <a:pt x="440" y="81"/>
                </a:cubicBezTo>
                <a:cubicBezTo>
                  <a:pt x="443" y="82"/>
                  <a:pt x="443" y="84"/>
                  <a:pt x="447" y="85"/>
                </a:cubicBezTo>
                <a:cubicBezTo>
                  <a:pt x="449" y="85"/>
                  <a:pt x="452" y="89"/>
                  <a:pt x="456" y="88"/>
                </a:cubicBezTo>
                <a:cubicBezTo>
                  <a:pt x="457" y="88"/>
                  <a:pt x="457" y="86"/>
                  <a:pt x="457" y="86"/>
                </a:cubicBezTo>
                <a:cubicBezTo>
                  <a:pt x="458" y="86"/>
                  <a:pt x="460" y="89"/>
                  <a:pt x="460" y="86"/>
                </a:cubicBezTo>
                <a:cubicBezTo>
                  <a:pt x="462" y="86"/>
                  <a:pt x="462" y="89"/>
                  <a:pt x="463" y="89"/>
                </a:cubicBezTo>
                <a:cubicBezTo>
                  <a:pt x="465" y="90"/>
                  <a:pt x="468" y="89"/>
                  <a:pt x="467" y="92"/>
                </a:cubicBezTo>
                <a:cubicBezTo>
                  <a:pt x="471" y="90"/>
                  <a:pt x="473" y="93"/>
                  <a:pt x="478" y="91"/>
                </a:cubicBezTo>
                <a:cubicBezTo>
                  <a:pt x="476" y="95"/>
                  <a:pt x="483" y="92"/>
                  <a:pt x="481" y="96"/>
                </a:cubicBezTo>
                <a:cubicBezTo>
                  <a:pt x="483" y="96"/>
                  <a:pt x="485" y="97"/>
                  <a:pt x="485" y="99"/>
                </a:cubicBezTo>
                <a:cubicBezTo>
                  <a:pt x="490" y="98"/>
                  <a:pt x="490" y="102"/>
                  <a:pt x="495" y="101"/>
                </a:cubicBezTo>
                <a:cubicBezTo>
                  <a:pt x="498" y="92"/>
                  <a:pt x="487" y="96"/>
                  <a:pt x="489" y="88"/>
                </a:cubicBezTo>
                <a:cubicBezTo>
                  <a:pt x="489" y="86"/>
                  <a:pt x="488" y="88"/>
                  <a:pt x="485" y="88"/>
                </a:cubicBezTo>
                <a:cubicBezTo>
                  <a:pt x="485" y="85"/>
                  <a:pt x="488" y="84"/>
                  <a:pt x="487" y="79"/>
                </a:cubicBezTo>
                <a:cubicBezTo>
                  <a:pt x="487" y="78"/>
                  <a:pt x="484" y="79"/>
                  <a:pt x="484" y="78"/>
                </a:cubicBezTo>
                <a:cubicBezTo>
                  <a:pt x="484" y="78"/>
                  <a:pt x="486" y="75"/>
                  <a:pt x="484" y="75"/>
                </a:cubicBezTo>
                <a:cubicBezTo>
                  <a:pt x="484" y="72"/>
                  <a:pt x="488" y="73"/>
                  <a:pt x="487" y="70"/>
                </a:cubicBezTo>
                <a:cubicBezTo>
                  <a:pt x="489" y="70"/>
                  <a:pt x="488" y="66"/>
                  <a:pt x="492" y="67"/>
                </a:cubicBezTo>
                <a:cubicBezTo>
                  <a:pt x="492" y="64"/>
                  <a:pt x="493" y="62"/>
                  <a:pt x="496" y="63"/>
                </a:cubicBezTo>
                <a:cubicBezTo>
                  <a:pt x="495" y="56"/>
                  <a:pt x="501" y="58"/>
                  <a:pt x="501" y="53"/>
                </a:cubicBezTo>
                <a:cubicBezTo>
                  <a:pt x="507" y="52"/>
                  <a:pt x="510" y="55"/>
                  <a:pt x="515" y="56"/>
                </a:cubicBezTo>
                <a:cubicBezTo>
                  <a:pt x="515" y="58"/>
                  <a:pt x="514" y="60"/>
                  <a:pt x="516" y="60"/>
                </a:cubicBezTo>
                <a:cubicBezTo>
                  <a:pt x="516" y="61"/>
                  <a:pt x="514" y="61"/>
                  <a:pt x="512" y="61"/>
                </a:cubicBezTo>
                <a:cubicBezTo>
                  <a:pt x="512" y="67"/>
                  <a:pt x="514" y="69"/>
                  <a:pt x="512" y="74"/>
                </a:cubicBezTo>
                <a:cubicBezTo>
                  <a:pt x="513" y="75"/>
                  <a:pt x="514" y="76"/>
                  <a:pt x="515" y="77"/>
                </a:cubicBezTo>
                <a:cubicBezTo>
                  <a:pt x="515" y="77"/>
                  <a:pt x="516" y="78"/>
                  <a:pt x="517" y="78"/>
                </a:cubicBezTo>
                <a:cubicBezTo>
                  <a:pt x="515" y="81"/>
                  <a:pt x="517" y="89"/>
                  <a:pt x="515" y="92"/>
                </a:cubicBezTo>
                <a:cubicBezTo>
                  <a:pt x="513" y="97"/>
                  <a:pt x="518" y="95"/>
                  <a:pt x="519" y="98"/>
                </a:cubicBezTo>
                <a:cubicBezTo>
                  <a:pt x="518" y="109"/>
                  <a:pt x="513" y="116"/>
                  <a:pt x="503" y="119"/>
                </a:cubicBezTo>
                <a:cubicBezTo>
                  <a:pt x="504" y="122"/>
                  <a:pt x="510" y="119"/>
                  <a:pt x="511" y="122"/>
                </a:cubicBezTo>
                <a:cubicBezTo>
                  <a:pt x="514" y="121"/>
                  <a:pt x="513" y="117"/>
                  <a:pt x="517" y="117"/>
                </a:cubicBezTo>
                <a:cubicBezTo>
                  <a:pt x="517" y="118"/>
                  <a:pt x="516" y="120"/>
                  <a:pt x="516" y="122"/>
                </a:cubicBezTo>
                <a:cubicBezTo>
                  <a:pt x="518" y="121"/>
                  <a:pt x="517" y="119"/>
                  <a:pt x="519" y="119"/>
                </a:cubicBezTo>
                <a:cubicBezTo>
                  <a:pt x="521" y="119"/>
                  <a:pt x="520" y="116"/>
                  <a:pt x="520" y="116"/>
                </a:cubicBezTo>
                <a:cubicBezTo>
                  <a:pt x="521" y="116"/>
                  <a:pt x="523" y="116"/>
                  <a:pt x="523" y="116"/>
                </a:cubicBezTo>
                <a:cubicBezTo>
                  <a:pt x="524" y="115"/>
                  <a:pt x="523" y="113"/>
                  <a:pt x="523" y="112"/>
                </a:cubicBezTo>
                <a:cubicBezTo>
                  <a:pt x="527" y="112"/>
                  <a:pt x="527" y="112"/>
                  <a:pt x="527" y="112"/>
                </a:cubicBezTo>
                <a:cubicBezTo>
                  <a:pt x="526" y="107"/>
                  <a:pt x="532" y="103"/>
                  <a:pt x="527" y="101"/>
                </a:cubicBezTo>
                <a:cubicBezTo>
                  <a:pt x="528" y="99"/>
                  <a:pt x="530" y="100"/>
                  <a:pt x="530" y="98"/>
                </a:cubicBezTo>
                <a:cubicBezTo>
                  <a:pt x="530" y="96"/>
                  <a:pt x="528" y="97"/>
                  <a:pt x="527" y="96"/>
                </a:cubicBezTo>
                <a:cubicBezTo>
                  <a:pt x="527" y="93"/>
                  <a:pt x="532" y="96"/>
                  <a:pt x="534" y="95"/>
                </a:cubicBezTo>
                <a:cubicBezTo>
                  <a:pt x="533" y="94"/>
                  <a:pt x="534" y="90"/>
                  <a:pt x="530" y="91"/>
                </a:cubicBezTo>
                <a:cubicBezTo>
                  <a:pt x="527" y="93"/>
                  <a:pt x="525" y="87"/>
                  <a:pt x="524" y="91"/>
                </a:cubicBezTo>
                <a:cubicBezTo>
                  <a:pt x="522" y="88"/>
                  <a:pt x="522" y="85"/>
                  <a:pt x="523" y="82"/>
                </a:cubicBezTo>
                <a:cubicBezTo>
                  <a:pt x="523" y="82"/>
                  <a:pt x="526" y="83"/>
                  <a:pt x="526" y="82"/>
                </a:cubicBezTo>
                <a:cubicBezTo>
                  <a:pt x="527" y="81"/>
                  <a:pt x="525" y="77"/>
                  <a:pt x="526" y="75"/>
                </a:cubicBezTo>
                <a:cubicBezTo>
                  <a:pt x="526" y="73"/>
                  <a:pt x="524" y="75"/>
                  <a:pt x="524" y="75"/>
                </a:cubicBezTo>
                <a:cubicBezTo>
                  <a:pt x="522" y="73"/>
                  <a:pt x="523" y="70"/>
                  <a:pt x="522" y="67"/>
                </a:cubicBezTo>
                <a:cubicBezTo>
                  <a:pt x="527" y="69"/>
                  <a:pt x="525" y="63"/>
                  <a:pt x="529" y="63"/>
                </a:cubicBezTo>
                <a:cubicBezTo>
                  <a:pt x="529" y="56"/>
                  <a:pt x="529" y="56"/>
                  <a:pt x="529" y="56"/>
                </a:cubicBezTo>
                <a:cubicBezTo>
                  <a:pt x="533" y="54"/>
                  <a:pt x="531" y="60"/>
                  <a:pt x="532" y="63"/>
                </a:cubicBezTo>
                <a:cubicBezTo>
                  <a:pt x="532" y="65"/>
                  <a:pt x="534" y="61"/>
                  <a:pt x="534" y="64"/>
                </a:cubicBezTo>
                <a:cubicBezTo>
                  <a:pt x="534" y="65"/>
                  <a:pt x="533" y="66"/>
                  <a:pt x="533" y="65"/>
                </a:cubicBezTo>
                <a:cubicBezTo>
                  <a:pt x="534" y="69"/>
                  <a:pt x="537" y="70"/>
                  <a:pt x="541" y="72"/>
                </a:cubicBezTo>
                <a:cubicBezTo>
                  <a:pt x="544" y="73"/>
                  <a:pt x="541" y="68"/>
                  <a:pt x="540" y="68"/>
                </a:cubicBezTo>
                <a:cubicBezTo>
                  <a:pt x="542" y="66"/>
                  <a:pt x="546" y="66"/>
                  <a:pt x="550" y="65"/>
                </a:cubicBezTo>
                <a:cubicBezTo>
                  <a:pt x="550" y="64"/>
                  <a:pt x="547" y="64"/>
                  <a:pt x="546" y="64"/>
                </a:cubicBezTo>
                <a:cubicBezTo>
                  <a:pt x="547" y="60"/>
                  <a:pt x="544" y="60"/>
                  <a:pt x="544" y="57"/>
                </a:cubicBezTo>
                <a:cubicBezTo>
                  <a:pt x="545" y="60"/>
                  <a:pt x="554" y="56"/>
                  <a:pt x="553" y="61"/>
                </a:cubicBezTo>
                <a:cubicBezTo>
                  <a:pt x="554" y="62"/>
                  <a:pt x="555" y="60"/>
                  <a:pt x="555" y="60"/>
                </a:cubicBezTo>
                <a:cubicBezTo>
                  <a:pt x="557" y="60"/>
                  <a:pt x="556" y="62"/>
                  <a:pt x="557" y="63"/>
                </a:cubicBezTo>
                <a:cubicBezTo>
                  <a:pt x="557" y="63"/>
                  <a:pt x="559" y="62"/>
                  <a:pt x="560" y="63"/>
                </a:cubicBezTo>
                <a:cubicBezTo>
                  <a:pt x="562" y="65"/>
                  <a:pt x="567" y="62"/>
                  <a:pt x="564" y="67"/>
                </a:cubicBezTo>
                <a:cubicBezTo>
                  <a:pt x="571" y="67"/>
                  <a:pt x="571" y="67"/>
                  <a:pt x="571" y="67"/>
                </a:cubicBezTo>
                <a:cubicBezTo>
                  <a:pt x="571" y="65"/>
                  <a:pt x="565" y="64"/>
                  <a:pt x="569" y="63"/>
                </a:cubicBezTo>
                <a:cubicBezTo>
                  <a:pt x="568" y="61"/>
                  <a:pt x="567" y="61"/>
                  <a:pt x="565" y="60"/>
                </a:cubicBezTo>
                <a:cubicBezTo>
                  <a:pt x="564" y="53"/>
                  <a:pt x="565" y="52"/>
                  <a:pt x="565" y="44"/>
                </a:cubicBezTo>
                <a:cubicBezTo>
                  <a:pt x="573" y="44"/>
                  <a:pt x="583" y="45"/>
                  <a:pt x="589" y="44"/>
                </a:cubicBezTo>
                <a:cubicBezTo>
                  <a:pt x="592" y="44"/>
                  <a:pt x="590" y="40"/>
                  <a:pt x="593" y="43"/>
                </a:cubicBezTo>
                <a:cubicBezTo>
                  <a:pt x="598" y="40"/>
                  <a:pt x="594" y="37"/>
                  <a:pt x="596" y="33"/>
                </a:cubicBezTo>
                <a:cubicBezTo>
                  <a:pt x="599" y="34"/>
                  <a:pt x="601" y="33"/>
                  <a:pt x="603" y="32"/>
                </a:cubicBezTo>
                <a:cubicBezTo>
                  <a:pt x="605" y="29"/>
                  <a:pt x="609" y="27"/>
                  <a:pt x="611" y="25"/>
                </a:cubicBezTo>
                <a:cubicBezTo>
                  <a:pt x="626" y="23"/>
                  <a:pt x="641" y="21"/>
                  <a:pt x="652" y="16"/>
                </a:cubicBezTo>
                <a:cubicBezTo>
                  <a:pt x="654" y="15"/>
                  <a:pt x="655" y="19"/>
                  <a:pt x="655" y="19"/>
                </a:cubicBezTo>
                <a:cubicBezTo>
                  <a:pt x="656" y="19"/>
                  <a:pt x="657" y="15"/>
                  <a:pt x="656" y="15"/>
                </a:cubicBezTo>
                <a:cubicBezTo>
                  <a:pt x="659" y="16"/>
                  <a:pt x="656" y="17"/>
                  <a:pt x="658" y="19"/>
                </a:cubicBezTo>
                <a:cubicBezTo>
                  <a:pt x="658" y="20"/>
                  <a:pt x="661" y="19"/>
                  <a:pt x="661" y="21"/>
                </a:cubicBezTo>
                <a:cubicBezTo>
                  <a:pt x="663" y="20"/>
                  <a:pt x="659" y="18"/>
                  <a:pt x="662" y="18"/>
                </a:cubicBezTo>
                <a:cubicBezTo>
                  <a:pt x="664" y="17"/>
                  <a:pt x="669" y="18"/>
                  <a:pt x="669" y="14"/>
                </a:cubicBezTo>
                <a:cubicBezTo>
                  <a:pt x="672" y="14"/>
                  <a:pt x="673" y="13"/>
                  <a:pt x="673" y="11"/>
                </a:cubicBezTo>
                <a:cubicBezTo>
                  <a:pt x="675" y="11"/>
                  <a:pt x="675" y="13"/>
                  <a:pt x="677" y="14"/>
                </a:cubicBezTo>
                <a:cubicBezTo>
                  <a:pt x="681" y="13"/>
                  <a:pt x="680" y="9"/>
                  <a:pt x="680" y="5"/>
                </a:cubicBezTo>
                <a:cubicBezTo>
                  <a:pt x="687" y="3"/>
                  <a:pt x="694" y="0"/>
                  <a:pt x="704" y="1"/>
                </a:cubicBezTo>
                <a:cubicBezTo>
                  <a:pt x="703" y="2"/>
                  <a:pt x="703" y="4"/>
                  <a:pt x="703" y="7"/>
                </a:cubicBezTo>
                <a:cubicBezTo>
                  <a:pt x="705" y="10"/>
                  <a:pt x="711" y="10"/>
                  <a:pt x="714" y="7"/>
                </a:cubicBezTo>
                <a:cubicBezTo>
                  <a:pt x="715" y="7"/>
                  <a:pt x="715" y="8"/>
                  <a:pt x="714" y="8"/>
                </a:cubicBezTo>
                <a:moveTo>
                  <a:pt x="1051" y="179"/>
                </a:moveTo>
                <a:cubicBezTo>
                  <a:pt x="1051" y="177"/>
                  <a:pt x="1048" y="178"/>
                  <a:pt x="1048" y="176"/>
                </a:cubicBezTo>
                <a:cubicBezTo>
                  <a:pt x="1043" y="175"/>
                  <a:pt x="1043" y="179"/>
                  <a:pt x="1048" y="178"/>
                </a:cubicBezTo>
                <a:cubicBezTo>
                  <a:pt x="1048" y="179"/>
                  <a:pt x="1049" y="179"/>
                  <a:pt x="1051" y="179"/>
                </a:cubicBezTo>
                <a:moveTo>
                  <a:pt x="303" y="284"/>
                </a:moveTo>
                <a:cubicBezTo>
                  <a:pt x="302" y="289"/>
                  <a:pt x="308" y="286"/>
                  <a:pt x="306" y="291"/>
                </a:cubicBezTo>
                <a:cubicBezTo>
                  <a:pt x="308" y="292"/>
                  <a:pt x="309" y="289"/>
                  <a:pt x="310" y="291"/>
                </a:cubicBezTo>
                <a:cubicBezTo>
                  <a:pt x="310" y="293"/>
                  <a:pt x="309" y="292"/>
                  <a:pt x="308" y="293"/>
                </a:cubicBezTo>
                <a:cubicBezTo>
                  <a:pt x="306" y="294"/>
                  <a:pt x="300" y="296"/>
                  <a:pt x="299" y="296"/>
                </a:cubicBezTo>
                <a:cubicBezTo>
                  <a:pt x="295" y="295"/>
                  <a:pt x="294" y="292"/>
                  <a:pt x="292" y="290"/>
                </a:cubicBezTo>
                <a:cubicBezTo>
                  <a:pt x="292" y="288"/>
                  <a:pt x="296" y="289"/>
                  <a:pt x="296" y="287"/>
                </a:cubicBezTo>
                <a:cubicBezTo>
                  <a:pt x="293" y="285"/>
                  <a:pt x="292" y="284"/>
                  <a:pt x="287" y="286"/>
                </a:cubicBezTo>
                <a:cubicBezTo>
                  <a:pt x="286" y="283"/>
                  <a:pt x="285" y="281"/>
                  <a:pt x="280" y="281"/>
                </a:cubicBezTo>
                <a:cubicBezTo>
                  <a:pt x="279" y="281"/>
                  <a:pt x="280" y="284"/>
                  <a:pt x="279" y="284"/>
                </a:cubicBezTo>
                <a:cubicBezTo>
                  <a:pt x="278" y="285"/>
                  <a:pt x="276" y="285"/>
                  <a:pt x="275" y="286"/>
                </a:cubicBezTo>
                <a:cubicBezTo>
                  <a:pt x="273" y="287"/>
                  <a:pt x="273" y="291"/>
                  <a:pt x="269" y="290"/>
                </a:cubicBezTo>
                <a:cubicBezTo>
                  <a:pt x="271" y="295"/>
                  <a:pt x="267" y="296"/>
                  <a:pt x="266" y="297"/>
                </a:cubicBezTo>
                <a:cubicBezTo>
                  <a:pt x="265" y="300"/>
                  <a:pt x="266" y="303"/>
                  <a:pt x="265" y="307"/>
                </a:cubicBezTo>
                <a:cubicBezTo>
                  <a:pt x="264" y="307"/>
                  <a:pt x="263" y="306"/>
                  <a:pt x="262" y="305"/>
                </a:cubicBezTo>
                <a:cubicBezTo>
                  <a:pt x="261" y="310"/>
                  <a:pt x="265" y="312"/>
                  <a:pt x="262" y="315"/>
                </a:cubicBezTo>
                <a:cubicBezTo>
                  <a:pt x="265" y="314"/>
                  <a:pt x="264" y="318"/>
                  <a:pt x="265" y="318"/>
                </a:cubicBezTo>
                <a:cubicBezTo>
                  <a:pt x="266" y="318"/>
                  <a:pt x="267" y="318"/>
                  <a:pt x="268" y="318"/>
                </a:cubicBezTo>
                <a:cubicBezTo>
                  <a:pt x="271" y="319"/>
                  <a:pt x="272" y="321"/>
                  <a:pt x="273" y="319"/>
                </a:cubicBezTo>
                <a:cubicBezTo>
                  <a:pt x="274" y="319"/>
                  <a:pt x="276" y="319"/>
                  <a:pt x="276" y="319"/>
                </a:cubicBezTo>
                <a:cubicBezTo>
                  <a:pt x="281" y="319"/>
                  <a:pt x="280" y="318"/>
                  <a:pt x="282" y="317"/>
                </a:cubicBezTo>
                <a:cubicBezTo>
                  <a:pt x="284" y="316"/>
                  <a:pt x="285" y="318"/>
                  <a:pt x="287" y="318"/>
                </a:cubicBezTo>
                <a:cubicBezTo>
                  <a:pt x="288" y="317"/>
                  <a:pt x="288" y="315"/>
                  <a:pt x="289" y="315"/>
                </a:cubicBezTo>
                <a:cubicBezTo>
                  <a:pt x="292" y="314"/>
                  <a:pt x="298" y="314"/>
                  <a:pt x="301" y="315"/>
                </a:cubicBezTo>
                <a:cubicBezTo>
                  <a:pt x="304" y="316"/>
                  <a:pt x="304" y="318"/>
                  <a:pt x="307" y="318"/>
                </a:cubicBezTo>
                <a:cubicBezTo>
                  <a:pt x="308" y="318"/>
                  <a:pt x="309" y="317"/>
                  <a:pt x="310" y="317"/>
                </a:cubicBezTo>
                <a:cubicBezTo>
                  <a:pt x="309" y="317"/>
                  <a:pt x="311" y="318"/>
                  <a:pt x="311" y="318"/>
                </a:cubicBezTo>
                <a:cubicBezTo>
                  <a:pt x="315" y="319"/>
                  <a:pt x="315" y="319"/>
                  <a:pt x="318" y="319"/>
                </a:cubicBezTo>
                <a:cubicBezTo>
                  <a:pt x="325" y="320"/>
                  <a:pt x="331" y="318"/>
                  <a:pt x="338" y="319"/>
                </a:cubicBezTo>
                <a:cubicBezTo>
                  <a:pt x="337" y="316"/>
                  <a:pt x="338" y="314"/>
                  <a:pt x="339" y="312"/>
                </a:cubicBezTo>
                <a:cubicBezTo>
                  <a:pt x="334" y="306"/>
                  <a:pt x="331" y="300"/>
                  <a:pt x="321" y="298"/>
                </a:cubicBezTo>
                <a:cubicBezTo>
                  <a:pt x="322" y="296"/>
                  <a:pt x="319" y="296"/>
                  <a:pt x="318" y="294"/>
                </a:cubicBezTo>
                <a:cubicBezTo>
                  <a:pt x="318" y="292"/>
                  <a:pt x="318" y="291"/>
                  <a:pt x="317" y="290"/>
                </a:cubicBezTo>
                <a:cubicBezTo>
                  <a:pt x="318" y="286"/>
                  <a:pt x="322" y="286"/>
                  <a:pt x="321" y="280"/>
                </a:cubicBezTo>
                <a:cubicBezTo>
                  <a:pt x="313" y="279"/>
                  <a:pt x="309" y="283"/>
                  <a:pt x="303" y="284"/>
                </a:cubicBezTo>
                <a:moveTo>
                  <a:pt x="400" y="349"/>
                </a:moveTo>
                <a:cubicBezTo>
                  <a:pt x="398" y="349"/>
                  <a:pt x="396" y="349"/>
                  <a:pt x="398" y="350"/>
                </a:cubicBezTo>
                <a:cubicBezTo>
                  <a:pt x="401" y="348"/>
                  <a:pt x="406" y="348"/>
                  <a:pt x="408" y="347"/>
                </a:cubicBezTo>
                <a:cubicBezTo>
                  <a:pt x="408" y="347"/>
                  <a:pt x="408" y="345"/>
                  <a:pt x="408" y="345"/>
                </a:cubicBezTo>
                <a:cubicBezTo>
                  <a:pt x="409" y="344"/>
                  <a:pt x="410" y="346"/>
                  <a:pt x="411" y="346"/>
                </a:cubicBezTo>
                <a:cubicBezTo>
                  <a:pt x="411" y="336"/>
                  <a:pt x="411" y="336"/>
                  <a:pt x="411" y="336"/>
                </a:cubicBezTo>
                <a:cubicBezTo>
                  <a:pt x="409" y="334"/>
                  <a:pt x="408" y="334"/>
                  <a:pt x="407" y="332"/>
                </a:cubicBezTo>
                <a:cubicBezTo>
                  <a:pt x="406" y="331"/>
                  <a:pt x="407" y="330"/>
                  <a:pt x="407" y="329"/>
                </a:cubicBezTo>
                <a:cubicBezTo>
                  <a:pt x="406" y="327"/>
                  <a:pt x="402" y="326"/>
                  <a:pt x="405" y="325"/>
                </a:cubicBezTo>
                <a:cubicBezTo>
                  <a:pt x="414" y="325"/>
                  <a:pt x="414" y="325"/>
                  <a:pt x="414" y="325"/>
                </a:cubicBezTo>
                <a:cubicBezTo>
                  <a:pt x="415" y="320"/>
                  <a:pt x="411" y="320"/>
                  <a:pt x="411" y="318"/>
                </a:cubicBezTo>
                <a:cubicBezTo>
                  <a:pt x="411" y="315"/>
                  <a:pt x="408" y="316"/>
                  <a:pt x="407" y="314"/>
                </a:cubicBezTo>
                <a:cubicBezTo>
                  <a:pt x="407" y="314"/>
                  <a:pt x="409" y="312"/>
                  <a:pt x="408" y="311"/>
                </a:cubicBezTo>
                <a:cubicBezTo>
                  <a:pt x="404" y="312"/>
                  <a:pt x="403" y="309"/>
                  <a:pt x="400" y="310"/>
                </a:cubicBezTo>
                <a:cubicBezTo>
                  <a:pt x="401" y="302"/>
                  <a:pt x="391" y="304"/>
                  <a:pt x="391" y="297"/>
                </a:cubicBezTo>
                <a:cubicBezTo>
                  <a:pt x="395" y="294"/>
                  <a:pt x="397" y="290"/>
                  <a:pt x="405" y="291"/>
                </a:cubicBezTo>
                <a:cubicBezTo>
                  <a:pt x="406" y="290"/>
                  <a:pt x="405" y="289"/>
                  <a:pt x="407" y="288"/>
                </a:cubicBezTo>
                <a:cubicBezTo>
                  <a:pt x="407" y="285"/>
                  <a:pt x="402" y="285"/>
                  <a:pt x="402" y="281"/>
                </a:cubicBezTo>
                <a:cubicBezTo>
                  <a:pt x="396" y="281"/>
                  <a:pt x="393" y="283"/>
                  <a:pt x="388" y="281"/>
                </a:cubicBezTo>
                <a:cubicBezTo>
                  <a:pt x="388" y="283"/>
                  <a:pt x="388" y="285"/>
                  <a:pt x="387" y="283"/>
                </a:cubicBezTo>
                <a:cubicBezTo>
                  <a:pt x="386" y="282"/>
                  <a:pt x="386" y="284"/>
                  <a:pt x="386" y="284"/>
                </a:cubicBezTo>
                <a:cubicBezTo>
                  <a:pt x="383" y="286"/>
                  <a:pt x="377" y="288"/>
                  <a:pt x="376" y="288"/>
                </a:cubicBezTo>
                <a:cubicBezTo>
                  <a:pt x="372" y="290"/>
                  <a:pt x="373" y="290"/>
                  <a:pt x="372" y="293"/>
                </a:cubicBezTo>
                <a:cubicBezTo>
                  <a:pt x="371" y="293"/>
                  <a:pt x="369" y="292"/>
                  <a:pt x="369" y="293"/>
                </a:cubicBezTo>
                <a:cubicBezTo>
                  <a:pt x="368" y="293"/>
                  <a:pt x="369" y="296"/>
                  <a:pt x="369" y="297"/>
                </a:cubicBezTo>
                <a:cubicBezTo>
                  <a:pt x="369" y="300"/>
                  <a:pt x="373" y="295"/>
                  <a:pt x="373" y="300"/>
                </a:cubicBezTo>
                <a:cubicBezTo>
                  <a:pt x="373" y="301"/>
                  <a:pt x="374" y="301"/>
                  <a:pt x="374" y="303"/>
                </a:cubicBezTo>
                <a:cubicBezTo>
                  <a:pt x="373" y="307"/>
                  <a:pt x="376" y="310"/>
                  <a:pt x="376" y="311"/>
                </a:cubicBezTo>
                <a:cubicBezTo>
                  <a:pt x="376" y="313"/>
                  <a:pt x="376" y="313"/>
                  <a:pt x="377" y="314"/>
                </a:cubicBezTo>
                <a:cubicBezTo>
                  <a:pt x="377" y="314"/>
                  <a:pt x="379" y="318"/>
                  <a:pt x="379" y="318"/>
                </a:cubicBezTo>
                <a:cubicBezTo>
                  <a:pt x="380" y="322"/>
                  <a:pt x="380" y="321"/>
                  <a:pt x="381" y="324"/>
                </a:cubicBezTo>
                <a:cubicBezTo>
                  <a:pt x="382" y="325"/>
                  <a:pt x="381" y="327"/>
                  <a:pt x="381" y="328"/>
                </a:cubicBezTo>
                <a:cubicBezTo>
                  <a:pt x="382" y="329"/>
                  <a:pt x="385" y="329"/>
                  <a:pt x="384" y="332"/>
                </a:cubicBezTo>
                <a:cubicBezTo>
                  <a:pt x="379" y="331"/>
                  <a:pt x="383" y="338"/>
                  <a:pt x="380" y="339"/>
                </a:cubicBezTo>
                <a:cubicBezTo>
                  <a:pt x="386" y="340"/>
                  <a:pt x="386" y="349"/>
                  <a:pt x="393" y="345"/>
                </a:cubicBezTo>
                <a:cubicBezTo>
                  <a:pt x="387" y="350"/>
                  <a:pt x="399" y="345"/>
                  <a:pt x="400" y="349"/>
                </a:cubicBezTo>
                <a:moveTo>
                  <a:pt x="442" y="284"/>
                </a:moveTo>
                <a:cubicBezTo>
                  <a:pt x="441" y="285"/>
                  <a:pt x="441" y="287"/>
                  <a:pt x="440" y="288"/>
                </a:cubicBezTo>
                <a:cubicBezTo>
                  <a:pt x="439" y="290"/>
                  <a:pt x="437" y="290"/>
                  <a:pt x="436" y="291"/>
                </a:cubicBezTo>
                <a:cubicBezTo>
                  <a:pt x="437" y="292"/>
                  <a:pt x="440" y="295"/>
                  <a:pt x="440" y="297"/>
                </a:cubicBezTo>
                <a:cubicBezTo>
                  <a:pt x="440" y="297"/>
                  <a:pt x="438" y="297"/>
                  <a:pt x="439" y="298"/>
                </a:cubicBezTo>
                <a:cubicBezTo>
                  <a:pt x="440" y="300"/>
                  <a:pt x="443" y="299"/>
                  <a:pt x="445" y="301"/>
                </a:cubicBezTo>
                <a:cubicBezTo>
                  <a:pt x="445" y="300"/>
                  <a:pt x="446" y="299"/>
                  <a:pt x="447" y="298"/>
                </a:cubicBezTo>
                <a:cubicBezTo>
                  <a:pt x="449" y="294"/>
                  <a:pt x="445" y="294"/>
                  <a:pt x="445" y="291"/>
                </a:cubicBezTo>
                <a:cubicBezTo>
                  <a:pt x="447" y="290"/>
                  <a:pt x="449" y="289"/>
                  <a:pt x="449" y="286"/>
                </a:cubicBezTo>
                <a:cubicBezTo>
                  <a:pt x="446" y="286"/>
                  <a:pt x="446" y="285"/>
                  <a:pt x="447" y="283"/>
                </a:cubicBezTo>
                <a:cubicBezTo>
                  <a:pt x="445" y="284"/>
                  <a:pt x="443" y="283"/>
                  <a:pt x="442" y="284"/>
                </a:cubicBezTo>
                <a:moveTo>
                  <a:pt x="258" y="322"/>
                </a:moveTo>
                <a:cubicBezTo>
                  <a:pt x="257" y="328"/>
                  <a:pt x="267" y="324"/>
                  <a:pt x="268" y="322"/>
                </a:cubicBezTo>
                <a:cubicBezTo>
                  <a:pt x="264" y="321"/>
                  <a:pt x="262" y="321"/>
                  <a:pt x="258" y="322"/>
                </a:cubicBezTo>
                <a:moveTo>
                  <a:pt x="290" y="583"/>
                </a:moveTo>
                <a:cubicBezTo>
                  <a:pt x="292" y="578"/>
                  <a:pt x="300" y="578"/>
                  <a:pt x="299" y="569"/>
                </a:cubicBezTo>
                <a:cubicBezTo>
                  <a:pt x="295" y="572"/>
                  <a:pt x="288" y="566"/>
                  <a:pt x="283" y="570"/>
                </a:cubicBezTo>
                <a:cubicBezTo>
                  <a:pt x="289" y="571"/>
                  <a:pt x="282" y="572"/>
                  <a:pt x="282" y="573"/>
                </a:cubicBezTo>
                <a:cubicBezTo>
                  <a:pt x="282" y="572"/>
                  <a:pt x="283" y="576"/>
                  <a:pt x="283" y="577"/>
                </a:cubicBezTo>
                <a:cubicBezTo>
                  <a:pt x="283" y="579"/>
                  <a:pt x="283" y="581"/>
                  <a:pt x="282" y="582"/>
                </a:cubicBezTo>
                <a:cubicBezTo>
                  <a:pt x="282" y="581"/>
                  <a:pt x="281" y="580"/>
                  <a:pt x="280" y="582"/>
                </a:cubicBezTo>
                <a:cubicBezTo>
                  <a:pt x="282" y="584"/>
                  <a:pt x="287" y="583"/>
                  <a:pt x="290" y="58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27" name="Freeform 92"/>
          <p:cNvSpPr/>
          <p:nvPr/>
        </p:nvSpPr>
        <p:spPr>
          <a:xfrm>
            <a:off x="3482975" y="1281113"/>
            <a:ext cx="52388" cy="30162"/>
          </a:xfrm>
          <a:custGeom>
            <a:avLst/>
            <a:gdLst>
              <a:gd name="txL" fmla="*/ 0 w 17"/>
              <a:gd name="txT" fmla="*/ 0 h 9"/>
              <a:gd name="txR" fmla="*/ 17 w 17"/>
              <a:gd name="txB" fmla="*/ 9 h 9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17" h="9">
                <a:moveTo>
                  <a:pt x="12" y="0"/>
                </a:moveTo>
                <a:cubicBezTo>
                  <a:pt x="12" y="4"/>
                  <a:pt x="17" y="3"/>
                  <a:pt x="15" y="8"/>
                </a:cubicBezTo>
                <a:cubicBezTo>
                  <a:pt x="7" y="9"/>
                  <a:pt x="3" y="7"/>
                  <a:pt x="0" y="4"/>
                </a:cubicBezTo>
                <a:cubicBezTo>
                  <a:pt x="2" y="1"/>
                  <a:pt x="7" y="1"/>
                  <a:pt x="12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28" name="Freeform 93"/>
          <p:cNvSpPr>
            <a:spLocks noEditPoints="1"/>
          </p:cNvSpPr>
          <p:nvPr/>
        </p:nvSpPr>
        <p:spPr>
          <a:xfrm>
            <a:off x="3590925" y="1336675"/>
            <a:ext cx="522288" cy="392113"/>
          </a:xfrm>
          <a:custGeom>
            <a:avLst/>
            <a:gdLst>
              <a:gd name="txL" fmla="*/ 0 w 169"/>
              <a:gd name="txT" fmla="*/ 0 h 118"/>
              <a:gd name="txR" fmla="*/ 169 w 169"/>
              <a:gd name="txB" fmla="*/ 118 h 11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9" h="118">
                <a:moveTo>
                  <a:pt x="7" y="8"/>
                </a:moveTo>
                <a:cubicBezTo>
                  <a:pt x="9" y="12"/>
                  <a:pt x="15" y="3"/>
                  <a:pt x="16" y="7"/>
                </a:cubicBezTo>
                <a:cubicBezTo>
                  <a:pt x="18" y="7"/>
                  <a:pt x="17" y="4"/>
                  <a:pt x="18" y="4"/>
                </a:cubicBezTo>
                <a:cubicBezTo>
                  <a:pt x="20" y="3"/>
                  <a:pt x="21" y="5"/>
                  <a:pt x="22" y="5"/>
                </a:cubicBezTo>
                <a:cubicBezTo>
                  <a:pt x="24" y="5"/>
                  <a:pt x="24" y="0"/>
                  <a:pt x="28" y="4"/>
                </a:cubicBezTo>
                <a:cubicBezTo>
                  <a:pt x="28" y="10"/>
                  <a:pt x="24" y="6"/>
                  <a:pt x="22" y="8"/>
                </a:cubicBezTo>
                <a:cubicBezTo>
                  <a:pt x="21" y="9"/>
                  <a:pt x="25" y="9"/>
                  <a:pt x="25" y="9"/>
                </a:cubicBezTo>
                <a:cubicBezTo>
                  <a:pt x="25" y="11"/>
                  <a:pt x="22" y="12"/>
                  <a:pt x="22" y="14"/>
                </a:cubicBezTo>
                <a:cubicBezTo>
                  <a:pt x="22" y="16"/>
                  <a:pt x="23" y="16"/>
                  <a:pt x="23" y="18"/>
                </a:cubicBezTo>
                <a:cubicBezTo>
                  <a:pt x="24" y="20"/>
                  <a:pt x="22" y="25"/>
                  <a:pt x="26" y="25"/>
                </a:cubicBezTo>
                <a:cubicBezTo>
                  <a:pt x="29" y="24"/>
                  <a:pt x="27" y="17"/>
                  <a:pt x="28" y="14"/>
                </a:cubicBezTo>
                <a:cubicBezTo>
                  <a:pt x="34" y="15"/>
                  <a:pt x="34" y="10"/>
                  <a:pt x="36" y="7"/>
                </a:cubicBezTo>
                <a:cubicBezTo>
                  <a:pt x="38" y="10"/>
                  <a:pt x="41" y="4"/>
                  <a:pt x="43" y="8"/>
                </a:cubicBezTo>
                <a:cubicBezTo>
                  <a:pt x="46" y="8"/>
                  <a:pt x="45" y="4"/>
                  <a:pt x="49" y="5"/>
                </a:cubicBezTo>
                <a:cubicBezTo>
                  <a:pt x="48" y="10"/>
                  <a:pt x="52" y="11"/>
                  <a:pt x="56" y="12"/>
                </a:cubicBezTo>
                <a:cubicBezTo>
                  <a:pt x="54" y="17"/>
                  <a:pt x="55" y="16"/>
                  <a:pt x="57" y="19"/>
                </a:cubicBezTo>
                <a:cubicBezTo>
                  <a:pt x="59" y="18"/>
                  <a:pt x="61" y="18"/>
                  <a:pt x="63" y="19"/>
                </a:cubicBezTo>
                <a:cubicBezTo>
                  <a:pt x="66" y="20"/>
                  <a:pt x="66" y="17"/>
                  <a:pt x="67" y="16"/>
                </a:cubicBezTo>
                <a:cubicBezTo>
                  <a:pt x="68" y="16"/>
                  <a:pt x="71" y="17"/>
                  <a:pt x="71" y="15"/>
                </a:cubicBezTo>
                <a:cubicBezTo>
                  <a:pt x="75" y="16"/>
                  <a:pt x="77" y="16"/>
                  <a:pt x="81" y="15"/>
                </a:cubicBezTo>
                <a:cubicBezTo>
                  <a:pt x="81" y="18"/>
                  <a:pt x="85" y="17"/>
                  <a:pt x="84" y="16"/>
                </a:cubicBezTo>
                <a:cubicBezTo>
                  <a:pt x="85" y="17"/>
                  <a:pt x="85" y="19"/>
                  <a:pt x="87" y="21"/>
                </a:cubicBezTo>
                <a:cubicBezTo>
                  <a:pt x="87" y="21"/>
                  <a:pt x="90" y="21"/>
                  <a:pt x="91" y="22"/>
                </a:cubicBezTo>
                <a:cubicBezTo>
                  <a:pt x="92" y="22"/>
                  <a:pt x="91" y="23"/>
                  <a:pt x="92" y="23"/>
                </a:cubicBezTo>
                <a:cubicBezTo>
                  <a:pt x="95" y="24"/>
                  <a:pt x="91" y="26"/>
                  <a:pt x="94" y="28"/>
                </a:cubicBezTo>
                <a:cubicBezTo>
                  <a:pt x="94" y="28"/>
                  <a:pt x="95" y="25"/>
                  <a:pt x="95" y="25"/>
                </a:cubicBezTo>
                <a:cubicBezTo>
                  <a:pt x="97" y="26"/>
                  <a:pt x="97" y="29"/>
                  <a:pt x="101" y="29"/>
                </a:cubicBezTo>
                <a:cubicBezTo>
                  <a:pt x="103" y="29"/>
                  <a:pt x="105" y="28"/>
                  <a:pt x="108" y="28"/>
                </a:cubicBezTo>
                <a:cubicBezTo>
                  <a:pt x="107" y="33"/>
                  <a:pt x="116" y="30"/>
                  <a:pt x="116" y="35"/>
                </a:cubicBezTo>
                <a:cubicBezTo>
                  <a:pt x="118" y="35"/>
                  <a:pt x="119" y="34"/>
                  <a:pt x="119" y="33"/>
                </a:cubicBezTo>
                <a:cubicBezTo>
                  <a:pt x="121" y="34"/>
                  <a:pt x="121" y="36"/>
                  <a:pt x="122" y="39"/>
                </a:cubicBezTo>
                <a:cubicBezTo>
                  <a:pt x="123" y="39"/>
                  <a:pt x="123" y="38"/>
                  <a:pt x="123" y="37"/>
                </a:cubicBezTo>
                <a:cubicBezTo>
                  <a:pt x="125" y="39"/>
                  <a:pt x="127" y="42"/>
                  <a:pt x="131" y="42"/>
                </a:cubicBezTo>
                <a:cubicBezTo>
                  <a:pt x="131" y="43"/>
                  <a:pt x="130" y="44"/>
                  <a:pt x="131" y="44"/>
                </a:cubicBezTo>
                <a:cubicBezTo>
                  <a:pt x="133" y="47"/>
                  <a:pt x="127" y="49"/>
                  <a:pt x="131" y="50"/>
                </a:cubicBezTo>
                <a:cubicBezTo>
                  <a:pt x="130" y="52"/>
                  <a:pt x="126" y="52"/>
                  <a:pt x="126" y="56"/>
                </a:cubicBezTo>
                <a:cubicBezTo>
                  <a:pt x="129" y="61"/>
                  <a:pt x="135" y="54"/>
                  <a:pt x="137" y="60"/>
                </a:cubicBezTo>
                <a:cubicBezTo>
                  <a:pt x="138" y="60"/>
                  <a:pt x="138" y="58"/>
                  <a:pt x="138" y="57"/>
                </a:cubicBezTo>
                <a:cubicBezTo>
                  <a:pt x="141" y="57"/>
                  <a:pt x="139" y="60"/>
                  <a:pt x="140" y="61"/>
                </a:cubicBezTo>
                <a:cubicBezTo>
                  <a:pt x="140" y="61"/>
                  <a:pt x="141" y="64"/>
                  <a:pt x="141" y="64"/>
                </a:cubicBezTo>
                <a:cubicBezTo>
                  <a:pt x="143" y="64"/>
                  <a:pt x="145" y="61"/>
                  <a:pt x="144" y="67"/>
                </a:cubicBezTo>
                <a:cubicBezTo>
                  <a:pt x="147" y="67"/>
                  <a:pt x="148" y="65"/>
                  <a:pt x="153" y="66"/>
                </a:cubicBezTo>
                <a:cubicBezTo>
                  <a:pt x="153" y="67"/>
                  <a:pt x="154" y="68"/>
                  <a:pt x="154" y="70"/>
                </a:cubicBezTo>
                <a:cubicBezTo>
                  <a:pt x="156" y="70"/>
                  <a:pt x="161" y="68"/>
                  <a:pt x="160" y="73"/>
                </a:cubicBezTo>
                <a:cubicBezTo>
                  <a:pt x="165" y="70"/>
                  <a:pt x="162" y="73"/>
                  <a:pt x="167" y="74"/>
                </a:cubicBezTo>
                <a:cubicBezTo>
                  <a:pt x="169" y="77"/>
                  <a:pt x="162" y="78"/>
                  <a:pt x="162" y="78"/>
                </a:cubicBezTo>
                <a:cubicBezTo>
                  <a:pt x="162" y="79"/>
                  <a:pt x="163" y="80"/>
                  <a:pt x="164" y="80"/>
                </a:cubicBezTo>
                <a:cubicBezTo>
                  <a:pt x="160" y="83"/>
                  <a:pt x="157" y="83"/>
                  <a:pt x="155" y="88"/>
                </a:cubicBezTo>
                <a:cubicBezTo>
                  <a:pt x="154" y="88"/>
                  <a:pt x="153" y="88"/>
                  <a:pt x="153" y="89"/>
                </a:cubicBezTo>
                <a:cubicBezTo>
                  <a:pt x="151" y="89"/>
                  <a:pt x="146" y="89"/>
                  <a:pt x="146" y="87"/>
                </a:cubicBezTo>
                <a:cubicBezTo>
                  <a:pt x="146" y="84"/>
                  <a:pt x="138" y="87"/>
                  <a:pt x="140" y="81"/>
                </a:cubicBezTo>
                <a:cubicBezTo>
                  <a:pt x="137" y="81"/>
                  <a:pt x="137" y="80"/>
                  <a:pt x="13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28" y="78"/>
                  <a:pt x="131" y="83"/>
                  <a:pt x="130" y="85"/>
                </a:cubicBezTo>
                <a:cubicBezTo>
                  <a:pt x="130" y="88"/>
                  <a:pt x="134" y="88"/>
                  <a:pt x="134" y="91"/>
                </a:cubicBezTo>
                <a:cubicBezTo>
                  <a:pt x="137" y="89"/>
                  <a:pt x="140" y="94"/>
                  <a:pt x="140" y="91"/>
                </a:cubicBezTo>
                <a:cubicBezTo>
                  <a:pt x="142" y="92"/>
                  <a:pt x="143" y="96"/>
                  <a:pt x="143" y="99"/>
                </a:cubicBezTo>
                <a:cubicBezTo>
                  <a:pt x="142" y="101"/>
                  <a:pt x="145" y="100"/>
                  <a:pt x="146" y="101"/>
                </a:cubicBezTo>
                <a:cubicBezTo>
                  <a:pt x="147" y="104"/>
                  <a:pt x="144" y="110"/>
                  <a:pt x="144" y="113"/>
                </a:cubicBezTo>
                <a:cubicBezTo>
                  <a:pt x="141" y="115"/>
                  <a:pt x="142" y="111"/>
                  <a:pt x="141" y="110"/>
                </a:cubicBezTo>
                <a:cubicBezTo>
                  <a:pt x="139" y="109"/>
                  <a:pt x="135" y="110"/>
                  <a:pt x="134" y="106"/>
                </a:cubicBezTo>
                <a:cubicBezTo>
                  <a:pt x="129" y="107"/>
                  <a:pt x="129" y="102"/>
                  <a:pt x="123" y="103"/>
                </a:cubicBezTo>
                <a:cubicBezTo>
                  <a:pt x="123" y="106"/>
                  <a:pt x="128" y="104"/>
                  <a:pt x="129" y="106"/>
                </a:cubicBezTo>
                <a:cubicBezTo>
                  <a:pt x="124" y="111"/>
                  <a:pt x="133" y="108"/>
                  <a:pt x="129" y="110"/>
                </a:cubicBezTo>
                <a:cubicBezTo>
                  <a:pt x="129" y="112"/>
                  <a:pt x="132" y="112"/>
                  <a:pt x="134" y="113"/>
                </a:cubicBezTo>
                <a:cubicBezTo>
                  <a:pt x="135" y="114"/>
                  <a:pt x="134" y="115"/>
                  <a:pt x="136" y="115"/>
                </a:cubicBezTo>
                <a:cubicBezTo>
                  <a:pt x="138" y="115"/>
                  <a:pt x="138" y="115"/>
                  <a:pt x="138" y="117"/>
                </a:cubicBezTo>
                <a:cubicBezTo>
                  <a:pt x="134" y="118"/>
                  <a:pt x="132" y="117"/>
                  <a:pt x="129" y="115"/>
                </a:cubicBezTo>
                <a:cubicBezTo>
                  <a:pt x="127" y="113"/>
                  <a:pt x="123" y="114"/>
                  <a:pt x="120" y="112"/>
                </a:cubicBezTo>
                <a:cubicBezTo>
                  <a:pt x="119" y="111"/>
                  <a:pt x="115" y="109"/>
                  <a:pt x="113" y="109"/>
                </a:cubicBezTo>
                <a:cubicBezTo>
                  <a:pt x="111" y="109"/>
                  <a:pt x="111" y="107"/>
                  <a:pt x="110" y="106"/>
                </a:cubicBezTo>
                <a:cubicBezTo>
                  <a:pt x="109" y="105"/>
                  <a:pt x="106" y="106"/>
                  <a:pt x="105" y="105"/>
                </a:cubicBezTo>
                <a:cubicBezTo>
                  <a:pt x="104" y="104"/>
                  <a:pt x="104" y="102"/>
                  <a:pt x="103" y="101"/>
                </a:cubicBezTo>
                <a:cubicBezTo>
                  <a:pt x="103" y="100"/>
                  <a:pt x="99" y="101"/>
                  <a:pt x="101" y="98"/>
                </a:cubicBezTo>
                <a:cubicBezTo>
                  <a:pt x="95" y="98"/>
                  <a:pt x="94" y="92"/>
                  <a:pt x="91" y="89"/>
                </a:cubicBezTo>
                <a:cubicBezTo>
                  <a:pt x="92" y="89"/>
                  <a:pt x="90" y="84"/>
                  <a:pt x="92" y="82"/>
                </a:cubicBezTo>
                <a:cubicBezTo>
                  <a:pt x="92" y="82"/>
                  <a:pt x="95" y="83"/>
                  <a:pt x="95" y="82"/>
                </a:cubicBezTo>
                <a:cubicBezTo>
                  <a:pt x="95" y="82"/>
                  <a:pt x="93" y="80"/>
                  <a:pt x="94" y="78"/>
                </a:cubicBezTo>
                <a:cubicBezTo>
                  <a:pt x="94" y="78"/>
                  <a:pt x="96" y="78"/>
                  <a:pt x="96" y="78"/>
                </a:cubicBezTo>
                <a:cubicBezTo>
                  <a:pt x="97" y="77"/>
                  <a:pt x="96" y="74"/>
                  <a:pt x="96" y="73"/>
                </a:cubicBezTo>
                <a:cubicBezTo>
                  <a:pt x="97" y="72"/>
                  <a:pt x="99" y="73"/>
                  <a:pt x="99" y="73"/>
                </a:cubicBezTo>
                <a:cubicBezTo>
                  <a:pt x="101" y="71"/>
                  <a:pt x="99" y="67"/>
                  <a:pt x="101" y="66"/>
                </a:cubicBezTo>
                <a:cubicBezTo>
                  <a:pt x="100" y="64"/>
                  <a:pt x="98" y="64"/>
                  <a:pt x="96" y="64"/>
                </a:cubicBezTo>
                <a:cubicBezTo>
                  <a:pt x="96" y="57"/>
                  <a:pt x="96" y="57"/>
                  <a:pt x="96" y="57"/>
                </a:cubicBezTo>
                <a:cubicBezTo>
                  <a:pt x="95" y="57"/>
                  <a:pt x="94" y="57"/>
                  <a:pt x="94" y="59"/>
                </a:cubicBezTo>
                <a:cubicBezTo>
                  <a:pt x="91" y="57"/>
                  <a:pt x="92" y="54"/>
                  <a:pt x="91" y="53"/>
                </a:cubicBezTo>
                <a:cubicBezTo>
                  <a:pt x="90" y="53"/>
                  <a:pt x="89" y="55"/>
                  <a:pt x="88" y="54"/>
                </a:cubicBezTo>
                <a:cubicBezTo>
                  <a:pt x="88" y="54"/>
                  <a:pt x="87" y="53"/>
                  <a:pt x="87" y="53"/>
                </a:cubicBezTo>
                <a:cubicBezTo>
                  <a:pt x="86" y="52"/>
                  <a:pt x="84" y="50"/>
                  <a:pt x="84" y="50"/>
                </a:cubicBezTo>
                <a:cubicBezTo>
                  <a:pt x="83" y="50"/>
                  <a:pt x="82" y="52"/>
                  <a:pt x="81" y="52"/>
                </a:cubicBezTo>
                <a:cubicBezTo>
                  <a:pt x="81" y="51"/>
                  <a:pt x="79" y="48"/>
                  <a:pt x="75" y="49"/>
                </a:cubicBezTo>
                <a:cubicBezTo>
                  <a:pt x="81" y="42"/>
                  <a:pt x="68" y="46"/>
                  <a:pt x="70" y="39"/>
                </a:cubicBezTo>
                <a:cubicBezTo>
                  <a:pt x="66" y="39"/>
                  <a:pt x="63" y="39"/>
                  <a:pt x="63" y="43"/>
                </a:cubicBezTo>
                <a:cubicBezTo>
                  <a:pt x="61" y="44"/>
                  <a:pt x="59" y="42"/>
                  <a:pt x="59" y="42"/>
                </a:cubicBezTo>
                <a:cubicBezTo>
                  <a:pt x="57" y="42"/>
                  <a:pt x="56" y="43"/>
                  <a:pt x="54" y="43"/>
                </a:cubicBezTo>
                <a:cubicBezTo>
                  <a:pt x="52" y="43"/>
                  <a:pt x="51" y="42"/>
                  <a:pt x="49" y="42"/>
                </a:cubicBezTo>
                <a:cubicBezTo>
                  <a:pt x="46" y="42"/>
                  <a:pt x="46" y="43"/>
                  <a:pt x="43" y="43"/>
                </a:cubicBezTo>
                <a:cubicBezTo>
                  <a:pt x="40" y="43"/>
                  <a:pt x="39" y="42"/>
                  <a:pt x="37" y="42"/>
                </a:cubicBezTo>
                <a:cubicBezTo>
                  <a:pt x="31" y="41"/>
                  <a:pt x="26" y="42"/>
                  <a:pt x="19" y="40"/>
                </a:cubicBezTo>
                <a:cubicBezTo>
                  <a:pt x="19" y="40"/>
                  <a:pt x="17" y="38"/>
                  <a:pt x="16" y="37"/>
                </a:cubicBezTo>
                <a:cubicBezTo>
                  <a:pt x="14" y="37"/>
                  <a:pt x="12" y="38"/>
                  <a:pt x="12" y="35"/>
                </a:cubicBezTo>
                <a:cubicBezTo>
                  <a:pt x="10" y="34"/>
                  <a:pt x="5" y="36"/>
                  <a:pt x="7" y="32"/>
                </a:cubicBezTo>
                <a:cubicBezTo>
                  <a:pt x="11" y="33"/>
                  <a:pt x="13" y="30"/>
                  <a:pt x="15" y="29"/>
                </a:cubicBezTo>
                <a:cubicBezTo>
                  <a:pt x="13" y="26"/>
                  <a:pt x="5" y="28"/>
                  <a:pt x="4" y="25"/>
                </a:cubicBezTo>
                <a:cubicBezTo>
                  <a:pt x="3" y="25"/>
                  <a:pt x="2" y="25"/>
                  <a:pt x="2" y="26"/>
                </a:cubicBezTo>
                <a:cubicBezTo>
                  <a:pt x="0" y="26"/>
                  <a:pt x="4" y="20"/>
                  <a:pt x="5" y="19"/>
                </a:cubicBezTo>
                <a:cubicBezTo>
                  <a:pt x="4" y="14"/>
                  <a:pt x="8" y="13"/>
                  <a:pt x="7" y="8"/>
                </a:cubicBezTo>
                <a:moveTo>
                  <a:pt x="109" y="81"/>
                </a:moveTo>
                <a:cubicBezTo>
                  <a:pt x="110" y="78"/>
                  <a:pt x="116" y="80"/>
                  <a:pt x="119" y="80"/>
                </a:cubicBezTo>
                <a:cubicBezTo>
                  <a:pt x="119" y="77"/>
                  <a:pt x="117" y="77"/>
                  <a:pt x="116" y="75"/>
                </a:cubicBezTo>
                <a:cubicBezTo>
                  <a:pt x="114" y="73"/>
                  <a:pt x="111" y="75"/>
                  <a:pt x="108" y="73"/>
                </a:cubicBezTo>
                <a:cubicBezTo>
                  <a:pt x="108" y="75"/>
                  <a:pt x="106" y="81"/>
                  <a:pt x="109" y="8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29" name="Freeform 94"/>
          <p:cNvSpPr/>
          <p:nvPr/>
        </p:nvSpPr>
        <p:spPr>
          <a:xfrm>
            <a:off x="3081338" y="1357313"/>
            <a:ext cx="320675" cy="171450"/>
          </a:xfrm>
          <a:custGeom>
            <a:avLst/>
            <a:gdLst>
              <a:gd name="txL" fmla="*/ 0 w 104"/>
              <a:gd name="txT" fmla="*/ 0 h 52"/>
              <a:gd name="txR" fmla="*/ 104 w 104"/>
              <a:gd name="txB" fmla="*/ 52 h 5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4" h="52">
                <a:moveTo>
                  <a:pt x="12" y="40"/>
                </a:moveTo>
                <a:cubicBezTo>
                  <a:pt x="9" y="40"/>
                  <a:pt x="12" y="36"/>
                  <a:pt x="13" y="36"/>
                </a:cubicBezTo>
                <a:cubicBezTo>
                  <a:pt x="13" y="34"/>
                  <a:pt x="17" y="35"/>
                  <a:pt x="19" y="34"/>
                </a:cubicBezTo>
                <a:cubicBezTo>
                  <a:pt x="20" y="34"/>
                  <a:pt x="20" y="33"/>
                  <a:pt x="22" y="33"/>
                </a:cubicBezTo>
                <a:cubicBezTo>
                  <a:pt x="27" y="32"/>
                  <a:pt x="33" y="35"/>
                  <a:pt x="37" y="31"/>
                </a:cubicBezTo>
                <a:cubicBezTo>
                  <a:pt x="36" y="28"/>
                  <a:pt x="27" y="31"/>
                  <a:pt x="22" y="30"/>
                </a:cubicBezTo>
                <a:cubicBezTo>
                  <a:pt x="21" y="30"/>
                  <a:pt x="20" y="29"/>
                  <a:pt x="20" y="29"/>
                </a:cubicBezTo>
                <a:cubicBezTo>
                  <a:pt x="19" y="29"/>
                  <a:pt x="18" y="30"/>
                  <a:pt x="16" y="30"/>
                </a:cubicBezTo>
                <a:cubicBezTo>
                  <a:pt x="13" y="30"/>
                  <a:pt x="10" y="28"/>
                  <a:pt x="7" y="29"/>
                </a:cubicBezTo>
                <a:cubicBezTo>
                  <a:pt x="4" y="25"/>
                  <a:pt x="14" y="26"/>
                  <a:pt x="15" y="23"/>
                </a:cubicBezTo>
                <a:cubicBezTo>
                  <a:pt x="15" y="21"/>
                  <a:pt x="18" y="23"/>
                  <a:pt x="19" y="23"/>
                </a:cubicBezTo>
                <a:cubicBezTo>
                  <a:pt x="18" y="15"/>
                  <a:pt x="10" y="23"/>
                  <a:pt x="3" y="20"/>
                </a:cubicBezTo>
                <a:cubicBezTo>
                  <a:pt x="0" y="18"/>
                  <a:pt x="6" y="16"/>
                  <a:pt x="0" y="16"/>
                </a:cubicBezTo>
                <a:cubicBezTo>
                  <a:pt x="2" y="13"/>
                  <a:pt x="2" y="9"/>
                  <a:pt x="7" y="10"/>
                </a:cubicBezTo>
                <a:cubicBezTo>
                  <a:pt x="9" y="10"/>
                  <a:pt x="8" y="9"/>
                  <a:pt x="7" y="9"/>
                </a:cubicBezTo>
                <a:cubicBezTo>
                  <a:pt x="10" y="6"/>
                  <a:pt x="16" y="5"/>
                  <a:pt x="22" y="3"/>
                </a:cubicBezTo>
                <a:cubicBezTo>
                  <a:pt x="23" y="3"/>
                  <a:pt x="23" y="0"/>
                  <a:pt x="26" y="1"/>
                </a:cubicBezTo>
                <a:cubicBezTo>
                  <a:pt x="26" y="2"/>
                  <a:pt x="27" y="2"/>
                  <a:pt x="29" y="2"/>
                </a:cubicBezTo>
                <a:cubicBezTo>
                  <a:pt x="28" y="6"/>
                  <a:pt x="26" y="7"/>
                  <a:pt x="31" y="8"/>
                </a:cubicBezTo>
                <a:cubicBezTo>
                  <a:pt x="31" y="9"/>
                  <a:pt x="30" y="9"/>
                  <a:pt x="29" y="9"/>
                </a:cubicBezTo>
                <a:cubicBezTo>
                  <a:pt x="28" y="10"/>
                  <a:pt x="30" y="11"/>
                  <a:pt x="31" y="10"/>
                </a:cubicBezTo>
                <a:cubicBezTo>
                  <a:pt x="33" y="10"/>
                  <a:pt x="32" y="8"/>
                  <a:pt x="33" y="8"/>
                </a:cubicBezTo>
                <a:cubicBezTo>
                  <a:pt x="36" y="6"/>
                  <a:pt x="38" y="7"/>
                  <a:pt x="41" y="6"/>
                </a:cubicBezTo>
                <a:cubicBezTo>
                  <a:pt x="43" y="8"/>
                  <a:pt x="46" y="9"/>
                  <a:pt x="45" y="13"/>
                </a:cubicBezTo>
                <a:cubicBezTo>
                  <a:pt x="48" y="13"/>
                  <a:pt x="47" y="9"/>
                  <a:pt x="51" y="10"/>
                </a:cubicBezTo>
                <a:cubicBezTo>
                  <a:pt x="52" y="9"/>
                  <a:pt x="54" y="8"/>
                  <a:pt x="55" y="6"/>
                </a:cubicBezTo>
                <a:cubicBezTo>
                  <a:pt x="56" y="7"/>
                  <a:pt x="57" y="8"/>
                  <a:pt x="59" y="8"/>
                </a:cubicBezTo>
                <a:cubicBezTo>
                  <a:pt x="60" y="10"/>
                  <a:pt x="60" y="11"/>
                  <a:pt x="61" y="13"/>
                </a:cubicBezTo>
                <a:cubicBezTo>
                  <a:pt x="62" y="15"/>
                  <a:pt x="65" y="15"/>
                  <a:pt x="64" y="19"/>
                </a:cubicBezTo>
                <a:cubicBezTo>
                  <a:pt x="66" y="18"/>
                  <a:pt x="66" y="15"/>
                  <a:pt x="69" y="15"/>
                </a:cubicBezTo>
                <a:cubicBezTo>
                  <a:pt x="69" y="13"/>
                  <a:pt x="66" y="13"/>
                  <a:pt x="65" y="12"/>
                </a:cubicBezTo>
                <a:cubicBezTo>
                  <a:pt x="64" y="9"/>
                  <a:pt x="66" y="7"/>
                  <a:pt x="65" y="3"/>
                </a:cubicBezTo>
                <a:cubicBezTo>
                  <a:pt x="68" y="4"/>
                  <a:pt x="68" y="2"/>
                  <a:pt x="71" y="2"/>
                </a:cubicBezTo>
                <a:cubicBezTo>
                  <a:pt x="71" y="5"/>
                  <a:pt x="74" y="8"/>
                  <a:pt x="76" y="12"/>
                </a:cubicBezTo>
                <a:cubicBezTo>
                  <a:pt x="77" y="12"/>
                  <a:pt x="79" y="18"/>
                  <a:pt x="80" y="15"/>
                </a:cubicBezTo>
                <a:cubicBezTo>
                  <a:pt x="82" y="15"/>
                  <a:pt x="81" y="19"/>
                  <a:pt x="83" y="19"/>
                </a:cubicBezTo>
                <a:cubicBezTo>
                  <a:pt x="83" y="21"/>
                  <a:pt x="83" y="23"/>
                  <a:pt x="82" y="23"/>
                </a:cubicBezTo>
                <a:cubicBezTo>
                  <a:pt x="82" y="26"/>
                  <a:pt x="87" y="24"/>
                  <a:pt x="86" y="29"/>
                </a:cubicBezTo>
                <a:cubicBezTo>
                  <a:pt x="91" y="26"/>
                  <a:pt x="92" y="31"/>
                  <a:pt x="99" y="30"/>
                </a:cubicBezTo>
                <a:cubicBezTo>
                  <a:pt x="96" y="36"/>
                  <a:pt x="102" y="33"/>
                  <a:pt x="103" y="34"/>
                </a:cubicBezTo>
                <a:cubicBezTo>
                  <a:pt x="103" y="34"/>
                  <a:pt x="100" y="38"/>
                  <a:pt x="104" y="37"/>
                </a:cubicBezTo>
                <a:cubicBezTo>
                  <a:pt x="102" y="44"/>
                  <a:pt x="99" y="35"/>
                  <a:pt x="93" y="37"/>
                </a:cubicBezTo>
                <a:cubicBezTo>
                  <a:pt x="92" y="43"/>
                  <a:pt x="98" y="41"/>
                  <a:pt x="96" y="47"/>
                </a:cubicBezTo>
                <a:cubicBezTo>
                  <a:pt x="91" y="48"/>
                  <a:pt x="84" y="50"/>
                  <a:pt x="80" y="47"/>
                </a:cubicBezTo>
                <a:cubicBezTo>
                  <a:pt x="76" y="44"/>
                  <a:pt x="67" y="43"/>
                  <a:pt x="61" y="47"/>
                </a:cubicBezTo>
                <a:cubicBezTo>
                  <a:pt x="59" y="48"/>
                  <a:pt x="57" y="47"/>
                  <a:pt x="54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49" y="49"/>
                  <a:pt x="41" y="52"/>
                  <a:pt x="34" y="51"/>
                </a:cubicBezTo>
                <a:cubicBezTo>
                  <a:pt x="32" y="48"/>
                  <a:pt x="30" y="46"/>
                  <a:pt x="29" y="43"/>
                </a:cubicBezTo>
                <a:cubicBezTo>
                  <a:pt x="24" y="42"/>
                  <a:pt x="18" y="44"/>
                  <a:pt x="17" y="40"/>
                </a:cubicBezTo>
                <a:cubicBezTo>
                  <a:pt x="16" y="40"/>
                  <a:pt x="16" y="40"/>
                  <a:pt x="16" y="41"/>
                </a:cubicBezTo>
                <a:cubicBezTo>
                  <a:pt x="14" y="41"/>
                  <a:pt x="14" y="38"/>
                  <a:pt x="16" y="38"/>
                </a:cubicBezTo>
                <a:cubicBezTo>
                  <a:pt x="16" y="36"/>
                  <a:pt x="12" y="39"/>
                  <a:pt x="12" y="4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30" name="Freeform 95"/>
          <p:cNvSpPr>
            <a:spLocks noEditPoints="1"/>
          </p:cNvSpPr>
          <p:nvPr/>
        </p:nvSpPr>
        <p:spPr>
          <a:xfrm>
            <a:off x="2225675" y="1397000"/>
            <a:ext cx="2298700" cy="2870200"/>
          </a:xfrm>
          <a:custGeom>
            <a:avLst/>
            <a:gdLst>
              <a:gd name="txL" fmla="*/ 0 w 744"/>
              <a:gd name="txT" fmla="*/ 0 h 864"/>
              <a:gd name="txR" fmla="*/ 744 w 744"/>
              <a:gd name="txB" fmla="*/ 864 h 8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44" h="864">
                <a:moveTo>
                  <a:pt x="453" y="48"/>
                </a:moveTo>
                <a:cubicBezTo>
                  <a:pt x="453" y="50"/>
                  <a:pt x="457" y="45"/>
                  <a:pt x="456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2" y="51"/>
                  <a:pt x="463" y="48"/>
                  <a:pt x="463" y="45"/>
                </a:cubicBezTo>
                <a:cubicBezTo>
                  <a:pt x="464" y="44"/>
                  <a:pt x="466" y="43"/>
                  <a:pt x="465" y="41"/>
                </a:cubicBezTo>
                <a:cubicBezTo>
                  <a:pt x="470" y="42"/>
                  <a:pt x="467" y="36"/>
                  <a:pt x="471" y="38"/>
                </a:cubicBezTo>
                <a:cubicBezTo>
                  <a:pt x="471" y="28"/>
                  <a:pt x="471" y="28"/>
                  <a:pt x="471" y="28"/>
                </a:cubicBezTo>
                <a:cubicBezTo>
                  <a:pt x="476" y="27"/>
                  <a:pt x="478" y="26"/>
                  <a:pt x="482" y="28"/>
                </a:cubicBezTo>
                <a:cubicBezTo>
                  <a:pt x="484" y="28"/>
                  <a:pt x="483" y="31"/>
                  <a:pt x="484" y="32"/>
                </a:cubicBezTo>
                <a:cubicBezTo>
                  <a:pt x="484" y="32"/>
                  <a:pt x="486" y="32"/>
                  <a:pt x="486" y="32"/>
                </a:cubicBezTo>
                <a:cubicBezTo>
                  <a:pt x="488" y="33"/>
                  <a:pt x="489" y="35"/>
                  <a:pt x="491" y="35"/>
                </a:cubicBezTo>
                <a:cubicBezTo>
                  <a:pt x="491" y="39"/>
                  <a:pt x="489" y="41"/>
                  <a:pt x="486" y="42"/>
                </a:cubicBezTo>
                <a:cubicBezTo>
                  <a:pt x="489" y="44"/>
                  <a:pt x="488" y="49"/>
                  <a:pt x="492" y="50"/>
                </a:cubicBezTo>
                <a:cubicBezTo>
                  <a:pt x="491" y="54"/>
                  <a:pt x="487" y="54"/>
                  <a:pt x="486" y="57"/>
                </a:cubicBezTo>
                <a:cubicBezTo>
                  <a:pt x="484" y="57"/>
                  <a:pt x="483" y="60"/>
                  <a:pt x="482" y="57"/>
                </a:cubicBezTo>
                <a:cubicBezTo>
                  <a:pt x="480" y="59"/>
                  <a:pt x="480" y="62"/>
                  <a:pt x="478" y="64"/>
                </a:cubicBezTo>
                <a:cubicBezTo>
                  <a:pt x="476" y="63"/>
                  <a:pt x="479" y="60"/>
                  <a:pt x="472" y="62"/>
                </a:cubicBezTo>
                <a:cubicBezTo>
                  <a:pt x="472" y="60"/>
                  <a:pt x="474" y="60"/>
                  <a:pt x="475" y="60"/>
                </a:cubicBezTo>
                <a:cubicBezTo>
                  <a:pt x="472" y="56"/>
                  <a:pt x="467" y="61"/>
                  <a:pt x="463" y="60"/>
                </a:cubicBezTo>
                <a:cubicBezTo>
                  <a:pt x="464" y="65"/>
                  <a:pt x="463" y="63"/>
                  <a:pt x="463" y="69"/>
                </a:cubicBezTo>
                <a:cubicBezTo>
                  <a:pt x="461" y="69"/>
                  <a:pt x="462" y="67"/>
                  <a:pt x="461" y="66"/>
                </a:cubicBezTo>
                <a:cubicBezTo>
                  <a:pt x="458" y="66"/>
                  <a:pt x="459" y="71"/>
                  <a:pt x="454" y="70"/>
                </a:cubicBezTo>
                <a:cubicBezTo>
                  <a:pt x="455" y="72"/>
                  <a:pt x="457" y="71"/>
                  <a:pt x="457" y="73"/>
                </a:cubicBezTo>
                <a:cubicBezTo>
                  <a:pt x="457" y="75"/>
                  <a:pt x="455" y="76"/>
                  <a:pt x="456" y="78"/>
                </a:cubicBezTo>
                <a:cubicBezTo>
                  <a:pt x="452" y="75"/>
                  <a:pt x="448" y="84"/>
                  <a:pt x="447" y="83"/>
                </a:cubicBezTo>
                <a:cubicBezTo>
                  <a:pt x="446" y="82"/>
                  <a:pt x="445" y="81"/>
                  <a:pt x="444" y="85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7" y="86"/>
                  <a:pt x="438" y="89"/>
                  <a:pt x="437" y="91"/>
                </a:cubicBezTo>
                <a:cubicBezTo>
                  <a:pt x="436" y="89"/>
                  <a:pt x="435" y="90"/>
                  <a:pt x="435" y="92"/>
                </a:cubicBezTo>
                <a:cubicBezTo>
                  <a:pt x="432" y="90"/>
                  <a:pt x="431" y="92"/>
                  <a:pt x="428" y="92"/>
                </a:cubicBezTo>
                <a:cubicBezTo>
                  <a:pt x="429" y="94"/>
                  <a:pt x="429" y="96"/>
                  <a:pt x="429" y="98"/>
                </a:cubicBezTo>
                <a:cubicBezTo>
                  <a:pt x="426" y="95"/>
                  <a:pt x="427" y="99"/>
                  <a:pt x="425" y="102"/>
                </a:cubicBezTo>
                <a:cubicBezTo>
                  <a:pt x="423" y="105"/>
                  <a:pt x="419" y="108"/>
                  <a:pt x="419" y="115"/>
                </a:cubicBezTo>
                <a:cubicBezTo>
                  <a:pt x="416" y="117"/>
                  <a:pt x="415" y="121"/>
                  <a:pt x="412" y="123"/>
                </a:cubicBezTo>
                <a:cubicBezTo>
                  <a:pt x="412" y="126"/>
                  <a:pt x="414" y="123"/>
                  <a:pt x="414" y="123"/>
                </a:cubicBezTo>
                <a:cubicBezTo>
                  <a:pt x="415" y="123"/>
                  <a:pt x="414" y="124"/>
                  <a:pt x="415" y="125"/>
                </a:cubicBezTo>
                <a:cubicBezTo>
                  <a:pt x="416" y="125"/>
                  <a:pt x="417" y="127"/>
                  <a:pt x="418" y="127"/>
                </a:cubicBezTo>
                <a:cubicBezTo>
                  <a:pt x="419" y="128"/>
                  <a:pt x="420" y="125"/>
                  <a:pt x="423" y="127"/>
                </a:cubicBezTo>
                <a:cubicBezTo>
                  <a:pt x="424" y="128"/>
                  <a:pt x="425" y="129"/>
                  <a:pt x="426" y="129"/>
                </a:cubicBezTo>
                <a:cubicBezTo>
                  <a:pt x="426" y="135"/>
                  <a:pt x="426" y="135"/>
                  <a:pt x="426" y="135"/>
                </a:cubicBezTo>
                <a:cubicBezTo>
                  <a:pt x="427" y="136"/>
                  <a:pt x="429" y="135"/>
                  <a:pt x="429" y="137"/>
                </a:cubicBezTo>
                <a:cubicBezTo>
                  <a:pt x="430" y="139"/>
                  <a:pt x="432" y="139"/>
                  <a:pt x="432" y="142"/>
                </a:cubicBezTo>
                <a:cubicBezTo>
                  <a:pt x="439" y="141"/>
                  <a:pt x="444" y="143"/>
                  <a:pt x="449" y="142"/>
                </a:cubicBezTo>
                <a:cubicBezTo>
                  <a:pt x="449" y="146"/>
                  <a:pt x="455" y="145"/>
                  <a:pt x="458" y="149"/>
                </a:cubicBezTo>
                <a:cubicBezTo>
                  <a:pt x="459" y="149"/>
                  <a:pt x="460" y="148"/>
                  <a:pt x="460" y="150"/>
                </a:cubicBezTo>
                <a:cubicBezTo>
                  <a:pt x="460" y="152"/>
                  <a:pt x="461" y="150"/>
                  <a:pt x="461" y="150"/>
                </a:cubicBezTo>
                <a:cubicBezTo>
                  <a:pt x="463" y="150"/>
                  <a:pt x="463" y="152"/>
                  <a:pt x="464" y="153"/>
                </a:cubicBezTo>
                <a:cubicBezTo>
                  <a:pt x="466" y="154"/>
                  <a:pt x="469" y="152"/>
                  <a:pt x="468" y="156"/>
                </a:cubicBezTo>
                <a:cubicBezTo>
                  <a:pt x="476" y="155"/>
                  <a:pt x="480" y="158"/>
                  <a:pt x="486" y="158"/>
                </a:cubicBezTo>
                <a:cubicBezTo>
                  <a:pt x="487" y="163"/>
                  <a:pt x="485" y="167"/>
                  <a:pt x="488" y="170"/>
                </a:cubicBezTo>
                <a:cubicBezTo>
                  <a:pt x="488" y="169"/>
                  <a:pt x="489" y="172"/>
                  <a:pt x="489" y="171"/>
                </a:cubicBezTo>
                <a:cubicBezTo>
                  <a:pt x="490" y="172"/>
                  <a:pt x="488" y="174"/>
                  <a:pt x="488" y="174"/>
                </a:cubicBezTo>
                <a:cubicBezTo>
                  <a:pt x="489" y="175"/>
                  <a:pt x="490" y="174"/>
                  <a:pt x="491" y="175"/>
                </a:cubicBezTo>
                <a:cubicBezTo>
                  <a:pt x="491" y="176"/>
                  <a:pt x="488" y="179"/>
                  <a:pt x="492" y="178"/>
                </a:cubicBezTo>
                <a:cubicBezTo>
                  <a:pt x="491" y="179"/>
                  <a:pt x="491" y="180"/>
                  <a:pt x="491" y="182"/>
                </a:cubicBezTo>
                <a:cubicBezTo>
                  <a:pt x="491" y="184"/>
                  <a:pt x="492" y="183"/>
                  <a:pt x="492" y="182"/>
                </a:cubicBezTo>
                <a:cubicBezTo>
                  <a:pt x="494" y="182"/>
                  <a:pt x="493" y="184"/>
                  <a:pt x="493" y="185"/>
                </a:cubicBezTo>
                <a:cubicBezTo>
                  <a:pt x="494" y="185"/>
                  <a:pt x="496" y="185"/>
                  <a:pt x="496" y="185"/>
                </a:cubicBezTo>
                <a:cubicBezTo>
                  <a:pt x="498" y="187"/>
                  <a:pt x="503" y="187"/>
                  <a:pt x="508" y="185"/>
                </a:cubicBezTo>
                <a:cubicBezTo>
                  <a:pt x="509" y="179"/>
                  <a:pt x="509" y="177"/>
                  <a:pt x="508" y="171"/>
                </a:cubicBezTo>
                <a:cubicBezTo>
                  <a:pt x="508" y="169"/>
                  <a:pt x="505" y="170"/>
                  <a:pt x="505" y="170"/>
                </a:cubicBezTo>
                <a:cubicBezTo>
                  <a:pt x="503" y="167"/>
                  <a:pt x="507" y="162"/>
                  <a:pt x="502" y="164"/>
                </a:cubicBezTo>
                <a:cubicBezTo>
                  <a:pt x="503" y="163"/>
                  <a:pt x="505" y="163"/>
                  <a:pt x="505" y="160"/>
                </a:cubicBezTo>
                <a:cubicBezTo>
                  <a:pt x="511" y="161"/>
                  <a:pt x="510" y="157"/>
                  <a:pt x="515" y="157"/>
                </a:cubicBezTo>
                <a:cubicBezTo>
                  <a:pt x="517" y="157"/>
                  <a:pt x="515" y="154"/>
                  <a:pt x="516" y="153"/>
                </a:cubicBezTo>
                <a:cubicBezTo>
                  <a:pt x="516" y="153"/>
                  <a:pt x="520" y="155"/>
                  <a:pt x="520" y="153"/>
                </a:cubicBezTo>
                <a:cubicBezTo>
                  <a:pt x="517" y="147"/>
                  <a:pt x="522" y="141"/>
                  <a:pt x="519" y="137"/>
                </a:cubicBezTo>
                <a:cubicBezTo>
                  <a:pt x="519" y="135"/>
                  <a:pt x="517" y="137"/>
                  <a:pt x="517" y="137"/>
                </a:cubicBezTo>
                <a:cubicBezTo>
                  <a:pt x="515" y="136"/>
                  <a:pt x="518" y="132"/>
                  <a:pt x="513" y="133"/>
                </a:cubicBezTo>
                <a:cubicBezTo>
                  <a:pt x="513" y="131"/>
                  <a:pt x="511" y="130"/>
                  <a:pt x="512" y="127"/>
                </a:cubicBezTo>
                <a:cubicBezTo>
                  <a:pt x="511" y="124"/>
                  <a:pt x="513" y="123"/>
                  <a:pt x="516" y="123"/>
                </a:cubicBezTo>
                <a:cubicBezTo>
                  <a:pt x="513" y="122"/>
                  <a:pt x="518" y="114"/>
                  <a:pt x="512" y="113"/>
                </a:cubicBezTo>
                <a:cubicBezTo>
                  <a:pt x="513" y="112"/>
                  <a:pt x="513" y="111"/>
                  <a:pt x="513" y="109"/>
                </a:cubicBezTo>
                <a:cubicBezTo>
                  <a:pt x="513" y="110"/>
                  <a:pt x="512" y="109"/>
                  <a:pt x="512" y="108"/>
                </a:cubicBezTo>
                <a:cubicBezTo>
                  <a:pt x="512" y="108"/>
                  <a:pt x="513" y="108"/>
                  <a:pt x="513" y="106"/>
                </a:cubicBezTo>
                <a:cubicBezTo>
                  <a:pt x="513" y="105"/>
                  <a:pt x="512" y="105"/>
                  <a:pt x="512" y="104"/>
                </a:cubicBezTo>
                <a:cubicBezTo>
                  <a:pt x="512" y="102"/>
                  <a:pt x="515" y="99"/>
                  <a:pt x="512" y="98"/>
                </a:cubicBezTo>
                <a:cubicBezTo>
                  <a:pt x="512" y="96"/>
                  <a:pt x="523" y="95"/>
                  <a:pt x="522" y="99"/>
                </a:cubicBezTo>
                <a:cubicBezTo>
                  <a:pt x="527" y="99"/>
                  <a:pt x="535" y="101"/>
                  <a:pt x="537" y="97"/>
                </a:cubicBezTo>
                <a:cubicBezTo>
                  <a:pt x="540" y="101"/>
                  <a:pt x="547" y="100"/>
                  <a:pt x="547" y="108"/>
                </a:cubicBezTo>
                <a:cubicBezTo>
                  <a:pt x="558" y="108"/>
                  <a:pt x="558" y="108"/>
                  <a:pt x="558" y="108"/>
                </a:cubicBezTo>
                <a:cubicBezTo>
                  <a:pt x="558" y="110"/>
                  <a:pt x="559" y="110"/>
                  <a:pt x="561" y="111"/>
                </a:cubicBezTo>
                <a:cubicBezTo>
                  <a:pt x="561" y="113"/>
                  <a:pt x="560" y="116"/>
                  <a:pt x="561" y="119"/>
                </a:cubicBezTo>
                <a:cubicBezTo>
                  <a:pt x="561" y="122"/>
                  <a:pt x="565" y="125"/>
                  <a:pt x="562" y="126"/>
                </a:cubicBezTo>
                <a:cubicBezTo>
                  <a:pt x="562" y="128"/>
                  <a:pt x="565" y="127"/>
                  <a:pt x="566" y="127"/>
                </a:cubicBezTo>
                <a:cubicBezTo>
                  <a:pt x="566" y="132"/>
                  <a:pt x="572" y="129"/>
                  <a:pt x="568" y="133"/>
                </a:cubicBezTo>
                <a:cubicBezTo>
                  <a:pt x="574" y="134"/>
                  <a:pt x="575" y="131"/>
                  <a:pt x="580" y="132"/>
                </a:cubicBezTo>
                <a:cubicBezTo>
                  <a:pt x="581" y="130"/>
                  <a:pt x="580" y="129"/>
                  <a:pt x="579" y="129"/>
                </a:cubicBezTo>
                <a:cubicBezTo>
                  <a:pt x="580" y="126"/>
                  <a:pt x="581" y="126"/>
                  <a:pt x="583" y="127"/>
                </a:cubicBezTo>
                <a:cubicBezTo>
                  <a:pt x="582" y="123"/>
                  <a:pt x="586" y="123"/>
                  <a:pt x="588" y="122"/>
                </a:cubicBezTo>
                <a:cubicBezTo>
                  <a:pt x="588" y="121"/>
                  <a:pt x="586" y="121"/>
                  <a:pt x="586" y="120"/>
                </a:cubicBezTo>
                <a:cubicBezTo>
                  <a:pt x="586" y="119"/>
                  <a:pt x="589" y="118"/>
                  <a:pt x="592" y="118"/>
                </a:cubicBezTo>
                <a:cubicBezTo>
                  <a:pt x="589" y="121"/>
                  <a:pt x="591" y="121"/>
                  <a:pt x="595" y="125"/>
                </a:cubicBezTo>
                <a:cubicBezTo>
                  <a:pt x="596" y="127"/>
                  <a:pt x="598" y="130"/>
                  <a:pt x="603" y="130"/>
                </a:cubicBezTo>
                <a:cubicBezTo>
                  <a:pt x="603" y="132"/>
                  <a:pt x="600" y="131"/>
                  <a:pt x="600" y="133"/>
                </a:cubicBezTo>
                <a:cubicBezTo>
                  <a:pt x="601" y="135"/>
                  <a:pt x="603" y="135"/>
                  <a:pt x="603" y="137"/>
                </a:cubicBezTo>
                <a:cubicBezTo>
                  <a:pt x="605" y="138"/>
                  <a:pt x="604" y="135"/>
                  <a:pt x="604" y="135"/>
                </a:cubicBezTo>
                <a:cubicBezTo>
                  <a:pt x="608" y="133"/>
                  <a:pt x="603" y="140"/>
                  <a:pt x="609" y="139"/>
                </a:cubicBezTo>
                <a:cubicBezTo>
                  <a:pt x="606" y="142"/>
                  <a:pt x="610" y="144"/>
                  <a:pt x="606" y="147"/>
                </a:cubicBezTo>
                <a:cubicBezTo>
                  <a:pt x="606" y="150"/>
                  <a:pt x="610" y="149"/>
                  <a:pt x="611" y="150"/>
                </a:cubicBezTo>
                <a:cubicBezTo>
                  <a:pt x="612" y="150"/>
                  <a:pt x="609" y="152"/>
                  <a:pt x="610" y="153"/>
                </a:cubicBezTo>
                <a:cubicBezTo>
                  <a:pt x="611" y="153"/>
                  <a:pt x="613" y="154"/>
                  <a:pt x="614" y="154"/>
                </a:cubicBezTo>
                <a:cubicBezTo>
                  <a:pt x="615" y="155"/>
                  <a:pt x="616" y="156"/>
                  <a:pt x="617" y="157"/>
                </a:cubicBezTo>
                <a:cubicBezTo>
                  <a:pt x="619" y="158"/>
                  <a:pt x="622" y="159"/>
                  <a:pt x="624" y="161"/>
                </a:cubicBezTo>
                <a:cubicBezTo>
                  <a:pt x="626" y="162"/>
                  <a:pt x="627" y="156"/>
                  <a:pt x="628" y="160"/>
                </a:cubicBezTo>
                <a:cubicBezTo>
                  <a:pt x="628" y="164"/>
                  <a:pt x="625" y="164"/>
                  <a:pt x="621" y="164"/>
                </a:cubicBezTo>
                <a:cubicBezTo>
                  <a:pt x="624" y="167"/>
                  <a:pt x="628" y="168"/>
                  <a:pt x="632" y="168"/>
                </a:cubicBezTo>
                <a:cubicBezTo>
                  <a:pt x="632" y="171"/>
                  <a:pt x="633" y="171"/>
                  <a:pt x="635" y="171"/>
                </a:cubicBezTo>
                <a:cubicBezTo>
                  <a:pt x="635" y="174"/>
                  <a:pt x="635" y="175"/>
                  <a:pt x="638" y="175"/>
                </a:cubicBezTo>
                <a:cubicBezTo>
                  <a:pt x="637" y="177"/>
                  <a:pt x="636" y="179"/>
                  <a:pt x="637" y="182"/>
                </a:cubicBezTo>
                <a:cubicBezTo>
                  <a:pt x="634" y="183"/>
                  <a:pt x="631" y="183"/>
                  <a:pt x="628" y="185"/>
                </a:cubicBezTo>
                <a:cubicBezTo>
                  <a:pt x="627" y="186"/>
                  <a:pt x="628" y="186"/>
                  <a:pt x="627" y="186"/>
                </a:cubicBezTo>
                <a:cubicBezTo>
                  <a:pt x="625" y="186"/>
                  <a:pt x="624" y="186"/>
                  <a:pt x="624" y="188"/>
                </a:cubicBezTo>
                <a:cubicBezTo>
                  <a:pt x="624" y="190"/>
                  <a:pt x="621" y="188"/>
                  <a:pt x="621" y="188"/>
                </a:cubicBezTo>
                <a:cubicBezTo>
                  <a:pt x="621" y="188"/>
                  <a:pt x="619" y="190"/>
                  <a:pt x="618" y="191"/>
                </a:cubicBezTo>
                <a:cubicBezTo>
                  <a:pt x="618" y="191"/>
                  <a:pt x="618" y="194"/>
                  <a:pt x="617" y="195"/>
                </a:cubicBezTo>
                <a:cubicBezTo>
                  <a:pt x="616" y="196"/>
                  <a:pt x="611" y="195"/>
                  <a:pt x="614" y="196"/>
                </a:cubicBezTo>
                <a:cubicBezTo>
                  <a:pt x="613" y="199"/>
                  <a:pt x="608" y="198"/>
                  <a:pt x="606" y="198"/>
                </a:cubicBezTo>
                <a:cubicBezTo>
                  <a:pt x="603" y="198"/>
                  <a:pt x="600" y="198"/>
                  <a:pt x="597" y="198"/>
                </a:cubicBezTo>
                <a:cubicBezTo>
                  <a:pt x="595" y="198"/>
                  <a:pt x="595" y="197"/>
                  <a:pt x="593" y="196"/>
                </a:cubicBezTo>
                <a:cubicBezTo>
                  <a:pt x="587" y="195"/>
                  <a:pt x="581" y="197"/>
                  <a:pt x="575" y="198"/>
                </a:cubicBezTo>
                <a:cubicBezTo>
                  <a:pt x="570" y="200"/>
                  <a:pt x="568" y="205"/>
                  <a:pt x="562" y="206"/>
                </a:cubicBezTo>
                <a:cubicBezTo>
                  <a:pt x="565" y="209"/>
                  <a:pt x="560" y="210"/>
                  <a:pt x="558" y="212"/>
                </a:cubicBezTo>
                <a:cubicBezTo>
                  <a:pt x="559" y="213"/>
                  <a:pt x="560" y="214"/>
                  <a:pt x="559" y="216"/>
                </a:cubicBezTo>
                <a:cubicBezTo>
                  <a:pt x="562" y="215"/>
                  <a:pt x="562" y="212"/>
                  <a:pt x="564" y="210"/>
                </a:cubicBezTo>
                <a:cubicBezTo>
                  <a:pt x="565" y="209"/>
                  <a:pt x="569" y="210"/>
                  <a:pt x="569" y="207"/>
                </a:cubicBezTo>
                <a:cubicBezTo>
                  <a:pt x="570" y="203"/>
                  <a:pt x="572" y="211"/>
                  <a:pt x="572" y="205"/>
                </a:cubicBezTo>
                <a:cubicBezTo>
                  <a:pt x="574" y="204"/>
                  <a:pt x="575" y="206"/>
                  <a:pt x="575" y="206"/>
                </a:cubicBezTo>
                <a:cubicBezTo>
                  <a:pt x="576" y="206"/>
                  <a:pt x="576" y="203"/>
                  <a:pt x="576" y="203"/>
                </a:cubicBezTo>
                <a:cubicBezTo>
                  <a:pt x="579" y="203"/>
                  <a:pt x="582" y="204"/>
                  <a:pt x="586" y="203"/>
                </a:cubicBezTo>
                <a:cubicBezTo>
                  <a:pt x="586" y="205"/>
                  <a:pt x="588" y="204"/>
                  <a:pt x="588" y="203"/>
                </a:cubicBezTo>
                <a:cubicBezTo>
                  <a:pt x="590" y="203"/>
                  <a:pt x="590" y="211"/>
                  <a:pt x="586" y="209"/>
                </a:cubicBezTo>
                <a:cubicBezTo>
                  <a:pt x="589" y="212"/>
                  <a:pt x="584" y="213"/>
                  <a:pt x="585" y="219"/>
                </a:cubicBezTo>
                <a:cubicBezTo>
                  <a:pt x="585" y="220"/>
                  <a:pt x="586" y="221"/>
                  <a:pt x="586" y="223"/>
                </a:cubicBezTo>
                <a:cubicBezTo>
                  <a:pt x="587" y="222"/>
                  <a:pt x="589" y="221"/>
                  <a:pt x="589" y="223"/>
                </a:cubicBezTo>
                <a:cubicBezTo>
                  <a:pt x="589" y="225"/>
                  <a:pt x="591" y="224"/>
                  <a:pt x="592" y="224"/>
                </a:cubicBezTo>
                <a:cubicBezTo>
                  <a:pt x="592" y="225"/>
                  <a:pt x="594" y="227"/>
                  <a:pt x="595" y="227"/>
                </a:cubicBezTo>
                <a:cubicBezTo>
                  <a:pt x="595" y="227"/>
                  <a:pt x="596" y="227"/>
                  <a:pt x="597" y="227"/>
                </a:cubicBezTo>
                <a:cubicBezTo>
                  <a:pt x="598" y="227"/>
                  <a:pt x="599" y="228"/>
                  <a:pt x="599" y="228"/>
                </a:cubicBezTo>
                <a:cubicBezTo>
                  <a:pt x="601" y="229"/>
                  <a:pt x="603" y="225"/>
                  <a:pt x="604" y="228"/>
                </a:cubicBezTo>
                <a:cubicBezTo>
                  <a:pt x="606" y="229"/>
                  <a:pt x="605" y="226"/>
                  <a:pt x="606" y="226"/>
                </a:cubicBezTo>
                <a:cubicBezTo>
                  <a:pt x="606" y="225"/>
                  <a:pt x="608" y="226"/>
                  <a:pt x="609" y="226"/>
                </a:cubicBezTo>
                <a:cubicBezTo>
                  <a:pt x="609" y="225"/>
                  <a:pt x="608" y="223"/>
                  <a:pt x="609" y="221"/>
                </a:cubicBezTo>
                <a:cubicBezTo>
                  <a:pt x="611" y="221"/>
                  <a:pt x="611" y="223"/>
                  <a:pt x="611" y="224"/>
                </a:cubicBezTo>
                <a:cubicBezTo>
                  <a:pt x="612" y="226"/>
                  <a:pt x="616" y="225"/>
                  <a:pt x="614" y="230"/>
                </a:cubicBezTo>
                <a:cubicBezTo>
                  <a:pt x="612" y="231"/>
                  <a:pt x="612" y="228"/>
                  <a:pt x="610" y="228"/>
                </a:cubicBezTo>
                <a:cubicBezTo>
                  <a:pt x="608" y="229"/>
                  <a:pt x="608" y="232"/>
                  <a:pt x="606" y="233"/>
                </a:cubicBezTo>
                <a:cubicBezTo>
                  <a:pt x="605" y="233"/>
                  <a:pt x="603" y="232"/>
                  <a:pt x="602" y="233"/>
                </a:cubicBezTo>
                <a:cubicBezTo>
                  <a:pt x="599" y="233"/>
                  <a:pt x="600" y="236"/>
                  <a:pt x="595" y="236"/>
                </a:cubicBezTo>
                <a:cubicBezTo>
                  <a:pt x="592" y="235"/>
                  <a:pt x="593" y="239"/>
                  <a:pt x="592" y="240"/>
                </a:cubicBezTo>
                <a:cubicBezTo>
                  <a:pt x="591" y="240"/>
                  <a:pt x="590" y="239"/>
                  <a:pt x="590" y="238"/>
                </a:cubicBezTo>
                <a:cubicBezTo>
                  <a:pt x="588" y="240"/>
                  <a:pt x="588" y="243"/>
                  <a:pt x="583" y="243"/>
                </a:cubicBezTo>
                <a:cubicBezTo>
                  <a:pt x="586" y="240"/>
                  <a:pt x="583" y="241"/>
                  <a:pt x="583" y="237"/>
                </a:cubicBezTo>
                <a:cubicBezTo>
                  <a:pt x="586" y="236"/>
                  <a:pt x="587" y="232"/>
                  <a:pt x="590" y="236"/>
                </a:cubicBezTo>
                <a:cubicBezTo>
                  <a:pt x="592" y="231"/>
                  <a:pt x="588" y="231"/>
                  <a:pt x="586" y="230"/>
                </a:cubicBezTo>
                <a:cubicBezTo>
                  <a:pt x="583" y="229"/>
                  <a:pt x="581" y="234"/>
                  <a:pt x="578" y="234"/>
                </a:cubicBezTo>
                <a:cubicBezTo>
                  <a:pt x="578" y="234"/>
                  <a:pt x="574" y="235"/>
                  <a:pt x="573" y="236"/>
                </a:cubicBezTo>
                <a:cubicBezTo>
                  <a:pt x="572" y="236"/>
                  <a:pt x="572" y="237"/>
                  <a:pt x="572" y="238"/>
                </a:cubicBezTo>
                <a:cubicBezTo>
                  <a:pt x="564" y="237"/>
                  <a:pt x="565" y="242"/>
                  <a:pt x="558" y="240"/>
                </a:cubicBezTo>
                <a:cubicBezTo>
                  <a:pt x="561" y="242"/>
                  <a:pt x="562" y="243"/>
                  <a:pt x="555" y="243"/>
                </a:cubicBezTo>
                <a:cubicBezTo>
                  <a:pt x="552" y="245"/>
                  <a:pt x="551" y="252"/>
                  <a:pt x="555" y="254"/>
                </a:cubicBezTo>
                <a:cubicBezTo>
                  <a:pt x="555" y="257"/>
                  <a:pt x="551" y="256"/>
                  <a:pt x="552" y="259"/>
                </a:cubicBezTo>
                <a:cubicBezTo>
                  <a:pt x="551" y="260"/>
                  <a:pt x="549" y="259"/>
                  <a:pt x="548" y="259"/>
                </a:cubicBezTo>
                <a:cubicBezTo>
                  <a:pt x="547" y="260"/>
                  <a:pt x="547" y="262"/>
                  <a:pt x="545" y="262"/>
                </a:cubicBezTo>
                <a:cubicBezTo>
                  <a:pt x="543" y="264"/>
                  <a:pt x="539" y="262"/>
                  <a:pt x="537" y="265"/>
                </a:cubicBezTo>
                <a:cubicBezTo>
                  <a:pt x="536" y="266"/>
                  <a:pt x="535" y="267"/>
                  <a:pt x="534" y="268"/>
                </a:cubicBezTo>
                <a:cubicBezTo>
                  <a:pt x="533" y="270"/>
                  <a:pt x="532" y="272"/>
                  <a:pt x="530" y="275"/>
                </a:cubicBezTo>
                <a:cubicBezTo>
                  <a:pt x="529" y="276"/>
                  <a:pt x="526" y="277"/>
                  <a:pt x="527" y="282"/>
                </a:cubicBezTo>
                <a:cubicBezTo>
                  <a:pt x="524" y="281"/>
                  <a:pt x="524" y="278"/>
                  <a:pt x="522" y="278"/>
                </a:cubicBezTo>
                <a:cubicBezTo>
                  <a:pt x="520" y="278"/>
                  <a:pt x="521" y="280"/>
                  <a:pt x="519" y="280"/>
                </a:cubicBezTo>
                <a:cubicBezTo>
                  <a:pt x="524" y="286"/>
                  <a:pt x="524" y="291"/>
                  <a:pt x="524" y="299"/>
                </a:cubicBezTo>
                <a:cubicBezTo>
                  <a:pt x="521" y="297"/>
                  <a:pt x="522" y="301"/>
                  <a:pt x="522" y="301"/>
                </a:cubicBezTo>
                <a:cubicBezTo>
                  <a:pt x="521" y="302"/>
                  <a:pt x="519" y="301"/>
                  <a:pt x="519" y="301"/>
                </a:cubicBezTo>
                <a:cubicBezTo>
                  <a:pt x="518" y="303"/>
                  <a:pt x="517" y="303"/>
                  <a:pt x="516" y="304"/>
                </a:cubicBezTo>
                <a:cubicBezTo>
                  <a:pt x="514" y="305"/>
                  <a:pt x="513" y="308"/>
                  <a:pt x="512" y="308"/>
                </a:cubicBezTo>
                <a:cubicBezTo>
                  <a:pt x="510" y="310"/>
                  <a:pt x="507" y="308"/>
                  <a:pt x="506" y="310"/>
                </a:cubicBezTo>
                <a:cubicBezTo>
                  <a:pt x="503" y="311"/>
                  <a:pt x="502" y="314"/>
                  <a:pt x="501" y="317"/>
                </a:cubicBezTo>
                <a:cubicBezTo>
                  <a:pt x="497" y="317"/>
                  <a:pt x="497" y="321"/>
                  <a:pt x="493" y="321"/>
                </a:cubicBezTo>
                <a:cubicBezTo>
                  <a:pt x="495" y="326"/>
                  <a:pt x="490" y="336"/>
                  <a:pt x="496" y="337"/>
                </a:cubicBezTo>
                <a:cubicBezTo>
                  <a:pt x="493" y="342"/>
                  <a:pt x="499" y="342"/>
                  <a:pt x="498" y="349"/>
                </a:cubicBezTo>
                <a:cubicBezTo>
                  <a:pt x="498" y="351"/>
                  <a:pt x="499" y="350"/>
                  <a:pt x="501" y="351"/>
                </a:cubicBezTo>
                <a:cubicBezTo>
                  <a:pt x="499" y="355"/>
                  <a:pt x="501" y="355"/>
                  <a:pt x="501" y="360"/>
                </a:cubicBezTo>
                <a:cubicBezTo>
                  <a:pt x="498" y="361"/>
                  <a:pt x="496" y="361"/>
                  <a:pt x="495" y="363"/>
                </a:cubicBezTo>
                <a:cubicBezTo>
                  <a:pt x="493" y="363"/>
                  <a:pt x="494" y="360"/>
                  <a:pt x="493" y="359"/>
                </a:cubicBezTo>
                <a:cubicBezTo>
                  <a:pt x="493" y="358"/>
                  <a:pt x="491" y="359"/>
                  <a:pt x="489" y="358"/>
                </a:cubicBezTo>
                <a:cubicBezTo>
                  <a:pt x="488" y="357"/>
                  <a:pt x="489" y="354"/>
                  <a:pt x="486" y="355"/>
                </a:cubicBezTo>
                <a:cubicBezTo>
                  <a:pt x="487" y="351"/>
                  <a:pt x="489" y="348"/>
                  <a:pt x="484" y="348"/>
                </a:cubicBezTo>
                <a:cubicBezTo>
                  <a:pt x="486" y="341"/>
                  <a:pt x="483" y="341"/>
                  <a:pt x="482" y="335"/>
                </a:cubicBezTo>
                <a:cubicBezTo>
                  <a:pt x="481" y="335"/>
                  <a:pt x="481" y="337"/>
                  <a:pt x="479" y="337"/>
                </a:cubicBezTo>
                <a:cubicBezTo>
                  <a:pt x="479" y="334"/>
                  <a:pt x="479" y="334"/>
                  <a:pt x="479" y="334"/>
                </a:cubicBezTo>
                <a:cubicBezTo>
                  <a:pt x="477" y="334"/>
                  <a:pt x="470" y="336"/>
                  <a:pt x="468" y="334"/>
                </a:cubicBezTo>
                <a:cubicBezTo>
                  <a:pt x="467" y="333"/>
                  <a:pt x="467" y="331"/>
                  <a:pt x="465" y="331"/>
                </a:cubicBezTo>
                <a:cubicBezTo>
                  <a:pt x="464" y="331"/>
                  <a:pt x="462" y="333"/>
                  <a:pt x="460" y="332"/>
                </a:cubicBezTo>
                <a:cubicBezTo>
                  <a:pt x="460" y="332"/>
                  <a:pt x="465" y="327"/>
                  <a:pt x="460" y="329"/>
                </a:cubicBezTo>
                <a:cubicBezTo>
                  <a:pt x="459" y="330"/>
                  <a:pt x="460" y="331"/>
                  <a:pt x="458" y="331"/>
                </a:cubicBezTo>
                <a:cubicBezTo>
                  <a:pt x="455" y="331"/>
                  <a:pt x="449" y="331"/>
                  <a:pt x="446" y="329"/>
                </a:cubicBezTo>
                <a:cubicBezTo>
                  <a:pt x="443" y="329"/>
                  <a:pt x="445" y="334"/>
                  <a:pt x="444" y="337"/>
                </a:cubicBezTo>
                <a:cubicBezTo>
                  <a:pt x="437" y="335"/>
                  <a:pt x="428" y="335"/>
                  <a:pt x="419" y="334"/>
                </a:cubicBezTo>
                <a:cubicBezTo>
                  <a:pt x="418" y="334"/>
                  <a:pt x="418" y="335"/>
                  <a:pt x="416" y="335"/>
                </a:cubicBezTo>
                <a:cubicBezTo>
                  <a:pt x="415" y="335"/>
                  <a:pt x="415" y="338"/>
                  <a:pt x="414" y="338"/>
                </a:cubicBezTo>
                <a:cubicBezTo>
                  <a:pt x="412" y="338"/>
                  <a:pt x="412" y="340"/>
                  <a:pt x="412" y="341"/>
                </a:cubicBezTo>
                <a:cubicBezTo>
                  <a:pt x="410" y="341"/>
                  <a:pt x="408" y="340"/>
                  <a:pt x="407" y="341"/>
                </a:cubicBezTo>
                <a:cubicBezTo>
                  <a:pt x="405" y="341"/>
                  <a:pt x="405" y="344"/>
                  <a:pt x="402" y="344"/>
                </a:cubicBezTo>
                <a:cubicBezTo>
                  <a:pt x="403" y="346"/>
                  <a:pt x="401" y="353"/>
                  <a:pt x="404" y="353"/>
                </a:cubicBezTo>
                <a:cubicBezTo>
                  <a:pt x="402" y="355"/>
                  <a:pt x="401" y="358"/>
                  <a:pt x="400" y="359"/>
                </a:cubicBezTo>
                <a:cubicBezTo>
                  <a:pt x="400" y="363"/>
                  <a:pt x="399" y="367"/>
                  <a:pt x="400" y="370"/>
                </a:cubicBezTo>
                <a:cubicBezTo>
                  <a:pt x="400" y="372"/>
                  <a:pt x="401" y="373"/>
                  <a:pt x="401" y="374"/>
                </a:cubicBezTo>
                <a:cubicBezTo>
                  <a:pt x="401" y="378"/>
                  <a:pt x="402" y="382"/>
                  <a:pt x="400" y="384"/>
                </a:cubicBezTo>
                <a:cubicBezTo>
                  <a:pt x="399" y="386"/>
                  <a:pt x="403" y="385"/>
                  <a:pt x="404" y="386"/>
                </a:cubicBezTo>
                <a:cubicBezTo>
                  <a:pt x="404" y="386"/>
                  <a:pt x="402" y="388"/>
                  <a:pt x="402" y="388"/>
                </a:cubicBezTo>
                <a:cubicBezTo>
                  <a:pt x="402" y="388"/>
                  <a:pt x="404" y="390"/>
                  <a:pt x="404" y="390"/>
                </a:cubicBezTo>
                <a:cubicBezTo>
                  <a:pt x="405" y="391"/>
                  <a:pt x="406" y="390"/>
                  <a:pt x="407" y="391"/>
                </a:cubicBezTo>
                <a:cubicBezTo>
                  <a:pt x="407" y="392"/>
                  <a:pt x="406" y="394"/>
                  <a:pt x="407" y="394"/>
                </a:cubicBezTo>
                <a:cubicBezTo>
                  <a:pt x="407" y="394"/>
                  <a:pt x="408" y="394"/>
                  <a:pt x="408" y="394"/>
                </a:cubicBezTo>
                <a:cubicBezTo>
                  <a:pt x="408" y="395"/>
                  <a:pt x="408" y="397"/>
                  <a:pt x="408" y="397"/>
                </a:cubicBezTo>
                <a:cubicBezTo>
                  <a:pt x="409" y="398"/>
                  <a:pt x="412" y="400"/>
                  <a:pt x="412" y="402"/>
                </a:cubicBezTo>
                <a:cubicBezTo>
                  <a:pt x="423" y="403"/>
                  <a:pt x="429" y="400"/>
                  <a:pt x="435" y="402"/>
                </a:cubicBezTo>
                <a:cubicBezTo>
                  <a:pt x="436" y="402"/>
                  <a:pt x="436" y="401"/>
                  <a:pt x="437" y="400"/>
                </a:cubicBezTo>
                <a:cubicBezTo>
                  <a:pt x="439" y="398"/>
                  <a:pt x="440" y="396"/>
                  <a:pt x="442" y="393"/>
                </a:cubicBezTo>
                <a:cubicBezTo>
                  <a:pt x="442" y="391"/>
                  <a:pt x="444" y="390"/>
                  <a:pt x="442" y="390"/>
                </a:cubicBezTo>
                <a:cubicBezTo>
                  <a:pt x="445" y="385"/>
                  <a:pt x="455" y="382"/>
                  <a:pt x="463" y="386"/>
                </a:cubicBezTo>
                <a:cubicBezTo>
                  <a:pt x="459" y="389"/>
                  <a:pt x="459" y="395"/>
                  <a:pt x="456" y="398"/>
                </a:cubicBezTo>
                <a:cubicBezTo>
                  <a:pt x="454" y="402"/>
                  <a:pt x="458" y="402"/>
                  <a:pt x="457" y="405"/>
                </a:cubicBezTo>
                <a:cubicBezTo>
                  <a:pt x="454" y="406"/>
                  <a:pt x="453" y="409"/>
                  <a:pt x="451" y="412"/>
                </a:cubicBezTo>
                <a:cubicBezTo>
                  <a:pt x="451" y="413"/>
                  <a:pt x="451" y="414"/>
                  <a:pt x="450" y="414"/>
                </a:cubicBezTo>
                <a:cubicBezTo>
                  <a:pt x="449" y="417"/>
                  <a:pt x="456" y="413"/>
                  <a:pt x="454" y="418"/>
                </a:cubicBezTo>
                <a:cubicBezTo>
                  <a:pt x="458" y="418"/>
                  <a:pt x="458" y="415"/>
                  <a:pt x="463" y="416"/>
                </a:cubicBezTo>
                <a:cubicBezTo>
                  <a:pt x="462" y="420"/>
                  <a:pt x="465" y="418"/>
                  <a:pt x="465" y="421"/>
                </a:cubicBezTo>
                <a:cubicBezTo>
                  <a:pt x="473" y="418"/>
                  <a:pt x="474" y="423"/>
                  <a:pt x="482" y="422"/>
                </a:cubicBezTo>
                <a:cubicBezTo>
                  <a:pt x="479" y="426"/>
                  <a:pt x="484" y="430"/>
                  <a:pt x="479" y="432"/>
                </a:cubicBezTo>
                <a:cubicBezTo>
                  <a:pt x="482" y="435"/>
                  <a:pt x="481" y="444"/>
                  <a:pt x="479" y="447"/>
                </a:cubicBezTo>
                <a:cubicBezTo>
                  <a:pt x="480" y="450"/>
                  <a:pt x="482" y="451"/>
                  <a:pt x="485" y="450"/>
                </a:cubicBezTo>
                <a:cubicBezTo>
                  <a:pt x="484" y="453"/>
                  <a:pt x="488" y="452"/>
                  <a:pt x="488" y="454"/>
                </a:cubicBezTo>
                <a:cubicBezTo>
                  <a:pt x="488" y="456"/>
                  <a:pt x="492" y="455"/>
                  <a:pt x="492" y="457"/>
                </a:cubicBezTo>
                <a:cubicBezTo>
                  <a:pt x="497" y="453"/>
                  <a:pt x="505" y="458"/>
                  <a:pt x="509" y="456"/>
                </a:cubicBezTo>
                <a:cubicBezTo>
                  <a:pt x="509" y="459"/>
                  <a:pt x="509" y="459"/>
                  <a:pt x="509" y="459"/>
                </a:cubicBezTo>
                <a:cubicBezTo>
                  <a:pt x="511" y="458"/>
                  <a:pt x="516" y="456"/>
                  <a:pt x="516" y="460"/>
                </a:cubicBezTo>
                <a:cubicBezTo>
                  <a:pt x="517" y="459"/>
                  <a:pt x="518" y="459"/>
                  <a:pt x="520" y="459"/>
                </a:cubicBezTo>
                <a:cubicBezTo>
                  <a:pt x="521" y="458"/>
                  <a:pt x="522" y="457"/>
                  <a:pt x="523" y="456"/>
                </a:cubicBezTo>
                <a:cubicBezTo>
                  <a:pt x="524" y="455"/>
                  <a:pt x="524" y="456"/>
                  <a:pt x="524" y="454"/>
                </a:cubicBezTo>
                <a:cubicBezTo>
                  <a:pt x="524" y="452"/>
                  <a:pt x="527" y="455"/>
                  <a:pt x="527" y="453"/>
                </a:cubicBezTo>
                <a:cubicBezTo>
                  <a:pt x="527" y="452"/>
                  <a:pt x="527" y="450"/>
                  <a:pt x="527" y="450"/>
                </a:cubicBezTo>
                <a:cubicBezTo>
                  <a:pt x="528" y="449"/>
                  <a:pt x="529" y="451"/>
                  <a:pt x="529" y="452"/>
                </a:cubicBezTo>
                <a:cubicBezTo>
                  <a:pt x="530" y="451"/>
                  <a:pt x="530" y="450"/>
                  <a:pt x="531" y="449"/>
                </a:cubicBezTo>
                <a:cubicBezTo>
                  <a:pt x="533" y="448"/>
                  <a:pt x="535" y="447"/>
                  <a:pt x="537" y="445"/>
                </a:cubicBezTo>
                <a:cubicBezTo>
                  <a:pt x="538" y="444"/>
                  <a:pt x="539" y="443"/>
                  <a:pt x="538" y="442"/>
                </a:cubicBezTo>
                <a:cubicBezTo>
                  <a:pt x="540" y="443"/>
                  <a:pt x="554" y="445"/>
                  <a:pt x="547" y="446"/>
                </a:cubicBezTo>
                <a:cubicBezTo>
                  <a:pt x="547" y="448"/>
                  <a:pt x="550" y="447"/>
                  <a:pt x="552" y="447"/>
                </a:cubicBezTo>
                <a:cubicBezTo>
                  <a:pt x="554" y="447"/>
                  <a:pt x="554" y="446"/>
                  <a:pt x="554" y="445"/>
                </a:cubicBezTo>
                <a:cubicBezTo>
                  <a:pt x="565" y="445"/>
                  <a:pt x="565" y="445"/>
                  <a:pt x="565" y="445"/>
                </a:cubicBezTo>
                <a:cubicBezTo>
                  <a:pt x="563" y="449"/>
                  <a:pt x="571" y="447"/>
                  <a:pt x="575" y="449"/>
                </a:cubicBezTo>
                <a:cubicBezTo>
                  <a:pt x="575" y="449"/>
                  <a:pt x="575" y="450"/>
                  <a:pt x="576" y="450"/>
                </a:cubicBezTo>
                <a:cubicBezTo>
                  <a:pt x="577" y="450"/>
                  <a:pt x="578" y="451"/>
                  <a:pt x="579" y="452"/>
                </a:cubicBezTo>
                <a:cubicBezTo>
                  <a:pt x="582" y="452"/>
                  <a:pt x="583" y="450"/>
                  <a:pt x="585" y="450"/>
                </a:cubicBezTo>
                <a:cubicBezTo>
                  <a:pt x="592" y="449"/>
                  <a:pt x="599" y="451"/>
                  <a:pt x="606" y="452"/>
                </a:cubicBezTo>
                <a:cubicBezTo>
                  <a:pt x="605" y="454"/>
                  <a:pt x="607" y="457"/>
                  <a:pt x="607" y="454"/>
                </a:cubicBezTo>
                <a:cubicBezTo>
                  <a:pt x="609" y="455"/>
                  <a:pt x="608" y="456"/>
                  <a:pt x="607" y="456"/>
                </a:cubicBezTo>
                <a:cubicBezTo>
                  <a:pt x="607" y="459"/>
                  <a:pt x="611" y="456"/>
                  <a:pt x="613" y="459"/>
                </a:cubicBezTo>
                <a:cubicBezTo>
                  <a:pt x="613" y="459"/>
                  <a:pt x="612" y="461"/>
                  <a:pt x="613" y="461"/>
                </a:cubicBezTo>
                <a:cubicBezTo>
                  <a:pt x="614" y="462"/>
                  <a:pt x="617" y="461"/>
                  <a:pt x="618" y="461"/>
                </a:cubicBezTo>
                <a:cubicBezTo>
                  <a:pt x="617" y="464"/>
                  <a:pt x="619" y="465"/>
                  <a:pt x="621" y="467"/>
                </a:cubicBezTo>
                <a:cubicBezTo>
                  <a:pt x="623" y="469"/>
                  <a:pt x="626" y="471"/>
                  <a:pt x="627" y="474"/>
                </a:cubicBezTo>
                <a:cubicBezTo>
                  <a:pt x="636" y="473"/>
                  <a:pt x="639" y="478"/>
                  <a:pt x="646" y="475"/>
                </a:cubicBezTo>
                <a:cubicBezTo>
                  <a:pt x="644" y="481"/>
                  <a:pt x="654" y="475"/>
                  <a:pt x="652" y="481"/>
                </a:cubicBezTo>
                <a:cubicBezTo>
                  <a:pt x="657" y="479"/>
                  <a:pt x="657" y="485"/>
                  <a:pt x="660" y="485"/>
                </a:cubicBezTo>
                <a:cubicBezTo>
                  <a:pt x="662" y="485"/>
                  <a:pt x="662" y="489"/>
                  <a:pt x="665" y="488"/>
                </a:cubicBezTo>
                <a:cubicBezTo>
                  <a:pt x="661" y="492"/>
                  <a:pt x="666" y="491"/>
                  <a:pt x="666" y="495"/>
                </a:cubicBezTo>
                <a:cubicBezTo>
                  <a:pt x="666" y="498"/>
                  <a:pt x="669" y="497"/>
                  <a:pt x="670" y="498"/>
                </a:cubicBezTo>
                <a:cubicBezTo>
                  <a:pt x="671" y="499"/>
                  <a:pt x="670" y="502"/>
                  <a:pt x="673" y="501"/>
                </a:cubicBezTo>
                <a:cubicBezTo>
                  <a:pt x="668" y="506"/>
                  <a:pt x="680" y="508"/>
                  <a:pt x="676" y="512"/>
                </a:cubicBezTo>
                <a:cubicBezTo>
                  <a:pt x="679" y="511"/>
                  <a:pt x="680" y="512"/>
                  <a:pt x="680" y="515"/>
                </a:cubicBezTo>
                <a:cubicBezTo>
                  <a:pt x="687" y="513"/>
                  <a:pt x="697" y="515"/>
                  <a:pt x="700" y="522"/>
                </a:cubicBezTo>
                <a:cubicBezTo>
                  <a:pt x="707" y="521"/>
                  <a:pt x="710" y="524"/>
                  <a:pt x="718" y="523"/>
                </a:cubicBezTo>
                <a:cubicBezTo>
                  <a:pt x="719" y="524"/>
                  <a:pt x="715" y="525"/>
                  <a:pt x="715" y="524"/>
                </a:cubicBezTo>
                <a:cubicBezTo>
                  <a:pt x="717" y="527"/>
                  <a:pt x="726" y="526"/>
                  <a:pt x="731" y="526"/>
                </a:cubicBezTo>
                <a:cubicBezTo>
                  <a:pt x="731" y="527"/>
                  <a:pt x="732" y="527"/>
                  <a:pt x="733" y="527"/>
                </a:cubicBezTo>
                <a:cubicBezTo>
                  <a:pt x="733" y="530"/>
                  <a:pt x="736" y="529"/>
                  <a:pt x="738" y="530"/>
                </a:cubicBezTo>
                <a:cubicBezTo>
                  <a:pt x="738" y="531"/>
                  <a:pt x="737" y="532"/>
                  <a:pt x="738" y="533"/>
                </a:cubicBezTo>
                <a:cubicBezTo>
                  <a:pt x="738" y="533"/>
                  <a:pt x="740" y="532"/>
                  <a:pt x="740" y="533"/>
                </a:cubicBezTo>
                <a:cubicBezTo>
                  <a:pt x="741" y="534"/>
                  <a:pt x="740" y="537"/>
                  <a:pt x="743" y="536"/>
                </a:cubicBezTo>
                <a:cubicBezTo>
                  <a:pt x="743" y="579"/>
                  <a:pt x="743" y="579"/>
                  <a:pt x="743" y="579"/>
                </a:cubicBezTo>
                <a:cubicBezTo>
                  <a:pt x="737" y="577"/>
                  <a:pt x="744" y="587"/>
                  <a:pt x="738" y="585"/>
                </a:cubicBezTo>
                <a:cubicBezTo>
                  <a:pt x="737" y="590"/>
                  <a:pt x="736" y="594"/>
                  <a:pt x="736" y="599"/>
                </a:cubicBezTo>
                <a:cubicBezTo>
                  <a:pt x="736" y="601"/>
                  <a:pt x="739" y="607"/>
                  <a:pt x="738" y="613"/>
                </a:cubicBezTo>
                <a:cubicBezTo>
                  <a:pt x="738" y="613"/>
                  <a:pt x="736" y="614"/>
                  <a:pt x="736" y="614"/>
                </a:cubicBezTo>
                <a:cubicBezTo>
                  <a:pt x="736" y="615"/>
                  <a:pt x="737" y="616"/>
                  <a:pt x="736" y="617"/>
                </a:cubicBezTo>
                <a:cubicBezTo>
                  <a:pt x="736" y="618"/>
                  <a:pt x="732" y="619"/>
                  <a:pt x="733" y="624"/>
                </a:cubicBezTo>
                <a:cubicBezTo>
                  <a:pt x="730" y="625"/>
                  <a:pt x="729" y="627"/>
                  <a:pt x="726" y="628"/>
                </a:cubicBezTo>
                <a:cubicBezTo>
                  <a:pt x="726" y="629"/>
                  <a:pt x="727" y="632"/>
                  <a:pt x="726" y="633"/>
                </a:cubicBezTo>
                <a:cubicBezTo>
                  <a:pt x="726" y="633"/>
                  <a:pt x="724" y="632"/>
                  <a:pt x="724" y="633"/>
                </a:cubicBezTo>
                <a:cubicBezTo>
                  <a:pt x="723" y="633"/>
                  <a:pt x="724" y="635"/>
                  <a:pt x="724" y="635"/>
                </a:cubicBezTo>
                <a:cubicBezTo>
                  <a:pt x="722" y="636"/>
                  <a:pt x="718" y="635"/>
                  <a:pt x="718" y="638"/>
                </a:cubicBezTo>
                <a:cubicBezTo>
                  <a:pt x="718" y="640"/>
                  <a:pt x="715" y="639"/>
                  <a:pt x="712" y="641"/>
                </a:cubicBezTo>
                <a:cubicBezTo>
                  <a:pt x="712" y="641"/>
                  <a:pt x="710" y="644"/>
                  <a:pt x="710" y="644"/>
                </a:cubicBezTo>
                <a:cubicBezTo>
                  <a:pt x="709" y="644"/>
                  <a:pt x="708" y="642"/>
                  <a:pt x="707" y="642"/>
                </a:cubicBezTo>
                <a:cubicBezTo>
                  <a:pt x="707" y="642"/>
                  <a:pt x="706" y="644"/>
                  <a:pt x="705" y="644"/>
                </a:cubicBezTo>
                <a:cubicBezTo>
                  <a:pt x="703" y="644"/>
                  <a:pt x="703" y="644"/>
                  <a:pt x="703" y="647"/>
                </a:cubicBezTo>
                <a:cubicBezTo>
                  <a:pt x="697" y="644"/>
                  <a:pt x="694" y="650"/>
                  <a:pt x="691" y="652"/>
                </a:cubicBezTo>
                <a:cubicBezTo>
                  <a:pt x="691" y="653"/>
                  <a:pt x="689" y="652"/>
                  <a:pt x="689" y="652"/>
                </a:cubicBezTo>
                <a:cubicBezTo>
                  <a:pt x="688" y="653"/>
                  <a:pt x="686" y="654"/>
                  <a:pt x="686" y="655"/>
                </a:cubicBezTo>
                <a:cubicBezTo>
                  <a:pt x="685" y="656"/>
                  <a:pt x="683" y="657"/>
                  <a:pt x="683" y="658"/>
                </a:cubicBezTo>
                <a:cubicBezTo>
                  <a:pt x="683" y="658"/>
                  <a:pt x="686" y="662"/>
                  <a:pt x="681" y="661"/>
                </a:cubicBezTo>
                <a:cubicBezTo>
                  <a:pt x="683" y="667"/>
                  <a:pt x="679" y="670"/>
                  <a:pt x="680" y="676"/>
                </a:cubicBezTo>
                <a:cubicBezTo>
                  <a:pt x="676" y="675"/>
                  <a:pt x="678" y="679"/>
                  <a:pt x="677" y="680"/>
                </a:cubicBezTo>
                <a:cubicBezTo>
                  <a:pt x="677" y="681"/>
                  <a:pt x="675" y="680"/>
                  <a:pt x="674" y="680"/>
                </a:cubicBezTo>
                <a:cubicBezTo>
                  <a:pt x="674" y="681"/>
                  <a:pt x="677" y="683"/>
                  <a:pt x="674" y="683"/>
                </a:cubicBezTo>
                <a:cubicBezTo>
                  <a:pt x="672" y="683"/>
                  <a:pt x="673" y="688"/>
                  <a:pt x="669" y="689"/>
                </a:cubicBezTo>
                <a:cubicBezTo>
                  <a:pt x="668" y="689"/>
                  <a:pt x="666" y="691"/>
                  <a:pt x="666" y="691"/>
                </a:cubicBezTo>
                <a:cubicBezTo>
                  <a:pt x="664" y="693"/>
                  <a:pt x="662" y="698"/>
                  <a:pt x="659" y="700"/>
                </a:cubicBezTo>
                <a:cubicBezTo>
                  <a:pt x="659" y="705"/>
                  <a:pt x="659" y="705"/>
                  <a:pt x="659" y="705"/>
                </a:cubicBezTo>
                <a:cubicBezTo>
                  <a:pt x="657" y="707"/>
                  <a:pt x="655" y="708"/>
                  <a:pt x="655" y="711"/>
                </a:cubicBezTo>
                <a:cubicBezTo>
                  <a:pt x="648" y="711"/>
                  <a:pt x="648" y="711"/>
                  <a:pt x="648" y="711"/>
                </a:cubicBezTo>
                <a:cubicBezTo>
                  <a:pt x="648" y="712"/>
                  <a:pt x="650" y="712"/>
                  <a:pt x="651" y="712"/>
                </a:cubicBezTo>
                <a:cubicBezTo>
                  <a:pt x="650" y="714"/>
                  <a:pt x="648" y="714"/>
                  <a:pt x="646" y="714"/>
                </a:cubicBezTo>
                <a:cubicBezTo>
                  <a:pt x="645" y="715"/>
                  <a:pt x="644" y="717"/>
                  <a:pt x="644" y="719"/>
                </a:cubicBezTo>
                <a:cubicBezTo>
                  <a:pt x="642" y="718"/>
                  <a:pt x="641" y="718"/>
                  <a:pt x="641" y="721"/>
                </a:cubicBezTo>
                <a:cubicBezTo>
                  <a:pt x="639" y="721"/>
                  <a:pt x="640" y="719"/>
                  <a:pt x="639" y="718"/>
                </a:cubicBezTo>
                <a:cubicBezTo>
                  <a:pt x="637" y="718"/>
                  <a:pt x="635" y="718"/>
                  <a:pt x="635" y="717"/>
                </a:cubicBezTo>
                <a:cubicBezTo>
                  <a:pt x="634" y="718"/>
                  <a:pt x="634" y="720"/>
                  <a:pt x="631" y="719"/>
                </a:cubicBezTo>
                <a:cubicBezTo>
                  <a:pt x="631" y="723"/>
                  <a:pt x="634" y="724"/>
                  <a:pt x="634" y="727"/>
                </a:cubicBezTo>
                <a:cubicBezTo>
                  <a:pt x="634" y="730"/>
                  <a:pt x="629" y="733"/>
                  <a:pt x="632" y="735"/>
                </a:cubicBezTo>
                <a:cubicBezTo>
                  <a:pt x="632" y="738"/>
                  <a:pt x="625" y="735"/>
                  <a:pt x="624" y="738"/>
                </a:cubicBezTo>
                <a:cubicBezTo>
                  <a:pt x="622" y="737"/>
                  <a:pt x="623" y="740"/>
                  <a:pt x="623" y="741"/>
                </a:cubicBezTo>
                <a:cubicBezTo>
                  <a:pt x="621" y="742"/>
                  <a:pt x="616" y="740"/>
                  <a:pt x="617" y="745"/>
                </a:cubicBezTo>
                <a:cubicBezTo>
                  <a:pt x="614" y="742"/>
                  <a:pt x="604" y="742"/>
                  <a:pt x="603" y="746"/>
                </a:cubicBezTo>
                <a:cubicBezTo>
                  <a:pt x="603" y="748"/>
                  <a:pt x="604" y="747"/>
                  <a:pt x="604" y="746"/>
                </a:cubicBezTo>
                <a:cubicBezTo>
                  <a:pt x="608" y="746"/>
                  <a:pt x="604" y="750"/>
                  <a:pt x="602" y="749"/>
                </a:cubicBezTo>
                <a:cubicBezTo>
                  <a:pt x="602" y="752"/>
                  <a:pt x="597" y="757"/>
                  <a:pt x="600" y="757"/>
                </a:cubicBezTo>
                <a:cubicBezTo>
                  <a:pt x="600" y="758"/>
                  <a:pt x="598" y="759"/>
                  <a:pt x="597" y="759"/>
                </a:cubicBezTo>
                <a:cubicBezTo>
                  <a:pt x="597" y="759"/>
                  <a:pt x="595" y="757"/>
                  <a:pt x="596" y="757"/>
                </a:cubicBezTo>
                <a:cubicBezTo>
                  <a:pt x="595" y="757"/>
                  <a:pt x="591" y="761"/>
                  <a:pt x="592" y="756"/>
                </a:cubicBezTo>
                <a:cubicBezTo>
                  <a:pt x="590" y="757"/>
                  <a:pt x="590" y="760"/>
                  <a:pt x="589" y="757"/>
                </a:cubicBezTo>
                <a:cubicBezTo>
                  <a:pt x="587" y="758"/>
                  <a:pt x="590" y="766"/>
                  <a:pt x="590" y="769"/>
                </a:cubicBezTo>
                <a:cubicBezTo>
                  <a:pt x="591" y="772"/>
                  <a:pt x="588" y="771"/>
                  <a:pt x="588" y="774"/>
                </a:cubicBezTo>
                <a:cubicBezTo>
                  <a:pt x="587" y="776"/>
                  <a:pt x="588" y="779"/>
                  <a:pt x="583" y="778"/>
                </a:cubicBezTo>
                <a:cubicBezTo>
                  <a:pt x="583" y="780"/>
                  <a:pt x="586" y="781"/>
                  <a:pt x="586" y="781"/>
                </a:cubicBezTo>
                <a:cubicBezTo>
                  <a:pt x="586" y="783"/>
                  <a:pt x="584" y="781"/>
                  <a:pt x="583" y="781"/>
                </a:cubicBezTo>
                <a:cubicBezTo>
                  <a:pt x="582" y="782"/>
                  <a:pt x="582" y="786"/>
                  <a:pt x="583" y="785"/>
                </a:cubicBezTo>
                <a:cubicBezTo>
                  <a:pt x="583" y="787"/>
                  <a:pt x="582" y="785"/>
                  <a:pt x="580" y="785"/>
                </a:cubicBezTo>
                <a:cubicBezTo>
                  <a:pt x="581" y="785"/>
                  <a:pt x="580" y="788"/>
                  <a:pt x="579" y="787"/>
                </a:cubicBezTo>
                <a:cubicBezTo>
                  <a:pt x="577" y="784"/>
                  <a:pt x="580" y="787"/>
                  <a:pt x="578" y="790"/>
                </a:cubicBezTo>
                <a:cubicBezTo>
                  <a:pt x="575" y="792"/>
                  <a:pt x="575" y="789"/>
                  <a:pt x="572" y="791"/>
                </a:cubicBezTo>
                <a:cubicBezTo>
                  <a:pt x="570" y="795"/>
                  <a:pt x="579" y="794"/>
                  <a:pt x="573" y="797"/>
                </a:cubicBezTo>
                <a:cubicBezTo>
                  <a:pt x="574" y="798"/>
                  <a:pt x="576" y="798"/>
                  <a:pt x="578" y="798"/>
                </a:cubicBezTo>
                <a:cubicBezTo>
                  <a:pt x="577" y="801"/>
                  <a:pt x="578" y="802"/>
                  <a:pt x="580" y="802"/>
                </a:cubicBezTo>
                <a:cubicBezTo>
                  <a:pt x="583" y="806"/>
                  <a:pt x="578" y="807"/>
                  <a:pt x="578" y="808"/>
                </a:cubicBezTo>
                <a:cubicBezTo>
                  <a:pt x="578" y="809"/>
                  <a:pt x="579" y="810"/>
                  <a:pt x="579" y="809"/>
                </a:cubicBezTo>
                <a:cubicBezTo>
                  <a:pt x="578" y="811"/>
                  <a:pt x="579" y="809"/>
                  <a:pt x="578" y="809"/>
                </a:cubicBezTo>
                <a:cubicBezTo>
                  <a:pt x="576" y="809"/>
                  <a:pt x="576" y="812"/>
                  <a:pt x="572" y="812"/>
                </a:cubicBezTo>
                <a:cubicBezTo>
                  <a:pt x="574" y="815"/>
                  <a:pt x="573" y="815"/>
                  <a:pt x="569" y="815"/>
                </a:cubicBezTo>
                <a:cubicBezTo>
                  <a:pt x="570" y="819"/>
                  <a:pt x="567" y="819"/>
                  <a:pt x="568" y="822"/>
                </a:cubicBezTo>
                <a:cubicBezTo>
                  <a:pt x="563" y="823"/>
                  <a:pt x="569" y="828"/>
                  <a:pt x="564" y="825"/>
                </a:cubicBezTo>
                <a:cubicBezTo>
                  <a:pt x="564" y="828"/>
                  <a:pt x="563" y="831"/>
                  <a:pt x="564" y="835"/>
                </a:cubicBezTo>
                <a:cubicBezTo>
                  <a:pt x="564" y="835"/>
                  <a:pt x="565" y="836"/>
                  <a:pt x="565" y="836"/>
                </a:cubicBezTo>
                <a:cubicBezTo>
                  <a:pt x="565" y="838"/>
                  <a:pt x="562" y="839"/>
                  <a:pt x="565" y="842"/>
                </a:cubicBezTo>
                <a:cubicBezTo>
                  <a:pt x="567" y="843"/>
                  <a:pt x="565" y="845"/>
                  <a:pt x="566" y="849"/>
                </a:cubicBezTo>
                <a:cubicBezTo>
                  <a:pt x="568" y="851"/>
                  <a:pt x="571" y="852"/>
                  <a:pt x="572" y="856"/>
                </a:cubicBezTo>
                <a:cubicBezTo>
                  <a:pt x="576" y="858"/>
                  <a:pt x="578" y="853"/>
                  <a:pt x="580" y="857"/>
                </a:cubicBezTo>
                <a:cubicBezTo>
                  <a:pt x="582" y="862"/>
                  <a:pt x="576" y="859"/>
                  <a:pt x="573" y="860"/>
                </a:cubicBezTo>
                <a:cubicBezTo>
                  <a:pt x="568" y="861"/>
                  <a:pt x="561" y="864"/>
                  <a:pt x="557" y="863"/>
                </a:cubicBezTo>
                <a:cubicBezTo>
                  <a:pt x="556" y="863"/>
                  <a:pt x="557" y="860"/>
                  <a:pt x="557" y="860"/>
                </a:cubicBezTo>
                <a:cubicBezTo>
                  <a:pt x="550" y="861"/>
                  <a:pt x="549" y="857"/>
                  <a:pt x="544" y="857"/>
                </a:cubicBezTo>
                <a:cubicBezTo>
                  <a:pt x="544" y="853"/>
                  <a:pt x="544" y="853"/>
                  <a:pt x="544" y="853"/>
                </a:cubicBezTo>
                <a:cubicBezTo>
                  <a:pt x="543" y="849"/>
                  <a:pt x="539" y="852"/>
                  <a:pt x="538" y="849"/>
                </a:cubicBezTo>
                <a:cubicBezTo>
                  <a:pt x="538" y="847"/>
                  <a:pt x="537" y="847"/>
                  <a:pt x="537" y="846"/>
                </a:cubicBezTo>
                <a:cubicBezTo>
                  <a:pt x="537" y="845"/>
                  <a:pt x="536" y="844"/>
                  <a:pt x="536" y="844"/>
                </a:cubicBezTo>
                <a:cubicBezTo>
                  <a:pt x="536" y="843"/>
                  <a:pt x="539" y="840"/>
                  <a:pt x="536" y="840"/>
                </a:cubicBezTo>
                <a:cubicBezTo>
                  <a:pt x="534" y="840"/>
                  <a:pt x="536" y="839"/>
                  <a:pt x="536" y="837"/>
                </a:cubicBezTo>
                <a:cubicBezTo>
                  <a:pt x="535" y="836"/>
                  <a:pt x="533" y="836"/>
                  <a:pt x="533" y="835"/>
                </a:cubicBezTo>
                <a:cubicBezTo>
                  <a:pt x="532" y="834"/>
                  <a:pt x="535" y="833"/>
                  <a:pt x="534" y="832"/>
                </a:cubicBezTo>
                <a:cubicBezTo>
                  <a:pt x="534" y="832"/>
                  <a:pt x="533" y="831"/>
                  <a:pt x="533" y="830"/>
                </a:cubicBezTo>
                <a:cubicBezTo>
                  <a:pt x="532" y="829"/>
                  <a:pt x="531" y="827"/>
                  <a:pt x="530" y="826"/>
                </a:cubicBezTo>
                <a:cubicBezTo>
                  <a:pt x="529" y="824"/>
                  <a:pt x="532" y="823"/>
                  <a:pt x="531" y="822"/>
                </a:cubicBezTo>
                <a:cubicBezTo>
                  <a:pt x="531" y="821"/>
                  <a:pt x="529" y="820"/>
                  <a:pt x="529" y="820"/>
                </a:cubicBezTo>
                <a:cubicBezTo>
                  <a:pt x="529" y="819"/>
                  <a:pt x="534" y="818"/>
                  <a:pt x="530" y="816"/>
                </a:cubicBezTo>
                <a:cubicBezTo>
                  <a:pt x="530" y="815"/>
                  <a:pt x="532" y="815"/>
                  <a:pt x="533" y="815"/>
                </a:cubicBezTo>
                <a:cubicBezTo>
                  <a:pt x="533" y="805"/>
                  <a:pt x="533" y="805"/>
                  <a:pt x="533" y="805"/>
                </a:cubicBezTo>
                <a:cubicBezTo>
                  <a:pt x="532" y="804"/>
                  <a:pt x="530" y="803"/>
                  <a:pt x="529" y="802"/>
                </a:cubicBezTo>
                <a:cubicBezTo>
                  <a:pt x="530" y="798"/>
                  <a:pt x="534" y="794"/>
                  <a:pt x="531" y="790"/>
                </a:cubicBezTo>
                <a:cubicBezTo>
                  <a:pt x="535" y="791"/>
                  <a:pt x="535" y="788"/>
                  <a:pt x="538" y="788"/>
                </a:cubicBezTo>
                <a:cubicBezTo>
                  <a:pt x="538" y="776"/>
                  <a:pt x="538" y="776"/>
                  <a:pt x="538" y="776"/>
                </a:cubicBezTo>
                <a:cubicBezTo>
                  <a:pt x="545" y="776"/>
                  <a:pt x="542" y="767"/>
                  <a:pt x="545" y="763"/>
                </a:cubicBezTo>
                <a:cubicBezTo>
                  <a:pt x="544" y="764"/>
                  <a:pt x="543" y="765"/>
                  <a:pt x="543" y="763"/>
                </a:cubicBezTo>
                <a:cubicBezTo>
                  <a:pt x="540" y="764"/>
                  <a:pt x="538" y="767"/>
                  <a:pt x="538" y="771"/>
                </a:cubicBezTo>
                <a:cubicBezTo>
                  <a:pt x="536" y="770"/>
                  <a:pt x="534" y="769"/>
                  <a:pt x="534" y="766"/>
                </a:cubicBezTo>
                <a:cubicBezTo>
                  <a:pt x="532" y="764"/>
                  <a:pt x="538" y="761"/>
                  <a:pt x="537" y="760"/>
                </a:cubicBezTo>
                <a:cubicBezTo>
                  <a:pt x="534" y="758"/>
                  <a:pt x="537" y="761"/>
                  <a:pt x="540" y="759"/>
                </a:cubicBezTo>
                <a:cubicBezTo>
                  <a:pt x="541" y="752"/>
                  <a:pt x="537" y="745"/>
                  <a:pt x="538" y="739"/>
                </a:cubicBezTo>
                <a:cubicBezTo>
                  <a:pt x="538" y="739"/>
                  <a:pt x="541" y="739"/>
                  <a:pt x="541" y="739"/>
                </a:cubicBezTo>
                <a:cubicBezTo>
                  <a:pt x="540" y="732"/>
                  <a:pt x="541" y="732"/>
                  <a:pt x="541" y="724"/>
                </a:cubicBezTo>
                <a:cubicBezTo>
                  <a:pt x="544" y="720"/>
                  <a:pt x="549" y="715"/>
                  <a:pt x="547" y="710"/>
                </a:cubicBezTo>
                <a:cubicBezTo>
                  <a:pt x="552" y="716"/>
                  <a:pt x="547" y="700"/>
                  <a:pt x="552" y="705"/>
                </a:cubicBezTo>
                <a:cubicBezTo>
                  <a:pt x="552" y="703"/>
                  <a:pt x="552" y="699"/>
                  <a:pt x="551" y="696"/>
                </a:cubicBezTo>
                <a:cubicBezTo>
                  <a:pt x="550" y="694"/>
                  <a:pt x="548" y="692"/>
                  <a:pt x="548" y="690"/>
                </a:cubicBezTo>
                <a:cubicBezTo>
                  <a:pt x="548" y="688"/>
                  <a:pt x="549" y="688"/>
                  <a:pt x="550" y="686"/>
                </a:cubicBezTo>
                <a:cubicBezTo>
                  <a:pt x="550" y="683"/>
                  <a:pt x="549" y="678"/>
                  <a:pt x="552" y="682"/>
                </a:cubicBezTo>
                <a:cubicBezTo>
                  <a:pt x="552" y="678"/>
                  <a:pt x="552" y="674"/>
                  <a:pt x="554" y="670"/>
                </a:cubicBezTo>
                <a:cubicBezTo>
                  <a:pt x="555" y="668"/>
                  <a:pt x="554" y="669"/>
                  <a:pt x="554" y="666"/>
                </a:cubicBezTo>
                <a:cubicBezTo>
                  <a:pt x="554" y="665"/>
                  <a:pt x="557" y="661"/>
                  <a:pt x="555" y="659"/>
                </a:cubicBezTo>
                <a:cubicBezTo>
                  <a:pt x="554" y="658"/>
                  <a:pt x="555" y="658"/>
                  <a:pt x="555" y="655"/>
                </a:cubicBezTo>
                <a:cubicBezTo>
                  <a:pt x="555" y="653"/>
                  <a:pt x="555" y="651"/>
                  <a:pt x="555" y="649"/>
                </a:cubicBezTo>
                <a:cubicBezTo>
                  <a:pt x="555" y="647"/>
                  <a:pt x="556" y="647"/>
                  <a:pt x="557" y="645"/>
                </a:cubicBezTo>
                <a:cubicBezTo>
                  <a:pt x="557" y="640"/>
                  <a:pt x="556" y="635"/>
                  <a:pt x="557" y="630"/>
                </a:cubicBezTo>
                <a:cubicBezTo>
                  <a:pt x="557" y="628"/>
                  <a:pt x="558" y="627"/>
                  <a:pt x="558" y="626"/>
                </a:cubicBezTo>
                <a:cubicBezTo>
                  <a:pt x="558" y="621"/>
                  <a:pt x="553" y="617"/>
                  <a:pt x="554" y="613"/>
                </a:cubicBezTo>
                <a:cubicBezTo>
                  <a:pt x="553" y="611"/>
                  <a:pt x="552" y="613"/>
                  <a:pt x="550" y="613"/>
                </a:cubicBezTo>
                <a:cubicBezTo>
                  <a:pt x="548" y="610"/>
                  <a:pt x="543" y="606"/>
                  <a:pt x="540" y="606"/>
                </a:cubicBezTo>
                <a:cubicBezTo>
                  <a:pt x="539" y="606"/>
                  <a:pt x="538" y="602"/>
                  <a:pt x="537" y="603"/>
                </a:cubicBezTo>
                <a:cubicBezTo>
                  <a:pt x="535" y="605"/>
                  <a:pt x="537" y="603"/>
                  <a:pt x="536" y="602"/>
                </a:cubicBezTo>
                <a:cubicBezTo>
                  <a:pt x="534" y="600"/>
                  <a:pt x="529" y="603"/>
                  <a:pt x="533" y="599"/>
                </a:cubicBezTo>
                <a:cubicBezTo>
                  <a:pt x="533" y="596"/>
                  <a:pt x="529" y="598"/>
                  <a:pt x="527" y="597"/>
                </a:cubicBezTo>
                <a:cubicBezTo>
                  <a:pt x="527" y="597"/>
                  <a:pt x="528" y="595"/>
                  <a:pt x="527" y="595"/>
                </a:cubicBezTo>
                <a:cubicBezTo>
                  <a:pt x="527" y="594"/>
                  <a:pt x="525" y="594"/>
                  <a:pt x="524" y="593"/>
                </a:cubicBezTo>
                <a:cubicBezTo>
                  <a:pt x="523" y="592"/>
                  <a:pt x="521" y="588"/>
                  <a:pt x="520" y="583"/>
                </a:cubicBezTo>
                <a:cubicBezTo>
                  <a:pt x="520" y="582"/>
                  <a:pt x="518" y="583"/>
                  <a:pt x="517" y="582"/>
                </a:cubicBezTo>
                <a:cubicBezTo>
                  <a:pt x="516" y="581"/>
                  <a:pt x="517" y="575"/>
                  <a:pt x="515" y="575"/>
                </a:cubicBezTo>
                <a:cubicBezTo>
                  <a:pt x="512" y="575"/>
                  <a:pt x="511" y="567"/>
                  <a:pt x="509" y="564"/>
                </a:cubicBezTo>
                <a:cubicBezTo>
                  <a:pt x="507" y="562"/>
                  <a:pt x="505" y="559"/>
                  <a:pt x="503" y="555"/>
                </a:cubicBezTo>
                <a:cubicBezTo>
                  <a:pt x="503" y="554"/>
                  <a:pt x="501" y="554"/>
                  <a:pt x="501" y="553"/>
                </a:cubicBezTo>
                <a:cubicBezTo>
                  <a:pt x="500" y="552"/>
                  <a:pt x="501" y="550"/>
                  <a:pt x="501" y="550"/>
                </a:cubicBezTo>
                <a:cubicBezTo>
                  <a:pt x="500" y="548"/>
                  <a:pt x="499" y="549"/>
                  <a:pt x="498" y="548"/>
                </a:cubicBezTo>
                <a:cubicBezTo>
                  <a:pt x="498" y="548"/>
                  <a:pt x="496" y="538"/>
                  <a:pt x="495" y="546"/>
                </a:cubicBezTo>
                <a:cubicBezTo>
                  <a:pt x="492" y="544"/>
                  <a:pt x="494" y="537"/>
                  <a:pt x="493" y="533"/>
                </a:cubicBezTo>
                <a:cubicBezTo>
                  <a:pt x="497" y="533"/>
                  <a:pt x="497" y="529"/>
                  <a:pt x="499" y="527"/>
                </a:cubicBezTo>
                <a:cubicBezTo>
                  <a:pt x="500" y="524"/>
                  <a:pt x="496" y="525"/>
                  <a:pt x="495" y="523"/>
                </a:cubicBezTo>
                <a:cubicBezTo>
                  <a:pt x="495" y="519"/>
                  <a:pt x="497" y="517"/>
                  <a:pt x="496" y="512"/>
                </a:cubicBezTo>
                <a:cubicBezTo>
                  <a:pt x="497" y="511"/>
                  <a:pt x="499" y="510"/>
                  <a:pt x="501" y="510"/>
                </a:cubicBezTo>
                <a:cubicBezTo>
                  <a:pt x="501" y="509"/>
                  <a:pt x="500" y="507"/>
                  <a:pt x="501" y="506"/>
                </a:cubicBezTo>
                <a:cubicBezTo>
                  <a:pt x="501" y="506"/>
                  <a:pt x="503" y="507"/>
                  <a:pt x="503" y="506"/>
                </a:cubicBezTo>
                <a:cubicBezTo>
                  <a:pt x="504" y="506"/>
                  <a:pt x="503" y="505"/>
                  <a:pt x="503" y="505"/>
                </a:cubicBezTo>
                <a:cubicBezTo>
                  <a:pt x="504" y="505"/>
                  <a:pt x="507" y="502"/>
                  <a:pt x="506" y="502"/>
                </a:cubicBezTo>
                <a:cubicBezTo>
                  <a:pt x="506" y="502"/>
                  <a:pt x="505" y="502"/>
                  <a:pt x="505" y="502"/>
                </a:cubicBezTo>
                <a:cubicBezTo>
                  <a:pt x="505" y="502"/>
                  <a:pt x="505" y="500"/>
                  <a:pt x="506" y="501"/>
                </a:cubicBezTo>
                <a:cubicBezTo>
                  <a:pt x="509" y="504"/>
                  <a:pt x="507" y="498"/>
                  <a:pt x="510" y="498"/>
                </a:cubicBezTo>
                <a:cubicBezTo>
                  <a:pt x="513" y="498"/>
                  <a:pt x="511" y="495"/>
                  <a:pt x="513" y="492"/>
                </a:cubicBezTo>
                <a:cubicBezTo>
                  <a:pt x="513" y="493"/>
                  <a:pt x="520" y="487"/>
                  <a:pt x="516" y="484"/>
                </a:cubicBezTo>
                <a:cubicBezTo>
                  <a:pt x="514" y="482"/>
                  <a:pt x="516" y="483"/>
                  <a:pt x="516" y="481"/>
                </a:cubicBezTo>
                <a:cubicBezTo>
                  <a:pt x="516" y="478"/>
                  <a:pt x="513" y="468"/>
                  <a:pt x="515" y="464"/>
                </a:cubicBezTo>
                <a:cubicBezTo>
                  <a:pt x="508" y="465"/>
                  <a:pt x="508" y="460"/>
                  <a:pt x="501" y="461"/>
                </a:cubicBezTo>
                <a:cubicBezTo>
                  <a:pt x="498" y="463"/>
                  <a:pt x="501" y="463"/>
                  <a:pt x="499" y="467"/>
                </a:cubicBezTo>
                <a:cubicBezTo>
                  <a:pt x="492" y="467"/>
                  <a:pt x="489" y="463"/>
                  <a:pt x="482" y="463"/>
                </a:cubicBezTo>
                <a:cubicBezTo>
                  <a:pt x="482" y="460"/>
                  <a:pt x="478" y="461"/>
                  <a:pt x="479" y="457"/>
                </a:cubicBezTo>
                <a:cubicBezTo>
                  <a:pt x="478" y="456"/>
                  <a:pt x="475" y="457"/>
                  <a:pt x="474" y="456"/>
                </a:cubicBezTo>
                <a:cubicBezTo>
                  <a:pt x="473" y="455"/>
                  <a:pt x="474" y="453"/>
                  <a:pt x="474" y="453"/>
                </a:cubicBezTo>
                <a:cubicBezTo>
                  <a:pt x="473" y="452"/>
                  <a:pt x="471" y="453"/>
                  <a:pt x="471" y="453"/>
                </a:cubicBezTo>
                <a:cubicBezTo>
                  <a:pt x="470" y="452"/>
                  <a:pt x="471" y="449"/>
                  <a:pt x="468" y="449"/>
                </a:cubicBezTo>
                <a:cubicBezTo>
                  <a:pt x="468" y="445"/>
                  <a:pt x="471" y="446"/>
                  <a:pt x="468" y="443"/>
                </a:cubicBezTo>
                <a:cubicBezTo>
                  <a:pt x="468" y="442"/>
                  <a:pt x="467" y="442"/>
                  <a:pt x="467" y="443"/>
                </a:cubicBezTo>
                <a:cubicBezTo>
                  <a:pt x="465" y="442"/>
                  <a:pt x="464" y="439"/>
                  <a:pt x="460" y="439"/>
                </a:cubicBezTo>
                <a:cubicBezTo>
                  <a:pt x="462" y="434"/>
                  <a:pt x="455" y="438"/>
                  <a:pt x="457" y="433"/>
                </a:cubicBezTo>
                <a:cubicBezTo>
                  <a:pt x="456" y="433"/>
                  <a:pt x="448" y="433"/>
                  <a:pt x="450" y="433"/>
                </a:cubicBezTo>
                <a:cubicBezTo>
                  <a:pt x="448" y="433"/>
                  <a:pt x="450" y="431"/>
                  <a:pt x="449" y="431"/>
                </a:cubicBezTo>
                <a:cubicBezTo>
                  <a:pt x="448" y="430"/>
                  <a:pt x="446" y="431"/>
                  <a:pt x="446" y="431"/>
                </a:cubicBezTo>
                <a:cubicBezTo>
                  <a:pt x="445" y="430"/>
                  <a:pt x="442" y="428"/>
                  <a:pt x="437" y="429"/>
                </a:cubicBezTo>
                <a:cubicBezTo>
                  <a:pt x="439" y="424"/>
                  <a:pt x="434" y="427"/>
                  <a:pt x="432" y="425"/>
                </a:cubicBezTo>
                <a:cubicBezTo>
                  <a:pt x="431" y="425"/>
                  <a:pt x="432" y="423"/>
                  <a:pt x="432" y="422"/>
                </a:cubicBezTo>
                <a:cubicBezTo>
                  <a:pt x="431" y="422"/>
                  <a:pt x="429" y="423"/>
                  <a:pt x="429" y="422"/>
                </a:cubicBezTo>
                <a:cubicBezTo>
                  <a:pt x="429" y="422"/>
                  <a:pt x="429" y="420"/>
                  <a:pt x="429" y="419"/>
                </a:cubicBezTo>
                <a:cubicBezTo>
                  <a:pt x="429" y="419"/>
                  <a:pt x="427" y="420"/>
                  <a:pt x="426" y="419"/>
                </a:cubicBezTo>
                <a:cubicBezTo>
                  <a:pt x="426" y="419"/>
                  <a:pt x="427" y="417"/>
                  <a:pt x="426" y="416"/>
                </a:cubicBezTo>
                <a:cubicBezTo>
                  <a:pt x="425" y="416"/>
                  <a:pt x="425" y="418"/>
                  <a:pt x="425" y="418"/>
                </a:cubicBezTo>
                <a:cubicBezTo>
                  <a:pt x="424" y="418"/>
                  <a:pt x="421" y="416"/>
                  <a:pt x="421" y="415"/>
                </a:cubicBezTo>
                <a:cubicBezTo>
                  <a:pt x="419" y="417"/>
                  <a:pt x="418" y="415"/>
                  <a:pt x="416" y="415"/>
                </a:cubicBezTo>
                <a:cubicBezTo>
                  <a:pt x="414" y="415"/>
                  <a:pt x="412" y="418"/>
                  <a:pt x="409" y="418"/>
                </a:cubicBezTo>
                <a:cubicBezTo>
                  <a:pt x="406" y="418"/>
                  <a:pt x="406" y="417"/>
                  <a:pt x="404" y="416"/>
                </a:cubicBezTo>
                <a:cubicBezTo>
                  <a:pt x="400" y="416"/>
                  <a:pt x="401" y="419"/>
                  <a:pt x="398" y="416"/>
                </a:cubicBezTo>
                <a:cubicBezTo>
                  <a:pt x="396" y="415"/>
                  <a:pt x="395" y="417"/>
                  <a:pt x="391" y="415"/>
                </a:cubicBezTo>
                <a:cubicBezTo>
                  <a:pt x="390" y="415"/>
                  <a:pt x="390" y="413"/>
                  <a:pt x="390" y="412"/>
                </a:cubicBezTo>
                <a:cubicBezTo>
                  <a:pt x="389" y="412"/>
                  <a:pt x="388" y="412"/>
                  <a:pt x="387" y="412"/>
                </a:cubicBezTo>
                <a:cubicBezTo>
                  <a:pt x="385" y="412"/>
                  <a:pt x="379" y="411"/>
                  <a:pt x="383" y="408"/>
                </a:cubicBezTo>
                <a:cubicBezTo>
                  <a:pt x="379" y="408"/>
                  <a:pt x="378" y="405"/>
                  <a:pt x="374" y="405"/>
                </a:cubicBezTo>
                <a:cubicBezTo>
                  <a:pt x="374" y="404"/>
                  <a:pt x="373" y="403"/>
                  <a:pt x="373" y="401"/>
                </a:cubicBezTo>
                <a:cubicBezTo>
                  <a:pt x="367" y="400"/>
                  <a:pt x="365" y="396"/>
                  <a:pt x="359" y="395"/>
                </a:cubicBezTo>
                <a:cubicBezTo>
                  <a:pt x="358" y="391"/>
                  <a:pt x="355" y="388"/>
                  <a:pt x="356" y="381"/>
                </a:cubicBezTo>
                <a:cubicBezTo>
                  <a:pt x="356" y="376"/>
                  <a:pt x="348" y="379"/>
                  <a:pt x="352" y="373"/>
                </a:cubicBezTo>
                <a:cubicBezTo>
                  <a:pt x="350" y="373"/>
                  <a:pt x="349" y="373"/>
                  <a:pt x="349" y="374"/>
                </a:cubicBezTo>
                <a:cubicBezTo>
                  <a:pt x="347" y="374"/>
                  <a:pt x="348" y="372"/>
                  <a:pt x="348" y="372"/>
                </a:cubicBezTo>
                <a:cubicBezTo>
                  <a:pt x="347" y="370"/>
                  <a:pt x="344" y="370"/>
                  <a:pt x="343" y="367"/>
                </a:cubicBezTo>
                <a:cubicBezTo>
                  <a:pt x="343" y="366"/>
                  <a:pt x="341" y="366"/>
                  <a:pt x="339" y="366"/>
                </a:cubicBezTo>
                <a:cubicBezTo>
                  <a:pt x="339" y="365"/>
                  <a:pt x="341" y="364"/>
                  <a:pt x="341" y="363"/>
                </a:cubicBezTo>
                <a:cubicBezTo>
                  <a:pt x="341" y="363"/>
                  <a:pt x="339" y="360"/>
                  <a:pt x="339" y="360"/>
                </a:cubicBezTo>
                <a:cubicBezTo>
                  <a:pt x="339" y="360"/>
                  <a:pt x="337" y="361"/>
                  <a:pt x="336" y="360"/>
                </a:cubicBezTo>
                <a:cubicBezTo>
                  <a:pt x="335" y="359"/>
                  <a:pt x="336" y="357"/>
                  <a:pt x="335" y="356"/>
                </a:cubicBezTo>
                <a:cubicBezTo>
                  <a:pt x="332" y="353"/>
                  <a:pt x="328" y="352"/>
                  <a:pt x="327" y="346"/>
                </a:cubicBezTo>
                <a:cubicBezTo>
                  <a:pt x="324" y="344"/>
                  <a:pt x="324" y="347"/>
                  <a:pt x="321" y="345"/>
                </a:cubicBezTo>
                <a:cubicBezTo>
                  <a:pt x="322" y="342"/>
                  <a:pt x="319" y="342"/>
                  <a:pt x="318" y="341"/>
                </a:cubicBezTo>
                <a:cubicBezTo>
                  <a:pt x="317" y="338"/>
                  <a:pt x="318" y="334"/>
                  <a:pt x="314" y="334"/>
                </a:cubicBezTo>
                <a:cubicBezTo>
                  <a:pt x="315" y="327"/>
                  <a:pt x="311" y="324"/>
                  <a:pt x="307" y="322"/>
                </a:cubicBezTo>
                <a:cubicBezTo>
                  <a:pt x="306" y="324"/>
                  <a:pt x="305" y="325"/>
                  <a:pt x="304" y="327"/>
                </a:cubicBezTo>
                <a:cubicBezTo>
                  <a:pt x="303" y="330"/>
                  <a:pt x="307" y="331"/>
                  <a:pt x="308" y="332"/>
                </a:cubicBezTo>
                <a:cubicBezTo>
                  <a:pt x="309" y="333"/>
                  <a:pt x="308" y="335"/>
                  <a:pt x="308" y="335"/>
                </a:cubicBezTo>
                <a:cubicBezTo>
                  <a:pt x="308" y="335"/>
                  <a:pt x="310" y="335"/>
                  <a:pt x="310" y="335"/>
                </a:cubicBezTo>
                <a:cubicBezTo>
                  <a:pt x="311" y="337"/>
                  <a:pt x="309" y="341"/>
                  <a:pt x="311" y="341"/>
                </a:cubicBezTo>
                <a:cubicBezTo>
                  <a:pt x="313" y="341"/>
                  <a:pt x="312" y="344"/>
                  <a:pt x="314" y="348"/>
                </a:cubicBezTo>
                <a:cubicBezTo>
                  <a:pt x="314" y="348"/>
                  <a:pt x="315" y="348"/>
                  <a:pt x="315" y="349"/>
                </a:cubicBezTo>
                <a:cubicBezTo>
                  <a:pt x="315" y="352"/>
                  <a:pt x="319" y="351"/>
                  <a:pt x="318" y="356"/>
                </a:cubicBezTo>
                <a:cubicBezTo>
                  <a:pt x="318" y="358"/>
                  <a:pt x="321" y="357"/>
                  <a:pt x="322" y="358"/>
                </a:cubicBezTo>
                <a:cubicBezTo>
                  <a:pt x="321" y="359"/>
                  <a:pt x="324" y="360"/>
                  <a:pt x="324" y="360"/>
                </a:cubicBezTo>
                <a:cubicBezTo>
                  <a:pt x="324" y="362"/>
                  <a:pt x="322" y="363"/>
                  <a:pt x="322" y="363"/>
                </a:cubicBezTo>
                <a:cubicBezTo>
                  <a:pt x="323" y="365"/>
                  <a:pt x="327" y="365"/>
                  <a:pt x="325" y="369"/>
                </a:cubicBezTo>
                <a:cubicBezTo>
                  <a:pt x="323" y="367"/>
                  <a:pt x="323" y="365"/>
                  <a:pt x="318" y="366"/>
                </a:cubicBezTo>
                <a:cubicBezTo>
                  <a:pt x="320" y="360"/>
                  <a:pt x="315" y="362"/>
                  <a:pt x="315" y="358"/>
                </a:cubicBezTo>
                <a:cubicBezTo>
                  <a:pt x="315" y="355"/>
                  <a:pt x="313" y="355"/>
                  <a:pt x="311" y="353"/>
                </a:cubicBezTo>
                <a:cubicBezTo>
                  <a:pt x="310" y="352"/>
                  <a:pt x="309" y="351"/>
                  <a:pt x="308" y="349"/>
                </a:cubicBezTo>
                <a:cubicBezTo>
                  <a:pt x="306" y="349"/>
                  <a:pt x="304" y="348"/>
                  <a:pt x="303" y="346"/>
                </a:cubicBezTo>
                <a:cubicBezTo>
                  <a:pt x="303" y="343"/>
                  <a:pt x="304" y="345"/>
                  <a:pt x="306" y="345"/>
                </a:cubicBezTo>
                <a:cubicBezTo>
                  <a:pt x="307" y="339"/>
                  <a:pt x="301" y="340"/>
                  <a:pt x="301" y="335"/>
                </a:cubicBezTo>
                <a:cubicBezTo>
                  <a:pt x="299" y="334"/>
                  <a:pt x="298" y="332"/>
                  <a:pt x="294" y="332"/>
                </a:cubicBezTo>
                <a:cubicBezTo>
                  <a:pt x="295" y="329"/>
                  <a:pt x="297" y="329"/>
                  <a:pt x="294" y="325"/>
                </a:cubicBezTo>
                <a:cubicBezTo>
                  <a:pt x="294" y="325"/>
                  <a:pt x="293" y="324"/>
                  <a:pt x="293" y="324"/>
                </a:cubicBezTo>
                <a:cubicBezTo>
                  <a:pt x="291" y="321"/>
                  <a:pt x="293" y="316"/>
                  <a:pt x="286" y="317"/>
                </a:cubicBezTo>
                <a:cubicBezTo>
                  <a:pt x="287" y="315"/>
                  <a:pt x="287" y="314"/>
                  <a:pt x="286" y="313"/>
                </a:cubicBezTo>
                <a:cubicBezTo>
                  <a:pt x="286" y="312"/>
                  <a:pt x="285" y="310"/>
                  <a:pt x="284" y="310"/>
                </a:cubicBezTo>
                <a:cubicBezTo>
                  <a:pt x="284" y="310"/>
                  <a:pt x="281" y="310"/>
                  <a:pt x="280" y="310"/>
                </a:cubicBezTo>
                <a:cubicBezTo>
                  <a:pt x="279" y="309"/>
                  <a:pt x="283" y="308"/>
                  <a:pt x="283" y="308"/>
                </a:cubicBezTo>
                <a:cubicBezTo>
                  <a:pt x="282" y="305"/>
                  <a:pt x="274" y="304"/>
                  <a:pt x="270" y="303"/>
                </a:cubicBezTo>
                <a:cubicBezTo>
                  <a:pt x="270" y="302"/>
                  <a:pt x="270" y="301"/>
                  <a:pt x="269" y="300"/>
                </a:cubicBezTo>
                <a:cubicBezTo>
                  <a:pt x="268" y="298"/>
                  <a:pt x="267" y="297"/>
                  <a:pt x="266" y="296"/>
                </a:cubicBezTo>
                <a:cubicBezTo>
                  <a:pt x="265" y="295"/>
                  <a:pt x="265" y="291"/>
                  <a:pt x="263" y="287"/>
                </a:cubicBezTo>
                <a:cubicBezTo>
                  <a:pt x="263" y="287"/>
                  <a:pt x="261" y="287"/>
                  <a:pt x="261" y="286"/>
                </a:cubicBezTo>
                <a:cubicBezTo>
                  <a:pt x="260" y="284"/>
                  <a:pt x="261" y="281"/>
                  <a:pt x="258" y="282"/>
                </a:cubicBezTo>
                <a:cubicBezTo>
                  <a:pt x="258" y="277"/>
                  <a:pt x="255" y="273"/>
                  <a:pt x="252" y="269"/>
                </a:cubicBezTo>
                <a:cubicBezTo>
                  <a:pt x="251" y="268"/>
                  <a:pt x="251" y="264"/>
                  <a:pt x="248" y="265"/>
                </a:cubicBezTo>
                <a:cubicBezTo>
                  <a:pt x="250" y="249"/>
                  <a:pt x="248" y="239"/>
                  <a:pt x="248" y="219"/>
                </a:cubicBezTo>
                <a:cubicBezTo>
                  <a:pt x="248" y="218"/>
                  <a:pt x="247" y="217"/>
                  <a:pt x="247" y="216"/>
                </a:cubicBezTo>
                <a:cubicBezTo>
                  <a:pt x="246" y="215"/>
                  <a:pt x="245" y="214"/>
                  <a:pt x="244" y="213"/>
                </a:cubicBezTo>
                <a:cubicBezTo>
                  <a:pt x="243" y="213"/>
                  <a:pt x="243" y="211"/>
                  <a:pt x="241" y="212"/>
                </a:cubicBezTo>
                <a:cubicBezTo>
                  <a:pt x="240" y="205"/>
                  <a:pt x="234" y="201"/>
                  <a:pt x="230" y="196"/>
                </a:cubicBezTo>
                <a:cubicBezTo>
                  <a:pt x="229" y="196"/>
                  <a:pt x="228" y="195"/>
                  <a:pt x="228" y="193"/>
                </a:cubicBezTo>
                <a:cubicBezTo>
                  <a:pt x="229" y="194"/>
                  <a:pt x="232" y="196"/>
                  <a:pt x="233" y="193"/>
                </a:cubicBezTo>
                <a:cubicBezTo>
                  <a:pt x="235" y="193"/>
                  <a:pt x="234" y="197"/>
                  <a:pt x="238" y="196"/>
                </a:cubicBezTo>
                <a:cubicBezTo>
                  <a:pt x="239" y="197"/>
                  <a:pt x="240" y="199"/>
                  <a:pt x="240" y="202"/>
                </a:cubicBezTo>
                <a:cubicBezTo>
                  <a:pt x="247" y="201"/>
                  <a:pt x="248" y="205"/>
                  <a:pt x="252" y="207"/>
                </a:cubicBezTo>
                <a:cubicBezTo>
                  <a:pt x="251" y="212"/>
                  <a:pt x="254" y="214"/>
                  <a:pt x="256" y="216"/>
                </a:cubicBezTo>
                <a:cubicBezTo>
                  <a:pt x="258" y="216"/>
                  <a:pt x="258" y="213"/>
                  <a:pt x="258" y="212"/>
                </a:cubicBezTo>
                <a:cubicBezTo>
                  <a:pt x="258" y="210"/>
                  <a:pt x="255" y="210"/>
                  <a:pt x="255" y="209"/>
                </a:cubicBezTo>
                <a:cubicBezTo>
                  <a:pt x="254" y="206"/>
                  <a:pt x="254" y="205"/>
                  <a:pt x="254" y="203"/>
                </a:cubicBezTo>
                <a:cubicBezTo>
                  <a:pt x="253" y="203"/>
                  <a:pt x="252" y="202"/>
                  <a:pt x="252" y="202"/>
                </a:cubicBezTo>
                <a:cubicBezTo>
                  <a:pt x="252" y="201"/>
                  <a:pt x="253" y="200"/>
                  <a:pt x="254" y="200"/>
                </a:cubicBezTo>
                <a:cubicBezTo>
                  <a:pt x="252" y="197"/>
                  <a:pt x="249" y="198"/>
                  <a:pt x="249" y="195"/>
                </a:cubicBezTo>
                <a:cubicBezTo>
                  <a:pt x="243" y="196"/>
                  <a:pt x="242" y="190"/>
                  <a:pt x="235" y="191"/>
                </a:cubicBezTo>
                <a:cubicBezTo>
                  <a:pt x="237" y="186"/>
                  <a:pt x="231" y="190"/>
                  <a:pt x="233" y="185"/>
                </a:cubicBezTo>
                <a:cubicBezTo>
                  <a:pt x="231" y="183"/>
                  <a:pt x="229" y="185"/>
                  <a:pt x="227" y="182"/>
                </a:cubicBezTo>
                <a:cubicBezTo>
                  <a:pt x="227" y="181"/>
                  <a:pt x="229" y="181"/>
                  <a:pt x="230" y="181"/>
                </a:cubicBezTo>
                <a:cubicBezTo>
                  <a:pt x="232" y="177"/>
                  <a:pt x="225" y="179"/>
                  <a:pt x="226" y="179"/>
                </a:cubicBezTo>
                <a:cubicBezTo>
                  <a:pt x="224" y="179"/>
                  <a:pt x="225" y="177"/>
                  <a:pt x="224" y="177"/>
                </a:cubicBezTo>
                <a:cubicBezTo>
                  <a:pt x="224" y="176"/>
                  <a:pt x="221" y="177"/>
                  <a:pt x="221" y="177"/>
                </a:cubicBezTo>
                <a:cubicBezTo>
                  <a:pt x="221" y="176"/>
                  <a:pt x="223" y="175"/>
                  <a:pt x="223" y="174"/>
                </a:cubicBezTo>
                <a:cubicBezTo>
                  <a:pt x="222" y="172"/>
                  <a:pt x="221" y="174"/>
                  <a:pt x="219" y="174"/>
                </a:cubicBezTo>
                <a:cubicBezTo>
                  <a:pt x="216" y="172"/>
                  <a:pt x="217" y="168"/>
                  <a:pt x="216" y="167"/>
                </a:cubicBezTo>
                <a:cubicBezTo>
                  <a:pt x="215" y="166"/>
                  <a:pt x="214" y="165"/>
                  <a:pt x="212" y="165"/>
                </a:cubicBezTo>
                <a:cubicBezTo>
                  <a:pt x="217" y="157"/>
                  <a:pt x="200" y="163"/>
                  <a:pt x="202" y="154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6" y="151"/>
                  <a:pt x="200" y="155"/>
                  <a:pt x="202" y="150"/>
                </a:cubicBezTo>
                <a:cubicBezTo>
                  <a:pt x="193" y="150"/>
                  <a:pt x="193" y="150"/>
                  <a:pt x="193" y="150"/>
                </a:cubicBezTo>
                <a:cubicBezTo>
                  <a:pt x="196" y="148"/>
                  <a:pt x="192" y="146"/>
                  <a:pt x="195" y="146"/>
                </a:cubicBezTo>
                <a:cubicBezTo>
                  <a:pt x="195" y="143"/>
                  <a:pt x="191" y="143"/>
                  <a:pt x="192" y="144"/>
                </a:cubicBezTo>
                <a:cubicBezTo>
                  <a:pt x="189" y="142"/>
                  <a:pt x="192" y="141"/>
                  <a:pt x="189" y="137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1" y="135"/>
                  <a:pt x="183" y="134"/>
                  <a:pt x="183" y="132"/>
                </a:cubicBezTo>
                <a:cubicBezTo>
                  <a:pt x="182" y="129"/>
                  <a:pt x="179" y="131"/>
                  <a:pt x="182" y="127"/>
                </a:cubicBezTo>
                <a:cubicBezTo>
                  <a:pt x="177" y="128"/>
                  <a:pt x="174" y="130"/>
                  <a:pt x="168" y="129"/>
                </a:cubicBezTo>
                <a:cubicBezTo>
                  <a:pt x="168" y="125"/>
                  <a:pt x="165" y="123"/>
                  <a:pt x="161" y="122"/>
                </a:cubicBezTo>
                <a:cubicBezTo>
                  <a:pt x="160" y="121"/>
                  <a:pt x="158" y="121"/>
                  <a:pt x="157" y="120"/>
                </a:cubicBezTo>
                <a:cubicBezTo>
                  <a:pt x="156" y="120"/>
                  <a:pt x="157" y="118"/>
                  <a:pt x="157" y="118"/>
                </a:cubicBezTo>
                <a:cubicBezTo>
                  <a:pt x="156" y="117"/>
                  <a:pt x="153" y="118"/>
                  <a:pt x="154" y="116"/>
                </a:cubicBezTo>
                <a:cubicBezTo>
                  <a:pt x="149" y="114"/>
                  <a:pt x="140" y="119"/>
                  <a:pt x="137" y="116"/>
                </a:cubicBezTo>
                <a:cubicBezTo>
                  <a:pt x="137" y="116"/>
                  <a:pt x="137" y="115"/>
                  <a:pt x="137" y="115"/>
                </a:cubicBezTo>
                <a:cubicBezTo>
                  <a:pt x="136" y="115"/>
                  <a:pt x="134" y="116"/>
                  <a:pt x="134" y="116"/>
                </a:cubicBezTo>
                <a:cubicBezTo>
                  <a:pt x="133" y="116"/>
                  <a:pt x="133" y="112"/>
                  <a:pt x="127" y="113"/>
                </a:cubicBezTo>
                <a:cubicBezTo>
                  <a:pt x="127" y="110"/>
                  <a:pt x="121" y="111"/>
                  <a:pt x="125" y="108"/>
                </a:cubicBezTo>
                <a:cubicBezTo>
                  <a:pt x="123" y="108"/>
                  <a:pt x="123" y="109"/>
                  <a:pt x="122" y="109"/>
                </a:cubicBezTo>
                <a:cubicBezTo>
                  <a:pt x="121" y="109"/>
                  <a:pt x="120" y="108"/>
                  <a:pt x="120" y="108"/>
                </a:cubicBezTo>
                <a:cubicBezTo>
                  <a:pt x="117" y="108"/>
                  <a:pt x="116" y="111"/>
                  <a:pt x="113" y="109"/>
                </a:cubicBezTo>
                <a:cubicBezTo>
                  <a:pt x="110" y="109"/>
                  <a:pt x="113" y="114"/>
                  <a:pt x="112" y="116"/>
                </a:cubicBezTo>
                <a:cubicBezTo>
                  <a:pt x="111" y="116"/>
                  <a:pt x="110" y="115"/>
                  <a:pt x="108" y="115"/>
                </a:cubicBezTo>
                <a:cubicBezTo>
                  <a:pt x="106" y="115"/>
                  <a:pt x="107" y="117"/>
                  <a:pt x="106" y="118"/>
                </a:cubicBezTo>
                <a:cubicBezTo>
                  <a:pt x="105" y="118"/>
                  <a:pt x="100" y="118"/>
                  <a:pt x="98" y="119"/>
                </a:cubicBezTo>
                <a:cubicBezTo>
                  <a:pt x="97" y="120"/>
                  <a:pt x="97" y="122"/>
                  <a:pt x="95" y="122"/>
                </a:cubicBezTo>
                <a:cubicBezTo>
                  <a:pt x="93" y="122"/>
                  <a:pt x="92" y="120"/>
                  <a:pt x="89" y="120"/>
                </a:cubicBezTo>
                <a:cubicBezTo>
                  <a:pt x="92" y="118"/>
                  <a:pt x="95" y="118"/>
                  <a:pt x="94" y="112"/>
                </a:cubicBezTo>
                <a:cubicBezTo>
                  <a:pt x="96" y="113"/>
                  <a:pt x="96" y="111"/>
                  <a:pt x="96" y="109"/>
                </a:cubicBezTo>
                <a:cubicBezTo>
                  <a:pt x="96" y="108"/>
                  <a:pt x="94" y="108"/>
                  <a:pt x="92" y="108"/>
                </a:cubicBezTo>
                <a:cubicBezTo>
                  <a:pt x="90" y="109"/>
                  <a:pt x="91" y="112"/>
                  <a:pt x="88" y="113"/>
                </a:cubicBezTo>
                <a:cubicBezTo>
                  <a:pt x="87" y="114"/>
                  <a:pt x="87" y="116"/>
                  <a:pt x="85" y="116"/>
                </a:cubicBezTo>
                <a:cubicBezTo>
                  <a:pt x="84" y="116"/>
                  <a:pt x="84" y="120"/>
                  <a:pt x="81" y="119"/>
                </a:cubicBezTo>
                <a:cubicBezTo>
                  <a:pt x="82" y="121"/>
                  <a:pt x="80" y="122"/>
                  <a:pt x="78" y="122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4" y="129"/>
                  <a:pt x="73" y="133"/>
                  <a:pt x="70" y="136"/>
                </a:cubicBezTo>
                <a:cubicBezTo>
                  <a:pt x="69" y="136"/>
                  <a:pt x="68" y="135"/>
                  <a:pt x="67" y="136"/>
                </a:cubicBezTo>
                <a:cubicBezTo>
                  <a:pt x="67" y="136"/>
                  <a:pt x="68" y="138"/>
                  <a:pt x="67" y="139"/>
                </a:cubicBezTo>
                <a:cubicBezTo>
                  <a:pt x="67" y="139"/>
                  <a:pt x="61" y="139"/>
                  <a:pt x="63" y="140"/>
                </a:cubicBezTo>
                <a:cubicBezTo>
                  <a:pt x="65" y="142"/>
                  <a:pt x="59" y="142"/>
                  <a:pt x="57" y="144"/>
                </a:cubicBezTo>
                <a:cubicBezTo>
                  <a:pt x="57" y="145"/>
                  <a:pt x="55" y="149"/>
                  <a:pt x="54" y="149"/>
                </a:cubicBezTo>
                <a:cubicBezTo>
                  <a:pt x="53" y="147"/>
                  <a:pt x="53" y="148"/>
                  <a:pt x="53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4" y="152"/>
                  <a:pt x="50" y="152"/>
                  <a:pt x="43" y="153"/>
                </a:cubicBezTo>
                <a:cubicBezTo>
                  <a:pt x="40" y="153"/>
                  <a:pt x="38" y="153"/>
                  <a:pt x="35" y="154"/>
                </a:cubicBezTo>
                <a:cubicBezTo>
                  <a:pt x="33" y="155"/>
                  <a:pt x="32" y="159"/>
                  <a:pt x="29" y="157"/>
                </a:cubicBezTo>
                <a:cubicBezTo>
                  <a:pt x="29" y="153"/>
                  <a:pt x="33" y="154"/>
                  <a:pt x="36" y="153"/>
                </a:cubicBezTo>
                <a:cubicBezTo>
                  <a:pt x="37" y="152"/>
                  <a:pt x="38" y="153"/>
                  <a:pt x="38" y="151"/>
                </a:cubicBezTo>
                <a:cubicBezTo>
                  <a:pt x="38" y="149"/>
                  <a:pt x="41" y="150"/>
                  <a:pt x="43" y="150"/>
                </a:cubicBezTo>
                <a:cubicBezTo>
                  <a:pt x="45" y="150"/>
                  <a:pt x="44" y="147"/>
                  <a:pt x="45" y="146"/>
                </a:cubicBezTo>
                <a:cubicBezTo>
                  <a:pt x="45" y="145"/>
                  <a:pt x="46" y="148"/>
                  <a:pt x="49" y="144"/>
                </a:cubicBezTo>
                <a:cubicBezTo>
                  <a:pt x="49" y="144"/>
                  <a:pt x="50" y="145"/>
                  <a:pt x="50" y="143"/>
                </a:cubicBezTo>
                <a:cubicBezTo>
                  <a:pt x="50" y="141"/>
                  <a:pt x="54" y="142"/>
                  <a:pt x="56" y="1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60" y="138"/>
                  <a:pt x="56" y="129"/>
                  <a:pt x="61" y="130"/>
                </a:cubicBezTo>
                <a:cubicBezTo>
                  <a:pt x="62" y="127"/>
                  <a:pt x="55" y="131"/>
                  <a:pt x="57" y="126"/>
                </a:cubicBezTo>
                <a:cubicBezTo>
                  <a:pt x="56" y="129"/>
                  <a:pt x="47" y="125"/>
                  <a:pt x="46" y="129"/>
                </a:cubicBezTo>
                <a:cubicBezTo>
                  <a:pt x="44" y="129"/>
                  <a:pt x="45" y="127"/>
                  <a:pt x="45" y="126"/>
                </a:cubicBezTo>
                <a:cubicBezTo>
                  <a:pt x="43" y="125"/>
                  <a:pt x="39" y="127"/>
                  <a:pt x="36" y="126"/>
                </a:cubicBezTo>
                <a:cubicBezTo>
                  <a:pt x="38" y="123"/>
                  <a:pt x="34" y="124"/>
                  <a:pt x="33" y="123"/>
                </a:cubicBezTo>
                <a:cubicBezTo>
                  <a:pt x="33" y="122"/>
                  <a:pt x="35" y="121"/>
                  <a:pt x="35" y="122"/>
                </a:cubicBezTo>
                <a:cubicBezTo>
                  <a:pt x="32" y="118"/>
                  <a:pt x="30" y="119"/>
                  <a:pt x="28" y="115"/>
                </a:cubicBezTo>
                <a:cubicBezTo>
                  <a:pt x="26" y="117"/>
                  <a:pt x="22" y="116"/>
                  <a:pt x="18" y="116"/>
                </a:cubicBezTo>
                <a:cubicBezTo>
                  <a:pt x="18" y="115"/>
                  <a:pt x="18" y="114"/>
                  <a:pt x="19" y="113"/>
                </a:cubicBezTo>
                <a:cubicBezTo>
                  <a:pt x="18" y="111"/>
                  <a:pt x="14" y="112"/>
                  <a:pt x="15" y="106"/>
                </a:cubicBezTo>
                <a:cubicBezTo>
                  <a:pt x="15" y="105"/>
                  <a:pt x="13" y="103"/>
                  <a:pt x="12" y="105"/>
                </a:cubicBezTo>
                <a:cubicBezTo>
                  <a:pt x="9" y="105"/>
                  <a:pt x="12" y="101"/>
                  <a:pt x="12" y="99"/>
                </a:cubicBezTo>
                <a:cubicBezTo>
                  <a:pt x="13" y="99"/>
                  <a:pt x="12" y="97"/>
                  <a:pt x="12" y="97"/>
                </a:cubicBezTo>
                <a:cubicBezTo>
                  <a:pt x="13" y="96"/>
                  <a:pt x="15" y="97"/>
                  <a:pt x="15" y="97"/>
                </a:cubicBezTo>
                <a:cubicBezTo>
                  <a:pt x="16" y="95"/>
                  <a:pt x="15" y="93"/>
                  <a:pt x="17" y="92"/>
                </a:cubicBezTo>
                <a:cubicBezTo>
                  <a:pt x="20" y="92"/>
                  <a:pt x="25" y="92"/>
                  <a:pt x="28" y="90"/>
                </a:cubicBezTo>
                <a:cubicBezTo>
                  <a:pt x="29" y="89"/>
                  <a:pt x="31" y="89"/>
                  <a:pt x="33" y="88"/>
                </a:cubicBezTo>
                <a:cubicBezTo>
                  <a:pt x="36" y="87"/>
                  <a:pt x="31" y="84"/>
                  <a:pt x="39" y="85"/>
                </a:cubicBezTo>
                <a:cubicBezTo>
                  <a:pt x="38" y="82"/>
                  <a:pt x="38" y="79"/>
                  <a:pt x="36" y="74"/>
                </a:cubicBezTo>
                <a:cubicBezTo>
                  <a:pt x="33" y="71"/>
                  <a:pt x="26" y="79"/>
                  <a:pt x="22" y="76"/>
                </a:cubicBezTo>
                <a:cubicBezTo>
                  <a:pt x="20" y="73"/>
                  <a:pt x="22" y="77"/>
                  <a:pt x="17" y="77"/>
                </a:cubicBezTo>
                <a:cubicBezTo>
                  <a:pt x="15" y="75"/>
                  <a:pt x="10" y="76"/>
                  <a:pt x="7" y="74"/>
                </a:cubicBezTo>
                <a:cubicBezTo>
                  <a:pt x="6" y="74"/>
                  <a:pt x="9" y="72"/>
                  <a:pt x="7" y="71"/>
                </a:cubicBezTo>
                <a:cubicBezTo>
                  <a:pt x="4" y="71"/>
                  <a:pt x="1" y="70"/>
                  <a:pt x="1" y="66"/>
                </a:cubicBezTo>
                <a:cubicBezTo>
                  <a:pt x="10" y="67"/>
                  <a:pt x="0" y="62"/>
                  <a:pt x="10" y="63"/>
                </a:cubicBezTo>
                <a:cubicBezTo>
                  <a:pt x="11" y="63"/>
                  <a:pt x="10" y="62"/>
                  <a:pt x="10" y="62"/>
                </a:cubicBezTo>
                <a:cubicBezTo>
                  <a:pt x="10" y="59"/>
                  <a:pt x="12" y="62"/>
                  <a:pt x="12" y="62"/>
                </a:cubicBezTo>
                <a:cubicBezTo>
                  <a:pt x="15" y="61"/>
                  <a:pt x="15" y="60"/>
                  <a:pt x="18" y="60"/>
                </a:cubicBezTo>
                <a:cubicBezTo>
                  <a:pt x="19" y="60"/>
                  <a:pt x="19" y="63"/>
                  <a:pt x="21" y="63"/>
                </a:cubicBezTo>
                <a:cubicBezTo>
                  <a:pt x="24" y="64"/>
                  <a:pt x="27" y="62"/>
                  <a:pt x="31" y="63"/>
                </a:cubicBezTo>
                <a:cubicBezTo>
                  <a:pt x="33" y="63"/>
                  <a:pt x="33" y="64"/>
                  <a:pt x="35" y="63"/>
                </a:cubicBezTo>
                <a:cubicBezTo>
                  <a:pt x="37" y="62"/>
                  <a:pt x="35" y="62"/>
                  <a:pt x="35" y="60"/>
                </a:cubicBezTo>
                <a:cubicBezTo>
                  <a:pt x="36" y="60"/>
                  <a:pt x="37" y="60"/>
                  <a:pt x="38" y="59"/>
                </a:cubicBezTo>
                <a:cubicBezTo>
                  <a:pt x="38" y="55"/>
                  <a:pt x="31" y="60"/>
                  <a:pt x="33" y="55"/>
                </a:cubicBezTo>
                <a:cubicBezTo>
                  <a:pt x="29" y="54"/>
                  <a:pt x="26" y="52"/>
                  <a:pt x="22" y="52"/>
                </a:cubicBezTo>
                <a:cubicBezTo>
                  <a:pt x="24" y="49"/>
                  <a:pt x="24" y="50"/>
                  <a:pt x="21" y="48"/>
                </a:cubicBezTo>
                <a:cubicBezTo>
                  <a:pt x="20" y="47"/>
                  <a:pt x="20" y="46"/>
                  <a:pt x="19" y="46"/>
                </a:cubicBezTo>
                <a:cubicBezTo>
                  <a:pt x="18" y="45"/>
                  <a:pt x="15" y="46"/>
                  <a:pt x="14" y="45"/>
                </a:cubicBezTo>
                <a:cubicBezTo>
                  <a:pt x="14" y="45"/>
                  <a:pt x="17" y="40"/>
                  <a:pt x="14" y="41"/>
                </a:cubicBezTo>
                <a:cubicBezTo>
                  <a:pt x="13" y="41"/>
                  <a:pt x="14" y="42"/>
                  <a:pt x="12" y="42"/>
                </a:cubicBezTo>
                <a:cubicBezTo>
                  <a:pt x="11" y="42"/>
                  <a:pt x="10" y="40"/>
                  <a:pt x="8" y="41"/>
                </a:cubicBezTo>
                <a:cubicBezTo>
                  <a:pt x="11" y="37"/>
                  <a:pt x="17" y="36"/>
                  <a:pt x="22" y="34"/>
                </a:cubicBezTo>
                <a:cubicBezTo>
                  <a:pt x="21" y="28"/>
                  <a:pt x="26" y="29"/>
                  <a:pt x="28" y="26"/>
                </a:cubicBezTo>
                <a:cubicBezTo>
                  <a:pt x="29" y="25"/>
                  <a:pt x="27" y="22"/>
                  <a:pt x="29" y="21"/>
                </a:cubicBezTo>
                <a:cubicBezTo>
                  <a:pt x="33" y="24"/>
                  <a:pt x="33" y="22"/>
                  <a:pt x="39" y="22"/>
                </a:cubicBezTo>
                <a:cubicBezTo>
                  <a:pt x="42" y="18"/>
                  <a:pt x="46" y="15"/>
                  <a:pt x="54" y="17"/>
                </a:cubicBezTo>
                <a:cubicBezTo>
                  <a:pt x="56" y="17"/>
                  <a:pt x="55" y="14"/>
                  <a:pt x="56" y="14"/>
                </a:cubicBezTo>
                <a:cubicBezTo>
                  <a:pt x="58" y="13"/>
                  <a:pt x="64" y="15"/>
                  <a:pt x="64" y="11"/>
                </a:cubicBezTo>
                <a:cubicBezTo>
                  <a:pt x="66" y="11"/>
                  <a:pt x="66" y="14"/>
                  <a:pt x="67" y="14"/>
                </a:cubicBezTo>
                <a:cubicBezTo>
                  <a:pt x="69" y="15"/>
                  <a:pt x="72" y="13"/>
                  <a:pt x="71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4" y="22"/>
                  <a:pt x="99" y="14"/>
                  <a:pt x="94" y="21"/>
                </a:cubicBezTo>
                <a:cubicBezTo>
                  <a:pt x="97" y="21"/>
                  <a:pt x="99" y="21"/>
                  <a:pt x="99" y="18"/>
                </a:cubicBezTo>
                <a:cubicBezTo>
                  <a:pt x="102" y="21"/>
                  <a:pt x="108" y="20"/>
                  <a:pt x="112" y="21"/>
                </a:cubicBezTo>
                <a:cubicBezTo>
                  <a:pt x="112" y="21"/>
                  <a:pt x="112" y="22"/>
                  <a:pt x="113" y="22"/>
                </a:cubicBezTo>
                <a:cubicBezTo>
                  <a:pt x="114" y="22"/>
                  <a:pt x="115" y="23"/>
                  <a:pt x="116" y="24"/>
                </a:cubicBezTo>
                <a:cubicBezTo>
                  <a:pt x="120" y="24"/>
                  <a:pt x="121" y="21"/>
                  <a:pt x="123" y="24"/>
                </a:cubicBezTo>
                <a:cubicBezTo>
                  <a:pt x="124" y="24"/>
                  <a:pt x="140" y="24"/>
                  <a:pt x="141" y="25"/>
                </a:cubicBezTo>
                <a:cubicBezTo>
                  <a:pt x="143" y="26"/>
                  <a:pt x="152" y="27"/>
                  <a:pt x="157" y="28"/>
                </a:cubicBezTo>
                <a:cubicBezTo>
                  <a:pt x="158" y="30"/>
                  <a:pt x="161" y="31"/>
                  <a:pt x="161" y="34"/>
                </a:cubicBezTo>
                <a:cubicBezTo>
                  <a:pt x="166" y="34"/>
                  <a:pt x="168" y="37"/>
                  <a:pt x="172" y="35"/>
                </a:cubicBezTo>
                <a:cubicBezTo>
                  <a:pt x="173" y="39"/>
                  <a:pt x="179" y="37"/>
                  <a:pt x="183" y="38"/>
                </a:cubicBezTo>
                <a:cubicBezTo>
                  <a:pt x="183" y="36"/>
                  <a:pt x="182" y="37"/>
                  <a:pt x="181" y="36"/>
                </a:cubicBezTo>
                <a:cubicBezTo>
                  <a:pt x="183" y="33"/>
                  <a:pt x="187" y="30"/>
                  <a:pt x="192" y="29"/>
                </a:cubicBezTo>
                <a:cubicBezTo>
                  <a:pt x="191" y="32"/>
                  <a:pt x="193" y="32"/>
                  <a:pt x="193" y="31"/>
                </a:cubicBezTo>
                <a:cubicBezTo>
                  <a:pt x="195" y="31"/>
                  <a:pt x="194" y="33"/>
                  <a:pt x="196" y="34"/>
                </a:cubicBezTo>
                <a:cubicBezTo>
                  <a:pt x="199" y="34"/>
                  <a:pt x="199" y="32"/>
                  <a:pt x="199" y="29"/>
                </a:cubicBezTo>
                <a:cubicBezTo>
                  <a:pt x="202" y="29"/>
                  <a:pt x="203" y="30"/>
                  <a:pt x="205" y="31"/>
                </a:cubicBezTo>
                <a:cubicBezTo>
                  <a:pt x="206" y="29"/>
                  <a:pt x="204" y="28"/>
                  <a:pt x="207" y="25"/>
                </a:cubicBezTo>
                <a:cubicBezTo>
                  <a:pt x="210" y="25"/>
                  <a:pt x="211" y="27"/>
                  <a:pt x="212" y="25"/>
                </a:cubicBezTo>
                <a:cubicBezTo>
                  <a:pt x="214" y="26"/>
                  <a:pt x="212" y="28"/>
                  <a:pt x="210" y="28"/>
                </a:cubicBezTo>
                <a:cubicBezTo>
                  <a:pt x="212" y="32"/>
                  <a:pt x="221" y="24"/>
                  <a:pt x="224" y="29"/>
                </a:cubicBezTo>
                <a:cubicBezTo>
                  <a:pt x="229" y="30"/>
                  <a:pt x="221" y="25"/>
                  <a:pt x="226" y="25"/>
                </a:cubicBezTo>
                <a:cubicBezTo>
                  <a:pt x="226" y="23"/>
                  <a:pt x="227" y="22"/>
                  <a:pt x="230" y="22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3" y="23"/>
                  <a:pt x="234" y="29"/>
                  <a:pt x="237" y="29"/>
                </a:cubicBezTo>
                <a:cubicBezTo>
                  <a:pt x="241" y="30"/>
                  <a:pt x="244" y="29"/>
                  <a:pt x="245" y="26"/>
                </a:cubicBezTo>
                <a:cubicBezTo>
                  <a:pt x="247" y="28"/>
                  <a:pt x="251" y="28"/>
                  <a:pt x="249" y="32"/>
                </a:cubicBezTo>
                <a:cubicBezTo>
                  <a:pt x="253" y="31"/>
                  <a:pt x="256" y="30"/>
                  <a:pt x="256" y="26"/>
                </a:cubicBezTo>
                <a:cubicBezTo>
                  <a:pt x="260" y="29"/>
                  <a:pt x="262" y="25"/>
                  <a:pt x="265" y="29"/>
                </a:cubicBezTo>
                <a:cubicBezTo>
                  <a:pt x="275" y="29"/>
                  <a:pt x="275" y="29"/>
                  <a:pt x="275" y="29"/>
                </a:cubicBezTo>
                <a:cubicBezTo>
                  <a:pt x="275" y="30"/>
                  <a:pt x="273" y="32"/>
                  <a:pt x="273" y="32"/>
                </a:cubicBezTo>
                <a:cubicBezTo>
                  <a:pt x="273" y="32"/>
                  <a:pt x="277" y="34"/>
                  <a:pt x="276" y="34"/>
                </a:cubicBezTo>
                <a:cubicBezTo>
                  <a:pt x="277" y="34"/>
                  <a:pt x="278" y="32"/>
                  <a:pt x="280" y="32"/>
                </a:cubicBezTo>
                <a:cubicBezTo>
                  <a:pt x="281" y="32"/>
                  <a:pt x="280" y="35"/>
                  <a:pt x="280" y="35"/>
                </a:cubicBezTo>
                <a:cubicBezTo>
                  <a:pt x="284" y="37"/>
                  <a:pt x="290" y="34"/>
                  <a:pt x="294" y="35"/>
                </a:cubicBezTo>
                <a:cubicBezTo>
                  <a:pt x="295" y="37"/>
                  <a:pt x="297" y="36"/>
                  <a:pt x="299" y="36"/>
                </a:cubicBezTo>
                <a:cubicBezTo>
                  <a:pt x="296" y="41"/>
                  <a:pt x="303" y="37"/>
                  <a:pt x="303" y="41"/>
                </a:cubicBezTo>
                <a:cubicBezTo>
                  <a:pt x="303" y="44"/>
                  <a:pt x="300" y="42"/>
                  <a:pt x="300" y="45"/>
                </a:cubicBezTo>
                <a:cubicBezTo>
                  <a:pt x="300" y="47"/>
                  <a:pt x="301" y="47"/>
                  <a:pt x="301" y="49"/>
                </a:cubicBezTo>
                <a:cubicBezTo>
                  <a:pt x="316" y="48"/>
                  <a:pt x="329" y="47"/>
                  <a:pt x="341" y="52"/>
                </a:cubicBezTo>
                <a:cubicBezTo>
                  <a:pt x="340" y="53"/>
                  <a:pt x="339" y="54"/>
                  <a:pt x="339" y="56"/>
                </a:cubicBezTo>
                <a:cubicBezTo>
                  <a:pt x="342" y="56"/>
                  <a:pt x="342" y="54"/>
                  <a:pt x="345" y="55"/>
                </a:cubicBezTo>
                <a:cubicBezTo>
                  <a:pt x="344" y="50"/>
                  <a:pt x="345" y="51"/>
                  <a:pt x="343" y="46"/>
                </a:cubicBezTo>
                <a:cubicBezTo>
                  <a:pt x="344" y="44"/>
                  <a:pt x="355" y="44"/>
                  <a:pt x="352" y="42"/>
                </a:cubicBezTo>
                <a:cubicBezTo>
                  <a:pt x="353" y="39"/>
                  <a:pt x="354" y="42"/>
                  <a:pt x="356" y="42"/>
                </a:cubicBezTo>
                <a:cubicBezTo>
                  <a:pt x="356" y="43"/>
                  <a:pt x="359" y="43"/>
                  <a:pt x="359" y="45"/>
                </a:cubicBezTo>
                <a:cubicBezTo>
                  <a:pt x="364" y="46"/>
                  <a:pt x="368" y="43"/>
                  <a:pt x="373" y="45"/>
                </a:cubicBezTo>
                <a:cubicBezTo>
                  <a:pt x="373" y="45"/>
                  <a:pt x="373" y="46"/>
                  <a:pt x="374" y="46"/>
                </a:cubicBezTo>
                <a:cubicBezTo>
                  <a:pt x="375" y="46"/>
                  <a:pt x="376" y="47"/>
                  <a:pt x="377" y="48"/>
                </a:cubicBezTo>
                <a:cubicBezTo>
                  <a:pt x="382" y="48"/>
                  <a:pt x="387" y="45"/>
                  <a:pt x="394" y="46"/>
                </a:cubicBezTo>
                <a:cubicBezTo>
                  <a:pt x="398" y="43"/>
                  <a:pt x="397" y="41"/>
                  <a:pt x="398" y="38"/>
                </a:cubicBezTo>
                <a:cubicBezTo>
                  <a:pt x="397" y="33"/>
                  <a:pt x="393" y="35"/>
                  <a:pt x="393" y="34"/>
                </a:cubicBezTo>
                <a:cubicBezTo>
                  <a:pt x="393" y="26"/>
                  <a:pt x="406" y="30"/>
                  <a:pt x="409" y="32"/>
                </a:cubicBezTo>
                <a:cubicBezTo>
                  <a:pt x="409" y="34"/>
                  <a:pt x="408" y="35"/>
                  <a:pt x="405" y="35"/>
                </a:cubicBezTo>
                <a:cubicBezTo>
                  <a:pt x="408" y="38"/>
                  <a:pt x="405" y="39"/>
                  <a:pt x="404" y="41"/>
                </a:cubicBezTo>
                <a:cubicBezTo>
                  <a:pt x="403" y="44"/>
                  <a:pt x="406" y="43"/>
                  <a:pt x="408" y="43"/>
                </a:cubicBezTo>
                <a:cubicBezTo>
                  <a:pt x="406" y="48"/>
                  <a:pt x="409" y="48"/>
                  <a:pt x="407" y="52"/>
                </a:cubicBezTo>
                <a:cubicBezTo>
                  <a:pt x="411" y="54"/>
                  <a:pt x="413" y="45"/>
                  <a:pt x="412" y="46"/>
                </a:cubicBezTo>
                <a:cubicBezTo>
                  <a:pt x="413" y="46"/>
                  <a:pt x="416" y="50"/>
                  <a:pt x="415" y="43"/>
                </a:cubicBezTo>
                <a:cubicBezTo>
                  <a:pt x="421" y="44"/>
                  <a:pt x="420" y="38"/>
                  <a:pt x="423" y="36"/>
                </a:cubicBezTo>
                <a:cubicBezTo>
                  <a:pt x="422" y="32"/>
                  <a:pt x="419" y="29"/>
                  <a:pt x="414" y="29"/>
                </a:cubicBezTo>
                <a:cubicBezTo>
                  <a:pt x="416" y="27"/>
                  <a:pt x="411" y="24"/>
                  <a:pt x="407" y="22"/>
                </a:cubicBezTo>
                <a:cubicBezTo>
                  <a:pt x="407" y="20"/>
                  <a:pt x="407" y="18"/>
                  <a:pt x="405" y="18"/>
                </a:cubicBezTo>
                <a:cubicBezTo>
                  <a:pt x="405" y="15"/>
                  <a:pt x="409" y="14"/>
                  <a:pt x="409" y="11"/>
                </a:cubicBezTo>
                <a:cubicBezTo>
                  <a:pt x="409" y="10"/>
                  <a:pt x="413" y="9"/>
                  <a:pt x="412" y="8"/>
                </a:cubicBezTo>
                <a:cubicBezTo>
                  <a:pt x="408" y="5"/>
                  <a:pt x="417" y="9"/>
                  <a:pt x="414" y="5"/>
                </a:cubicBezTo>
                <a:cubicBezTo>
                  <a:pt x="414" y="0"/>
                  <a:pt x="417" y="7"/>
                  <a:pt x="418" y="7"/>
                </a:cubicBezTo>
                <a:cubicBezTo>
                  <a:pt x="419" y="7"/>
                  <a:pt x="422" y="6"/>
                  <a:pt x="423" y="7"/>
                </a:cubicBezTo>
                <a:cubicBezTo>
                  <a:pt x="424" y="7"/>
                  <a:pt x="421" y="9"/>
                  <a:pt x="422" y="10"/>
                </a:cubicBezTo>
                <a:cubicBezTo>
                  <a:pt x="423" y="10"/>
                  <a:pt x="426" y="9"/>
                  <a:pt x="426" y="10"/>
                </a:cubicBezTo>
                <a:cubicBezTo>
                  <a:pt x="427" y="10"/>
                  <a:pt x="425" y="13"/>
                  <a:pt x="426" y="14"/>
                </a:cubicBezTo>
                <a:cubicBezTo>
                  <a:pt x="426" y="14"/>
                  <a:pt x="429" y="14"/>
                  <a:pt x="429" y="14"/>
                </a:cubicBezTo>
                <a:cubicBezTo>
                  <a:pt x="430" y="17"/>
                  <a:pt x="427" y="16"/>
                  <a:pt x="429" y="19"/>
                </a:cubicBezTo>
                <a:cubicBezTo>
                  <a:pt x="430" y="20"/>
                  <a:pt x="431" y="21"/>
                  <a:pt x="430" y="22"/>
                </a:cubicBezTo>
                <a:cubicBezTo>
                  <a:pt x="430" y="22"/>
                  <a:pt x="429" y="23"/>
                  <a:pt x="429" y="24"/>
                </a:cubicBezTo>
                <a:cubicBezTo>
                  <a:pt x="429" y="26"/>
                  <a:pt x="428" y="26"/>
                  <a:pt x="428" y="28"/>
                </a:cubicBezTo>
                <a:cubicBezTo>
                  <a:pt x="427" y="30"/>
                  <a:pt x="437" y="31"/>
                  <a:pt x="435" y="26"/>
                </a:cubicBezTo>
                <a:cubicBezTo>
                  <a:pt x="437" y="26"/>
                  <a:pt x="436" y="30"/>
                  <a:pt x="440" y="29"/>
                </a:cubicBezTo>
                <a:cubicBezTo>
                  <a:pt x="438" y="32"/>
                  <a:pt x="441" y="32"/>
                  <a:pt x="440" y="36"/>
                </a:cubicBezTo>
                <a:cubicBezTo>
                  <a:pt x="446" y="37"/>
                  <a:pt x="445" y="32"/>
                  <a:pt x="450" y="35"/>
                </a:cubicBezTo>
                <a:cubicBezTo>
                  <a:pt x="451" y="35"/>
                  <a:pt x="451" y="34"/>
                  <a:pt x="451" y="34"/>
                </a:cubicBezTo>
                <a:cubicBezTo>
                  <a:pt x="455" y="34"/>
                  <a:pt x="450" y="35"/>
                  <a:pt x="453" y="38"/>
                </a:cubicBezTo>
                <a:cubicBezTo>
                  <a:pt x="453" y="38"/>
                  <a:pt x="456" y="39"/>
                  <a:pt x="456" y="39"/>
                </a:cubicBezTo>
                <a:cubicBezTo>
                  <a:pt x="456" y="42"/>
                  <a:pt x="451" y="43"/>
                  <a:pt x="453" y="48"/>
                </a:cubicBezTo>
                <a:moveTo>
                  <a:pt x="286" y="63"/>
                </a:moveTo>
                <a:cubicBezTo>
                  <a:pt x="285" y="61"/>
                  <a:pt x="288" y="59"/>
                  <a:pt x="286" y="59"/>
                </a:cubicBezTo>
                <a:cubicBezTo>
                  <a:pt x="286" y="60"/>
                  <a:pt x="286" y="60"/>
                  <a:pt x="284" y="60"/>
                </a:cubicBezTo>
                <a:cubicBezTo>
                  <a:pt x="284" y="58"/>
                  <a:pt x="285" y="56"/>
                  <a:pt x="283" y="56"/>
                </a:cubicBezTo>
                <a:cubicBezTo>
                  <a:pt x="281" y="58"/>
                  <a:pt x="275" y="63"/>
                  <a:pt x="272" y="59"/>
                </a:cubicBezTo>
                <a:cubicBezTo>
                  <a:pt x="271" y="55"/>
                  <a:pt x="278" y="60"/>
                  <a:pt x="276" y="55"/>
                </a:cubicBezTo>
                <a:cubicBezTo>
                  <a:pt x="275" y="54"/>
                  <a:pt x="273" y="55"/>
                  <a:pt x="273" y="53"/>
                </a:cubicBezTo>
                <a:cubicBezTo>
                  <a:pt x="271" y="52"/>
                  <a:pt x="270" y="55"/>
                  <a:pt x="268" y="56"/>
                </a:cubicBezTo>
                <a:cubicBezTo>
                  <a:pt x="265" y="57"/>
                  <a:pt x="261" y="56"/>
                  <a:pt x="258" y="57"/>
                </a:cubicBezTo>
                <a:cubicBezTo>
                  <a:pt x="258" y="57"/>
                  <a:pt x="257" y="58"/>
                  <a:pt x="256" y="59"/>
                </a:cubicBezTo>
                <a:cubicBezTo>
                  <a:pt x="252" y="60"/>
                  <a:pt x="247" y="60"/>
                  <a:pt x="242" y="60"/>
                </a:cubicBezTo>
                <a:cubicBezTo>
                  <a:pt x="243" y="63"/>
                  <a:pt x="240" y="64"/>
                  <a:pt x="242" y="64"/>
                </a:cubicBezTo>
                <a:cubicBezTo>
                  <a:pt x="242" y="63"/>
                  <a:pt x="244" y="63"/>
                  <a:pt x="244" y="66"/>
                </a:cubicBezTo>
                <a:cubicBezTo>
                  <a:pt x="250" y="67"/>
                  <a:pt x="259" y="60"/>
                  <a:pt x="261" y="66"/>
                </a:cubicBezTo>
                <a:cubicBezTo>
                  <a:pt x="257" y="63"/>
                  <a:pt x="259" y="66"/>
                  <a:pt x="256" y="67"/>
                </a:cubicBezTo>
                <a:cubicBezTo>
                  <a:pt x="254" y="67"/>
                  <a:pt x="252" y="68"/>
                  <a:pt x="251" y="70"/>
                </a:cubicBezTo>
                <a:cubicBezTo>
                  <a:pt x="258" y="71"/>
                  <a:pt x="262" y="68"/>
                  <a:pt x="269" y="69"/>
                </a:cubicBezTo>
                <a:cubicBezTo>
                  <a:pt x="269" y="70"/>
                  <a:pt x="269" y="73"/>
                  <a:pt x="270" y="73"/>
                </a:cubicBezTo>
                <a:cubicBezTo>
                  <a:pt x="271" y="71"/>
                  <a:pt x="273" y="71"/>
                  <a:pt x="275" y="71"/>
                </a:cubicBezTo>
                <a:cubicBezTo>
                  <a:pt x="275" y="69"/>
                  <a:pt x="276" y="67"/>
                  <a:pt x="277" y="66"/>
                </a:cubicBezTo>
                <a:cubicBezTo>
                  <a:pt x="280" y="63"/>
                  <a:pt x="279" y="66"/>
                  <a:pt x="283" y="66"/>
                </a:cubicBezTo>
                <a:cubicBezTo>
                  <a:pt x="283" y="64"/>
                  <a:pt x="284" y="62"/>
                  <a:pt x="286" y="63"/>
                </a:cubicBezTo>
                <a:moveTo>
                  <a:pt x="296" y="111"/>
                </a:moveTo>
                <a:cubicBezTo>
                  <a:pt x="297" y="107"/>
                  <a:pt x="301" y="108"/>
                  <a:pt x="303" y="106"/>
                </a:cubicBezTo>
                <a:cubicBezTo>
                  <a:pt x="303" y="106"/>
                  <a:pt x="305" y="107"/>
                  <a:pt x="306" y="106"/>
                </a:cubicBezTo>
                <a:cubicBezTo>
                  <a:pt x="308" y="106"/>
                  <a:pt x="310" y="106"/>
                  <a:pt x="313" y="105"/>
                </a:cubicBezTo>
                <a:cubicBezTo>
                  <a:pt x="313" y="105"/>
                  <a:pt x="314" y="103"/>
                  <a:pt x="314" y="102"/>
                </a:cubicBezTo>
                <a:cubicBezTo>
                  <a:pt x="318" y="100"/>
                  <a:pt x="320" y="103"/>
                  <a:pt x="321" y="101"/>
                </a:cubicBezTo>
                <a:cubicBezTo>
                  <a:pt x="320" y="101"/>
                  <a:pt x="319" y="100"/>
                  <a:pt x="321" y="99"/>
                </a:cubicBezTo>
                <a:cubicBezTo>
                  <a:pt x="324" y="100"/>
                  <a:pt x="324" y="98"/>
                  <a:pt x="325" y="99"/>
                </a:cubicBezTo>
                <a:cubicBezTo>
                  <a:pt x="326" y="100"/>
                  <a:pt x="327" y="98"/>
                  <a:pt x="327" y="98"/>
                </a:cubicBezTo>
                <a:cubicBezTo>
                  <a:pt x="324" y="99"/>
                  <a:pt x="327" y="95"/>
                  <a:pt x="329" y="98"/>
                </a:cubicBezTo>
                <a:cubicBezTo>
                  <a:pt x="330" y="95"/>
                  <a:pt x="332" y="95"/>
                  <a:pt x="332" y="91"/>
                </a:cubicBezTo>
                <a:cubicBezTo>
                  <a:pt x="327" y="90"/>
                  <a:pt x="326" y="93"/>
                  <a:pt x="321" y="92"/>
                </a:cubicBezTo>
                <a:cubicBezTo>
                  <a:pt x="321" y="95"/>
                  <a:pt x="320" y="96"/>
                  <a:pt x="318" y="97"/>
                </a:cubicBezTo>
                <a:cubicBezTo>
                  <a:pt x="314" y="99"/>
                  <a:pt x="315" y="96"/>
                  <a:pt x="311" y="97"/>
                </a:cubicBezTo>
                <a:cubicBezTo>
                  <a:pt x="310" y="97"/>
                  <a:pt x="311" y="98"/>
                  <a:pt x="308" y="98"/>
                </a:cubicBezTo>
                <a:cubicBezTo>
                  <a:pt x="306" y="98"/>
                  <a:pt x="306" y="96"/>
                  <a:pt x="303" y="97"/>
                </a:cubicBezTo>
                <a:cubicBezTo>
                  <a:pt x="302" y="96"/>
                  <a:pt x="303" y="94"/>
                  <a:pt x="301" y="94"/>
                </a:cubicBezTo>
                <a:cubicBezTo>
                  <a:pt x="301" y="96"/>
                  <a:pt x="301" y="97"/>
                  <a:pt x="300" y="98"/>
                </a:cubicBezTo>
                <a:cubicBezTo>
                  <a:pt x="300" y="100"/>
                  <a:pt x="302" y="99"/>
                  <a:pt x="303" y="101"/>
                </a:cubicBezTo>
                <a:cubicBezTo>
                  <a:pt x="298" y="100"/>
                  <a:pt x="298" y="102"/>
                  <a:pt x="297" y="104"/>
                </a:cubicBezTo>
                <a:cubicBezTo>
                  <a:pt x="295" y="106"/>
                  <a:pt x="292" y="104"/>
                  <a:pt x="292" y="106"/>
                </a:cubicBezTo>
                <a:cubicBezTo>
                  <a:pt x="291" y="110"/>
                  <a:pt x="285" y="106"/>
                  <a:pt x="287" y="111"/>
                </a:cubicBezTo>
                <a:lnTo>
                  <a:pt x="296" y="111"/>
                </a:lnTo>
                <a:close/>
                <a:moveTo>
                  <a:pt x="398" y="165"/>
                </a:moveTo>
                <a:cubicBezTo>
                  <a:pt x="397" y="166"/>
                  <a:pt x="397" y="167"/>
                  <a:pt x="397" y="167"/>
                </a:cubicBezTo>
                <a:cubicBezTo>
                  <a:pt x="396" y="167"/>
                  <a:pt x="393" y="168"/>
                  <a:pt x="393" y="168"/>
                </a:cubicBezTo>
                <a:cubicBezTo>
                  <a:pt x="391" y="170"/>
                  <a:pt x="394" y="174"/>
                  <a:pt x="391" y="174"/>
                </a:cubicBezTo>
                <a:cubicBezTo>
                  <a:pt x="391" y="172"/>
                  <a:pt x="391" y="170"/>
                  <a:pt x="390" y="170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7" y="175"/>
                  <a:pt x="397" y="175"/>
                  <a:pt x="397" y="175"/>
                </a:cubicBezTo>
                <a:cubicBezTo>
                  <a:pt x="396" y="177"/>
                  <a:pt x="399" y="179"/>
                  <a:pt x="400" y="181"/>
                </a:cubicBezTo>
                <a:cubicBezTo>
                  <a:pt x="401" y="185"/>
                  <a:pt x="402" y="184"/>
                  <a:pt x="404" y="186"/>
                </a:cubicBezTo>
                <a:cubicBezTo>
                  <a:pt x="402" y="187"/>
                  <a:pt x="400" y="187"/>
                  <a:pt x="401" y="189"/>
                </a:cubicBezTo>
                <a:cubicBezTo>
                  <a:pt x="401" y="191"/>
                  <a:pt x="403" y="191"/>
                  <a:pt x="402" y="193"/>
                </a:cubicBezTo>
                <a:cubicBezTo>
                  <a:pt x="408" y="193"/>
                  <a:pt x="408" y="193"/>
                  <a:pt x="408" y="193"/>
                </a:cubicBezTo>
                <a:cubicBezTo>
                  <a:pt x="410" y="192"/>
                  <a:pt x="410" y="188"/>
                  <a:pt x="409" y="185"/>
                </a:cubicBezTo>
                <a:cubicBezTo>
                  <a:pt x="408" y="184"/>
                  <a:pt x="406" y="184"/>
                  <a:pt x="405" y="182"/>
                </a:cubicBezTo>
                <a:cubicBezTo>
                  <a:pt x="408" y="175"/>
                  <a:pt x="405" y="179"/>
                  <a:pt x="404" y="177"/>
                </a:cubicBezTo>
                <a:cubicBezTo>
                  <a:pt x="402" y="174"/>
                  <a:pt x="402" y="169"/>
                  <a:pt x="401" y="165"/>
                </a:cubicBezTo>
                <a:cubicBezTo>
                  <a:pt x="400" y="166"/>
                  <a:pt x="399" y="165"/>
                  <a:pt x="398" y="165"/>
                </a:cubicBezTo>
                <a:moveTo>
                  <a:pt x="453" y="209"/>
                </a:moveTo>
                <a:cubicBezTo>
                  <a:pt x="448" y="207"/>
                  <a:pt x="449" y="211"/>
                  <a:pt x="447" y="212"/>
                </a:cubicBezTo>
                <a:cubicBezTo>
                  <a:pt x="447" y="211"/>
                  <a:pt x="446" y="210"/>
                  <a:pt x="444" y="210"/>
                </a:cubicBezTo>
                <a:cubicBezTo>
                  <a:pt x="445" y="215"/>
                  <a:pt x="439" y="213"/>
                  <a:pt x="437" y="214"/>
                </a:cubicBezTo>
                <a:cubicBezTo>
                  <a:pt x="436" y="215"/>
                  <a:pt x="437" y="216"/>
                  <a:pt x="436" y="217"/>
                </a:cubicBezTo>
                <a:cubicBezTo>
                  <a:pt x="435" y="218"/>
                  <a:pt x="433" y="217"/>
                  <a:pt x="433" y="219"/>
                </a:cubicBezTo>
                <a:cubicBezTo>
                  <a:pt x="436" y="219"/>
                  <a:pt x="433" y="220"/>
                  <a:pt x="433" y="223"/>
                </a:cubicBezTo>
                <a:cubicBezTo>
                  <a:pt x="436" y="225"/>
                  <a:pt x="437" y="221"/>
                  <a:pt x="439" y="220"/>
                </a:cubicBezTo>
                <a:cubicBezTo>
                  <a:pt x="441" y="219"/>
                  <a:pt x="444" y="220"/>
                  <a:pt x="447" y="220"/>
                </a:cubicBezTo>
                <a:cubicBezTo>
                  <a:pt x="449" y="220"/>
                  <a:pt x="449" y="219"/>
                  <a:pt x="451" y="219"/>
                </a:cubicBezTo>
                <a:cubicBezTo>
                  <a:pt x="455" y="218"/>
                  <a:pt x="459" y="220"/>
                  <a:pt x="460" y="221"/>
                </a:cubicBezTo>
                <a:cubicBezTo>
                  <a:pt x="459" y="222"/>
                  <a:pt x="457" y="222"/>
                  <a:pt x="457" y="223"/>
                </a:cubicBezTo>
                <a:cubicBezTo>
                  <a:pt x="458" y="222"/>
                  <a:pt x="458" y="224"/>
                  <a:pt x="458" y="224"/>
                </a:cubicBezTo>
                <a:cubicBezTo>
                  <a:pt x="459" y="224"/>
                  <a:pt x="460" y="223"/>
                  <a:pt x="460" y="223"/>
                </a:cubicBezTo>
                <a:cubicBezTo>
                  <a:pt x="465" y="223"/>
                  <a:pt x="463" y="224"/>
                  <a:pt x="467" y="221"/>
                </a:cubicBezTo>
                <a:cubicBezTo>
                  <a:pt x="471" y="219"/>
                  <a:pt x="474" y="223"/>
                  <a:pt x="477" y="220"/>
                </a:cubicBezTo>
                <a:cubicBezTo>
                  <a:pt x="473" y="219"/>
                  <a:pt x="477" y="214"/>
                  <a:pt x="474" y="217"/>
                </a:cubicBezTo>
                <a:cubicBezTo>
                  <a:pt x="471" y="220"/>
                  <a:pt x="471" y="212"/>
                  <a:pt x="471" y="212"/>
                </a:cubicBezTo>
                <a:cubicBezTo>
                  <a:pt x="471" y="211"/>
                  <a:pt x="467" y="212"/>
                  <a:pt x="468" y="209"/>
                </a:cubicBezTo>
                <a:cubicBezTo>
                  <a:pt x="461" y="209"/>
                  <a:pt x="461" y="209"/>
                  <a:pt x="461" y="209"/>
                </a:cubicBezTo>
                <a:cubicBezTo>
                  <a:pt x="462" y="207"/>
                  <a:pt x="463" y="206"/>
                  <a:pt x="461" y="205"/>
                </a:cubicBezTo>
                <a:cubicBezTo>
                  <a:pt x="457" y="206"/>
                  <a:pt x="458" y="205"/>
                  <a:pt x="453" y="205"/>
                </a:cubicBezTo>
                <a:cubicBezTo>
                  <a:pt x="452" y="207"/>
                  <a:pt x="451" y="207"/>
                  <a:pt x="453" y="209"/>
                </a:cubicBezTo>
                <a:moveTo>
                  <a:pt x="491" y="244"/>
                </a:moveTo>
                <a:cubicBezTo>
                  <a:pt x="490" y="244"/>
                  <a:pt x="489" y="244"/>
                  <a:pt x="489" y="243"/>
                </a:cubicBezTo>
                <a:cubicBezTo>
                  <a:pt x="495" y="244"/>
                  <a:pt x="489" y="233"/>
                  <a:pt x="495" y="234"/>
                </a:cubicBezTo>
                <a:cubicBezTo>
                  <a:pt x="498" y="237"/>
                  <a:pt x="499" y="233"/>
                  <a:pt x="503" y="234"/>
                </a:cubicBezTo>
                <a:cubicBezTo>
                  <a:pt x="501" y="226"/>
                  <a:pt x="491" y="224"/>
                  <a:pt x="482" y="226"/>
                </a:cubicBezTo>
                <a:cubicBezTo>
                  <a:pt x="481" y="225"/>
                  <a:pt x="481" y="225"/>
                  <a:pt x="481" y="223"/>
                </a:cubicBezTo>
                <a:cubicBezTo>
                  <a:pt x="478" y="222"/>
                  <a:pt x="477" y="226"/>
                  <a:pt x="474" y="226"/>
                </a:cubicBezTo>
                <a:cubicBezTo>
                  <a:pt x="472" y="226"/>
                  <a:pt x="472" y="224"/>
                  <a:pt x="470" y="224"/>
                </a:cubicBezTo>
                <a:cubicBezTo>
                  <a:pt x="468" y="225"/>
                  <a:pt x="467" y="226"/>
                  <a:pt x="465" y="227"/>
                </a:cubicBezTo>
                <a:cubicBezTo>
                  <a:pt x="463" y="228"/>
                  <a:pt x="462" y="228"/>
                  <a:pt x="460" y="228"/>
                </a:cubicBezTo>
                <a:cubicBezTo>
                  <a:pt x="460" y="231"/>
                  <a:pt x="459" y="232"/>
                  <a:pt x="457" y="233"/>
                </a:cubicBezTo>
                <a:cubicBezTo>
                  <a:pt x="457" y="244"/>
                  <a:pt x="455" y="245"/>
                  <a:pt x="456" y="257"/>
                </a:cubicBezTo>
                <a:cubicBezTo>
                  <a:pt x="461" y="259"/>
                  <a:pt x="458" y="253"/>
                  <a:pt x="463" y="254"/>
                </a:cubicBezTo>
                <a:cubicBezTo>
                  <a:pt x="462" y="251"/>
                  <a:pt x="463" y="249"/>
                  <a:pt x="464" y="248"/>
                </a:cubicBezTo>
                <a:cubicBezTo>
                  <a:pt x="466" y="245"/>
                  <a:pt x="464" y="241"/>
                  <a:pt x="465" y="237"/>
                </a:cubicBezTo>
                <a:cubicBezTo>
                  <a:pt x="466" y="237"/>
                  <a:pt x="468" y="235"/>
                  <a:pt x="468" y="234"/>
                </a:cubicBezTo>
                <a:cubicBezTo>
                  <a:pt x="469" y="233"/>
                  <a:pt x="468" y="230"/>
                  <a:pt x="470" y="230"/>
                </a:cubicBezTo>
                <a:cubicBezTo>
                  <a:pt x="472" y="230"/>
                  <a:pt x="474" y="230"/>
                  <a:pt x="475" y="228"/>
                </a:cubicBezTo>
                <a:cubicBezTo>
                  <a:pt x="473" y="233"/>
                  <a:pt x="480" y="229"/>
                  <a:pt x="479" y="233"/>
                </a:cubicBezTo>
                <a:cubicBezTo>
                  <a:pt x="480" y="237"/>
                  <a:pt x="480" y="235"/>
                  <a:pt x="479" y="240"/>
                </a:cubicBezTo>
                <a:cubicBezTo>
                  <a:pt x="481" y="240"/>
                  <a:pt x="482" y="240"/>
                  <a:pt x="482" y="241"/>
                </a:cubicBezTo>
                <a:cubicBezTo>
                  <a:pt x="481" y="241"/>
                  <a:pt x="480" y="241"/>
                  <a:pt x="479" y="243"/>
                </a:cubicBezTo>
                <a:cubicBezTo>
                  <a:pt x="484" y="241"/>
                  <a:pt x="489" y="247"/>
                  <a:pt x="491" y="244"/>
                </a:cubicBezTo>
                <a:moveTo>
                  <a:pt x="516" y="238"/>
                </a:moveTo>
                <a:cubicBezTo>
                  <a:pt x="516" y="238"/>
                  <a:pt x="516" y="241"/>
                  <a:pt x="516" y="241"/>
                </a:cubicBezTo>
                <a:cubicBezTo>
                  <a:pt x="514" y="243"/>
                  <a:pt x="507" y="237"/>
                  <a:pt x="505" y="240"/>
                </a:cubicBezTo>
                <a:cubicBezTo>
                  <a:pt x="505" y="242"/>
                  <a:pt x="503" y="243"/>
                  <a:pt x="502" y="244"/>
                </a:cubicBezTo>
                <a:cubicBezTo>
                  <a:pt x="505" y="248"/>
                  <a:pt x="506" y="245"/>
                  <a:pt x="510" y="245"/>
                </a:cubicBezTo>
                <a:cubicBezTo>
                  <a:pt x="513" y="245"/>
                  <a:pt x="518" y="247"/>
                  <a:pt x="520" y="244"/>
                </a:cubicBezTo>
                <a:cubicBezTo>
                  <a:pt x="519" y="244"/>
                  <a:pt x="519" y="243"/>
                  <a:pt x="520" y="243"/>
                </a:cubicBezTo>
                <a:cubicBezTo>
                  <a:pt x="521" y="242"/>
                  <a:pt x="523" y="242"/>
                  <a:pt x="523" y="241"/>
                </a:cubicBezTo>
                <a:cubicBezTo>
                  <a:pt x="519" y="241"/>
                  <a:pt x="518" y="238"/>
                  <a:pt x="516" y="238"/>
                </a:cubicBezTo>
                <a:moveTo>
                  <a:pt x="496" y="250"/>
                </a:moveTo>
                <a:cubicBezTo>
                  <a:pt x="496" y="249"/>
                  <a:pt x="495" y="247"/>
                  <a:pt x="493" y="248"/>
                </a:cubicBezTo>
                <a:cubicBezTo>
                  <a:pt x="493" y="248"/>
                  <a:pt x="494" y="251"/>
                  <a:pt x="493" y="251"/>
                </a:cubicBezTo>
                <a:cubicBezTo>
                  <a:pt x="486" y="251"/>
                  <a:pt x="486" y="251"/>
                  <a:pt x="486" y="251"/>
                </a:cubicBezTo>
                <a:cubicBezTo>
                  <a:pt x="489" y="256"/>
                  <a:pt x="482" y="252"/>
                  <a:pt x="482" y="255"/>
                </a:cubicBezTo>
                <a:cubicBezTo>
                  <a:pt x="486" y="255"/>
                  <a:pt x="486" y="255"/>
                  <a:pt x="486" y="255"/>
                </a:cubicBezTo>
                <a:cubicBezTo>
                  <a:pt x="487" y="257"/>
                  <a:pt x="485" y="257"/>
                  <a:pt x="485" y="258"/>
                </a:cubicBezTo>
                <a:cubicBezTo>
                  <a:pt x="489" y="259"/>
                  <a:pt x="488" y="255"/>
                  <a:pt x="491" y="255"/>
                </a:cubicBezTo>
                <a:cubicBezTo>
                  <a:pt x="492" y="256"/>
                  <a:pt x="494" y="257"/>
                  <a:pt x="498" y="257"/>
                </a:cubicBezTo>
                <a:cubicBezTo>
                  <a:pt x="497" y="251"/>
                  <a:pt x="507" y="256"/>
                  <a:pt x="505" y="248"/>
                </a:cubicBezTo>
                <a:cubicBezTo>
                  <a:pt x="500" y="247"/>
                  <a:pt x="498" y="250"/>
                  <a:pt x="496" y="25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31" name="Freeform 96"/>
          <p:cNvSpPr/>
          <p:nvPr/>
        </p:nvSpPr>
        <p:spPr>
          <a:xfrm>
            <a:off x="5070475" y="1827213"/>
            <a:ext cx="142875" cy="230187"/>
          </a:xfrm>
          <a:custGeom>
            <a:avLst/>
            <a:gdLst>
              <a:gd name="txL" fmla="*/ 0 w 46"/>
              <a:gd name="txT" fmla="*/ 0 h 69"/>
              <a:gd name="txR" fmla="*/ 46 w 46"/>
              <a:gd name="txB" fmla="*/ 69 h 6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6" h="69">
                <a:moveTo>
                  <a:pt x="13" y="7"/>
                </a:moveTo>
                <a:cubicBezTo>
                  <a:pt x="14" y="10"/>
                  <a:pt x="20" y="6"/>
                  <a:pt x="23" y="6"/>
                </a:cubicBezTo>
                <a:cubicBezTo>
                  <a:pt x="24" y="8"/>
                  <a:pt x="24" y="11"/>
                  <a:pt x="24" y="14"/>
                </a:cubicBezTo>
                <a:cubicBezTo>
                  <a:pt x="21" y="15"/>
                  <a:pt x="18" y="16"/>
                  <a:pt x="17" y="19"/>
                </a:cubicBezTo>
                <a:cubicBezTo>
                  <a:pt x="18" y="21"/>
                  <a:pt x="21" y="23"/>
                  <a:pt x="26" y="23"/>
                </a:cubicBezTo>
                <a:cubicBezTo>
                  <a:pt x="25" y="28"/>
                  <a:pt x="31" y="26"/>
                  <a:pt x="30" y="33"/>
                </a:cubicBezTo>
                <a:cubicBezTo>
                  <a:pt x="30" y="34"/>
                  <a:pt x="33" y="34"/>
                  <a:pt x="33" y="35"/>
                </a:cubicBezTo>
                <a:cubicBezTo>
                  <a:pt x="33" y="38"/>
                  <a:pt x="37" y="36"/>
                  <a:pt x="38" y="38"/>
                </a:cubicBezTo>
                <a:cubicBezTo>
                  <a:pt x="38" y="40"/>
                  <a:pt x="36" y="42"/>
                  <a:pt x="35" y="44"/>
                </a:cubicBezTo>
                <a:cubicBezTo>
                  <a:pt x="39" y="44"/>
                  <a:pt x="42" y="44"/>
                  <a:pt x="44" y="45"/>
                </a:cubicBezTo>
                <a:cubicBezTo>
                  <a:pt x="42" y="47"/>
                  <a:pt x="46" y="51"/>
                  <a:pt x="44" y="54"/>
                </a:cubicBezTo>
                <a:cubicBezTo>
                  <a:pt x="44" y="54"/>
                  <a:pt x="41" y="53"/>
                  <a:pt x="41" y="54"/>
                </a:cubicBezTo>
                <a:cubicBezTo>
                  <a:pt x="41" y="55"/>
                  <a:pt x="43" y="55"/>
                  <a:pt x="44" y="55"/>
                </a:cubicBezTo>
                <a:cubicBezTo>
                  <a:pt x="43" y="56"/>
                  <a:pt x="41" y="56"/>
                  <a:pt x="41" y="59"/>
                </a:cubicBezTo>
                <a:cubicBezTo>
                  <a:pt x="39" y="60"/>
                  <a:pt x="39" y="62"/>
                  <a:pt x="37" y="62"/>
                </a:cubicBezTo>
                <a:cubicBezTo>
                  <a:pt x="32" y="62"/>
                  <a:pt x="29" y="60"/>
                  <a:pt x="23" y="61"/>
                </a:cubicBezTo>
                <a:cubicBezTo>
                  <a:pt x="20" y="63"/>
                  <a:pt x="22" y="63"/>
                  <a:pt x="17" y="62"/>
                </a:cubicBezTo>
                <a:cubicBezTo>
                  <a:pt x="16" y="65"/>
                  <a:pt x="7" y="69"/>
                  <a:pt x="7" y="62"/>
                </a:cubicBezTo>
                <a:cubicBezTo>
                  <a:pt x="9" y="63"/>
                  <a:pt x="10" y="61"/>
                  <a:pt x="10" y="61"/>
                </a:cubicBezTo>
                <a:cubicBezTo>
                  <a:pt x="11" y="61"/>
                  <a:pt x="12" y="62"/>
                  <a:pt x="12" y="62"/>
                </a:cubicBezTo>
                <a:cubicBezTo>
                  <a:pt x="13" y="61"/>
                  <a:pt x="12" y="60"/>
                  <a:pt x="13" y="59"/>
                </a:cubicBezTo>
                <a:cubicBezTo>
                  <a:pt x="15" y="58"/>
                  <a:pt x="18" y="59"/>
                  <a:pt x="21" y="58"/>
                </a:cubicBezTo>
                <a:cubicBezTo>
                  <a:pt x="20" y="51"/>
                  <a:pt x="14" y="56"/>
                  <a:pt x="10" y="54"/>
                </a:cubicBezTo>
                <a:cubicBezTo>
                  <a:pt x="10" y="45"/>
                  <a:pt x="10" y="45"/>
                  <a:pt x="10" y="45"/>
                </a:cubicBezTo>
                <a:cubicBezTo>
                  <a:pt x="13" y="46"/>
                  <a:pt x="15" y="44"/>
                  <a:pt x="13" y="44"/>
                </a:cubicBezTo>
                <a:cubicBezTo>
                  <a:pt x="14" y="40"/>
                  <a:pt x="16" y="45"/>
                  <a:pt x="19" y="44"/>
                </a:cubicBezTo>
                <a:cubicBezTo>
                  <a:pt x="21" y="44"/>
                  <a:pt x="16" y="38"/>
                  <a:pt x="20" y="35"/>
                </a:cubicBezTo>
                <a:cubicBezTo>
                  <a:pt x="19" y="33"/>
                  <a:pt x="15" y="34"/>
                  <a:pt x="16" y="30"/>
                </a:cubicBezTo>
                <a:cubicBezTo>
                  <a:pt x="15" y="31"/>
                  <a:pt x="13" y="31"/>
                  <a:pt x="10" y="31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2"/>
                  <a:pt x="5" y="23"/>
                  <a:pt x="5" y="21"/>
                </a:cubicBezTo>
                <a:cubicBezTo>
                  <a:pt x="7" y="16"/>
                  <a:pt x="6" y="8"/>
                  <a:pt x="0" y="7"/>
                </a:cubicBezTo>
                <a:cubicBezTo>
                  <a:pt x="2" y="5"/>
                  <a:pt x="6" y="4"/>
                  <a:pt x="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2"/>
                  <a:pt x="15" y="5"/>
                  <a:pt x="13" y="7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32" name="Freeform 97"/>
          <p:cNvSpPr/>
          <p:nvPr/>
        </p:nvSpPr>
        <p:spPr>
          <a:xfrm>
            <a:off x="2451100" y="1843088"/>
            <a:ext cx="36513" cy="28575"/>
          </a:xfrm>
          <a:custGeom>
            <a:avLst/>
            <a:gdLst>
              <a:gd name="txL" fmla="*/ 0 w 12"/>
              <a:gd name="txT" fmla="*/ 0 h 9"/>
              <a:gd name="txR" fmla="*/ 12 w 12"/>
              <a:gd name="txB" fmla="*/ 9 h 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" h="9">
                <a:moveTo>
                  <a:pt x="11" y="1"/>
                </a:moveTo>
                <a:cubicBezTo>
                  <a:pt x="9" y="2"/>
                  <a:pt x="10" y="5"/>
                  <a:pt x="12" y="6"/>
                </a:cubicBezTo>
                <a:cubicBezTo>
                  <a:pt x="11" y="8"/>
                  <a:pt x="8" y="8"/>
                  <a:pt x="5" y="9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8"/>
                  <a:pt x="2" y="8"/>
                </a:cubicBezTo>
                <a:cubicBezTo>
                  <a:pt x="0" y="6"/>
                  <a:pt x="3" y="7"/>
                  <a:pt x="4" y="6"/>
                </a:cubicBezTo>
                <a:cubicBezTo>
                  <a:pt x="5" y="5"/>
                  <a:pt x="8" y="0"/>
                  <a:pt x="11" y="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33" name="Freeform 98"/>
          <p:cNvSpPr/>
          <p:nvPr/>
        </p:nvSpPr>
        <p:spPr>
          <a:xfrm>
            <a:off x="7654925" y="2212975"/>
            <a:ext cx="20638" cy="26988"/>
          </a:xfrm>
          <a:custGeom>
            <a:avLst/>
            <a:gdLst>
              <a:gd name="txL" fmla="*/ 0 w 7"/>
              <a:gd name="txT" fmla="*/ 0 h 8"/>
              <a:gd name="txR" fmla="*/ 7 w 7"/>
              <a:gd name="txB" fmla="*/ 8 h 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7" h="8">
                <a:moveTo>
                  <a:pt x="2" y="2"/>
                </a:moveTo>
                <a:cubicBezTo>
                  <a:pt x="3" y="0"/>
                  <a:pt x="4" y="3"/>
                  <a:pt x="7" y="1"/>
                </a:cubicBezTo>
                <a:cubicBezTo>
                  <a:pt x="6" y="4"/>
                  <a:pt x="6" y="8"/>
                  <a:pt x="0" y="8"/>
                </a:cubicBezTo>
                <a:cubicBezTo>
                  <a:pt x="0" y="6"/>
                  <a:pt x="6" y="4"/>
                  <a:pt x="2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34" name="Freeform 99"/>
          <p:cNvSpPr/>
          <p:nvPr/>
        </p:nvSpPr>
        <p:spPr>
          <a:xfrm>
            <a:off x="7107238" y="2947988"/>
            <a:ext cx="176212" cy="219075"/>
          </a:xfrm>
          <a:custGeom>
            <a:avLst/>
            <a:gdLst>
              <a:gd name="txL" fmla="*/ 0 w 57"/>
              <a:gd name="txT" fmla="*/ 0 h 66"/>
              <a:gd name="txR" fmla="*/ 57 w 57"/>
              <a:gd name="txB" fmla="*/ 66 h 6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7" h="66">
                <a:moveTo>
                  <a:pt x="46" y="4"/>
                </a:moveTo>
                <a:cubicBezTo>
                  <a:pt x="47" y="0"/>
                  <a:pt x="49" y="7"/>
                  <a:pt x="51" y="7"/>
                </a:cubicBezTo>
                <a:cubicBezTo>
                  <a:pt x="53" y="8"/>
                  <a:pt x="54" y="11"/>
                  <a:pt x="57" y="11"/>
                </a:cubicBezTo>
                <a:cubicBezTo>
                  <a:pt x="56" y="15"/>
                  <a:pt x="56" y="18"/>
                  <a:pt x="51" y="18"/>
                </a:cubicBezTo>
                <a:cubicBezTo>
                  <a:pt x="50" y="21"/>
                  <a:pt x="53" y="26"/>
                  <a:pt x="50" y="27"/>
                </a:cubicBezTo>
                <a:cubicBezTo>
                  <a:pt x="49" y="28"/>
                  <a:pt x="52" y="29"/>
                  <a:pt x="53" y="29"/>
                </a:cubicBezTo>
                <a:cubicBezTo>
                  <a:pt x="53" y="31"/>
                  <a:pt x="52" y="33"/>
                  <a:pt x="53" y="34"/>
                </a:cubicBezTo>
                <a:cubicBezTo>
                  <a:pt x="53" y="35"/>
                  <a:pt x="55" y="35"/>
                  <a:pt x="55" y="36"/>
                </a:cubicBezTo>
                <a:cubicBezTo>
                  <a:pt x="55" y="40"/>
                  <a:pt x="51" y="43"/>
                  <a:pt x="48" y="41"/>
                </a:cubicBezTo>
                <a:cubicBezTo>
                  <a:pt x="49" y="44"/>
                  <a:pt x="51" y="45"/>
                  <a:pt x="47" y="48"/>
                </a:cubicBezTo>
                <a:cubicBezTo>
                  <a:pt x="47" y="48"/>
                  <a:pt x="47" y="50"/>
                  <a:pt x="47" y="50"/>
                </a:cubicBezTo>
                <a:cubicBezTo>
                  <a:pt x="47" y="51"/>
                  <a:pt x="45" y="50"/>
                  <a:pt x="44" y="50"/>
                </a:cubicBezTo>
                <a:cubicBezTo>
                  <a:pt x="43" y="52"/>
                  <a:pt x="44" y="58"/>
                  <a:pt x="40" y="56"/>
                </a:cubicBezTo>
                <a:cubicBezTo>
                  <a:pt x="43" y="59"/>
                  <a:pt x="39" y="60"/>
                  <a:pt x="40" y="65"/>
                </a:cubicBezTo>
                <a:cubicBezTo>
                  <a:pt x="33" y="66"/>
                  <a:pt x="31" y="61"/>
                  <a:pt x="26" y="60"/>
                </a:cubicBezTo>
                <a:cubicBezTo>
                  <a:pt x="25" y="60"/>
                  <a:pt x="25" y="62"/>
                  <a:pt x="25" y="63"/>
                </a:cubicBezTo>
                <a:cubicBezTo>
                  <a:pt x="22" y="64"/>
                  <a:pt x="21" y="61"/>
                  <a:pt x="20" y="60"/>
                </a:cubicBezTo>
                <a:cubicBezTo>
                  <a:pt x="18" y="60"/>
                  <a:pt x="15" y="61"/>
                  <a:pt x="13" y="60"/>
                </a:cubicBezTo>
                <a:cubicBezTo>
                  <a:pt x="12" y="60"/>
                  <a:pt x="14" y="56"/>
                  <a:pt x="9" y="59"/>
                </a:cubicBezTo>
                <a:cubicBezTo>
                  <a:pt x="8" y="55"/>
                  <a:pt x="8" y="51"/>
                  <a:pt x="4" y="50"/>
                </a:cubicBezTo>
                <a:cubicBezTo>
                  <a:pt x="3" y="48"/>
                  <a:pt x="5" y="48"/>
                  <a:pt x="5" y="45"/>
                </a:cubicBezTo>
                <a:cubicBezTo>
                  <a:pt x="5" y="43"/>
                  <a:pt x="3" y="45"/>
                  <a:pt x="4" y="45"/>
                </a:cubicBezTo>
                <a:cubicBezTo>
                  <a:pt x="0" y="42"/>
                  <a:pt x="3" y="39"/>
                  <a:pt x="2" y="34"/>
                </a:cubicBezTo>
                <a:cubicBezTo>
                  <a:pt x="8" y="34"/>
                  <a:pt x="12" y="34"/>
                  <a:pt x="16" y="32"/>
                </a:cubicBezTo>
                <a:cubicBezTo>
                  <a:pt x="16" y="30"/>
                  <a:pt x="19" y="29"/>
                  <a:pt x="16" y="28"/>
                </a:cubicBezTo>
                <a:cubicBezTo>
                  <a:pt x="17" y="26"/>
                  <a:pt x="29" y="23"/>
                  <a:pt x="26" y="21"/>
                </a:cubicBezTo>
                <a:cubicBezTo>
                  <a:pt x="28" y="19"/>
                  <a:pt x="31" y="18"/>
                  <a:pt x="34" y="18"/>
                </a:cubicBezTo>
                <a:cubicBezTo>
                  <a:pt x="37" y="18"/>
                  <a:pt x="35" y="15"/>
                  <a:pt x="36" y="14"/>
                </a:cubicBezTo>
                <a:cubicBezTo>
                  <a:pt x="36" y="14"/>
                  <a:pt x="38" y="14"/>
                  <a:pt x="39" y="14"/>
                </a:cubicBezTo>
                <a:cubicBezTo>
                  <a:pt x="40" y="13"/>
                  <a:pt x="39" y="10"/>
                  <a:pt x="41" y="11"/>
                </a:cubicBezTo>
                <a:cubicBezTo>
                  <a:pt x="40" y="5"/>
                  <a:pt x="45" y="7"/>
                  <a:pt x="47" y="4"/>
                </a:cubicBezTo>
                <a:lnTo>
                  <a:pt x="46" y="4"/>
                </a:lnTo>
                <a:close/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35" name="Freeform 100"/>
          <p:cNvSpPr/>
          <p:nvPr/>
        </p:nvSpPr>
        <p:spPr>
          <a:xfrm>
            <a:off x="7286625" y="3103563"/>
            <a:ext cx="79375" cy="96837"/>
          </a:xfrm>
          <a:custGeom>
            <a:avLst/>
            <a:gdLst>
              <a:gd name="txL" fmla="*/ 0 w 26"/>
              <a:gd name="txT" fmla="*/ 0 h 29"/>
              <a:gd name="txR" fmla="*/ 26 w 26"/>
              <a:gd name="txB" fmla="*/ 29 h 2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" h="29">
                <a:moveTo>
                  <a:pt x="23" y="1"/>
                </a:moveTo>
                <a:cubicBezTo>
                  <a:pt x="26" y="7"/>
                  <a:pt x="16" y="4"/>
                  <a:pt x="18" y="6"/>
                </a:cubicBezTo>
                <a:cubicBezTo>
                  <a:pt x="20" y="8"/>
                  <a:pt x="19" y="7"/>
                  <a:pt x="17" y="6"/>
                </a:cubicBezTo>
                <a:cubicBezTo>
                  <a:pt x="17" y="8"/>
                  <a:pt x="18" y="9"/>
                  <a:pt x="18" y="10"/>
                </a:cubicBezTo>
                <a:cubicBezTo>
                  <a:pt x="19" y="11"/>
                  <a:pt x="21" y="13"/>
                  <a:pt x="21" y="13"/>
                </a:cubicBezTo>
                <a:cubicBezTo>
                  <a:pt x="22" y="17"/>
                  <a:pt x="22" y="22"/>
                  <a:pt x="23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1"/>
                  <a:pt x="13" y="18"/>
                  <a:pt x="13" y="12"/>
                </a:cubicBezTo>
                <a:cubicBezTo>
                  <a:pt x="10" y="12"/>
                  <a:pt x="12" y="17"/>
                  <a:pt x="7" y="16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8"/>
                  <a:pt x="3" y="26"/>
                  <a:pt x="3" y="29"/>
                </a:cubicBezTo>
                <a:cubicBezTo>
                  <a:pt x="1" y="29"/>
                  <a:pt x="1" y="24"/>
                  <a:pt x="2" y="22"/>
                </a:cubicBezTo>
                <a:cubicBezTo>
                  <a:pt x="2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1" y="18"/>
                  <a:pt x="4" y="16"/>
                  <a:pt x="3" y="13"/>
                </a:cubicBezTo>
                <a:cubicBezTo>
                  <a:pt x="4" y="11"/>
                  <a:pt x="2" y="11"/>
                  <a:pt x="0" y="10"/>
                </a:cubicBezTo>
                <a:cubicBezTo>
                  <a:pt x="2" y="5"/>
                  <a:pt x="4" y="0"/>
                  <a:pt x="11" y="1"/>
                </a:cubicBezTo>
                <a:cubicBezTo>
                  <a:pt x="7" y="5"/>
                  <a:pt x="19" y="1"/>
                  <a:pt x="23" y="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36" name="Freeform 101"/>
          <p:cNvSpPr/>
          <p:nvPr/>
        </p:nvSpPr>
        <p:spPr>
          <a:xfrm>
            <a:off x="7048500" y="3200400"/>
            <a:ext cx="185738" cy="57150"/>
          </a:xfrm>
          <a:custGeom>
            <a:avLst/>
            <a:gdLst>
              <a:gd name="txL" fmla="*/ 0 w 60"/>
              <a:gd name="txT" fmla="*/ 0 h 17"/>
              <a:gd name="txR" fmla="*/ 60 w 60"/>
              <a:gd name="txB" fmla="*/ 17 h 1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0" h="17">
                <a:moveTo>
                  <a:pt x="1" y="5"/>
                </a:moveTo>
                <a:cubicBezTo>
                  <a:pt x="0" y="1"/>
                  <a:pt x="6" y="3"/>
                  <a:pt x="7" y="1"/>
                </a:cubicBezTo>
                <a:cubicBezTo>
                  <a:pt x="10" y="0"/>
                  <a:pt x="9" y="3"/>
                  <a:pt x="10" y="4"/>
                </a:cubicBezTo>
                <a:cubicBezTo>
                  <a:pt x="11" y="5"/>
                  <a:pt x="13" y="4"/>
                  <a:pt x="13" y="5"/>
                </a:cubicBezTo>
                <a:cubicBezTo>
                  <a:pt x="19" y="3"/>
                  <a:pt x="21" y="4"/>
                  <a:pt x="27" y="8"/>
                </a:cubicBezTo>
                <a:cubicBezTo>
                  <a:pt x="32" y="5"/>
                  <a:pt x="34" y="7"/>
                  <a:pt x="41" y="7"/>
                </a:cubicBezTo>
                <a:cubicBezTo>
                  <a:pt x="43" y="6"/>
                  <a:pt x="43" y="8"/>
                  <a:pt x="44" y="10"/>
                </a:cubicBezTo>
                <a:cubicBezTo>
                  <a:pt x="46" y="9"/>
                  <a:pt x="48" y="9"/>
                  <a:pt x="48" y="11"/>
                </a:cubicBezTo>
                <a:cubicBezTo>
                  <a:pt x="51" y="9"/>
                  <a:pt x="55" y="14"/>
                  <a:pt x="55" y="11"/>
                </a:cubicBezTo>
                <a:cubicBezTo>
                  <a:pt x="60" y="11"/>
                  <a:pt x="52" y="16"/>
                  <a:pt x="56" y="15"/>
                </a:cubicBezTo>
                <a:cubicBezTo>
                  <a:pt x="56" y="17"/>
                  <a:pt x="55" y="15"/>
                  <a:pt x="53" y="15"/>
                </a:cubicBezTo>
                <a:cubicBezTo>
                  <a:pt x="43" y="17"/>
                  <a:pt x="34" y="13"/>
                  <a:pt x="25" y="11"/>
                </a:cubicBezTo>
                <a:cubicBezTo>
                  <a:pt x="23" y="11"/>
                  <a:pt x="21" y="11"/>
                  <a:pt x="18" y="11"/>
                </a:cubicBezTo>
                <a:cubicBezTo>
                  <a:pt x="15" y="10"/>
                  <a:pt x="12" y="9"/>
                  <a:pt x="8" y="8"/>
                </a:cubicBezTo>
                <a:cubicBezTo>
                  <a:pt x="6" y="7"/>
                  <a:pt x="2" y="8"/>
                  <a:pt x="1" y="5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37" name="Freeform 102"/>
          <p:cNvSpPr/>
          <p:nvPr/>
        </p:nvSpPr>
        <p:spPr>
          <a:xfrm>
            <a:off x="7296150" y="3267075"/>
            <a:ext cx="23813" cy="14288"/>
          </a:xfrm>
          <a:custGeom>
            <a:avLst/>
            <a:gdLst>
              <a:gd name="txL" fmla="*/ 0 w 8"/>
              <a:gd name="txT" fmla="*/ 0 h 4"/>
              <a:gd name="txR" fmla="*/ 8 w 8"/>
              <a:gd name="txB" fmla="*/ 4 h 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" h="4">
                <a:moveTo>
                  <a:pt x="3" y="2"/>
                </a:moveTo>
                <a:cubicBezTo>
                  <a:pt x="5" y="2"/>
                  <a:pt x="8" y="2"/>
                  <a:pt x="8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2"/>
                  <a:pt x="2" y="3"/>
                  <a:pt x="1" y="2"/>
                </a:cubicBezTo>
                <a:cubicBezTo>
                  <a:pt x="0" y="0"/>
                  <a:pt x="2" y="1"/>
                  <a:pt x="3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38" name="Freeform 103"/>
          <p:cNvSpPr/>
          <p:nvPr/>
        </p:nvSpPr>
        <p:spPr>
          <a:xfrm>
            <a:off x="8121650" y="3908425"/>
            <a:ext cx="134938" cy="144463"/>
          </a:xfrm>
          <a:custGeom>
            <a:avLst/>
            <a:gdLst>
              <a:gd name="txL" fmla="*/ 0 w 44"/>
              <a:gd name="txT" fmla="*/ 0 h 44"/>
              <a:gd name="txR" fmla="*/ 44 w 44"/>
              <a:gd name="txB" fmla="*/ 44 h 4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" h="44">
                <a:moveTo>
                  <a:pt x="1" y="38"/>
                </a:moveTo>
                <a:cubicBezTo>
                  <a:pt x="0" y="36"/>
                  <a:pt x="3" y="34"/>
                  <a:pt x="4" y="32"/>
                </a:cubicBezTo>
                <a:cubicBezTo>
                  <a:pt x="4" y="32"/>
                  <a:pt x="6" y="31"/>
                  <a:pt x="7" y="31"/>
                </a:cubicBezTo>
                <a:cubicBezTo>
                  <a:pt x="7" y="30"/>
                  <a:pt x="6" y="28"/>
                  <a:pt x="7" y="28"/>
                </a:cubicBezTo>
                <a:cubicBezTo>
                  <a:pt x="7" y="28"/>
                  <a:pt x="9" y="28"/>
                  <a:pt x="9" y="28"/>
                </a:cubicBezTo>
                <a:cubicBezTo>
                  <a:pt x="10" y="28"/>
                  <a:pt x="10" y="25"/>
                  <a:pt x="11" y="25"/>
                </a:cubicBezTo>
                <a:cubicBezTo>
                  <a:pt x="13" y="24"/>
                  <a:pt x="16" y="26"/>
                  <a:pt x="16" y="24"/>
                </a:cubicBezTo>
                <a:cubicBezTo>
                  <a:pt x="17" y="21"/>
                  <a:pt x="16" y="22"/>
                  <a:pt x="19" y="21"/>
                </a:cubicBezTo>
                <a:cubicBezTo>
                  <a:pt x="22" y="21"/>
                  <a:pt x="21" y="19"/>
                  <a:pt x="22" y="17"/>
                </a:cubicBezTo>
                <a:cubicBezTo>
                  <a:pt x="22" y="17"/>
                  <a:pt x="26" y="20"/>
                  <a:pt x="25" y="14"/>
                </a:cubicBezTo>
                <a:cubicBezTo>
                  <a:pt x="27" y="14"/>
                  <a:pt x="27" y="15"/>
                  <a:pt x="29" y="15"/>
                </a:cubicBezTo>
                <a:cubicBezTo>
                  <a:pt x="29" y="13"/>
                  <a:pt x="27" y="12"/>
                  <a:pt x="28" y="10"/>
                </a:cubicBezTo>
                <a:cubicBezTo>
                  <a:pt x="33" y="11"/>
                  <a:pt x="32" y="5"/>
                  <a:pt x="33" y="3"/>
                </a:cubicBezTo>
                <a:cubicBezTo>
                  <a:pt x="34" y="2"/>
                  <a:pt x="38" y="3"/>
                  <a:pt x="37" y="0"/>
                </a:cubicBezTo>
                <a:cubicBezTo>
                  <a:pt x="39" y="1"/>
                  <a:pt x="39" y="3"/>
                  <a:pt x="42" y="3"/>
                </a:cubicBezTo>
                <a:cubicBezTo>
                  <a:pt x="40" y="7"/>
                  <a:pt x="44" y="6"/>
                  <a:pt x="43" y="10"/>
                </a:cubicBezTo>
                <a:cubicBezTo>
                  <a:pt x="41" y="10"/>
                  <a:pt x="42" y="13"/>
                  <a:pt x="42" y="14"/>
                </a:cubicBezTo>
                <a:cubicBezTo>
                  <a:pt x="41" y="14"/>
                  <a:pt x="39" y="14"/>
                  <a:pt x="39" y="14"/>
                </a:cubicBezTo>
                <a:cubicBezTo>
                  <a:pt x="38" y="15"/>
                  <a:pt x="38" y="18"/>
                  <a:pt x="37" y="21"/>
                </a:cubicBezTo>
                <a:cubicBezTo>
                  <a:pt x="35" y="23"/>
                  <a:pt x="35" y="20"/>
                  <a:pt x="32" y="22"/>
                </a:cubicBezTo>
                <a:cubicBezTo>
                  <a:pt x="28" y="24"/>
                  <a:pt x="29" y="29"/>
                  <a:pt x="28" y="32"/>
                </a:cubicBezTo>
                <a:cubicBezTo>
                  <a:pt x="27" y="33"/>
                  <a:pt x="23" y="33"/>
                  <a:pt x="25" y="38"/>
                </a:cubicBezTo>
                <a:cubicBezTo>
                  <a:pt x="22" y="37"/>
                  <a:pt x="22" y="39"/>
                  <a:pt x="22" y="41"/>
                </a:cubicBezTo>
                <a:cubicBezTo>
                  <a:pt x="19" y="37"/>
                  <a:pt x="11" y="44"/>
                  <a:pt x="11" y="36"/>
                </a:cubicBezTo>
                <a:cubicBezTo>
                  <a:pt x="10" y="37"/>
                  <a:pt x="7" y="39"/>
                  <a:pt x="5" y="38"/>
                </a:cubicBezTo>
                <a:cubicBezTo>
                  <a:pt x="5" y="38"/>
                  <a:pt x="4" y="35"/>
                  <a:pt x="4" y="35"/>
                </a:cubicBezTo>
                <a:cubicBezTo>
                  <a:pt x="1" y="35"/>
                  <a:pt x="7" y="40"/>
                  <a:pt x="1" y="38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39" name="Freeform 104"/>
          <p:cNvSpPr/>
          <p:nvPr/>
        </p:nvSpPr>
        <p:spPr>
          <a:xfrm>
            <a:off x="3482975" y="1038225"/>
            <a:ext cx="188913" cy="149225"/>
          </a:xfrm>
          <a:custGeom>
            <a:avLst/>
            <a:gdLst>
              <a:gd name="txL" fmla="*/ 0 w 61"/>
              <a:gd name="txT" fmla="*/ 0 h 45"/>
              <a:gd name="txR" fmla="*/ 61 w 61"/>
              <a:gd name="txB" fmla="*/ 45 h 45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1" h="45">
                <a:moveTo>
                  <a:pt x="16" y="0"/>
                </a:moveTo>
                <a:cubicBezTo>
                  <a:pt x="18" y="2"/>
                  <a:pt x="22" y="2"/>
                  <a:pt x="23" y="5"/>
                </a:cubicBezTo>
                <a:cubicBezTo>
                  <a:pt x="26" y="4"/>
                  <a:pt x="27" y="6"/>
                  <a:pt x="28" y="7"/>
                </a:cubicBezTo>
                <a:cubicBezTo>
                  <a:pt x="28" y="7"/>
                  <a:pt x="30" y="6"/>
                  <a:pt x="30" y="7"/>
                </a:cubicBezTo>
                <a:cubicBezTo>
                  <a:pt x="31" y="7"/>
                  <a:pt x="31" y="9"/>
                  <a:pt x="32" y="8"/>
                </a:cubicBezTo>
                <a:cubicBezTo>
                  <a:pt x="34" y="6"/>
                  <a:pt x="33" y="9"/>
                  <a:pt x="36" y="11"/>
                </a:cubicBezTo>
                <a:cubicBezTo>
                  <a:pt x="37" y="12"/>
                  <a:pt x="39" y="11"/>
                  <a:pt x="40" y="11"/>
                </a:cubicBezTo>
                <a:cubicBezTo>
                  <a:pt x="41" y="11"/>
                  <a:pt x="43" y="16"/>
                  <a:pt x="49" y="14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9"/>
                  <a:pt x="52" y="17"/>
                  <a:pt x="53" y="18"/>
                </a:cubicBezTo>
                <a:cubicBezTo>
                  <a:pt x="53" y="18"/>
                  <a:pt x="52" y="20"/>
                  <a:pt x="53" y="21"/>
                </a:cubicBezTo>
                <a:cubicBezTo>
                  <a:pt x="55" y="23"/>
                  <a:pt x="58" y="24"/>
                  <a:pt x="61" y="26"/>
                </a:cubicBezTo>
                <a:cubicBezTo>
                  <a:pt x="61" y="28"/>
                  <a:pt x="61" y="30"/>
                  <a:pt x="60" y="31"/>
                </a:cubicBezTo>
                <a:cubicBezTo>
                  <a:pt x="58" y="31"/>
                  <a:pt x="57" y="29"/>
                  <a:pt x="57" y="29"/>
                </a:cubicBezTo>
                <a:cubicBezTo>
                  <a:pt x="54" y="30"/>
                  <a:pt x="53" y="33"/>
                  <a:pt x="50" y="33"/>
                </a:cubicBezTo>
                <a:cubicBezTo>
                  <a:pt x="49" y="34"/>
                  <a:pt x="49" y="35"/>
                  <a:pt x="49" y="36"/>
                </a:cubicBezTo>
                <a:cubicBezTo>
                  <a:pt x="46" y="36"/>
                  <a:pt x="46" y="37"/>
                  <a:pt x="46" y="39"/>
                </a:cubicBezTo>
                <a:cubicBezTo>
                  <a:pt x="41" y="40"/>
                  <a:pt x="40" y="36"/>
                  <a:pt x="37" y="39"/>
                </a:cubicBezTo>
                <a:cubicBezTo>
                  <a:pt x="36" y="39"/>
                  <a:pt x="37" y="41"/>
                  <a:pt x="37" y="41"/>
                </a:cubicBezTo>
                <a:cubicBezTo>
                  <a:pt x="37" y="45"/>
                  <a:pt x="32" y="37"/>
                  <a:pt x="32" y="42"/>
                </a:cubicBezTo>
                <a:cubicBezTo>
                  <a:pt x="30" y="42"/>
                  <a:pt x="31" y="40"/>
                  <a:pt x="30" y="39"/>
                </a:cubicBezTo>
                <a:cubicBezTo>
                  <a:pt x="27" y="42"/>
                  <a:pt x="26" y="38"/>
                  <a:pt x="22" y="39"/>
                </a:cubicBezTo>
                <a:cubicBezTo>
                  <a:pt x="22" y="37"/>
                  <a:pt x="21" y="36"/>
                  <a:pt x="19" y="36"/>
                </a:cubicBezTo>
                <a:cubicBezTo>
                  <a:pt x="19" y="34"/>
                  <a:pt x="23" y="36"/>
                  <a:pt x="23" y="33"/>
                </a:cubicBezTo>
                <a:cubicBezTo>
                  <a:pt x="24" y="30"/>
                  <a:pt x="18" y="33"/>
                  <a:pt x="16" y="32"/>
                </a:cubicBezTo>
                <a:cubicBezTo>
                  <a:pt x="15" y="28"/>
                  <a:pt x="19" y="30"/>
                  <a:pt x="21" y="29"/>
                </a:cubicBezTo>
                <a:cubicBezTo>
                  <a:pt x="21" y="29"/>
                  <a:pt x="23" y="26"/>
                  <a:pt x="23" y="26"/>
                </a:cubicBezTo>
                <a:cubicBezTo>
                  <a:pt x="24" y="26"/>
                  <a:pt x="26" y="29"/>
                  <a:pt x="28" y="28"/>
                </a:cubicBezTo>
                <a:cubicBezTo>
                  <a:pt x="28" y="26"/>
                  <a:pt x="26" y="25"/>
                  <a:pt x="26" y="24"/>
                </a:cubicBezTo>
                <a:cubicBezTo>
                  <a:pt x="25" y="25"/>
                  <a:pt x="16" y="24"/>
                  <a:pt x="14" y="26"/>
                </a:cubicBezTo>
                <a:cubicBezTo>
                  <a:pt x="11" y="29"/>
                  <a:pt x="13" y="26"/>
                  <a:pt x="9" y="25"/>
                </a:cubicBezTo>
                <a:cubicBezTo>
                  <a:pt x="5" y="24"/>
                  <a:pt x="2" y="26"/>
                  <a:pt x="7" y="22"/>
                </a:cubicBezTo>
                <a:cubicBezTo>
                  <a:pt x="6" y="20"/>
                  <a:pt x="2" y="21"/>
                  <a:pt x="1" y="19"/>
                </a:cubicBezTo>
                <a:cubicBezTo>
                  <a:pt x="3" y="17"/>
                  <a:pt x="6" y="13"/>
                  <a:pt x="0" y="15"/>
                </a:cubicBezTo>
                <a:cubicBezTo>
                  <a:pt x="0" y="14"/>
                  <a:pt x="1" y="12"/>
                  <a:pt x="4" y="12"/>
                </a:cubicBezTo>
                <a:cubicBezTo>
                  <a:pt x="5" y="12"/>
                  <a:pt x="5" y="10"/>
                  <a:pt x="7" y="10"/>
                </a:cubicBezTo>
                <a:cubicBezTo>
                  <a:pt x="9" y="10"/>
                  <a:pt x="7" y="7"/>
                  <a:pt x="8" y="5"/>
                </a:cubicBezTo>
                <a:cubicBezTo>
                  <a:pt x="8" y="5"/>
                  <a:pt x="10" y="6"/>
                  <a:pt x="11" y="5"/>
                </a:cubicBezTo>
                <a:cubicBezTo>
                  <a:pt x="12" y="5"/>
                  <a:pt x="12" y="3"/>
                  <a:pt x="14" y="3"/>
                </a:cubicBezTo>
                <a:cubicBezTo>
                  <a:pt x="14" y="1"/>
                  <a:pt x="16" y="2"/>
                  <a:pt x="16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0" name="Freeform 105"/>
          <p:cNvSpPr/>
          <p:nvPr/>
        </p:nvSpPr>
        <p:spPr>
          <a:xfrm>
            <a:off x="5373688" y="1093788"/>
            <a:ext cx="254000" cy="136525"/>
          </a:xfrm>
          <a:custGeom>
            <a:avLst/>
            <a:gdLst>
              <a:gd name="txL" fmla="*/ 0 w 82"/>
              <a:gd name="txT" fmla="*/ 0 h 41"/>
              <a:gd name="txR" fmla="*/ 82 w 82"/>
              <a:gd name="txB" fmla="*/ 41 h 4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2" h="41">
                <a:moveTo>
                  <a:pt x="29" y="28"/>
                </a:moveTo>
                <a:cubicBezTo>
                  <a:pt x="28" y="25"/>
                  <a:pt x="26" y="29"/>
                  <a:pt x="26" y="29"/>
                </a:cubicBezTo>
                <a:cubicBezTo>
                  <a:pt x="24" y="29"/>
                  <a:pt x="22" y="26"/>
                  <a:pt x="19" y="28"/>
                </a:cubicBezTo>
                <a:cubicBezTo>
                  <a:pt x="19" y="25"/>
                  <a:pt x="21" y="26"/>
                  <a:pt x="23" y="25"/>
                </a:cubicBezTo>
                <a:cubicBezTo>
                  <a:pt x="26" y="23"/>
                  <a:pt x="28" y="20"/>
                  <a:pt x="31" y="19"/>
                </a:cubicBezTo>
                <a:cubicBezTo>
                  <a:pt x="31" y="18"/>
                  <a:pt x="28" y="18"/>
                  <a:pt x="29" y="15"/>
                </a:cubicBezTo>
                <a:cubicBezTo>
                  <a:pt x="26" y="14"/>
                  <a:pt x="23" y="19"/>
                  <a:pt x="22" y="15"/>
                </a:cubicBezTo>
                <a:cubicBezTo>
                  <a:pt x="20" y="17"/>
                  <a:pt x="17" y="19"/>
                  <a:pt x="15" y="21"/>
                </a:cubicBezTo>
                <a:cubicBezTo>
                  <a:pt x="10" y="21"/>
                  <a:pt x="10" y="18"/>
                  <a:pt x="5" y="19"/>
                </a:cubicBezTo>
                <a:cubicBezTo>
                  <a:pt x="8" y="17"/>
                  <a:pt x="8" y="14"/>
                  <a:pt x="6" y="9"/>
                </a:cubicBezTo>
                <a:cubicBezTo>
                  <a:pt x="5" y="9"/>
                  <a:pt x="4" y="10"/>
                  <a:pt x="3" y="11"/>
                </a:cubicBezTo>
                <a:cubicBezTo>
                  <a:pt x="0" y="11"/>
                  <a:pt x="3" y="6"/>
                  <a:pt x="2" y="4"/>
                </a:cubicBezTo>
                <a:cubicBezTo>
                  <a:pt x="4" y="4"/>
                  <a:pt x="4" y="4"/>
                  <a:pt x="5" y="5"/>
                </a:cubicBezTo>
                <a:cubicBezTo>
                  <a:pt x="6" y="2"/>
                  <a:pt x="13" y="6"/>
                  <a:pt x="13" y="2"/>
                </a:cubicBezTo>
                <a:cubicBezTo>
                  <a:pt x="15" y="3"/>
                  <a:pt x="14" y="5"/>
                  <a:pt x="15" y="7"/>
                </a:cubicBezTo>
                <a:cubicBezTo>
                  <a:pt x="20" y="8"/>
                  <a:pt x="25" y="0"/>
                  <a:pt x="26" y="8"/>
                </a:cubicBezTo>
                <a:cubicBezTo>
                  <a:pt x="30" y="8"/>
                  <a:pt x="30" y="6"/>
                  <a:pt x="30" y="2"/>
                </a:cubicBezTo>
                <a:cubicBezTo>
                  <a:pt x="34" y="4"/>
                  <a:pt x="38" y="3"/>
                  <a:pt x="44" y="4"/>
                </a:cubicBezTo>
                <a:cubicBezTo>
                  <a:pt x="45" y="4"/>
                  <a:pt x="45" y="6"/>
                  <a:pt x="45" y="4"/>
                </a:cubicBezTo>
                <a:cubicBezTo>
                  <a:pt x="48" y="4"/>
                  <a:pt x="46" y="10"/>
                  <a:pt x="51" y="8"/>
                </a:cubicBezTo>
                <a:cubicBezTo>
                  <a:pt x="51" y="9"/>
                  <a:pt x="50" y="9"/>
                  <a:pt x="50" y="11"/>
                </a:cubicBezTo>
                <a:cubicBezTo>
                  <a:pt x="52" y="10"/>
                  <a:pt x="57" y="12"/>
                  <a:pt x="57" y="9"/>
                </a:cubicBezTo>
                <a:cubicBezTo>
                  <a:pt x="58" y="11"/>
                  <a:pt x="59" y="13"/>
                  <a:pt x="65" y="12"/>
                </a:cubicBezTo>
                <a:cubicBezTo>
                  <a:pt x="63" y="15"/>
                  <a:pt x="64" y="14"/>
                  <a:pt x="67" y="15"/>
                </a:cubicBezTo>
                <a:cubicBezTo>
                  <a:pt x="67" y="15"/>
                  <a:pt x="66" y="16"/>
                  <a:pt x="68" y="16"/>
                </a:cubicBezTo>
                <a:cubicBezTo>
                  <a:pt x="70" y="17"/>
                  <a:pt x="68" y="18"/>
                  <a:pt x="69" y="19"/>
                </a:cubicBezTo>
                <a:cubicBezTo>
                  <a:pt x="70" y="20"/>
                  <a:pt x="72" y="19"/>
                  <a:pt x="72" y="19"/>
                </a:cubicBezTo>
                <a:cubicBezTo>
                  <a:pt x="73" y="20"/>
                  <a:pt x="72" y="22"/>
                  <a:pt x="72" y="22"/>
                </a:cubicBezTo>
                <a:cubicBezTo>
                  <a:pt x="73" y="23"/>
                  <a:pt x="75" y="22"/>
                  <a:pt x="75" y="22"/>
                </a:cubicBezTo>
                <a:cubicBezTo>
                  <a:pt x="76" y="23"/>
                  <a:pt x="75" y="25"/>
                  <a:pt x="76" y="26"/>
                </a:cubicBezTo>
                <a:cubicBezTo>
                  <a:pt x="79" y="27"/>
                  <a:pt x="80" y="24"/>
                  <a:pt x="81" y="26"/>
                </a:cubicBezTo>
                <a:cubicBezTo>
                  <a:pt x="82" y="30"/>
                  <a:pt x="77" y="28"/>
                  <a:pt x="76" y="29"/>
                </a:cubicBezTo>
                <a:cubicBezTo>
                  <a:pt x="76" y="29"/>
                  <a:pt x="76" y="30"/>
                  <a:pt x="76" y="30"/>
                </a:cubicBezTo>
                <a:cubicBezTo>
                  <a:pt x="73" y="32"/>
                  <a:pt x="67" y="30"/>
                  <a:pt x="62" y="30"/>
                </a:cubicBezTo>
                <a:cubicBezTo>
                  <a:pt x="61" y="26"/>
                  <a:pt x="62" y="27"/>
                  <a:pt x="62" y="22"/>
                </a:cubicBezTo>
                <a:cubicBezTo>
                  <a:pt x="61" y="18"/>
                  <a:pt x="51" y="18"/>
                  <a:pt x="48" y="21"/>
                </a:cubicBezTo>
                <a:cubicBezTo>
                  <a:pt x="46" y="21"/>
                  <a:pt x="48" y="24"/>
                  <a:pt x="47" y="25"/>
                </a:cubicBezTo>
                <a:cubicBezTo>
                  <a:pt x="47" y="25"/>
                  <a:pt x="44" y="24"/>
                  <a:pt x="44" y="25"/>
                </a:cubicBezTo>
                <a:cubicBezTo>
                  <a:pt x="43" y="26"/>
                  <a:pt x="44" y="28"/>
                  <a:pt x="41" y="28"/>
                </a:cubicBezTo>
                <a:cubicBezTo>
                  <a:pt x="41" y="29"/>
                  <a:pt x="42" y="29"/>
                  <a:pt x="43" y="29"/>
                </a:cubicBezTo>
                <a:cubicBezTo>
                  <a:pt x="42" y="31"/>
                  <a:pt x="40" y="30"/>
                  <a:pt x="38" y="30"/>
                </a:cubicBezTo>
                <a:cubicBezTo>
                  <a:pt x="37" y="35"/>
                  <a:pt x="38" y="34"/>
                  <a:pt x="38" y="39"/>
                </a:cubicBezTo>
                <a:cubicBezTo>
                  <a:pt x="34" y="40"/>
                  <a:pt x="21" y="41"/>
                  <a:pt x="20" y="33"/>
                </a:cubicBezTo>
                <a:cubicBezTo>
                  <a:pt x="23" y="33"/>
                  <a:pt x="24" y="32"/>
                  <a:pt x="24" y="30"/>
                </a:cubicBezTo>
                <a:cubicBezTo>
                  <a:pt x="28" y="30"/>
                  <a:pt x="27" y="33"/>
                  <a:pt x="30" y="30"/>
                </a:cubicBezTo>
                <a:cubicBezTo>
                  <a:pt x="29" y="29"/>
                  <a:pt x="26" y="28"/>
                  <a:pt x="29" y="28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1" name="Freeform 106"/>
          <p:cNvSpPr/>
          <p:nvPr/>
        </p:nvSpPr>
        <p:spPr>
          <a:xfrm>
            <a:off x="3016250" y="1201738"/>
            <a:ext cx="120650" cy="66675"/>
          </a:xfrm>
          <a:custGeom>
            <a:avLst/>
            <a:gdLst>
              <a:gd name="txL" fmla="*/ 0 w 39"/>
              <a:gd name="txT" fmla="*/ 0 h 20"/>
              <a:gd name="txR" fmla="*/ 39 w 39"/>
              <a:gd name="txB" fmla="*/ 20 h 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9" h="20">
                <a:moveTo>
                  <a:pt x="38" y="3"/>
                </a:moveTo>
                <a:cubicBezTo>
                  <a:pt x="38" y="3"/>
                  <a:pt x="39" y="6"/>
                  <a:pt x="38" y="7"/>
                </a:cubicBezTo>
                <a:cubicBezTo>
                  <a:pt x="38" y="7"/>
                  <a:pt x="36" y="6"/>
                  <a:pt x="36" y="7"/>
                </a:cubicBezTo>
                <a:cubicBezTo>
                  <a:pt x="35" y="7"/>
                  <a:pt x="37" y="11"/>
                  <a:pt x="36" y="11"/>
                </a:cubicBezTo>
                <a:cubicBezTo>
                  <a:pt x="34" y="11"/>
                  <a:pt x="32" y="9"/>
                  <a:pt x="31" y="14"/>
                </a:cubicBezTo>
                <a:cubicBezTo>
                  <a:pt x="29" y="14"/>
                  <a:pt x="30" y="9"/>
                  <a:pt x="27" y="10"/>
                </a:cubicBezTo>
                <a:cubicBezTo>
                  <a:pt x="24" y="9"/>
                  <a:pt x="25" y="12"/>
                  <a:pt x="23" y="13"/>
                </a:cubicBezTo>
                <a:cubicBezTo>
                  <a:pt x="21" y="15"/>
                  <a:pt x="17" y="14"/>
                  <a:pt x="17" y="18"/>
                </a:cubicBezTo>
                <a:cubicBezTo>
                  <a:pt x="11" y="20"/>
                  <a:pt x="8" y="19"/>
                  <a:pt x="2" y="18"/>
                </a:cubicBezTo>
                <a:cubicBezTo>
                  <a:pt x="2" y="16"/>
                  <a:pt x="0" y="15"/>
                  <a:pt x="0" y="13"/>
                </a:cubicBezTo>
                <a:cubicBezTo>
                  <a:pt x="2" y="14"/>
                  <a:pt x="4" y="14"/>
                  <a:pt x="6" y="14"/>
                </a:cubicBezTo>
                <a:cubicBezTo>
                  <a:pt x="9" y="14"/>
                  <a:pt x="9" y="10"/>
                  <a:pt x="12" y="10"/>
                </a:cubicBezTo>
                <a:cubicBezTo>
                  <a:pt x="12" y="10"/>
                  <a:pt x="14" y="6"/>
                  <a:pt x="14" y="7"/>
                </a:cubicBezTo>
                <a:cubicBezTo>
                  <a:pt x="17" y="10"/>
                  <a:pt x="15" y="6"/>
                  <a:pt x="19" y="6"/>
                </a:cubicBezTo>
                <a:cubicBezTo>
                  <a:pt x="19" y="5"/>
                  <a:pt x="20" y="6"/>
                  <a:pt x="20" y="6"/>
                </a:cubicBezTo>
                <a:cubicBezTo>
                  <a:pt x="21" y="5"/>
                  <a:pt x="23" y="3"/>
                  <a:pt x="23" y="3"/>
                </a:cubicBezTo>
                <a:cubicBezTo>
                  <a:pt x="25" y="2"/>
                  <a:pt x="27" y="3"/>
                  <a:pt x="28" y="3"/>
                </a:cubicBezTo>
                <a:cubicBezTo>
                  <a:pt x="30" y="2"/>
                  <a:pt x="35" y="0"/>
                  <a:pt x="38" y="3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2" name="Freeform 107"/>
          <p:cNvSpPr/>
          <p:nvPr/>
        </p:nvSpPr>
        <p:spPr>
          <a:xfrm>
            <a:off x="3344863" y="1227138"/>
            <a:ext cx="119062" cy="66675"/>
          </a:xfrm>
          <a:custGeom>
            <a:avLst/>
            <a:gdLst>
              <a:gd name="txL" fmla="*/ 0 w 39"/>
              <a:gd name="txT" fmla="*/ 0 h 20"/>
              <a:gd name="txR" fmla="*/ 39 w 39"/>
              <a:gd name="txB" fmla="*/ 20 h 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9" h="20">
                <a:moveTo>
                  <a:pt x="35" y="2"/>
                </a:moveTo>
                <a:cubicBezTo>
                  <a:pt x="33" y="9"/>
                  <a:pt x="39" y="9"/>
                  <a:pt x="39" y="14"/>
                </a:cubicBezTo>
                <a:cubicBezTo>
                  <a:pt x="38" y="15"/>
                  <a:pt x="37" y="12"/>
                  <a:pt x="36" y="13"/>
                </a:cubicBezTo>
                <a:cubicBezTo>
                  <a:pt x="35" y="14"/>
                  <a:pt x="37" y="17"/>
                  <a:pt x="36" y="17"/>
                </a:cubicBezTo>
                <a:cubicBezTo>
                  <a:pt x="35" y="18"/>
                  <a:pt x="32" y="18"/>
                  <a:pt x="31" y="19"/>
                </a:cubicBezTo>
                <a:cubicBezTo>
                  <a:pt x="30" y="19"/>
                  <a:pt x="30" y="20"/>
                  <a:pt x="29" y="20"/>
                </a:cubicBezTo>
                <a:cubicBezTo>
                  <a:pt x="28" y="20"/>
                  <a:pt x="26" y="20"/>
                  <a:pt x="25" y="20"/>
                </a:cubicBezTo>
                <a:cubicBezTo>
                  <a:pt x="23" y="18"/>
                  <a:pt x="23" y="16"/>
                  <a:pt x="25" y="14"/>
                </a:cubicBezTo>
                <a:cubicBezTo>
                  <a:pt x="20" y="17"/>
                  <a:pt x="17" y="13"/>
                  <a:pt x="11" y="13"/>
                </a:cubicBezTo>
                <a:cubicBezTo>
                  <a:pt x="10" y="8"/>
                  <a:pt x="3" y="9"/>
                  <a:pt x="0" y="6"/>
                </a:cubicBezTo>
                <a:cubicBezTo>
                  <a:pt x="0" y="6"/>
                  <a:pt x="1" y="3"/>
                  <a:pt x="1" y="3"/>
                </a:cubicBezTo>
                <a:cubicBezTo>
                  <a:pt x="3" y="2"/>
                  <a:pt x="3" y="4"/>
                  <a:pt x="4" y="5"/>
                </a:cubicBezTo>
                <a:cubicBezTo>
                  <a:pt x="6" y="5"/>
                  <a:pt x="10" y="6"/>
                  <a:pt x="11" y="7"/>
                </a:cubicBezTo>
                <a:cubicBezTo>
                  <a:pt x="11" y="8"/>
                  <a:pt x="13" y="7"/>
                  <a:pt x="14" y="7"/>
                </a:cubicBezTo>
                <a:cubicBezTo>
                  <a:pt x="14" y="8"/>
                  <a:pt x="13" y="11"/>
                  <a:pt x="15" y="10"/>
                </a:cubicBezTo>
                <a:cubicBezTo>
                  <a:pt x="19" y="9"/>
                  <a:pt x="13" y="6"/>
                  <a:pt x="16" y="5"/>
                </a:cubicBezTo>
                <a:cubicBezTo>
                  <a:pt x="19" y="3"/>
                  <a:pt x="19" y="7"/>
                  <a:pt x="19" y="7"/>
                </a:cubicBezTo>
                <a:cubicBezTo>
                  <a:pt x="24" y="7"/>
                  <a:pt x="26" y="0"/>
                  <a:pt x="35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3" name="Freeform 108"/>
          <p:cNvSpPr/>
          <p:nvPr/>
        </p:nvSpPr>
        <p:spPr>
          <a:xfrm>
            <a:off x="3111500" y="1230313"/>
            <a:ext cx="212725" cy="87312"/>
          </a:xfrm>
          <a:custGeom>
            <a:avLst/>
            <a:gdLst>
              <a:gd name="txL" fmla="*/ 0 w 69"/>
              <a:gd name="txT" fmla="*/ 0 h 26"/>
              <a:gd name="txR" fmla="*/ 69 w 69"/>
              <a:gd name="txB" fmla="*/ 26 h 2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" h="26">
                <a:moveTo>
                  <a:pt x="31" y="9"/>
                </a:moveTo>
                <a:cubicBezTo>
                  <a:pt x="30" y="14"/>
                  <a:pt x="43" y="12"/>
                  <a:pt x="45" y="15"/>
                </a:cubicBezTo>
                <a:cubicBezTo>
                  <a:pt x="48" y="9"/>
                  <a:pt x="36" y="8"/>
                  <a:pt x="45" y="8"/>
                </a:cubicBezTo>
                <a:cubicBezTo>
                  <a:pt x="47" y="2"/>
                  <a:pt x="39" y="7"/>
                  <a:pt x="41" y="2"/>
                </a:cubicBezTo>
                <a:cubicBezTo>
                  <a:pt x="45" y="3"/>
                  <a:pt x="46" y="0"/>
                  <a:pt x="51" y="1"/>
                </a:cubicBezTo>
                <a:cubicBezTo>
                  <a:pt x="50" y="4"/>
                  <a:pt x="53" y="3"/>
                  <a:pt x="54" y="4"/>
                </a:cubicBezTo>
                <a:cubicBezTo>
                  <a:pt x="54" y="4"/>
                  <a:pt x="53" y="6"/>
                  <a:pt x="54" y="6"/>
                </a:cubicBezTo>
                <a:cubicBezTo>
                  <a:pt x="55" y="7"/>
                  <a:pt x="57" y="8"/>
                  <a:pt x="59" y="11"/>
                </a:cubicBezTo>
                <a:cubicBezTo>
                  <a:pt x="61" y="10"/>
                  <a:pt x="61" y="7"/>
                  <a:pt x="63" y="8"/>
                </a:cubicBezTo>
                <a:cubicBezTo>
                  <a:pt x="66" y="8"/>
                  <a:pt x="67" y="9"/>
                  <a:pt x="68" y="11"/>
                </a:cubicBezTo>
                <a:cubicBezTo>
                  <a:pt x="68" y="11"/>
                  <a:pt x="69" y="13"/>
                  <a:pt x="69" y="13"/>
                </a:cubicBezTo>
                <a:cubicBezTo>
                  <a:pt x="67" y="15"/>
                  <a:pt x="69" y="14"/>
                  <a:pt x="68" y="19"/>
                </a:cubicBezTo>
                <a:cubicBezTo>
                  <a:pt x="65" y="16"/>
                  <a:pt x="62" y="20"/>
                  <a:pt x="59" y="20"/>
                </a:cubicBezTo>
                <a:cubicBezTo>
                  <a:pt x="57" y="21"/>
                  <a:pt x="56" y="19"/>
                  <a:pt x="54" y="19"/>
                </a:cubicBezTo>
                <a:cubicBezTo>
                  <a:pt x="50" y="19"/>
                  <a:pt x="44" y="21"/>
                  <a:pt x="41" y="22"/>
                </a:cubicBezTo>
                <a:cubicBezTo>
                  <a:pt x="40" y="22"/>
                  <a:pt x="38" y="21"/>
                  <a:pt x="38" y="22"/>
                </a:cubicBezTo>
                <a:cubicBezTo>
                  <a:pt x="37" y="23"/>
                  <a:pt x="36" y="22"/>
                  <a:pt x="34" y="23"/>
                </a:cubicBezTo>
                <a:cubicBezTo>
                  <a:pt x="32" y="24"/>
                  <a:pt x="25" y="26"/>
                  <a:pt x="20" y="26"/>
                </a:cubicBezTo>
                <a:cubicBezTo>
                  <a:pt x="21" y="21"/>
                  <a:pt x="27" y="22"/>
                  <a:pt x="33" y="22"/>
                </a:cubicBezTo>
                <a:cubicBezTo>
                  <a:pt x="33" y="16"/>
                  <a:pt x="28" y="20"/>
                  <a:pt x="26" y="19"/>
                </a:cubicBezTo>
                <a:cubicBezTo>
                  <a:pt x="23" y="18"/>
                  <a:pt x="22" y="18"/>
                  <a:pt x="20" y="16"/>
                </a:cubicBezTo>
                <a:cubicBezTo>
                  <a:pt x="17" y="15"/>
                  <a:pt x="17" y="19"/>
                  <a:pt x="14" y="19"/>
                </a:cubicBezTo>
                <a:cubicBezTo>
                  <a:pt x="12" y="19"/>
                  <a:pt x="12" y="18"/>
                  <a:pt x="10" y="18"/>
                </a:cubicBezTo>
                <a:cubicBezTo>
                  <a:pt x="7" y="17"/>
                  <a:pt x="3" y="19"/>
                  <a:pt x="0" y="16"/>
                </a:cubicBezTo>
                <a:cubicBezTo>
                  <a:pt x="0" y="14"/>
                  <a:pt x="2" y="14"/>
                  <a:pt x="3" y="13"/>
                </a:cubicBezTo>
                <a:cubicBezTo>
                  <a:pt x="3" y="13"/>
                  <a:pt x="4" y="9"/>
                  <a:pt x="5" y="9"/>
                </a:cubicBezTo>
                <a:cubicBezTo>
                  <a:pt x="6" y="8"/>
                  <a:pt x="9" y="9"/>
                  <a:pt x="10" y="8"/>
                </a:cubicBezTo>
                <a:cubicBezTo>
                  <a:pt x="11" y="7"/>
                  <a:pt x="5" y="6"/>
                  <a:pt x="9" y="5"/>
                </a:cubicBezTo>
                <a:cubicBezTo>
                  <a:pt x="10" y="5"/>
                  <a:pt x="11" y="5"/>
                  <a:pt x="12" y="5"/>
                </a:cubicBezTo>
                <a:cubicBezTo>
                  <a:pt x="13" y="5"/>
                  <a:pt x="14" y="4"/>
                  <a:pt x="16" y="4"/>
                </a:cubicBezTo>
                <a:cubicBezTo>
                  <a:pt x="17" y="4"/>
                  <a:pt x="22" y="4"/>
                  <a:pt x="23" y="5"/>
                </a:cubicBezTo>
                <a:cubicBezTo>
                  <a:pt x="24" y="6"/>
                  <a:pt x="23" y="7"/>
                  <a:pt x="24" y="8"/>
                </a:cubicBezTo>
                <a:cubicBezTo>
                  <a:pt x="25" y="8"/>
                  <a:pt x="27" y="7"/>
                  <a:pt x="27" y="8"/>
                </a:cubicBezTo>
                <a:cubicBezTo>
                  <a:pt x="28" y="9"/>
                  <a:pt x="24" y="13"/>
                  <a:pt x="27" y="12"/>
                </a:cubicBezTo>
                <a:cubicBezTo>
                  <a:pt x="28" y="12"/>
                  <a:pt x="29" y="8"/>
                  <a:pt x="31" y="9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4" name="Freeform 109"/>
          <p:cNvSpPr/>
          <p:nvPr/>
        </p:nvSpPr>
        <p:spPr>
          <a:xfrm>
            <a:off x="2967038" y="1317625"/>
            <a:ext cx="169862" cy="123825"/>
          </a:xfrm>
          <a:custGeom>
            <a:avLst/>
            <a:gdLst>
              <a:gd name="txL" fmla="*/ 0 w 55"/>
              <a:gd name="txT" fmla="*/ 0 h 37"/>
              <a:gd name="txR" fmla="*/ 55 w 55"/>
              <a:gd name="txB" fmla="*/ 37 h 3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5" h="37">
                <a:moveTo>
                  <a:pt x="7" y="1"/>
                </a:moveTo>
                <a:cubicBezTo>
                  <a:pt x="15" y="2"/>
                  <a:pt x="24" y="0"/>
                  <a:pt x="30" y="3"/>
                </a:cubicBezTo>
                <a:cubicBezTo>
                  <a:pt x="31" y="3"/>
                  <a:pt x="33" y="2"/>
                  <a:pt x="33" y="3"/>
                </a:cubicBezTo>
                <a:cubicBezTo>
                  <a:pt x="35" y="4"/>
                  <a:pt x="37" y="3"/>
                  <a:pt x="39" y="4"/>
                </a:cubicBezTo>
                <a:cubicBezTo>
                  <a:pt x="41" y="7"/>
                  <a:pt x="39" y="3"/>
                  <a:pt x="44" y="4"/>
                </a:cubicBezTo>
                <a:cubicBezTo>
                  <a:pt x="45" y="4"/>
                  <a:pt x="45" y="6"/>
                  <a:pt x="46" y="6"/>
                </a:cubicBezTo>
                <a:cubicBezTo>
                  <a:pt x="47" y="6"/>
                  <a:pt x="55" y="8"/>
                  <a:pt x="54" y="11"/>
                </a:cubicBezTo>
                <a:cubicBezTo>
                  <a:pt x="50" y="12"/>
                  <a:pt x="45" y="13"/>
                  <a:pt x="42" y="14"/>
                </a:cubicBezTo>
                <a:cubicBezTo>
                  <a:pt x="40" y="15"/>
                  <a:pt x="41" y="16"/>
                  <a:pt x="40" y="17"/>
                </a:cubicBezTo>
                <a:cubicBezTo>
                  <a:pt x="40" y="17"/>
                  <a:pt x="38" y="15"/>
                  <a:pt x="37" y="15"/>
                </a:cubicBezTo>
                <a:cubicBezTo>
                  <a:pt x="38" y="15"/>
                  <a:pt x="36" y="18"/>
                  <a:pt x="36" y="17"/>
                </a:cubicBezTo>
                <a:cubicBezTo>
                  <a:pt x="36" y="18"/>
                  <a:pt x="37" y="19"/>
                  <a:pt x="37" y="18"/>
                </a:cubicBezTo>
                <a:cubicBezTo>
                  <a:pt x="37" y="20"/>
                  <a:pt x="35" y="19"/>
                  <a:pt x="35" y="20"/>
                </a:cubicBezTo>
                <a:cubicBezTo>
                  <a:pt x="34" y="20"/>
                  <a:pt x="35" y="22"/>
                  <a:pt x="35" y="22"/>
                </a:cubicBezTo>
                <a:cubicBezTo>
                  <a:pt x="34" y="23"/>
                  <a:pt x="32" y="22"/>
                  <a:pt x="32" y="22"/>
                </a:cubicBezTo>
                <a:cubicBezTo>
                  <a:pt x="31" y="23"/>
                  <a:pt x="31" y="25"/>
                  <a:pt x="29" y="25"/>
                </a:cubicBezTo>
                <a:cubicBezTo>
                  <a:pt x="29" y="31"/>
                  <a:pt x="29" y="31"/>
                  <a:pt x="29" y="31"/>
                </a:cubicBezTo>
                <a:cubicBezTo>
                  <a:pt x="22" y="31"/>
                  <a:pt x="23" y="37"/>
                  <a:pt x="12" y="35"/>
                </a:cubicBezTo>
                <a:cubicBezTo>
                  <a:pt x="14" y="27"/>
                  <a:pt x="5" y="29"/>
                  <a:pt x="0" y="27"/>
                </a:cubicBezTo>
                <a:cubicBezTo>
                  <a:pt x="0" y="25"/>
                  <a:pt x="3" y="25"/>
                  <a:pt x="4" y="24"/>
                </a:cubicBezTo>
                <a:cubicBezTo>
                  <a:pt x="4" y="24"/>
                  <a:pt x="1" y="20"/>
                  <a:pt x="5" y="21"/>
                </a:cubicBezTo>
                <a:cubicBezTo>
                  <a:pt x="5" y="19"/>
                  <a:pt x="3" y="18"/>
                  <a:pt x="4" y="15"/>
                </a:cubicBezTo>
                <a:cubicBezTo>
                  <a:pt x="6" y="17"/>
                  <a:pt x="6" y="16"/>
                  <a:pt x="7" y="14"/>
                </a:cubicBezTo>
                <a:cubicBezTo>
                  <a:pt x="7" y="12"/>
                  <a:pt x="9" y="12"/>
                  <a:pt x="9" y="8"/>
                </a:cubicBezTo>
                <a:cubicBezTo>
                  <a:pt x="10" y="4"/>
                  <a:pt x="5" y="7"/>
                  <a:pt x="7" y="1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5" name="Freeform 110"/>
          <p:cNvSpPr/>
          <p:nvPr/>
        </p:nvSpPr>
        <p:spPr>
          <a:xfrm>
            <a:off x="3306763" y="1343025"/>
            <a:ext cx="38100" cy="30163"/>
          </a:xfrm>
          <a:custGeom>
            <a:avLst/>
            <a:gdLst>
              <a:gd name="txL" fmla="*/ 0 w 12"/>
              <a:gd name="txT" fmla="*/ 0 h 9"/>
              <a:gd name="txR" fmla="*/ 12 w 12"/>
              <a:gd name="txB" fmla="*/ 9 h 9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12" h="9">
                <a:moveTo>
                  <a:pt x="2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3"/>
                  <a:pt x="12" y="3"/>
                  <a:pt x="12" y="6"/>
                </a:cubicBezTo>
                <a:cubicBezTo>
                  <a:pt x="9" y="5"/>
                  <a:pt x="9" y="7"/>
                  <a:pt x="9" y="9"/>
                </a:cubicBezTo>
                <a:cubicBezTo>
                  <a:pt x="7" y="7"/>
                  <a:pt x="5" y="4"/>
                  <a:pt x="0" y="5"/>
                </a:cubicBezTo>
                <a:cubicBezTo>
                  <a:pt x="1" y="3"/>
                  <a:pt x="2" y="2"/>
                  <a:pt x="2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6" name="Freeform 111"/>
          <p:cNvSpPr/>
          <p:nvPr/>
        </p:nvSpPr>
        <p:spPr>
          <a:xfrm>
            <a:off x="3495675" y="1330325"/>
            <a:ext cx="85725" cy="66675"/>
          </a:xfrm>
          <a:custGeom>
            <a:avLst/>
            <a:gdLst>
              <a:gd name="txL" fmla="*/ 0 w 28"/>
              <a:gd name="txT" fmla="*/ 0 h 20"/>
              <a:gd name="txR" fmla="*/ 28 w 28"/>
              <a:gd name="txB" fmla="*/ 20 h 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" h="20">
                <a:moveTo>
                  <a:pt x="25" y="2"/>
                </a:moveTo>
                <a:cubicBezTo>
                  <a:pt x="28" y="1"/>
                  <a:pt x="26" y="7"/>
                  <a:pt x="26" y="9"/>
                </a:cubicBezTo>
                <a:cubicBezTo>
                  <a:pt x="24" y="8"/>
                  <a:pt x="24" y="10"/>
                  <a:pt x="24" y="11"/>
                </a:cubicBezTo>
                <a:cubicBezTo>
                  <a:pt x="19" y="9"/>
                  <a:pt x="18" y="17"/>
                  <a:pt x="17" y="13"/>
                </a:cubicBezTo>
                <a:cubicBezTo>
                  <a:pt x="13" y="16"/>
                  <a:pt x="11" y="19"/>
                  <a:pt x="5" y="20"/>
                </a:cubicBezTo>
                <a:cubicBezTo>
                  <a:pt x="4" y="19"/>
                  <a:pt x="4" y="17"/>
                  <a:pt x="4" y="14"/>
                </a:cubicBezTo>
                <a:cubicBezTo>
                  <a:pt x="3" y="13"/>
                  <a:pt x="2" y="13"/>
                  <a:pt x="1" y="11"/>
                </a:cubicBezTo>
                <a:cubicBezTo>
                  <a:pt x="0" y="9"/>
                  <a:pt x="2" y="7"/>
                  <a:pt x="1" y="4"/>
                </a:cubicBezTo>
                <a:cubicBezTo>
                  <a:pt x="4" y="5"/>
                  <a:pt x="4" y="3"/>
                  <a:pt x="4" y="2"/>
                </a:cubicBezTo>
                <a:cubicBezTo>
                  <a:pt x="6" y="2"/>
                  <a:pt x="8" y="2"/>
                  <a:pt x="8" y="0"/>
                </a:cubicBezTo>
                <a:cubicBezTo>
                  <a:pt x="10" y="3"/>
                  <a:pt x="17" y="0"/>
                  <a:pt x="19" y="3"/>
                </a:cubicBezTo>
                <a:cubicBezTo>
                  <a:pt x="22" y="3"/>
                  <a:pt x="25" y="4"/>
                  <a:pt x="25" y="2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7" name="Freeform 112"/>
          <p:cNvSpPr/>
          <p:nvPr/>
        </p:nvSpPr>
        <p:spPr>
          <a:xfrm>
            <a:off x="4759325" y="1585913"/>
            <a:ext cx="184150" cy="96837"/>
          </a:xfrm>
          <a:custGeom>
            <a:avLst/>
            <a:gdLst>
              <a:gd name="txL" fmla="*/ 0 w 60"/>
              <a:gd name="txT" fmla="*/ 0 h 29"/>
              <a:gd name="txR" fmla="*/ 60 w 60"/>
              <a:gd name="txB" fmla="*/ 29 h 29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0" h="29">
                <a:moveTo>
                  <a:pt x="44" y="0"/>
                </a:moveTo>
                <a:cubicBezTo>
                  <a:pt x="45" y="1"/>
                  <a:pt x="47" y="2"/>
                  <a:pt x="49" y="3"/>
                </a:cubicBezTo>
                <a:cubicBezTo>
                  <a:pt x="50" y="3"/>
                  <a:pt x="53" y="4"/>
                  <a:pt x="54" y="5"/>
                </a:cubicBezTo>
                <a:cubicBezTo>
                  <a:pt x="54" y="5"/>
                  <a:pt x="52" y="7"/>
                  <a:pt x="52" y="7"/>
                </a:cubicBezTo>
                <a:cubicBezTo>
                  <a:pt x="52" y="10"/>
                  <a:pt x="56" y="13"/>
                  <a:pt x="59" y="12"/>
                </a:cubicBezTo>
                <a:cubicBezTo>
                  <a:pt x="60" y="15"/>
                  <a:pt x="59" y="17"/>
                  <a:pt x="55" y="20"/>
                </a:cubicBezTo>
                <a:cubicBezTo>
                  <a:pt x="54" y="21"/>
                  <a:pt x="52" y="21"/>
                  <a:pt x="51" y="21"/>
                </a:cubicBezTo>
                <a:cubicBezTo>
                  <a:pt x="48" y="23"/>
                  <a:pt x="49" y="23"/>
                  <a:pt x="45" y="24"/>
                </a:cubicBezTo>
                <a:cubicBezTo>
                  <a:pt x="45" y="24"/>
                  <a:pt x="41" y="25"/>
                  <a:pt x="41" y="26"/>
                </a:cubicBezTo>
                <a:cubicBezTo>
                  <a:pt x="40" y="27"/>
                  <a:pt x="40" y="27"/>
                  <a:pt x="38" y="27"/>
                </a:cubicBezTo>
                <a:cubicBezTo>
                  <a:pt x="37" y="27"/>
                  <a:pt x="26" y="29"/>
                  <a:pt x="21" y="28"/>
                </a:cubicBezTo>
                <a:cubicBezTo>
                  <a:pt x="21" y="28"/>
                  <a:pt x="21" y="27"/>
                  <a:pt x="20" y="27"/>
                </a:cubicBezTo>
                <a:cubicBezTo>
                  <a:pt x="18" y="27"/>
                  <a:pt x="17" y="24"/>
                  <a:pt x="14" y="24"/>
                </a:cubicBezTo>
                <a:cubicBezTo>
                  <a:pt x="13" y="24"/>
                  <a:pt x="13" y="23"/>
                  <a:pt x="12" y="23"/>
                </a:cubicBezTo>
                <a:cubicBezTo>
                  <a:pt x="12" y="21"/>
                  <a:pt x="13" y="22"/>
                  <a:pt x="14" y="21"/>
                </a:cubicBezTo>
                <a:cubicBezTo>
                  <a:pt x="14" y="20"/>
                  <a:pt x="11" y="20"/>
                  <a:pt x="10" y="19"/>
                </a:cubicBezTo>
                <a:cubicBezTo>
                  <a:pt x="9" y="16"/>
                  <a:pt x="11" y="14"/>
                  <a:pt x="10" y="10"/>
                </a:cubicBezTo>
                <a:cubicBezTo>
                  <a:pt x="5" y="9"/>
                  <a:pt x="5" y="15"/>
                  <a:pt x="2" y="12"/>
                </a:cubicBezTo>
                <a:cubicBezTo>
                  <a:pt x="0" y="7"/>
                  <a:pt x="6" y="10"/>
                  <a:pt x="5" y="6"/>
                </a:cubicBezTo>
                <a:cubicBezTo>
                  <a:pt x="10" y="7"/>
                  <a:pt x="9" y="6"/>
                  <a:pt x="16" y="6"/>
                </a:cubicBezTo>
                <a:cubicBezTo>
                  <a:pt x="17" y="9"/>
                  <a:pt x="20" y="9"/>
                  <a:pt x="17" y="12"/>
                </a:cubicBezTo>
                <a:cubicBezTo>
                  <a:pt x="21" y="12"/>
                  <a:pt x="22" y="10"/>
                  <a:pt x="21" y="6"/>
                </a:cubicBezTo>
                <a:cubicBezTo>
                  <a:pt x="22" y="9"/>
                  <a:pt x="34" y="3"/>
                  <a:pt x="30" y="9"/>
                </a:cubicBezTo>
                <a:cubicBezTo>
                  <a:pt x="33" y="10"/>
                  <a:pt x="32" y="6"/>
                  <a:pt x="33" y="6"/>
                </a:cubicBezTo>
                <a:cubicBezTo>
                  <a:pt x="35" y="5"/>
                  <a:pt x="38" y="5"/>
                  <a:pt x="41" y="5"/>
                </a:cubicBezTo>
                <a:cubicBezTo>
                  <a:pt x="43" y="4"/>
                  <a:pt x="44" y="3"/>
                  <a:pt x="44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8" name="Freeform 113"/>
          <p:cNvSpPr/>
          <p:nvPr/>
        </p:nvSpPr>
        <p:spPr>
          <a:xfrm>
            <a:off x="3646488" y="1608138"/>
            <a:ext cx="111125" cy="88900"/>
          </a:xfrm>
          <a:custGeom>
            <a:avLst/>
            <a:gdLst>
              <a:gd name="txL" fmla="*/ 0 w 36"/>
              <a:gd name="txT" fmla="*/ 0 h 26"/>
              <a:gd name="txR" fmla="*/ 36 w 36"/>
              <a:gd name="txB" fmla="*/ 26 h 2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" h="26">
                <a:moveTo>
                  <a:pt x="10" y="0"/>
                </a:moveTo>
                <a:cubicBezTo>
                  <a:pt x="12" y="4"/>
                  <a:pt x="19" y="2"/>
                  <a:pt x="18" y="9"/>
                </a:cubicBezTo>
                <a:cubicBezTo>
                  <a:pt x="19" y="10"/>
                  <a:pt x="21" y="7"/>
                  <a:pt x="21" y="7"/>
                </a:cubicBezTo>
                <a:cubicBezTo>
                  <a:pt x="23" y="8"/>
                  <a:pt x="22" y="11"/>
                  <a:pt x="25" y="12"/>
                </a:cubicBezTo>
                <a:cubicBezTo>
                  <a:pt x="27" y="12"/>
                  <a:pt x="29" y="17"/>
                  <a:pt x="31" y="19"/>
                </a:cubicBezTo>
                <a:cubicBezTo>
                  <a:pt x="35" y="17"/>
                  <a:pt x="34" y="17"/>
                  <a:pt x="36" y="20"/>
                </a:cubicBezTo>
                <a:cubicBezTo>
                  <a:pt x="33" y="23"/>
                  <a:pt x="24" y="21"/>
                  <a:pt x="18" y="21"/>
                </a:cubicBezTo>
                <a:cubicBezTo>
                  <a:pt x="16" y="23"/>
                  <a:pt x="12" y="23"/>
                  <a:pt x="11" y="26"/>
                </a:cubicBezTo>
                <a:cubicBezTo>
                  <a:pt x="8" y="24"/>
                  <a:pt x="6" y="20"/>
                  <a:pt x="0" y="21"/>
                </a:cubicBezTo>
                <a:cubicBezTo>
                  <a:pt x="0" y="20"/>
                  <a:pt x="2" y="20"/>
                  <a:pt x="3" y="20"/>
                </a:cubicBezTo>
                <a:cubicBezTo>
                  <a:pt x="1" y="18"/>
                  <a:pt x="1" y="17"/>
                  <a:pt x="4" y="17"/>
                </a:cubicBezTo>
                <a:cubicBezTo>
                  <a:pt x="1" y="12"/>
                  <a:pt x="4" y="10"/>
                  <a:pt x="4" y="5"/>
                </a:cubicBezTo>
                <a:cubicBezTo>
                  <a:pt x="7" y="4"/>
                  <a:pt x="10" y="4"/>
                  <a:pt x="10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9" name="Freeform 114"/>
          <p:cNvSpPr/>
          <p:nvPr/>
        </p:nvSpPr>
        <p:spPr>
          <a:xfrm>
            <a:off x="6870700" y="2984500"/>
            <a:ext cx="187325" cy="212725"/>
          </a:xfrm>
          <a:custGeom>
            <a:avLst/>
            <a:gdLst>
              <a:gd name="txL" fmla="*/ 0 w 60"/>
              <a:gd name="txT" fmla="*/ 0 h 64"/>
              <a:gd name="txR" fmla="*/ 60 w 60"/>
              <a:gd name="txB" fmla="*/ 64 h 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0" h="64">
                <a:moveTo>
                  <a:pt x="5" y="9"/>
                </a:moveTo>
                <a:cubicBezTo>
                  <a:pt x="5" y="7"/>
                  <a:pt x="3" y="8"/>
                  <a:pt x="2" y="7"/>
                </a:cubicBezTo>
                <a:cubicBezTo>
                  <a:pt x="1" y="6"/>
                  <a:pt x="2" y="3"/>
                  <a:pt x="0" y="3"/>
                </a:cubicBezTo>
                <a:cubicBezTo>
                  <a:pt x="3" y="0"/>
                  <a:pt x="6" y="4"/>
                  <a:pt x="11" y="2"/>
                </a:cubicBezTo>
                <a:cubicBezTo>
                  <a:pt x="10" y="5"/>
                  <a:pt x="15" y="3"/>
                  <a:pt x="16" y="4"/>
                </a:cubicBezTo>
                <a:cubicBezTo>
                  <a:pt x="17" y="5"/>
                  <a:pt x="16" y="7"/>
                  <a:pt x="16" y="7"/>
                </a:cubicBezTo>
                <a:cubicBezTo>
                  <a:pt x="18" y="8"/>
                  <a:pt x="20" y="7"/>
                  <a:pt x="19" y="10"/>
                </a:cubicBezTo>
                <a:cubicBezTo>
                  <a:pt x="23" y="9"/>
                  <a:pt x="22" y="13"/>
                  <a:pt x="25" y="13"/>
                </a:cubicBezTo>
                <a:cubicBezTo>
                  <a:pt x="27" y="13"/>
                  <a:pt x="31" y="21"/>
                  <a:pt x="35" y="21"/>
                </a:cubicBezTo>
                <a:cubicBezTo>
                  <a:pt x="38" y="21"/>
                  <a:pt x="36" y="24"/>
                  <a:pt x="37" y="25"/>
                </a:cubicBezTo>
                <a:cubicBezTo>
                  <a:pt x="38" y="26"/>
                  <a:pt x="41" y="26"/>
                  <a:pt x="42" y="27"/>
                </a:cubicBezTo>
                <a:cubicBezTo>
                  <a:pt x="42" y="27"/>
                  <a:pt x="44" y="29"/>
                  <a:pt x="44" y="30"/>
                </a:cubicBezTo>
                <a:cubicBezTo>
                  <a:pt x="45" y="30"/>
                  <a:pt x="44" y="32"/>
                  <a:pt x="44" y="32"/>
                </a:cubicBezTo>
                <a:cubicBezTo>
                  <a:pt x="45" y="33"/>
                  <a:pt x="46" y="34"/>
                  <a:pt x="47" y="35"/>
                </a:cubicBezTo>
                <a:cubicBezTo>
                  <a:pt x="48" y="36"/>
                  <a:pt x="49" y="39"/>
                  <a:pt x="51" y="39"/>
                </a:cubicBezTo>
                <a:cubicBezTo>
                  <a:pt x="52" y="40"/>
                  <a:pt x="54" y="42"/>
                  <a:pt x="54" y="42"/>
                </a:cubicBezTo>
                <a:cubicBezTo>
                  <a:pt x="56" y="44"/>
                  <a:pt x="55" y="49"/>
                  <a:pt x="57" y="49"/>
                </a:cubicBezTo>
                <a:cubicBezTo>
                  <a:pt x="59" y="49"/>
                  <a:pt x="59" y="53"/>
                  <a:pt x="58" y="55"/>
                </a:cubicBezTo>
                <a:cubicBezTo>
                  <a:pt x="58" y="57"/>
                  <a:pt x="55" y="59"/>
                  <a:pt x="60" y="59"/>
                </a:cubicBezTo>
                <a:cubicBezTo>
                  <a:pt x="59" y="64"/>
                  <a:pt x="55" y="61"/>
                  <a:pt x="53" y="61"/>
                </a:cubicBezTo>
                <a:cubicBezTo>
                  <a:pt x="51" y="60"/>
                  <a:pt x="49" y="61"/>
                  <a:pt x="47" y="61"/>
                </a:cubicBezTo>
                <a:cubicBezTo>
                  <a:pt x="47" y="60"/>
                  <a:pt x="48" y="58"/>
                  <a:pt x="47" y="58"/>
                </a:cubicBezTo>
                <a:cubicBezTo>
                  <a:pt x="47" y="57"/>
                  <a:pt x="45" y="58"/>
                  <a:pt x="44" y="58"/>
                </a:cubicBezTo>
                <a:cubicBezTo>
                  <a:pt x="43" y="57"/>
                  <a:pt x="41" y="52"/>
                  <a:pt x="37" y="52"/>
                </a:cubicBezTo>
                <a:cubicBezTo>
                  <a:pt x="38" y="51"/>
                  <a:pt x="39" y="51"/>
                  <a:pt x="39" y="49"/>
                </a:cubicBezTo>
                <a:cubicBezTo>
                  <a:pt x="39" y="48"/>
                  <a:pt x="37" y="49"/>
                  <a:pt x="37" y="49"/>
                </a:cubicBezTo>
                <a:cubicBezTo>
                  <a:pt x="36" y="50"/>
                  <a:pt x="37" y="47"/>
                  <a:pt x="36" y="46"/>
                </a:cubicBezTo>
                <a:cubicBezTo>
                  <a:pt x="35" y="46"/>
                  <a:pt x="34" y="47"/>
                  <a:pt x="33" y="46"/>
                </a:cubicBezTo>
                <a:cubicBezTo>
                  <a:pt x="31" y="45"/>
                  <a:pt x="31" y="41"/>
                  <a:pt x="28" y="41"/>
                </a:cubicBezTo>
                <a:cubicBezTo>
                  <a:pt x="29" y="35"/>
                  <a:pt x="25" y="35"/>
                  <a:pt x="25" y="31"/>
                </a:cubicBezTo>
                <a:cubicBezTo>
                  <a:pt x="23" y="31"/>
                  <a:pt x="24" y="33"/>
                  <a:pt x="23" y="34"/>
                </a:cubicBezTo>
                <a:cubicBezTo>
                  <a:pt x="21" y="32"/>
                  <a:pt x="22" y="29"/>
                  <a:pt x="21" y="27"/>
                </a:cubicBezTo>
                <a:cubicBezTo>
                  <a:pt x="20" y="26"/>
                  <a:pt x="18" y="25"/>
                  <a:pt x="18" y="24"/>
                </a:cubicBezTo>
                <a:cubicBezTo>
                  <a:pt x="17" y="24"/>
                  <a:pt x="17" y="22"/>
                  <a:pt x="15" y="23"/>
                </a:cubicBezTo>
                <a:cubicBezTo>
                  <a:pt x="16" y="20"/>
                  <a:pt x="14" y="19"/>
                  <a:pt x="14" y="17"/>
                </a:cubicBezTo>
                <a:cubicBezTo>
                  <a:pt x="13" y="15"/>
                  <a:pt x="11" y="15"/>
                  <a:pt x="9" y="14"/>
                </a:cubicBezTo>
                <a:cubicBezTo>
                  <a:pt x="9" y="14"/>
                  <a:pt x="6" y="11"/>
                  <a:pt x="7" y="11"/>
                </a:cubicBezTo>
                <a:cubicBezTo>
                  <a:pt x="6" y="9"/>
                  <a:pt x="10" y="6"/>
                  <a:pt x="5" y="9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50" name="Freeform 115"/>
          <p:cNvSpPr/>
          <p:nvPr/>
        </p:nvSpPr>
        <p:spPr>
          <a:xfrm>
            <a:off x="5951538" y="3317875"/>
            <a:ext cx="133350" cy="260350"/>
          </a:xfrm>
          <a:custGeom>
            <a:avLst/>
            <a:gdLst>
              <a:gd name="txL" fmla="*/ 0 w 43"/>
              <a:gd name="txT" fmla="*/ 0 h 79"/>
              <a:gd name="txR" fmla="*/ 43 w 43"/>
              <a:gd name="txB" fmla="*/ 79 h 79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43" h="79">
                <a:moveTo>
                  <a:pt x="32" y="0"/>
                </a:moveTo>
                <a:cubicBezTo>
                  <a:pt x="34" y="1"/>
                  <a:pt x="36" y="1"/>
                  <a:pt x="38" y="1"/>
                </a:cubicBezTo>
                <a:cubicBezTo>
                  <a:pt x="36" y="8"/>
                  <a:pt x="43" y="21"/>
                  <a:pt x="35" y="26"/>
                </a:cubicBezTo>
                <a:cubicBezTo>
                  <a:pt x="35" y="33"/>
                  <a:pt x="34" y="38"/>
                  <a:pt x="32" y="43"/>
                </a:cubicBezTo>
                <a:cubicBezTo>
                  <a:pt x="32" y="46"/>
                  <a:pt x="31" y="50"/>
                  <a:pt x="28" y="50"/>
                </a:cubicBezTo>
                <a:cubicBezTo>
                  <a:pt x="29" y="54"/>
                  <a:pt x="27" y="56"/>
                  <a:pt x="27" y="59"/>
                </a:cubicBezTo>
                <a:cubicBezTo>
                  <a:pt x="27" y="59"/>
                  <a:pt x="27" y="61"/>
                  <a:pt x="27" y="62"/>
                </a:cubicBezTo>
                <a:cubicBezTo>
                  <a:pt x="27" y="62"/>
                  <a:pt x="24" y="63"/>
                  <a:pt x="24" y="63"/>
                </a:cubicBezTo>
                <a:cubicBezTo>
                  <a:pt x="23" y="65"/>
                  <a:pt x="24" y="68"/>
                  <a:pt x="23" y="71"/>
                </a:cubicBezTo>
                <a:cubicBezTo>
                  <a:pt x="22" y="72"/>
                  <a:pt x="21" y="71"/>
                  <a:pt x="21" y="73"/>
                </a:cubicBezTo>
                <a:cubicBezTo>
                  <a:pt x="21" y="74"/>
                  <a:pt x="19" y="75"/>
                  <a:pt x="20" y="77"/>
                </a:cubicBezTo>
                <a:cubicBezTo>
                  <a:pt x="16" y="78"/>
                  <a:pt x="11" y="79"/>
                  <a:pt x="6" y="78"/>
                </a:cubicBezTo>
                <a:cubicBezTo>
                  <a:pt x="6" y="75"/>
                  <a:pt x="3" y="75"/>
                  <a:pt x="4" y="71"/>
                </a:cubicBezTo>
                <a:cubicBezTo>
                  <a:pt x="3" y="71"/>
                  <a:pt x="3" y="70"/>
                  <a:pt x="3" y="69"/>
                </a:cubicBezTo>
                <a:cubicBezTo>
                  <a:pt x="1" y="69"/>
                  <a:pt x="0" y="68"/>
                  <a:pt x="0" y="67"/>
                </a:cubicBezTo>
                <a:cubicBezTo>
                  <a:pt x="0" y="65"/>
                  <a:pt x="0" y="63"/>
                  <a:pt x="0" y="62"/>
                </a:cubicBezTo>
                <a:cubicBezTo>
                  <a:pt x="0" y="60"/>
                  <a:pt x="1" y="61"/>
                  <a:pt x="2" y="60"/>
                </a:cubicBezTo>
                <a:cubicBezTo>
                  <a:pt x="2" y="59"/>
                  <a:pt x="0" y="59"/>
                  <a:pt x="0" y="59"/>
                </a:cubicBezTo>
                <a:cubicBezTo>
                  <a:pt x="1" y="56"/>
                  <a:pt x="2" y="55"/>
                  <a:pt x="3" y="53"/>
                </a:cubicBezTo>
                <a:cubicBezTo>
                  <a:pt x="3" y="53"/>
                  <a:pt x="3" y="51"/>
                  <a:pt x="3" y="50"/>
                </a:cubicBezTo>
                <a:cubicBezTo>
                  <a:pt x="3" y="50"/>
                  <a:pt x="6" y="49"/>
                  <a:pt x="6" y="49"/>
                </a:cubicBezTo>
                <a:cubicBezTo>
                  <a:pt x="6" y="47"/>
                  <a:pt x="4" y="37"/>
                  <a:pt x="9" y="42"/>
                </a:cubicBezTo>
                <a:cubicBezTo>
                  <a:pt x="9" y="39"/>
                  <a:pt x="6" y="40"/>
                  <a:pt x="6" y="38"/>
                </a:cubicBezTo>
                <a:cubicBezTo>
                  <a:pt x="6" y="29"/>
                  <a:pt x="6" y="29"/>
                  <a:pt x="6" y="29"/>
                </a:cubicBezTo>
                <a:cubicBezTo>
                  <a:pt x="8" y="30"/>
                  <a:pt x="8" y="28"/>
                  <a:pt x="9" y="26"/>
                </a:cubicBezTo>
                <a:cubicBezTo>
                  <a:pt x="11" y="27"/>
                  <a:pt x="12" y="24"/>
                  <a:pt x="13" y="24"/>
                </a:cubicBezTo>
                <a:cubicBezTo>
                  <a:pt x="15" y="23"/>
                  <a:pt x="21" y="24"/>
                  <a:pt x="20" y="18"/>
                </a:cubicBezTo>
                <a:cubicBezTo>
                  <a:pt x="22" y="18"/>
                  <a:pt x="22" y="19"/>
                  <a:pt x="24" y="19"/>
                </a:cubicBezTo>
                <a:cubicBezTo>
                  <a:pt x="23" y="15"/>
                  <a:pt x="25" y="14"/>
                  <a:pt x="25" y="11"/>
                </a:cubicBezTo>
                <a:cubicBezTo>
                  <a:pt x="30" y="13"/>
                  <a:pt x="28" y="2"/>
                  <a:pt x="30" y="10"/>
                </a:cubicBezTo>
                <a:cubicBezTo>
                  <a:pt x="34" y="8"/>
                  <a:pt x="30" y="2"/>
                  <a:pt x="32" y="0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51" name="Freeform 116"/>
          <p:cNvSpPr/>
          <p:nvPr/>
        </p:nvSpPr>
        <p:spPr>
          <a:xfrm>
            <a:off x="7185025" y="3303588"/>
            <a:ext cx="712788" cy="560387"/>
          </a:xfrm>
          <a:custGeom>
            <a:avLst/>
            <a:gdLst>
              <a:gd name="txL" fmla="*/ 0 w 231"/>
              <a:gd name="txT" fmla="*/ 0 h 169"/>
              <a:gd name="txR" fmla="*/ 231 w 231"/>
              <a:gd name="txB" fmla="*/ 169 h 16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1" h="169">
                <a:moveTo>
                  <a:pt x="134" y="7"/>
                </a:moveTo>
                <a:cubicBezTo>
                  <a:pt x="134" y="14"/>
                  <a:pt x="134" y="14"/>
                  <a:pt x="134" y="1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2" y="15"/>
                  <a:pt x="131" y="16"/>
                  <a:pt x="129" y="16"/>
                </a:cubicBezTo>
                <a:cubicBezTo>
                  <a:pt x="131" y="19"/>
                  <a:pt x="128" y="18"/>
                  <a:pt x="129" y="22"/>
                </a:cubicBezTo>
                <a:cubicBezTo>
                  <a:pt x="130" y="24"/>
                  <a:pt x="132" y="25"/>
                  <a:pt x="136" y="25"/>
                </a:cubicBezTo>
                <a:cubicBezTo>
                  <a:pt x="136" y="31"/>
                  <a:pt x="145" y="29"/>
                  <a:pt x="145" y="35"/>
                </a:cubicBezTo>
                <a:cubicBezTo>
                  <a:pt x="149" y="35"/>
                  <a:pt x="153" y="34"/>
                  <a:pt x="155" y="36"/>
                </a:cubicBezTo>
                <a:cubicBezTo>
                  <a:pt x="158" y="35"/>
                  <a:pt x="155" y="30"/>
                  <a:pt x="161" y="32"/>
                </a:cubicBezTo>
                <a:cubicBezTo>
                  <a:pt x="160" y="31"/>
                  <a:pt x="159" y="28"/>
                  <a:pt x="161" y="28"/>
                </a:cubicBezTo>
                <a:cubicBezTo>
                  <a:pt x="163" y="28"/>
                  <a:pt x="161" y="25"/>
                  <a:pt x="161" y="23"/>
                </a:cubicBezTo>
                <a:cubicBezTo>
                  <a:pt x="161" y="23"/>
                  <a:pt x="162" y="23"/>
                  <a:pt x="162" y="22"/>
                </a:cubicBezTo>
                <a:cubicBezTo>
                  <a:pt x="162" y="21"/>
                  <a:pt x="164" y="19"/>
                  <a:pt x="164" y="16"/>
                </a:cubicBezTo>
                <a:cubicBezTo>
                  <a:pt x="163" y="15"/>
                  <a:pt x="162" y="14"/>
                  <a:pt x="164" y="9"/>
                </a:cubicBezTo>
                <a:cubicBezTo>
                  <a:pt x="164" y="9"/>
                  <a:pt x="166" y="10"/>
                  <a:pt x="167" y="9"/>
                </a:cubicBezTo>
                <a:cubicBezTo>
                  <a:pt x="168" y="8"/>
                  <a:pt x="167" y="4"/>
                  <a:pt x="168" y="2"/>
                </a:cubicBezTo>
                <a:cubicBezTo>
                  <a:pt x="171" y="2"/>
                  <a:pt x="169" y="7"/>
                  <a:pt x="171" y="8"/>
                </a:cubicBezTo>
                <a:cubicBezTo>
                  <a:pt x="171" y="8"/>
                  <a:pt x="172" y="8"/>
                  <a:pt x="172" y="8"/>
                </a:cubicBezTo>
                <a:cubicBezTo>
                  <a:pt x="173" y="10"/>
                  <a:pt x="174" y="13"/>
                  <a:pt x="175" y="15"/>
                </a:cubicBezTo>
                <a:cubicBezTo>
                  <a:pt x="176" y="17"/>
                  <a:pt x="179" y="19"/>
                  <a:pt x="179" y="22"/>
                </a:cubicBezTo>
                <a:cubicBezTo>
                  <a:pt x="183" y="18"/>
                  <a:pt x="180" y="24"/>
                  <a:pt x="185" y="23"/>
                </a:cubicBezTo>
                <a:cubicBezTo>
                  <a:pt x="185" y="26"/>
                  <a:pt x="184" y="30"/>
                  <a:pt x="186" y="32"/>
                </a:cubicBezTo>
                <a:cubicBezTo>
                  <a:pt x="188" y="34"/>
                  <a:pt x="186" y="37"/>
                  <a:pt x="188" y="42"/>
                </a:cubicBezTo>
                <a:cubicBezTo>
                  <a:pt x="191" y="37"/>
                  <a:pt x="188" y="41"/>
                  <a:pt x="193" y="42"/>
                </a:cubicBezTo>
                <a:cubicBezTo>
                  <a:pt x="194" y="44"/>
                  <a:pt x="192" y="44"/>
                  <a:pt x="192" y="46"/>
                </a:cubicBezTo>
                <a:cubicBezTo>
                  <a:pt x="194" y="48"/>
                  <a:pt x="198" y="48"/>
                  <a:pt x="197" y="53"/>
                </a:cubicBezTo>
                <a:cubicBezTo>
                  <a:pt x="198" y="53"/>
                  <a:pt x="201" y="52"/>
                  <a:pt x="202" y="53"/>
                </a:cubicBezTo>
                <a:cubicBezTo>
                  <a:pt x="202" y="53"/>
                  <a:pt x="201" y="55"/>
                  <a:pt x="202" y="56"/>
                </a:cubicBezTo>
                <a:cubicBezTo>
                  <a:pt x="202" y="56"/>
                  <a:pt x="204" y="55"/>
                  <a:pt x="204" y="56"/>
                </a:cubicBezTo>
                <a:cubicBezTo>
                  <a:pt x="206" y="58"/>
                  <a:pt x="206" y="62"/>
                  <a:pt x="210" y="61"/>
                </a:cubicBezTo>
                <a:cubicBezTo>
                  <a:pt x="210" y="65"/>
                  <a:pt x="213" y="69"/>
                  <a:pt x="214" y="71"/>
                </a:cubicBezTo>
                <a:cubicBezTo>
                  <a:pt x="215" y="72"/>
                  <a:pt x="216" y="74"/>
                  <a:pt x="217" y="75"/>
                </a:cubicBezTo>
                <a:cubicBezTo>
                  <a:pt x="217" y="76"/>
                  <a:pt x="219" y="75"/>
                  <a:pt x="220" y="75"/>
                </a:cubicBezTo>
                <a:cubicBezTo>
                  <a:pt x="220" y="76"/>
                  <a:pt x="219" y="78"/>
                  <a:pt x="220" y="78"/>
                </a:cubicBezTo>
                <a:cubicBezTo>
                  <a:pt x="221" y="79"/>
                  <a:pt x="223" y="79"/>
                  <a:pt x="223" y="78"/>
                </a:cubicBezTo>
                <a:cubicBezTo>
                  <a:pt x="226" y="81"/>
                  <a:pt x="223" y="85"/>
                  <a:pt x="228" y="84"/>
                </a:cubicBezTo>
                <a:cubicBezTo>
                  <a:pt x="225" y="88"/>
                  <a:pt x="229" y="93"/>
                  <a:pt x="230" y="99"/>
                </a:cubicBezTo>
                <a:cubicBezTo>
                  <a:pt x="230" y="102"/>
                  <a:pt x="228" y="106"/>
                  <a:pt x="231" y="108"/>
                </a:cubicBezTo>
                <a:cubicBezTo>
                  <a:pt x="228" y="110"/>
                  <a:pt x="229" y="112"/>
                  <a:pt x="228" y="117"/>
                </a:cubicBezTo>
                <a:cubicBezTo>
                  <a:pt x="228" y="117"/>
                  <a:pt x="226" y="118"/>
                  <a:pt x="227" y="119"/>
                </a:cubicBezTo>
                <a:cubicBezTo>
                  <a:pt x="227" y="119"/>
                  <a:pt x="228" y="119"/>
                  <a:pt x="228" y="119"/>
                </a:cubicBezTo>
                <a:cubicBezTo>
                  <a:pt x="228" y="119"/>
                  <a:pt x="227" y="122"/>
                  <a:pt x="227" y="123"/>
                </a:cubicBezTo>
                <a:cubicBezTo>
                  <a:pt x="227" y="123"/>
                  <a:pt x="224" y="124"/>
                  <a:pt x="224" y="124"/>
                </a:cubicBezTo>
                <a:cubicBezTo>
                  <a:pt x="224" y="126"/>
                  <a:pt x="227" y="128"/>
                  <a:pt x="224" y="131"/>
                </a:cubicBezTo>
                <a:cubicBezTo>
                  <a:pt x="221" y="131"/>
                  <a:pt x="222" y="135"/>
                  <a:pt x="218" y="134"/>
                </a:cubicBezTo>
                <a:cubicBezTo>
                  <a:pt x="219" y="137"/>
                  <a:pt x="218" y="139"/>
                  <a:pt x="216" y="138"/>
                </a:cubicBezTo>
                <a:cubicBezTo>
                  <a:pt x="217" y="144"/>
                  <a:pt x="213" y="146"/>
                  <a:pt x="214" y="151"/>
                </a:cubicBezTo>
                <a:cubicBezTo>
                  <a:pt x="208" y="150"/>
                  <a:pt x="209" y="156"/>
                  <a:pt x="209" y="159"/>
                </a:cubicBezTo>
                <a:cubicBezTo>
                  <a:pt x="207" y="159"/>
                  <a:pt x="204" y="159"/>
                  <a:pt x="204" y="161"/>
                </a:cubicBezTo>
                <a:cubicBezTo>
                  <a:pt x="204" y="163"/>
                  <a:pt x="199" y="164"/>
                  <a:pt x="196" y="165"/>
                </a:cubicBezTo>
                <a:cubicBezTo>
                  <a:pt x="195" y="166"/>
                  <a:pt x="194" y="167"/>
                  <a:pt x="193" y="168"/>
                </a:cubicBezTo>
                <a:cubicBezTo>
                  <a:pt x="192" y="169"/>
                  <a:pt x="190" y="168"/>
                  <a:pt x="190" y="169"/>
                </a:cubicBezTo>
                <a:cubicBezTo>
                  <a:pt x="187" y="168"/>
                  <a:pt x="186" y="165"/>
                  <a:pt x="182" y="164"/>
                </a:cubicBezTo>
                <a:cubicBezTo>
                  <a:pt x="179" y="162"/>
                  <a:pt x="180" y="166"/>
                  <a:pt x="179" y="167"/>
                </a:cubicBezTo>
                <a:cubicBezTo>
                  <a:pt x="176" y="168"/>
                  <a:pt x="171" y="166"/>
                  <a:pt x="169" y="169"/>
                </a:cubicBezTo>
                <a:cubicBezTo>
                  <a:pt x="164" y="167"/>
                  <a:pt x="161" y="163"/>
                  <a:pt x="154" y="162"/>
                </a:cubicBezTo>
                <a:cubicBezTo>
                  <a:pt x="155" y="160"/>
                  <a:pt x="155" y="159"/>
                  <a:pt x="154" y="155"/>
                </a:cubicBezTo>
                <a:cubicBezTo>
                  <a:pt x="154" y="155"/>
                  <a:pt x="153" y="155"/>
                  <a:pt x="152" y="154"/>
                </a:cubicBezTo>
                <a:cubicBezTo>
                  <a:pt x="152" y="154"/>
                  <a:pt x="153" y="153"/>
                  <a:pt x="152" y="153"/>
                </a:cubicBezTo>
                <a:cubicBezTo>
                  <a:pt x="152" y="151"/>
                  <a:pt x="149" y="150"/>
                  <a:pt x="151" y="150"/>
                </a:cubicBezTo>
                <a:cubicBezTo>
                  <a:pt x="150" y="149"/>
                  <a:pt x="145" y="145"/>
                  <a:pt x="144" y="148"/>
                </a:cubicBezTo>
                <a:cubicBezTo>
                  <a:pt x="142" y="147"/>
                  <a:pt x="142" y="143"/>
                  <a:pt x="140" y="141"/>
                </a:cubicBezTo>
                <a:cubicBezTo>
                  <a:pt x="139" y="138"/>
                  <a:pt x="141" y="138"/>
                  <a:pt x="141" y="136"/>
                </a:cubicBezTo>
                <a:cubicBezTo>
                  <a:pt x="140" y="134"/>
                  <a:pt x="139" y="135"/>
                  <a:pt x="134" y="134"/>
                </a:cubicBezTo>
                <a:cubicBezTo>
                  <a:pt x="131" y="136"/>
                  <a:pt x="132" y="141"/>
                  <a:pt x="126" y="140"/>
                </a:cubicBezTo>
                <a:cubicBezTo>
                  <a:pt x="127" y="134"/>
                  <a:pt x="122" y="136"/>
                  <a:pt x="123" y="130"/>
                </a:cubicBezTo>
                <a:cubicBezTo>
                  <a:pt x="120" y="130"/>
                  <a:pt x="119" y="128"/>
                  <a:pt x="115" y="129"/>
                </a:cubicBezTo>
                <a:cubicBezTo>
                  <a:pt x="115" y="127"/>
                  <a:pt x="116" y="128"/>
                  <a:pt x="117" y="127"/>
                </a:cubicBezTo>
                <a:cubicBezTo>
                  <a:pt x="114" y="123"/>
                  <a:pt x="110" y="127"/>
                  <a:pt x="103" y="126"/>
                </a:cubicBezTo>
                <a:cubicBezTo>
                  <a:pt x="99" y="125"/>
                  <a:pt x="95" y="123"/>
                  <a:pt x="91" y="122"/>
                </a:cubicBezTo>
                <a:cubicBezTo>
                  <a:pt x="88" y="123"/>
                  <a:pt x="83" y="122"/>
                  <a:pt x="82" y="126"/>
                </a:cubicBezTo>
                <a:cubicBezTo>
                  <a:pt x="80" y="126"/>
                  <a:pt x="79" y="126"/>
                  <a:pt x="77" y="126"/>
                </a:cubicBezTo>
                <a:cubicBezTo>
                  <a:pt x="75" y="126"/>
                  <a:pt x="76" y="127"/>
                  <a:pt x="75" y="127"/>
                </a:cubicBezTo>
                <a:cubicBezTo>
                  <a:pt x="73" y="128"/>
                  <a:pt x="74" y="125"/>
                  <a:pt x="71" y="129"/>
                </a:cubicBezTo>
                <a:cubicBezTo>
                  <a:pt x="71" y="129"/>
                  <a:pt x="69" y="130"/>
                  <a:pt x="70" y="131"/>
                </a:cubicBezTo>
                <a:cubicBezTo>
                  <a:pt x="68" y="129"/>
                  <a:pt x="67" y="127"/>
                  <a:pt x="67" y="133"/>
                </a:cubicBezTo>
                <a:cubicBezTo>
                  <a:pt x="66" y="133"/>
                  <a:pt x="66" y="131"/>
                  <a:pt x="64" y="131"/>
                </a:cubicBezTo>
                <a:cubicBezTo>
                  <a:pt x="62" y="131"/>
                  <a:pt x="64" y="133"/>
                  <a:pt x="64" y="133"/>
                </a:cubicBezTo>
                <a:cubicBezTo>
                  <a:pt x="62" y="136"/>
                  <a:pt x="58" y="134"/>
                  <a:pt x="57" y="138"/>
                </a:cubicBezTo>
                <a:cubicBezTo>
                  <a:pt x="53" y="136"/>
                  <a:pt x="45" y="138"/>
                  <a:pt x="39" y="137"/>
                </a:cubicBezTo>
                <a:cubicBezTo>
                  <a:pt x="37" y="137"/>
                  <a:pt x="38" y="139"/>
                  <a:pt x="37" y="140"/>
                </a:cubicBezTo>
                <a:cubicBezTo>
                  <a:pt x="37" y="140"/>
                  <a:pt x="35" y="140"/>
                  <a:pt x="35" y="140"/>
                </a:cubicBezTo>
                <a:cubicBezTo>
                  <a:pt x="33" y="140"/>
                  <a:pt x="32" y="141"/>
                  <a:pt x="30" y="141"/>
                </a:cubicBezTo>
                <a:cubicBezTo>
                  <a:pt x="26" y="142"/>
                  <a:pt x="19" y="145"/>
                  <a:pt x="11" y="144"/>
                </a:cubicBezTo>
                <a:cubicBezTo>
                  <a:pt x="12" y="141"/>
                  <a:pt x="11" y="136"/>
                  <a:pt x="15" y="136"/>
                </a:cubicBezTo>
                <a:cubicBezTo>
                  <a:pt x="14" y="134"/>
                  <a:pt x="17" y="129"/>
                  <a:pt x="14" y="129"/>
                </a:cubicBezTo>
                <a:cubicBezTo>
                  <a:pt x="10" y="128"/>
                  <a:pt x="15" y="127"/>
                  <a:pt x="14" y="123"/>
                </a:cubicBezTo>
                <a:cubicBezTo>
                  <a:pt x="12" y="120"/>
                  <a:pt x="12" y="126"/>
                  <a:pt x="11" y="120"/>
                </a:cubicBezTo>
                <a:cubicBezTo>
                  <a:pt x="11" y="120"/>
                  <a:pt x="11" y="118"/>
                  <a:pt x="11" y="117"/>
                </a:cubicBezTo>
                <a:cubicBezTo>
                  <a:pt x="9" y="116"/>
                  <a:pt x="11" y="117"/>
                  <a:pt x="11" y="115"/>
                </a:cubicBezTo>
                <a:cubicBezTo>
                  <a:pt x="10" y="112"/>
                  <a:pt x="7" y="109"/>
                  <a:pt x="9" y="108"/>
                </a:cubicBezTo>
                <a:cubicBezTo>
                  <a:pt x="10" y="106"/>
                  <a:pt x="7" y="107"/>
                  <a:pt x="7" y="106"/>
                </a:cubicBezTo>
                <a:cubicBezTo>
                  <a:pt x="6" y="106"/>
                  <a:pt x="7" y="104"/>
                  <a:pt x="7" y="103"/>
                </a:cubicBezTo>
                <a:cubicBezTo>
                  <a:pt x="7" y="103"/>
                  <a:pt x="5" y="99"/>
                  <a:pt x="5" y="99"/>
                </a:cubicBezTo>
                <a:cubicBezTo>
                  <a:pt x="3" y="98"/>
                  <a:pt x="6" y="99"/>
                  <a:pt x="5" y="96"/>
                </a:cubicBezTo>
                <a:cubicBezTo>
                  <a:pt x="5" y="94"/>
                  <a:pt x="2" y="94"/>
                  <a:pt x="2" y="91"/>
                </a:cubicBezTo>
                <a:cubicBezTo>
                  <a:pt x="6" y="91"/>
                  <a:pt x="4" y="86"/>
                  <a:pt x="7" y="85"/>
                </a:cubicBezTo>
                <a:cubicBezTo>
                  <a:pt x="7" y="83"/>
                  <a:pt x="4" y="84"/>
                  <a:pt x="4" y="84"/>
                </a:cubicBezTo>
                <a:cubicBezTo>
                  <a:pt x="3" y="82"/>
                  <a:pt x="5" y="79"/>
                  <a:pt x="1" y="80"/>
                </a:cubicBezTo>
                <a:cubicBezTo>
                  <a:pt x="0" y="73"/>
                  <a:pt x="3" y="71"/>
                  <a:pt x="4" y="66"/>
                </a:cubicBezTo>
                <a:cubicBezTo>
                  <a:pt x="5" y="68"/>
                  <a:pt x="11" y="66"/>
                  <a:pt x="11" y="63"/>
                </a:cubicBezTo>
                <a:cubicBezTo>
                  <a:pt x="11" y="60"/>
                  <a:pt x="20" y="62"/>
                  <a:pt x="19" y="56"/>
                </a:cubicBezTo>
                <a:cubicBezTo>
                  <a:pt x="27" y="57"/>
                  <a:pt x="31" y="53"/>
                  <a:pt x="37" y="53"/>
                </a:cubicBezTo>
                <a:cubicBezTo>
                  <a:pt x="39" y="53"/>
                  <a:pt x="38" y="51"/>
                  <a:pt x="37" y="52"/>
                </a:cubicBezTo>
                <a:cubicBezTo>
                  <a:pt x="40" y="49"/>
                  <a:pt x="44" y="51"/>
                  <a:pt x="44" y="46"/>
                </a:cubicBezTo>
                <a:cubicBezTo>
                  <a:pt x="46" y="46"/>
                  <a:pt x="46" y="47"/>
                  <a:pt x="47" y="47"/>
                </a:cubicBezTo>
                <a:cubicBezTo>
                  <a:pt x="51" y="48"/>
                  <a:pt x="46" y="41"/>
                  <a:pt x="51" y="43"/>
                </a:cubicBezTo>
                <a:cubicBezTo>
                  <a:pt x="50" y="37"/>
                  <a:pt x="51" y="38"/>
                  <a:pt x="51" y="32"/>
                </a:cubicBezTo>
                <a:cubicBezTo>
                  <a:pt x="55" y="32"/>
                  <a:pt x="57" y="34"/>
                  <a:pt x="60" y="35"/>
                </a:cubicBezTo>
                <a:cubicBezTo>
                  <a:pt x="61" y="34"/>
                  <a:pt x="61" y="31"/>
                  <a:pt x="64" y="32"/>
                </a:cubicBezTo>
                <a:cubicBezTo>
                  <a:pt x="62" y="29"/>
                  <a:pt x="68" y="27"/>
                  <a:pt x="64" y="26"/>
                </a:cubicBezTo>
                <a:cubicBezTo>
                  <a:pt x="65" y="25"/>
                  <a:pt x="67" y="25"/>
                  <a:pt x="67" y="22"/>
                </a:cubicBezTo>
                <a:cubicBezTo>
                  <a:pt x="71" y="23"/>
                  <a:pt x="69" y="17"/>
                  <a:pt x="74" y="19"/>
                </a:cubicBezTo>
                <a:cubicBezTo>
                  <a:pt x="75" y="18"/>
                  <a:pt x="77" y="16"/>
                  <a:pt x="78" y="15"/>
                </a:cubicBezTo>
                <a:cubicBezTo>
                  <a:pt x="80" y="16"/>
                  <a:pt x="82" y="17"/>
                  <a:pt x="85" y="16"/>
                </a:cubicBezTo>
                <a:cubicBezTo>
                  <a:pt x="82" y="19"/>
                  <a:pt x="86" y="18"/>
                  <a:pt x="87" y="19"/>
                </a:cubicBezTo>
                <a:cubicBezTo>
                  <a:pt x="87" y="19"/>
                  <a:pt x="86" y="21"/>
                  <a:pt x="87" y="21"/>
                </a:cubicBezTo>
                <a:cubicBezTo>
                  <a:pt x="87" y="21"/>
                  <a:pt x="89" y="20"/>
                  <a:pt x="89" y="21"/>
                </a:cubicBezTo>
                <a:cubicBezTo>
                  <a:pt x="90" y="21"/>
                  <a:pt x="91" y="25"/>
                  <a:pt x="95" y="23"/>
                </a:cubicBezTo>
                <a:cubicBezTo>
                  <a:pt x="97" y="24"/>
                  <a:pt x="96" y="16"/>
                  <a:pt x="92" y="18"/>
                </a:cubicBezTo>
                <a:cubicBezTo>
                  <a:pt x="93" y="16"/>
                  <a:pt x="95" y="16"/>
                  <a:pt x="96" y="15"/>
                </a:cubicBezTo>
                <a:cubicBezTo>
                  <a:pt x="97" y="11"/>
                  <a:pt x="98" y="10"/>
                  <a:pt x="102" y="9"/>
                </a:cubicBezTo>
                <a:cubicBezTo>
                  <a:pt x="102" y="6"/>
                  <a:pt x="103" y="5"/>
                  <a:pt x="106" y="5"/>
                </a:cubicBezTo>
                <a:cubicBezTo>
                  <a:pt x="104" y="9"/>
                  <a:pt x="105" y="7"/>
                  <a:pt x="109" y="7"/>
                </a:cubicBezTo>
                <a:cubicBezTo>
                  <a:pt x="115" y="0"/>
                  <a:pt x="126" y="7"/>
                  <a:pt x="134" y="7"/>
                </a:cubicBezTo>
              </a:path>
            </a:pathLst>
          </a:custGeom>
          <a:solidFill>
            <a:srgbClr val="2DC8E7">
              <a:alpha val="96861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6252" name="组合 128"/>
          <p:cNvGrpSpPr/>
          <p:nvPr/>
        </p:nvGrpSpPr>
        <p:grpSpPr>
          <a:xfrm>
            <a:off x="642938" y="2500313"/>
            <a:ext cx="2165350" cy="446087"/>
            <a:chOff x="0" y="0"/>
            <a:chExt cx="2165066" cy="446074"/>
          </a:xfrm>
        </p:grpSpPr>
        <p:sp>
          <p:nvSpPr>
            <p:cNvPr id="6268" name="Freeform 60"/>
            <p:cNvSpPr/>
            <p:nvPr/>
          </p:nvSpPr>
          <p:spPr>
            <a:xfrm>
              <a:off x="2146250" y="0"/>
              <a:ext cx="18816" cy="13777"/>
            </a:xfrm>
            <a:custGeom>
              <a:avLst/>
              <a:gdLst>
                <a:gd name="txL" fmla="*/ 0 w 6"/>
                <a:gd name="txT" fmla="*/ 0 h 4"/>
                <a:gd name="txR" fmla="*/ 6 w 6"/>
                <a:gd name="txB" fmla="*/ 4 h 4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solidFill>
              <a:srgbClr val="2DC8E7">
                <a:alpha val="96861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9" name="矩形 113"/>
            <p:cNvSpPr/>
            <p:nvPr/>
          </p:nvSpPr>
          <p:spPr>
            <a:xfrm>
              <a:off x="60317" y="88897"/>
              <a:ext cx="1865067" cy="357177"/>
            </a:xfrm>
            <a:prstGeom prst="rect">
              <a:avLst/>
            </a:prstGeom>
            <a:solidFill>
              <a:srgbClr val="EF5D35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70" name="矩形 129"/>
            <p:cNvSpPr/>
            <p:nvPr/>
          </p:nvSpPr>
          <p:spPr>
            <a:xfrm>
              <a:off x="0" y="95186"/>
              <a:ext cx="203132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请在此添加你的标题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53" name="TextBox 6"/>
          <p:cNvSpPr txBox="1"/>
          <p:nvPr/>
        </p:nvSpPr>
        <p:spPr>
          <a:xfrm>
            <a:off x="285750" y="3140075"/>
            <a:ext cx="2806700" cy="2291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1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1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1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1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254" name="组合 117"/>
          <p:cNvGrpSpPr/>
          <p:nvPr/>
        </p:nvGrpSpPr>
        <p:grpSpPr>
          <a:xfrm>
            <a:off x="8001000" y="1428750"/>
            <a:ext cx="647700" cy="647700"/>
            <a:chOff x="0" y="0"/>
            <a:chExt cx="1285875" cy="1285875"/>
          </a:xfrm>
        </p:grpSpPr>
        <p:sp>
          <p:nvSpPr>
            <p:cNvPr id="6266" name="矩形 123"/>
            <p:cNvSpPr/>
            <p:nvPr/>
          </p:nvSpPr>
          <p:spPr>
            <a:xfrm>
              <a:off x="201706" y="264739"/>
              <a:ext cx="879313" cy="78161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67" name="流程图: 联系 5"/>
            <p:cNvSpPr/>
            <p:nvPr/>
          </p:nvSpPr>
          <p:spPr>
            <a:xfrm>
              <a:off x="0" y="0"/>
              <a:ext cx="1285875" cy="1285875"/>
            </a:xfrm>
            <a:custGeom>
              <a:avLst/>
              <a:gdLst>
                <a:gd name="txL" fmla="*/ 0 w 1285874"/>
                <a:gd name="txT" fmla="*/ 0 h 1285874"/>
                <a:gd name="txR" fmla="*/ 1285874 w 1285874"/>
                <a:gd name="txB" fmla="*/ 1285874 h 1285874"/>
              </a:gdLst>
              <a:ahLst/>
              <a:cxnLst>
                <a:cxn ang="0">
                  <a:pos x="371475" y="647705"/>
                </a:cxn>
                <a:cxn ang="0">
                  <a:pos x="371475" y="869160"/>
                </a:cxn>
                <a:cxn ang="0">
                  <a:pos x="523875" y="869160"/>
                </a:cxn>
                <a:cxn ang="0">
                  <a:pos x="523875" y="647705"/>
                </a:cxn>
                <a:cxn ang="0">
                  <a:pos x="371475" y="647705"/>
                </a:cxn>
                <a:cxn ang="0">
                  <a:pos x="762007" y="590548"/>
                </a:cxn>
                <a:cxn ang="0">
                  <a:pos x="762007" y="869160"/>
                </a:cxn>
                <a:cxn ang="0">
                  <a:pos x="914407" y="869160"/>
                </a:cxn>
                <a:cxn ang="0">
                  <a:pos x="914407" y="590548"/>
                </a:cxn>
                <a:cxn ang="0">
                  <a:pos x="762007" y="590548"/>
                </a:cxn>
                <a:cxn ang="0">
                  <a:pos x="566737" y="514348"/>
                </a:cxn>
                <a:cxn ang="0">
                  <a:pos x="566737" y="869160"/>
                </a:cxn>
                <a:cxn ang="0">
                  <a:pos x="719144" y="869160"/>
                </a:cxn>
                <a:cxn ang="0">
                  <a:pos x="719144" y="514348"/>
                </a:cxn>
                <a:cxn ang="0">
                  <a:pos x="566737" y="514348"/>
                </a:cxn>
                <a:cxn ang="0">
                  <a:pos x="442913" y="476247"/>
                </a:cxn>
                <a:cxn ang="0">
                  <a:pos x="424925" y="534459"/>
                </a:cxn>
                <a:cxn ang="0">
                  <a:pos x="366713" y="534458"/>
                </a:cxn>
                <a:cxn ang="0">
                  <a:pos x="413808" y="570435"/>
                </a:cxn>
                <a:cxn ang="0">
                  <a:pos x="395819" y="628647"/>
                </a:cxn>
                <a:cxn ang="0">
                  <a:pos x="442913" y="592669"/>
                </a:cxn>
                <a:cxn ang="0">
                  <a:pos x="490007" y="628647"/>
                </a:cxn>
                <a:cxn ang="0">
                  <a:pos x="472018" y="570435"/>
                </a:cxn>
                <a:cxn ang="0">
                  <a:pos x="519113" y="534458"/>
                </a:cxn>
                <a:cxn ang="0">
                  <a:pos x="460901" y="534459"/>
                </a:cxn>
                <a:cxn ang="0">
                  <a:pos x="442913" y="476247"/>
                </a:cxn>
                <a:cxn ang="0">
                  <a:pos x="838207" y="419095"/>
                </a:cxn>
                <a:cxn ang="0">
                  <a:pos x="820219" y="477307"/>
                </a:cxn>
                <a:cxn ang="0">
                  <a:pos x="762007" y="477306"/>
                </a:cxn>
                <a:cxn ang="0">
                  <a:pos x="809102" y="513283"/>
                </a:cxn>
                <a:cxn ang="0">
                  <a:pos x="791113" y="571495"/>
                </a:cxn>
                <a:cxn ang="0">
                  <a:pos x="838207" y="535517"/>
                </a:cxn>
                <a:cxn ang="0">
                  <a:pos x="885301" y="571495"/>
                </a:cxn>
                <a:cxn ang="0">
                  <a:pos x="867312" y="513283"/>
                </a:cxn>
                <a:cxn ang="0">
                  <a:pos x="914407" y="477306"/>
                </a:cxn>
                <a:cxn ang="0">
                  <a:pos x="856195" y="477307"/>
                </a:cxn>
                <a:cxn ang="0">
                  <a:pos x="838207" y="419095"/>
                </a:cxn>
                <a:cxn ang="0">
                  <a:pos x="642944" y="338133"/>
                </a:cxn>
                <a:cxn ang="0">
                  <a:pos x="624949" y="396345"/>
                </a:cxn>
                <a:cxn ang="0">
                  <a:pos x="566737" y="396344"/>
                </a:cxn>
                <a:cxn ang="0">
                  <a:pos x="613832" y="432321"/>
                </a:cxn>
                <a:cxn ang="0">
                  <a:pos x="595843" y="490533"/>
                </a:cxn>
                <a:cxn ang="0">
                  <a:pos x="642944" y="454555"/>
                </a:cxn>
                <a:cxn ang="0">
                  <a:pos x="690038" y="490533"/>
                </a:cxn>
                <a:cxn ang="0">
                  <a:pos x="672049" y="432321"/>
                </a:cxn>
                <a:cxn ang="0">
                  <a:pos x="719144" y="396344"/>
                </a:cxn>
                <a:cxn ang="0">
                  <a:pos x="660932" y="396345"/>
                </a:cxn>
                <a:cxn ang="0">
                  <a:pos x="642944" y="338133"/>
                </a:cxn>
                <a:cxn ang="0">
                  <a:pos x="642944" y="0"/>
                </a:cxn>
                <a:cxn ang="0">
                  <a:pos x="1285881" y="642944"/>
                </a:cxn>
                <a:cxn ang="0">
                  <a:pos x="642944" y="1285881"/>
                </a:cxn>
                <a:cxn ang="0">
                  <a:pos x="0" y="642944"/>
                </a:cxn>
                <a:cxn ang="0">
                  <a:pos x="642944" y="0"/>
                </a:cxn>
              </a:cxnLst>
              <a:rect l="txL" t="txT" r="txR" b="txB"/>
              <a:pathLst>
                <a:path w="1285874" h="1285874">
                  <a:moveTo>
                    <a:pt x="371475" y="647698"/>
                  </a:moveTo>
                  <a:lnTo>
                    <a:pt x="371475" y="869153"/>
                  </a:lnTo>
                  <a:lnTo>
                    <a:pt x="523875" y="869153"/>
                  </a:lnTo>
                  <a:lnTo>
                    <a:pt x="523875" y="647698"/>
                  </a:lnTo>
                  <a:lnTo>
                    <a:pt x="371475" y="647698"/>
                  </a:lnTo>
                  <a:close/>
                  <a:moveTo>
                    <a:pt x="762000" y="590548"/>
                  </a:moveTo>
                  <a:lnTo>
                    <a:pt x="762000" y="869153"/>
                  </a:lnTo>
                  <a:lnTo>
                    <a:pt x="914400" y="869153"/>
                  </a:lnTo>
                  <a:lnTo>
                    <a:pt x="914400" y="590548"/>
                  </a:lnTo>
                  <a:lnTo>
                    <a:pt x="762000" y="590548"/>
                  </a:lnTo>
                  <a:close/>
                  <a:moveTo>
                    <a:pt x="566737" y="514348"/>
                  </a:moveTo>
                  <a:lnTo>
                    <a:pt x="566737" y="869153"/>
                  </a:lnTo>
                  <a:lnTo>
                    <a:pt x="719137" y="869153"/>
                  </a:lnTo>
                  <a:lnTo>
                    <a:pt x="719137" y="514348"/>
                  </a:lnTo>
                  <a:lnTo>
                    <a:pt x="566737" y="514348"/>
                  </a:lnTo>
                  <a:close/>
                  <a:moveTo>
                    <a:pt x="442913" y="476247"/>
                  </a:moveTo>
                  <a:lnTo>
                    <a:pt x="424925" y="534459"/>
                  </a:lnTo>
                  <a:lnTo>
                    <a:pt x="366713" y="534458"/>
                  </a:lnTo>
                  <a:lnTo>
                    <a:pt x="413808" y="570435"/>
                  </a:lnTo>
                  <a:lnTo>
                    <a:pt x="395819" y="628647"/>
                  </a:lnTo>
                  <a:lnTo>
                    <a:pt x="442913" y="592669"/>
                  </a:lnTo>
                  <a:lnTo>
                    <a:pt x="490007" y="628647"/>
                  </a:lnTo>
                  <a:lnTo>
                    <a:pt x="472018" y="570435"/>
                  </a:lnTo>
                  <a:lnTo>
                    <a:pt x="519113" y="534458"/>
                  </a:lnTo>
                  <a:lnTo>
                    <a:pt x="460901" y="534459"/>
                  </a:lnTo>
                  <a:lnTo>
                    <a:pt x="442913" y="476247"/>
                  </a:lnTo>
                  <a:close/>
                  <a:moveTo>
                    <a:pt x="838200" y="419095"/>
                  </a:moveTo>
                  <a:lnTo>
                    <a:pt x="820212" y="477307"/>
                  </a:lnTo>
                  <a:lnTo>
                    <a:pt x="762000" y="477306"/>
                  </a:lnTo>
                  <a:lnTo>
                    <a:pt x="809095" y="513283"/>
                  </a:lnTo>
                  <a:lnTo>
                    <a:pt x="791106" y="571495"/>
                  </a:lnTo>
                  <a:lnTo>
                    <a:pt x="838200" y="535517"/>
                  </a:lnTo>
                  <a:lnTo>
                    <a:pt x="885294" y="571495"/>
                  </a:lnTo>
                  <a:lnTo>
                    <a:pt x="867305" y="513283"/>
                  </a:lnTo>
                  <a:lnTo>
                    <a:pt x="914400" y="477306"/>
                  </a:lnTo>
                  <a:lnTo>
                    <a:pt x="856188" y="477307"/>
                  </a:lnTo>
                  <a:lnTo>
                    <a:pt x="838200" y="419095"/>
                  </a:lnTo>
                  <a:close/>
                  <a:moveTo>
                    <a:pt x="642937" y="338133"/>
                  </a:moveTo>
                  <a:lnTo>
                    <a:pt x="624949" y="396345"/>
                  </a:lnTo>
                  <a:lnTo>
                    <a:pt x="566737" y="396344"/>
                  </a:lnTo>
                  <a:lnTo>
                    <a:pt x="613832" y="432321"/>
                  </a:lnTo>
                  <a:lnTo>
                    <a:pt x="595843" y="490533"/>
                  </a:lnTo>
                  <a:lnTo>
                    <a:pt x="642937" y="454555"/>
                  </a:lnTo>
                  <a:lnTo>
                    <a:pt x="690031" y="490533"/>
                  </a:lnTo>
                  <a:lnTo>
                    <a:pt x="672042" y="432321"/>
                  </a:lnTo>
                  <a:lnTo>
                    <a:pt x="719137" y="396344"/>
                  </a:lnTo>
                  <a:lnTo>
                    <a:pt x="660925" y="396345"/>
                  </a:lnTo>
                  <a:lnTo>
                    <a:pt x="642937" y="338133"/>
                  </a:lnTo>
                  <a:close/>
                  <a:moveTo>
                    <a:pt x="642937" y="0"/>
                  </a:moveTo>
                  <a:cubicBezTo>
                    <a:pt x="998021" y="0"/>
                    <a:pt x="1285874" y="287853"/>
                    <a:pt x="1285874" y="642937"/>
                  </a:cubicBezTo>
                  <a:cubicBezTo>
                    <a:pt x="1285874" y="998021"/>
                    <a:pt x="998021" y="1285874"/>
                    <a:pt x="642937" y="1285874"/>
                  </a:cubicBezTo>
                  <a:cubicBezTo>
                    <a:pt x="287853" y="1285874"/>
                    <a:pt x="0" y="998021"/>
                    <a:pt x="0" y="642937"/>
                  </a:cubicBezTo>
                  <a:cubicBezTo>
                    <a:pt x="0" y="287853"/>
                    <a:pt x="287853" y="0"/>
                    <a:pt x="642937" y="0"/>
                  </a:cubicBezTo>
                  <a:close/>
                </a:path>
              </a:pathLst>
            </a:custGeom>
            <a:solidFill>
              <a:srgbClr val="FFE4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255" name="组合 117"/>
          <p:cNvGrpSpPr/>
          <p:nvPr/>
        </p:nvGrpSpPr>
        <p:grpSpPr>
          <a:xfrm>
            <a:off x="5286375" y="1285875"/>
            <a:ext cx="647700" cy="647700"/>
            <a:chOff x="0" y="0"/>
            <a:chExt cx="1285875" cy="1285875"/>
          </a:xfrm>
        </p:grpSpPr>
        <p:sp>
          <p:nvSpPr>
            <p:cNvPr id="6264" name="矩形 130"/>
            <p:cNvSpPr/>
            <p:nvPr/>
          </p:nvSpPr>
          <p:spPr>
            <a:xfrm>
              <a:off x="201706" y="264739"/>
              <a:ext cx="879313" cy="78161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65" name="流程图: 联系 5"/>
            <p:cNvSpPr/>
            <p:nvPr/>
          </p:nvSpPr>
          <p:spPr>
            <a:xfrm>
              <a:off x="0" y="0"/>
              <a:ext cx="1285875" cy="1285875"/>
            </a:xfrm>
            <a:custGeom>
              <a:avLst/>
              <a:gdLst>
                <a:gd name="txL" fmla="*/ 0 w 1285874"/>
                <a:gd name="txT" fmla="*/ 0 h 1285874"/>
                <a:gd name="txR" fmla="*/ 1285874 w 1285874"/>
                <a:gd name="txB" fmla="*/ 1285874 h 1285874"/>
              </a:gdLst>
              <a:ahLst/>
              <a:cxnLst>
                <a:cxn ang="0">
                  <a:pos x="371475" y="647705"/>
                </a:cxn>
                <a:cxn ang="0">
                  <a:pos x="371475" y="869160"/>
                </a:cxn>
                <a:cxn ang="0">
                  <a:pos x="523875" y="869160"/>
                </a:cxn>
                <a:cxn ang="0">
                  <a:pos x="523875" y="647705"/>
                </a:cxn>
                <a:cxn ang="0">
                  <a:pos x="371475" y="647705"/>
                </a:cxn>
                <a:cxn ang="0">
                  <a:pos x="762007" y="590548"/>
                </a:cxn>
                <a:cxn ang="0">
                  <a:pos x="762007" y="869160"/>
                </a:cxn>
                <a:cxn ang="0">
                  <a:pos x="914407" y="869160"/>
                </a:cxn>
                <a:cxn ang="0">
                  <a:pos x="914407" y="590548"/>
                </a:cxn>
                <a:cxn ang="0">
                  <a:pos x="762007" y="590548"/>
                </a:cxn>
                <a:cxn ang="0">
                  <a:pos x="566737" y="514348"/>
                </a:cxn>
                <a:cxn ang="0">
                  <a:pos x="566737" y="869160"/>
                </a:cxn>
                <a:cxn ang="0">
                  <a:pos x="719144" y="869160"/>
                </a:cxn>
                <a:cxn ang="0">
                  <a:pos x="719144" y="514348"/>
                </a:cxn>
                <a:cxn ang="0">
                  <a:pos x="566737" y="514348"/>
                </a:cxn>
                <a:cxn ang="0">
                  <a:pos x="442913" y="476247"/>
                </a:cxn>
                <a:cxn ang="0">
                  <a:pos x="424925" y="534459"/>
                </a:cxn>
                <a:cxn ang="0">
                  <a:pos x="366713" y="534458"/>
                </a:cxn>
                <a:cxn ang="0">
                  <a:pos x="413808" y="570435"/>
                </a:cxn>
                <a:cxn ang="0">
                  <a:pos x="395819" y="628647"/>
                </a:cxn>
                <a:cxn ang="0">
                  <a:pos x="442913" y="592669"/>
                </a:cxn>
                <a:cxn ang="0">
                  <a:pos x="490007" y="628647"/>
                </a:cxn>
                <a:cxn ang="0">
                  <a:pos x="472018" y="570435"/>
                </a:cxn>
                <a:cxn ang="0">
                  <a:pos x="519113" y="534458"/>
                </a:cxn>
                <a:cxn ang="0">
                  <a:pos x="460901" y="534459"/>
                </a:cxn>
                <a:cxn ang="0">
                  <a:pos x="442913" y="476247"/>
                </a:cxn>
                <a:cxn ang="0">
                  <a:pos x="838207" y="419095"/>
                </a:cxn>
                <a:cxn ang="0">
                  <a:pos x="820219" y="477307"/>
                </a:cxn>
                <a:cxn ang="0">
                  <a:pos x="762007" y="477306"/>
                </a:cxn>
                <a:cxn ang="0">
                  <a:pos x="809102" y="513283"/>
                </a:cxn>
                <a:cxn ang="0">
                  <a:pos x="791113" y="571495"/>
                </a:cxn>
                <a:cxn ang="0">
                  <a:pos x="838207" y="535517"/>
                </a:cxn>
                <a:cxn ang="0">
                  <a:pos x="885301" y="571495"/>
                </a:cxn>
                <a:cxn ang="0">
                  <a:pos x="867312" y="513283"/>
                </a:cxn>
                <a:cxn ang="0">
                  <a:pos x="914407" y="477306"/>
                </a:cxn>
                <a:cxn ang="0">
                  <a:pos x="856195" y="477307"/>
                </a:cxn>
                <a:cxn ang="0">
                  <a:pos x="838207" y="419095"/>
                </a:cxn>
                <a:cxn ang="0">
                  <a:pos x="642944" y="338133"/>
                </a:cxn>
                <a:cxn ang="0">
                  <a:pos x="624949" y="396345"/>
                </a:cxn>
                <a:cxn ang="0">
                  <a:pos x="566737" y="396344"/>
                </a:cxn>
                <a:cxn ang="0">
                  <a:pos x="613832" y="432321"/>
                </a:cxn>
                <a:cxn ang="0">
                  <a:pos x="595843" y="490533"/>
                </a:cxn>
                <a:cxn ang="0">
                  <a:pos x="642944" y="454555"/>
                </a:cxn>
                <a:cxn ang="0">
                  <a:pos x="690038" y="490533"/>
                </a:cxn>
                <a:cxn ang="0">
                  <a:pos x="672049" y="432321"/>
                </a:cxn>
                <a:cxn ang="0">
                  <a:pos x="719144" y="396344"/>
                </a:cxn>
                <a:cxn ang="0">
                  <a:pos x="660932" y="396345"/>
                </a:cxn>
                <a:cxn ang="0">
                  <a:pos x="642944" y="338133"/>
                </a:cxn>
                <a:cxn ang="0">
                  <a:pos x="642944" y="0"/>
                </a:cxn>
                <a:cxn ang="0">
                  <a:pos x="1285881" y="642944"/>
                </a:cxn>
                <a:cxn ang="0">
                  <a:pos x="642944" y="1285881"/>
                </a:cxn>
                <a:cxn ang="0">
                  <a:pos x="0" y="642944"/>
                </a:cxn>
                <a:cxn ang="0">
                  <a:pos x="642944" y="0"/>
                </a:cxn>
              </a:cxnLst>
              <a:rect l="txL" t="txT" r="txR" b="txB"/>
              <a:pathLst>
                <a:path w="1285874" h="1285874">
                  <a:moveTo>
                    <a:pt x="371475" y="647698"/>
                  </a:moveTo>
                  <a:lnTo>
                    <a:pt x="371475" y="869153"/>
                  </a:lnTo>
                  <a:lnTo>
                    <a:pt x="523875" y="869153"/>
                  </a:lnTo>
                  <a:lnTo>
                    <a:pt x="523875" y="647698"/>
                  </a:lnTo>
                  <a:lnTo>
                    <a:pt x="371475" y="647698"/>
                  </a:lnTo>
                  <a:close/>
                  <a:moveTo>
                    <a:pt x="762000" y="590548"/>
                  </a:moveTo>
                  <a:lnTo>
                    <a:pt x="762000" y="869153"/>
                  </a:lnTo>
                  <a:lnTo>
                    <a:pt x="914400" y="869153"/>
                  </a:lnTo>
                  <a:lnTo>
                    <a:pt x="914400" y="590548"/>
                  </a:lnTo>
                  <a:lnTo>
                    <a:pt x="762000" y="590548"/>
                  </a:lnTo>
                  <a:close/>
                  <a:moveTo>
                    <a:pt x="566737" y="514348"/>
                  </a:moveTo>
                  <a:lnTo>
                    <a:pt x="566737" y="869153"/>
                  </a:lnTo>
                  <a:lnTo>
                    <a:pt x="719137" y="869153"/>
                  </a:lnTo>
                  <a:lnTo>
                    <a:pt x="719137" y="514348"/>
                  </a:lnTo>
                  <a:lnTo>
                    <a:pt x="566737" y="514348"/>
                  </a:lnTo>
                  <a:close/>
                  <a:moveTo>
                    <a:pt x="442913" y="476247"/>
                  </a:moveTo>
                  <a:lnTo>
                    <a:pt x="424925" y="534459"/>
                  </a:lnTo>
                  <a:lnTo>
                    <a:pt x="366713" y="534458"/>
                  </a:lnTo>
                  <a:lnTo>
                    <a:pt x="413808" y="570435"/>
                  </a:lnTo>
                  <a:lnTo>
                    <a:pt x="395819" y="628647"/>
                  </a:lnTo>
                  <a:lnTo>
                    <a:pt x="442913" y="592669"/>
                  </a:lnTo>
                  <a:lnTo>
                    <a:pt x="490007" y="628647"/>
                  </a:lnTo>
                  <a:lnTo>
                    <a:pt x="472018" y="570435"/>
                  </a:lnTo>
                  <a:lnTo>
                    <a:pt x="519113" y="534458"/>
                  </a:lnTo>
                  <a:lnTo>
                    <a:pt x="460901" y="534459"/>
                  </a:lnTo>
                  <a:lnTo>
                    <a:pt x="442913" y="476247"/>
                  </a:lnTo>
                  <a:close/>
                  <a:moveTo>
                    <a:pt x="838200" y="419095"/>
                  </a:moveTo>
                  <a:lnTo>
                    <a:pt x="820212" y="477307"/>
                  </a:lnTo>
                  <a:lnTo>
                    <a:pt x="762000" y="477306"/>
                  </a:lnTo>
                  <a:lnTo>
                    <a:pt x="809095" y="513283"/>
                  </a:lnTo>
                  <a:lnTo>
                    <a:pt x="791106" y="571495"/>
                  </a:lnTo>
                  <a:lnTo>
                    <a:pt x="838200" y="535517"/>
                  </a:lnTo>
                  <a:lnTo>
                    <a:pt x="885294" y="571495"/>
                  </a:lnTo>
                  <a:lnTo>
                    <a:pt x="867305" y="513283"/>
                  </a:lnTo>
                  <a:lnTo>
                    <a:pt x="914400" y="477306"/>
                  </a:lnTo>
                  <a:lnTo>
                    <a:pt x="856188" y="477307"/>
                  </a:lnTo>
                  <a:lnTo>
                    <a:pt x="838200" y="419095"/>
                  </a:lnTo>
                  <a:close/>
                  <a:moveTo>
                    <a:pt x="642937" y="338133"/>
                  </a:moveTo>
                  <a:lnTo>
                    <a:pt x="624949" y="396345"/>
                  </a:lnTo>
                  <a:lnTo>
                    <a:pt x="566737" y="396344"/>
                  </a:lnTo>
                  <a:lnTo>
                    <a:pt x="613832" y="432321"/>
                  </a:lnTo>
                  <a:lnTo>
                    <a:pt x="595843" y="490533"/>
                  </a:lnTo>
                  <a:lnTo>
                    <a:pt x="642937" y="454555"/>
                  </a:lnTo>
                  <a:lnTo>
                    <a:pt x="690031" y="490533"/>
                  </a:lnTo>
                  <a:lnTo>
                    <a:pt x="672042" y="432321"/>
                  </a:lnTo>
                  <a:lnTo>
                    <a:pt x="719137" y="396344"/>
                  </a:lnTo>
                  <a:lnTo>
                    <a:pt x="660925" y="396345"/>
                  </a:lnTo>
                  <a:lnTo>
                    <a:pt x="642937" y="338133"/>
                  </a:lnTo>
                  <a:close/>
                  <a:moveTo>
                    <a:pt x="642937" y="0"/>
                  </a:moveTo>
                  <a:cubicBezTo>
                    <a:pt x="998021" y="0"/>
                    <a:pt x="1285874" y="287853"/>
                    <a:pt x="1285874" y="642937"/>
                  </a:cubicBezTo>
                  <a:cubicBezTo>
                    <a:pt x="1285874" y="998021"/>
                    <a:pt x="998021" y="1285874"/>
                    <a:pt x="642937" y="1285874"/>
                  </a:cubicBezTo>
                  <a:cubicBezTo>
                    <a:pt x="287853" y="1285874"/>
                    <a:pt x="0" y="998021"/>
                    <a:pt x="0" y="642937"/>
                  </a:cubicBezTo>
                  <a:cubicBezTo>
                    <a:pt x="0" y="287853"/>
                    <a:pt x="287853" y="0"/>
                    <a:pt x="642937" y="0"/>
                  </a:cubicBezTo>
                  <a:close/>
                </a:path>
              </a:pathLst>
            </a:custGeom>
            <a:solidFill>
              <a:srgbClr val="FFE4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256" name="组合 117"/>
          <p:cNvGrpSpPr/>
          <p:nvPr/>
        </p:nvGrpSpPr>
        <p:grpSpPr>
          <a:xfrm>
            <a:off x="5572125" y="3286125"/>
            <a:ext cx="647700" cy="647700"/>
            <a:chOff x="0" y="0"/>
            <a:chExt cx="1285875" cy="1285875"/>
          </a:xfrm>
        </p:grpSpPr>
        <p:sp>
          <p:nvSpPr>
            <p:cNvPr id="6262" name="矩形 133"/>
            <p:cNvSpPr/>
            <p:nvPr/>
          </p:nvSpPr>
          <p:spPr>
            <a:xfrm>
              <a:off x="201706" y="264739"/>
              <a:ext cx="879313" cy="78161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63" name="流程图: 联系 5"/>
            <p:cNvSpPr/>
            <p:nvPr/>
          </p:nvSpPr>
          <p:spPr>
            <a:xfrm>
              <a:off x="0" y="0"/>
              <a:ext cx="1285875" cy="1285875"/>
            </a:xfrm>
            <a:custGeom>
              <a:avLst/>
              <a:gdLst>
                <a:gd name="txL" fmla="*/ 0 w 1285874"/>
                <a:gd name="txT" fmla="*/ 0 h 1285874"/>
                <a:gd name="txR" fmla="*/ 1285874 w 1285874"/>
                <a:gd name="txB" fmla="*/ 1285874 h 1285874"/>
              </a:gdLst>
              <a:ahLst/>
              <a:cxnLst>
                <a:cxn ang="0">
                  <a:pos x="371475" y="647705"/>
                </a:cxn>
                <a:cxn ang="0">
                  <a:pos x="371475" y="869160"/>
                </a:cxn>
                <a:cxn ang="0">
                  <a:pos x="523875" y="869160"/>
                </a:cxn>
                <a:cxn ang="0">
                  <a:pos x="523875" y="647705"/>
                </a:cxn>
                <a:cxn ang="0">
                  <a:pos x="371475" y="647705"/>
                </a:cxn>
                <a:cxn ang="0">
                  <a:pos x="762007" y="590548"/>
                </a:cxn>
                <a:cxn ang="0">
                  <a:pos x="762007" y="869160"/>
                </a:cxn>
                <a:cxn ang="0">
                  <a:pos x="914407" y="869160"/>
                </a:cxn>
                <a:cxn ang="0">
                  <a:pos x="914407" y="590548"/>
                </a:cxn>
                <a:cxn ang="0">
                  <a:pos x="762007" y="590548"/>
                </a:cxn>
                <a:cxn ang="0">
                  <a:pos x="566737" y="514348"/>
                </a:cxn>
                <a:cxn ang="0">
                  <a:pos x="566737" y="869160"/>
                </a:cxn>
                <a:cxn ang="0">
                  <a:pos x="719144" y="869160"/>
                </a:cxn>
                <a:cxn ang="0">
                  <a:pos x="719144" y="514348"/>
                </a:cxn>
                <a:cxn ang="0">
                  <a:pos x="566737" y="514348"/>
                </a:cxn>
                <a:cxn ang="0">
                  <a:pos x="442913" y="476247"/>
                </a:cxn>
                <a:cxn ang="0">
                  <a:pos x="424925" y="534459"/>
                </a:cxn>
                <a:cxn ang="0">
                  <a:pos x="366713" y="534458"/>
                </a:cxn>
                <a:cxn ang="0">
                  <a:pos x="413808" y="570435"/>
                </a:cxn>
                <a:cxn ang="0">
                  <a:pos x="395819" y="628647"/>
                </a:cxn>
                <a:cxn ang="0">
                  <a:pos x="442913" y="592669"/>
                </a:cxn>
                <a:cxn ang="0">
                  <a:pos x="490007" y="628647"/>
                </a:cxn>
                <a:cxn ang="0">
                  <a:pos x="472018" y="570435"/>
                </a:cxn>
                <a:cxn ang="0">
                  <a:pos x="519113" y="534458"/>
                </a:cxn>
                <a:cxn ang="0">
                  <a:pos x="460901" y="534459"/>
                </a:cxn>
                <a:cxn ang="0">
                  <a:pos x="442913" y="476247"/>
                </a:cxn>
                <a:cxn ang="0">
                  <a:pos x="838207" y="419095"/>
                </a:cxn>
                <a:cxn ang="0">
                  <a:pos x="820219" y="477307"/>
                </a:cxn>
                <a:cxn ang="0">
                  <a:pos x="762007" y="477306"/>
                </a:cxn>
                <a:cxn ang="0">
                  <a:pos x="809102" y="513283"/>
                </a:cxn>
                <a:cxn ang="0">
                  <a:pos x="791113" y="571495"/>
                </a:cxn>
                <a:cxn ang="0">
                  <a:pos x="838207" y="535517"/>
                </a:cxn>
                <a:cxn ang="0">
                  <a:pos x="885301" y="571495"/>
                </a:cxn>
                <a:cxn ang="0">
                  <a:pos x="867312" y="513283"/>
                </a:cxn>
                <a:cxn ang="0">
                  <a:pos x="914407" y="477306"/>
                </a:cxn>
                <a:cxn ang="0">
                  <a:pos x="856195" y="477307"/>
                </a:cxn>
                <a:cxn ang="0">
                  <a:pos x="838207" y="419095"/>
                </a:cxn>
                <a:cxn ang="0">
                  <a:pos x="642944" y="338133"/>
                </a:cxn>
                <a:cxn ang="0">
                  <a:pos x="624949" y="396345"/>
                </a:cxn>
                <a:cxn ang="0">
                  <a:pos x="566737" y="396344"/>
                </a:cxn>
                <a:cxn ang="0">
                  <a:pos x="613832" y="432321"/>
                </a:cxn>
                <a:cxn ang="0">
                  <a:pos x="595843" y="490533"/>
                </a:cxn>
                <a:cxn ang="0">
                  <a:pos x="642944" y="454555"/>
                </a:cxn>
                <a:cxn ang="0">
                  <a:pos x="690038" y="490533"/>
                </a:cxn>
                <a:cxn ang="0">
                  <a:pos x="672049" y="432321"/>
                </a:cxn>
                <a:cxn ang="0">
                  <a:pos x="719144" y="396344"/>
                </a:cxn>
                <a:cxn ang="0">
                  <a:pos x="660932" y="396345"/>
                </a:cxn>
                <a:cxn ang="0">
                  <a:pos x="642944" y="338133"/>
                </a:cxn>
                <a:cxn ang="0">
                  <a:pos x="642944" y="0"/>
                </a:cxn>
                <a:cxn ang="0">
                  <a:pos x="1285881" y="642944"/>
                </a:cxn>
                <a:cxn ang="0">
                  <a:pos x="642944" y="1285881"/>
                </a:cxn>
                <a:cxn ang="0">
                  <a:pos x="0" y="642944"/>
                </a:cxn>
                <a:cxn ang="0">
                  <a:pos x="642944" y="0"/>
                </a:cxn>
              </a:cxnLst>
              <a:rect l="txL" t="txT" r="txR" b="txB"/>
              <a:pathLst>
                <a:path w="1285874" h="1285874">
                  <a:moveTo>
                    <a:pt x="371475" y="647698"/>
                  </a:moveTo>
                  <a:lnTo>
                    <a:pt x="371475" y="869153"/>
                  </a:lnTo>
                  <a:lnTo>
                    <a:pt x="523875" y="869153"/>
                  </a:lnTo>
                  <a:lnTo>
                    <a:pt x="523875" y="647698"/>
                  </a:lnTo>
                  <a:lnTo>
                    <a:pt x="371475" y="647698"/>
                  </a:lnTo>
                  <a:close/>
                  <a:moveTo>
                    <a:pt x="762000" y="590548"/>
                  </a:moveTo>
                  <a:lnTo>
                    <a:pt x="762000" y="869153"/>
                  </a:lnTo>
                  <a:lnTo>
                    <a:pt x="914400" y="869153"/>
                  </a:lnTo>
                  <a:lnTo>
                    <a:pt x="914400" y="590548"/>
                  </a:lnTo>
                  <a:lnTo>
                    <a:pt x="762000" y="590548"/>
                  </a:lnTo>
                  <a:close/>
                  <a:moveTo>
                    <a:pt x="566737" y="514348"/>
                  </a:moveTo>
                  <a:lnTo>
                    <a:pt x="566737" y="869153"/>
                  </a:lnTo>
                  <a:lnTo>
                    <a:pt x="719137" y="869153"/>
                  </a:lnTo>
                  <a:lnTo>
                    <a:pt x="719137" y="514348"/>
                  </a:lnTo>
                  <a:lnTo>
                    <a:pt x="566737" y="514348"/>
                  </a:lnTo>
                  <a:close/>
                  <a:moveTo>
                    <a:pt x="442913" y="476247"/>
                  </a:moveTo>
                  <a:lnTo>
                    <a:pt x="424925" y="534459"/>
                  </a:lnTo>
                  <a:lnTo>
                    <a:pt x="366713" y="534458"/>
                  </a:lnTo>
                  <a:lnTo>
                    <a:pt x="413808" y="570435"/>
                  </a:lnTo>
                  <a:lnTo>
                    <a:pt x="395819" y="628647"/>
                  </a:lnTo>
                  <a:lnTo>
                    <a:pt x="442913" y="592669"/>
                  </a:lnTo>
                  <a:lnTo>
                    <a:pt x="490007" y="628647"/>
                  </a:lnTo>
                  <a:lnTo>
                    <a:pt x="472018" y="570435"/>
                  </a:lnTo>
                  <a:lnTo>
                    <a:pt x="519113" y="534458"/>
                  </a:lnTo>
                  <a:lnTo>
                    <a:pt x="460901" y="534459"/>
                  </a:lnTo>
                  <a:lnTo>
                    <a:pt x="442913" y="476247"/>
                  </a:lnTo>
                  <a:close/>
                  <a:moveTo>
                    <a:pt x="838200" y="419095"/>
                  </a:moveTo>
                  <a:lnTo>
                    <a:pt x="820212" y="477307"/>
                  </a:lnTo>
                  <a:lnTo>
                    <a:pt x="762000" y="477306"/>
                  </a:lnTo>
                  <a:lnTo>
                    <a:pt x="809095" y="513283"/>
                  </a:lnTo>
                  <a:lnTo>
                    <a:pt x="791106" y="571495"/>
                  </a:lnTo>
                  <a:lnTo>
                    <a:pt x="838200" y="535517"/>
                  </a:lnTo>
                  <a:lnTo>
                    <a:pt x="885294" y="571495"/>
                  </a:lnTo>
                  <a:lnTo>
                    <a:pt x="867305" y="513283"/>
                  </a:lnTo>
                  <a:lnTo>
                    <a:pt x="914400" y="477306"/>
                  </a:lnTo>
                  <a:lnTo>
                    <a:pt x="856188" y="477307"/>
                  </a:lnTo>
                  <a:lnTo>
                    <a:pt x="838200" y="419095"/>
                  </a:lnTo>
                  <a:close/>
                  <a:moveTo>
                    <a:pt x="642937" y="338133"/>
                  </a:moveTo>
                  <a:lnTo>
                    <a:pt x="624949" y="396345"/>
                  </a:lnTo>
                  <a:lnTo>
                    <a:pt x="566737" y="396344"/>
                  </a:lnTo>
                  <a:lnTo>
                    <a:pt x="613832" y="432321"/>
                  </a:lnTo>
                  <a:lnTo>
                    <a:pt x="595843" y="490533"/>
                  </a:lnTo>
                  <a:lnTo>
                    <a:pt x="642937" y="454555"/>
                  </a:lnTo>
                  <a:lnTo>
                    <a:pt x="690031" y="490533"/>
                  </a:lnTo>
                  <a:lnTo>
                    <a:pt x="672042" y="432321"/>
                  </a:lnTo>
                  <a:lnTo>
                    <a:pt x="719137" y="396344"/>
                  </a:lnTo>
                  <a:lnTo>
                    <a:pt x="660925" y="396345"/>
                  </a:lnTo>
                  <a:lnTo>
                    <a:pt x="642937" y="338133"/>
                  </a:lnTo>
                  <a:close/>
                  <a:moveTo>
                    <a:pt x="642937" y="0"/>
                  </a:moveTo>
                  <a:cubicBezTo>
                    <a:pt x="998021" y="0"/>
                    <a:pt x="1285874" y="287853"/>
                    <a:pt x="1285874" y="642937"/>
                  </a:cubicBezTo>
                  <a:cubicBezTo>
                    <a:pt x="1285874" y="998021"/>
                    <a:pt x="998021" y="1285874"/>
                    <a:pt x="642937" y="1285874"/>
                  </a:cubicBezTo>
                  <a:cubicBezTo>
                    <a:pt x="287853" y="1285874"/>
                    <a:pt x="0" y="998021"/>
                    <a:pt x="0" y="642937"/>
                  </a:cubicBezTo>
                  <a:cubicBezTo>
                    <a:pt x="0" y="287853"/>
                    <a:pt x="287853" y="0"/>
                    <a:pt x="642937" y="0"/>
                  </a:cubicBezTo>
                  <a:close/>
                </a:path>
              </a:pathLst>
            </a:custGeom>
            <a:solidFill>
              <a:srgbClr val="FFE4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257" name="组合 117"/>
          <p:cNvGrpSpPr/>
          <p:nvPr/>
        </p:nvGrpSpPr>
        <p:grpSpPr>
          <a:xfrm>
            <a:off x="2786063" y="1928813"/>
            <a:ext cx="647700" cy="647700"/>
            <a:chOff x="0" y="0"/>
            <a:chExt cx="1285875" cy="1285875"/>
          </a:xfrm>
        </p:grpSpPr>
        <p:sp>
          <p:nvSpPr>
            <p:cNvPr id="6260" name="矩形 136"/>
            <p:cNvSpPr/>
            <p:nvPr/>
          </p:nvSpPr>
          <p:spPr>
            <a:xfrm>
              <a:off x="201706" y="264739"/>
              <a:ext cx="879311" cy="78161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61" name="流程图: 联系 5"/>
            <p:cNvSpPr/>
            <p:nvPr/>
          </p:nvSpPr>
          <p:spPr>
            <a:xfrm>
              <a:off x="0" y="0"/>
              <a:ext cx="1285875" cy="1285875"/>
            </a:xfrm>
            <a:custGeom>
              <a:avLst/>
              <a:gdLst>
                <a:gd name="txL" fmla="*/ 0 w 1285874"/>
                <a:gd name="txT" fmla="*/ 0 h 1285874"/>
                <a:gd name="txR" fmla="*/ 1285874 w 1285874"/>
                <a:gd name="txB" fmla="*/ 1285874 h 1285874"/>
              </a:gdLst>
              <a:ahLst/>
              <a:cxnLst>
                <a:cxn ang="0">
                  <a:pos x="371475" y="647705"/>
                </a:cxn>
                <a:cxn ang="0">
                  <a:pos x="371475" y="869160"/>
                </a:cxn>
                <a:cxn ang="0">
                  <a:pos x="523875" y="869160"/>
                </a:cxn>
                <a:cxn ang="0">
                  <a:pos x="523875" y="647705"/>
                </a:cxn>
                <a:cxn ang="0">
                  <a:pos x="371475" y="647705"/>
                </a:cxn>
                <a:cxn ang="0">
                  <a:pos x="762007" y="590548"/>
                </a:cxn>
                <a:cxn ang="0">
                  <a:pos x="762007" y="869160"/>
                </a:cxn>
                <a:cxn ang="0">
                  <a:pos x="914407" y="869160"/>
                </a:cxn>
                <a:cxn ang="0">
                  <a:pos x="914407" y="590548"/>
                </a:cxn>
                <a:cxn ang="0">
                  <a:pos x="762007" y="590548"/>
                </a:cxn>
                <a:cxn ang="0">
                  <a:pos x="566737" y="514348"/>
                </a:cxn>
                <a:cxn ang="0">
                  <a:pos x="566737" y="869160"/>
                </a:cxn>
                <a:cxn ang="0">
                  <a:pos x="719144" y="869160"/>
                </a:cxn>
                <a:cxn ang="0">
                  <a:pos x="719144" y="514348"/>
                </a:cxn>
                <a:cxn ang="0">
                  <a:pos x="566737" y="514348"/>
                </a:cxn>
                <a:cxn ang="0">
                  <a:pos x="442913" y="476247"/>
                </a:cxn>
                <a:cxn ang="0">
                  <a:pos x="424925" y="534459"/>
                </a:cxn>
                <a:cxn ang="0">
                  <a:pos x="366713" y="534458"/>
                </a:cxn>
                <a:cxn ang="0">
                  <a:pos x="413808" y="570435"/>
                </a:cxn>
                <a:cxn ang="0">
                  <a:pos x="395819" y="628647"/>
                </a:cxn>
                <a:cxn ang="0">
                  <a:pos x="442913" y="592669"/>
                </a:cxn>
                <a:cxn ang="0">
                  <a:pos x="490007" y="628647"/>
                </a:cxn>
                <a:cxn ang="0">
                  <a:pos x="472018" y="570435"/>
                </a:cxn>
                <a:cxn ang="0">
                  <a:pos x="519113" y="534458"/>
                </a:cxn>
                <a:cxn ang="0">
                  <a:pos x="460901" y="534459"/>
                </a:cxn>
                <a:cxn ang="0">
                  <a:pos x="442913" y="476247"/>
                </a:cxn>
                <a:cxn ang="0">
                  <a:pos x="838207" y="419095"/>
                </a:cxn>
                <a:cxn ang="0">
                  <a:pos x="820219" y="477307"/>
                </a:cxn>
                <a:cxn ang="0">
                  <a:pos x="762007" y="477306"/>
                </a:cxn>
                <a:cxn ang="0">
                  <a:pos x="809102" y="513283"/>
                </a:cxn>
                <a:cxn ang="0">
                  <a:pos x="791113" y="571495"/>
                </a:cxn>
                <a:cxn ang="0">
                  <a:pos x="838207" y="535517"/>
                </a:cxn>
                <a:cxn ang="0">
                  <a:pos x="885301" y="571495"/>
                </a:cxn>
                <a:cxn ang="0">
                  <a:pos x="867312" y="513283"/>
                </a:cxn>
                <a:cxn ang="0">
                  <a:pos x="914407" y="477306"/>
                </a:cxn>
                <a:cxn ang="0">
                  <a:pos x="856195" y="477307"/>
                </a:cxn>
                <a:cxn ang="0">
                  <a:pos x="838207" y="419095"/>
                </a:cxn>
                <a:cxn ang="0">
                  <a:pos x="642944" y="338133"/>
                </a:cxn>
                <a:cxn ang="0">
                  <a:pos x="624949" y="396345"/>
                </a:cxn>
                <a:cxn ang="0">
                  <a:pos x="566737" y="396344"/>
                </a:cxn>
                <a:cxn ang="0">
                  <a:pos x="613832" y="432321"/>
                </a:cxn>
                <a:cxn ang="0">
                  <a:pos x="595843" y="490533"/>
                </a:cxn>
                <a:cxn ang="0">
                  <a:pos x="642944" y="454555"/>
                </a:cxn>
                <a:cxn ang="0">
                  <a:pos x="690038" y="490533"/>
                </a:cxn>
                <a:cxn ang="0">
                  <a:pos x="672049" y="432321"/>
                </a:cxn>
                <a:cxn ang="0">
                  <a:pos x="719144" y="396344"/>
                </a:cxn>
                <a:cxn ang="0">
                  <a:pos x="660932" y="396345"/>
                </a:cxn>
                <a:cxn ang="0">
                  <a:pos x="642944" y="338133"/>
                </a:cxn>
                <a:cxn ang="0">
                  <a:pos x="642944" y="0"/>
                </a:cxn>
                <a:cxn ang="0">
                  <a:pos x="1285881" y="642944"/>
                </a:cxn>
                <a:cxn ang="0">
                  <a:pos x="642944" y="1285881"/>
                </a:cxn>
                <a:cxn ang="0">
                  <a:pos x="0" y="642944"/>
                </a:cxn>
                <a:cxn ang="0">
                  <a:pos x="642944" y="0"/>
                </a:cxn>
              </a:cxnLst>
              <a:rect l="txL" t="txT" r="txR" b="txB"/>
              <a:pathLst>
                <a:path w="1285874" h="1285874">
                  <a:moveTo>
                    <a:pt x="371475" y="647698"/>
                  </a:moveTo>
                  <a:lnTo>
                    <a:pt x="371475" y="869153"/>
                  </a:lnTo>
                  <a:lnTo>
                    <a:pt x="523875" y="869153"/>
                  </a:lnTo>
                  <a:lnTo>
                    <a:pt x="523875" y="647698"/>
                  </a:lnTo>
                  <a:lnTo>
                    <a:pt x="371475" y="647698"/>
                  </a:lnTo>
                  <a:close/>
                  <a:moveTo>
                    <a:pt x="762000" y="590548"/>
                  </a:moveTo>
                  <a:lnTo>
                    <a:pt x="762000" y="869153"/>
                  </a:lnTo>
                  <a:lnTo>
                    <a:pt x="914400" y="869153"/>
                  </a:lnTo>
                  <a:lnTo>
                    <a:pt x="914400" y="590548"/>
                  </a:lnTo>
                  <a:lnTo>
                    <a:pt x="762000" y="590548"/>
                  </a:lnTo>
                  <a:close/>
                  <a:moveTo>
                    <a:pt x="566737" y="514348"/>
                  </a:moveTo>
                  <a:lnTo>
                    <a:pt x="566737" y="869153"/>
                  </a:lnTo>
                  <a:lnTo>
                    <a:pt x="719137" y="869153"/>
                  </a:lnTo>
                  <a:lnTo>
                    <a:pt x="719137" y="514348"/>
                  </a:lnTo>
                  <a:lnTo>
                    <a:pt x="566737" y="514348"/>
                  </a:lnTo>
                  <a:close/>
                  <a:moveTo>
                    <a:pt x="442913" y="476247"/>
                  </a:moveTo>
                  <a:lnTo>
                    <a:pt x="424925" y="534459"/>
                  </a:lnTo>
                  <a:lnTo>
                    <a:pt x="366713" y="534458"/>
                  </a:lnTo>
                  <a:lnTo>
                    <a:pt x="413808" y="570435"/>
                  </a:lnTo>
                  <a:lnTo>
                    <a:pt x="395819" y="628647"/>
                  </a:lnTo>
                  <a:lnTo>
                    <a:pt x="442913" y="592669"/>
                  </a:lnTo>
                  <a:lnTo>
                    <a:pt x="490007" y="628647"/>
                  </a:lnTo>
                  <a:lnTo>
                    <a:pt x="472018" y="570435"/>
                  </a:lnTo>
                  <a:lnTo>
                    <a:pt x="519113" y="534458"/>
                  </a:lnTo>
                  <a:lnTo>
                    <a:pt x="460901" y="534459"/>
                  </a:lnTo>
                  <a:lnTo>
                    <a:pt x="442913" y="476247"/>
                  </a:lnTo>
                  <a:close/>
                  <a:moveTo>
                    <a:pt x="838200" y="419095"/>
                  </a:moveTo>
                  <a:lnTo>
                    <a:pt x="820212" y="477307"/>
                  </a:lnTo>
                  <a:lnTo>
                    <a:pt x="762000" y="477306"/>
                  </a:lnTo>
                  <a:lnTo>
                    <a:pt x="809095" y="513283"/>
                  </a:lnTo>
                  <a:lnTo>
                    <a:pt x="791106" y="571495"/>
                  </a:lnTo>
                  <a:lnTo>
                    <a:pt x="838200" y="535517"/>
                  </a:lnTo>
                  <a:lnTo>
                    <a:pt x="885294" y="571495"/>
                  </a:lnTo>
                  <a:lnTo>
                    <a:pt x="867305" y="513283"/>
                  </a:lnTo>
                  <a:lnTo>
                    <a:pt x="914400" y="477306"/>
                  </a:lnTo>
                  <a:lnTo>
                    <a:pt x="856188" y="477307"/>
                  </a:lnTo>
                  <a:lnTo>
                    <a:pt x="838200" y="419095"/>
                  </a:lnTo>
                  <a:close/>
                  <a:moveTo>
                    <a:pt x="642937" y="338133"/>
                  </a:moveTo>
                  <a:lnTo>
                    <a:pt x="624949" y="396345"/>
                  </a:lnTo>
                  <a:lnTo>
                    <a:pt x="566737" y="396344"/>
                  </a:lnTo>
                  <a:lnTo>
                    <a:pt x="613832" y="432321"/>
                  </a:lnTo>
                  <a:lnTo>
                    <a:pt x="595843" y="490533"/>
                  </a:lnTo>
                  <a:lnTo>
                    <a:pt x="642937" y="454555"/>
                  </a:lnTo>
                  <a:lnTo>
                    <a:pt x="690031" y="490533"/>
                  </a:lnTo>
                  <a:lnTo>
                    <a:pt x="672042" y="432321"/>
                  </a:lnTo>
                  <a:lnTo>
                    <a:pt x="719137" y="396344"/>
                  </a:lnTo>
                  <a:lnTo>
                    <a:pt x="660925" y="396345"/>
                  </a:lnTo>
                  <a:lnTo>
                    <a:pt x="642937" y="338133"/>
                  </a:lnTo>
                  <a:close/>
                  <a:moveTo>
                    <a:pt x="642937" y="0"/>
                  </a:moveTo>
                  <a:cubicBezTo>
                    <a:pt x="998021" y="0"/>
                    <a:pt x="1285874" y="287853"/>
                    <a:pt x="1285874" y="642937"/>
                  </a:cubicBezTo>
                  <a:cubicBezTo>
                    <a:pt x="1285874" y="998021"/>
                    <a:pt x="998021" y="1285874"/>
                    <a:pt x="642937" y="1285874"/>
                  </a:cubicBezTo>
                  <a:cubicBezTo>
                    <a:pt x="287853" y="1285874"/>
                    <a:pt x="0" y="998021"/>
                    <a:pt x="0" y="642937"/>
                  </a:cubicBezTo>
                  <a:cubicBezTo>
                    <a:pt x="0" y="287853"/>
                    <a:pt x="287853" y="0"/>
                    <a:pt x="642937" y="0"/>
                  </a:cubicBezTo>
                  <a:close/>
                </a:path>
              </a:pathLst>
            </a:custGeom>
            <a:solidFill>
              <a:srgbClr val="FFE47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258" name="矩形 125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59" name="图片 126" descr="2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六边形 1"/>
          <p:cNvSpPr/>
          <p:nvPr/>
        </p:nvSpPr>
        <p:spPr>
          <a:xfrm rot="-5400000">
            <a:off x="3192463" y="1216025"/>
            <a:ext cx="1096962" cy="94932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EF5D3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六边形 2"/>
          <p:cNvSpPr/>
          <p:nvPr/>
        </p:nvSpPr>
        <p:spPr>
          <a:xfrm rot="-5400000">
            <a:off x="4321175" y="1217613"/>
            <a:ext cx="1096963" cy="947737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2DC8E7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六边形 3"/>
          <p:cNvSpPr/>
          <p:nvPr/>
        </p:nvSpPr>
        <p:spPr>
          <a:xfrm rot="-5400000">
            <a:off x="2622550" y="2205038"/>
            <a:ext cx="1098550" cy="965200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FFE47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六边形 4"/>
          <p:cNvSpPr/>
          <p:nvPr/>
        </p:nvSpPr>
        <p:spPr>
          <a:xfrm rot="-5400000">
            <a:off x="4892675" y="2212975"/>
            <a:ext cx="1098550" cy="949325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FFE47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4" name="六边形 5"/>
          <p:cNvSpPr/>
          <p:nvPr/>
        </p:nvSpPr>
        <p:spPr>
          <a:xfrm rot="-5400000">
            <a:off x="3132138" y="3208338"/>
            <a:ext cx="1098550" cy="949325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2DC8E7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六边形 6"/>
          <p:cNvSpPr/>
          <p:nvPr/>
        </p:nvSpPr>
        <p:spPr>
          <a:xfrm rot="-5400000">
            <a:off x="4284663" y="3208338"/>
            <a:ext cx="1098550" cy="949325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EF5D3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176" name="直接连接符 7"/>
          <p:cNvCxnSpPr>
            <a:stCxn id="7171" idx="2"/>
          </p:cNvCxnSpPr>
          <p:nvPr/>
        </p:nvCxnSpPr>
        <p:spPr>
          <a:xfrm flipV="1">
            <a:off x="4870450" y="1758950"/>
            <a:ext cx="958850" cy="481013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177" name="直接连接符 8"/>
          <p:cNvCxnSpPr/>
          <p:nvPr/>
        </p:nvCxnSpPr>
        <p:spPr>
          <a:xfrm>
            <a:off x="5829300" y="1758950"/>
            <a:ext cx="1835150" cy="0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178" name="直接连接符 9"/>
          <p:cNvCxnSpPr>
            <a:stCxn id="7170" idx="2"/>
          </p:cNvCxnSpPr>
          <p:nvPr/>
        </p:nvCxnSpPr>
        <p:spPr>
          <a:xfrm flipH="1" flipV="1">
            <a:off x="2890838" y="1820863"/>
            <a:ext cx="850900" cy="419100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179" name="直接连接符 10"/>
          <p:cNvCxnSpPr/>
          <p:nvPr/>
        </p:nvCxnSpPr>
        <p:spPr>
          <a:xfrm flipH="1">
            <a:off x="1020763" y="1820863"/>
            <a:ext cx="1870075" cy="0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180" name="直接连接符 11"/>
          <p:cNvCxnSpPr>
            <a:stCxn id="7175" idx="2"/>
          </p:cNvCxnSpPr>
          <p:nvPr/>
        </p:nvCxnSpPr>
        <p:spPr>
          <a:xfrm>
            <a:off x="4833938" y="3133725"/>
            <a:ext cx="933450" cy="506413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181" name="直接连接符 12"/>
          <p:cNvCxnSpPr/>
          <p:nvPr/>
        </p:nvCxnSpPr>
        <p:spPr>
          <a:xfrm>
            <a:off x="5767388" y="3640138"/>
            <a:ext cx="1957387" cy="0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182" name="直接连接符 13"/>
          <p:cNvCxnSpPr>
            <a:stCxn id="7174" idx="2"/>
          </p:cNvCxnSpPr>
          <p:nvPr/>
        </p:nvCxnSpPr>
        <p:spPr>
          <a:xfrm rot="-5400000" flipH="1" flipV="1">
            <a:off x="2959100" y="2908300"/>
            <a:ext cx="496888" cy="946150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183" name="直接连接符 14"/>
          <p:cNvCxnSpPr/>
          <p:nvPr/>
        </p:nvCxnSpPr>
        <p:spPr>
          <a:xfrm flipH="1">
            <a:off x="1020763" y="3640138"/>
            <a:ext cx="1735137" cy="0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7184" name="组合 15"/>
          <p:cNvGrpSpPr/>
          <p:nvPr/>
        </p:nvGrpSpPr>
        <p:grpSpPr>
          <a:xfrm>
            <a:off x="1000125" y="1143000"/>
            <a:ext cx="1857375" cy="833438"/>
            <a:chOff x="0" y="0"/>
            <a:chExt cx="1752719" cy="956318"/>
          </a:xfrm>
        </p:grpSpPr>
        <p:sp>
          <p:nvSpPr>
            <p:cNvPr id="7202" name="矩形 16"/>
            <p:cNvSpPr/>
            <p:nvPr/>
          </p:nvSpPr>
          <p:spPr>
            <a:xfrm>
              <a:off x="0" y="0"/>
              <a:ext cx="1752719" cy="3180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03" name="矩形 17"/>
            <p:cNvSpPr/>
            <p:nvPr/>
          </p:nvSpPr>
          <p:spPr>
            <a:xfrm>
              <a:off x="1" y="214314"/>
              <a:ext cx="1550481" cy="7420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185" name="矩形 19"/>
          <p:cNvSpPr/>
          <p:nvPr/>
        </p:nvSpPr>
        <p:spPr>
          <a:xfrm>
            <a:off x="3286125" y="3571875"/>
            <a:ext cx="769938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186" name="组合 22"/>
          <p:cNvGrpSpPr/>
          <p:nvPr/>
        </p:nvGrpSpPr>
        <p:grpSpPr>
          <a:xfrm>
            <a:off x="5929313" y="1071563"/>
            <a:ext cx="1928812" cy="833437"/>
            <a:chOff x="0" y="0"/>
            <a:chExt cx="1752719" cy="956318"/>
          </a:xfrm>
        </p:grpSpPr>
        <p:sp>
          <p:nvSpPr>
            <p:cNvPr id="7200" name="矩形 23"/>
            <p:cNvSpPr/>
            <p:nvPr/>
          </p:nvSpPr>
          <p:spPr>
            <a:xfrm>
              <a:off x="0" y="0"/>
              <a:ext cx="1752719" cy="3180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01" name="矩形 24"/>
            <p:cNvSpPr/>
            <p:nvPr/>
          </p:nvSpPr>
          <p:spPr>
            <a:xfrm>
              <a:off x="1" y="214314"/>
              <a:ext cx="1550481" cy="7420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187" name="组合 25"/>
          <p:cNvGrpSpPr/>
          <p:nvPr/>
        </p:nvGrpSpPr>
        <p:grpSpPr>
          <a:xfrm>
            <a:off x="1000125" y="3643313"/>
            <a:ext cx="1857375" cy="833437"/>
            <a:chOff x="0" y="0"/>
            <a:chExt cx="1752719" cy="956318"/>
          </a:xfrm>
        </p:grpSpPr>
        <p:sp>
          <p:nvSpPr>
            <p:cNvPr id="7198" name="矩形 26"/>
            <p:cNvSpPr/>
            <p:nvPr/>
          </p:nvSpPr>
          <p:spPr>
            <a:xfrm>
              <a:off x="0" y="0"/>
              <a:ext cx="1752719" cy="3180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99" name="矩形 27"/>
            <p:cNvSpPr/>
            <p:nvPr/>
          </p:nvSpPr>
          <p:spPr>
            <a:xfrm>
              <a:off x="1" y="214314"/>
              <a:ext cx="1550481" cy="7420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188" name="组合 28"/>
          <p:cNvGrpSpPr/>
          <p:nvPr/>
        </p:nvGrpSpPr>
        <p:grpSpPr>
          <a:xfrm>
            <a:off x="6000750" y="3643313"/>
            <a:ext cx="1857375" cy="833437"/>
            <a:chOff x="0" y="0"/>
            <a:chExt cx="1752719" cy="956318"/>
          </a:xfrm>
        </p:grpSpPr>
        <p:sp>
          <p:nvSpPr>
            <p:cNvPr id="7196" name="矩形 29"/>
            <p:cNvSpPr/>
            <p:nvPr/>
          </p:nvSpPr>
          <p:spPr>
            <a:xfrm>
              <a:off x="0" y="0"/>
              <a:ext cx="1752719" cy="3180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97" name="矩形 30"/>
            <p:cNvSpPr/>
            <p:nvPr/>
          </p:nvSpPr>
          <p:spPr>
            <a:xfrm>
              <a:off x="1" y="214314"/>
              <a:ext cx="1550481" cy="7420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189" name="矩形 31"/>
          <p:cNvSpPr/>
          <p:nvPr/>
        </p:nvSpPr>
        <p:spPr>
          <a:xfrm>
            <a:off x="3357563" y="1500188"/>
            <a:ext cx="76993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90" name="矩形 32"/>
          <p:cNvSpPr/>
          <p:nvPr/>
        </p:nvSpPr>
        <p:spPr>
          <a:xfrm>
            <a:off x="4500563" y="1500188"/>
            <a:ext cx="76993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91" name="矩形 33"/>
          <p:cNvSpPr/>
          <p:nvPr/>
        </p:nvSpPr>
        <p:spPr>
          <a:xfrm>
            <a:off x="4429125" y="3571875"/>
            <a:ext cx="769938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192" name="图片 37" descr="29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2357438"/>
            <a:ext cx="60325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3" name="图片 34" descr="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3574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4" name="矩形 35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95" name="图片 36" descr="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21"/>
          <p:cNvGrpSpPr/>
          <p:nvPr/>
        </p:nvGrpSpPr>
        <p:grpSpPr>
          <a:xfrm>
            <a:off x="892175" y="1281113"/>
            <a:ext cx="7654925" cy="941387"/>
            <a:chOff x="0" y="0"/>
            <a:chExt cx="7321550" cy="898525"/>
          </a:xfrm>
        </p:grpSpPr>
        <p:sp>
          <p:nvSpPr>
            <p:cNvPr id="8216" name="流程图: 联系 11"/>
            <p:cNvSpPr/>
            <p:nvPr/>
          </p:nvSpPr>
          <p:spPr>
            <a:xfrm>
              <a:off x="0" y="0"/>
              <a:ext cx="898525" cy="898525"/>
            </a:xfrm>
            <a:prstGeom prst="flowChartConnector">
              <a:avLst/>
            </a:prstGeom>
            <a:solidFill>
              <a:srgbClr val="2DC8E7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17" name="流程图: 联系 12"/>
            <p:cNvSpPr/>
            <p:nvPr/>
          </p:nvSpPr>
          <p:spPr>
            <a:xfrm rot="9324748">
              <a:off x="1614021" y="234859"/>
              <a:ext cx="435770" cy="434869"/>
            </a:xfrm>
            <a:prstGeom prst="flowChartConnector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18" name="流程图: 联系 14"/>
            <p:cNvSpPr/>
            <p:nvPr/>
          </p:nvSpPr>
          <p:spPr>
            <a:xfrm>
              <a:off x="4228644" y="234859"/>
              <a:ext cx="434252" cy="434869"/>
            </a:xfrm>
            <a:prstGeom prst="flowChartConnector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19" name="流程图: 联系 15"/>
            <p:cNvSpPr/>
            <p:nvPr/>
          </p:nvSpPr>
          <p:spPr>
            <a:xfrm>
              <a:off x="6888817" y="234859"/>
              <a:ext cx="432733" cy="434869"/>
            </a:xfrm>
            <a:prstGeom prst="flowChartConnector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20" name="流程图: 联系 16"/>
            <p:cNvSpPr/>
            <p:nvPr/>
          </p:nvSpPr>
          <p:spPr>
            <a:xfrm>
              <a:off x="2705100" y="0"/>
              <a:ext cx="898525" cy="898525"/>
            </a:xfrm>
            <a:prstGeom prst="flowChartConnector">
              <a:avLst/>
            </a:prstGeom>
            <a:solidFill>
              <a:srgbClr val="FFE47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21" name="流程图: 联系 39"/>
            <p:cNvSpPr/>
            <p:nvPr/>
          </p:nvSpPr>
          <p:spPr>
            <a:xfrm>
              <a:off x="5622925" y="230187"/>
              <a:ext cx="315913" cy="374650"/>
            </a:xfrm>
            <a:custGeom>
              <a:avLst/>
              <a:gdLst>
                <a:gd name="txL" fmla="*/ 0 w 645314"/>
                <a:gd name="txT" fmla="*/ 0 h 763875"/>
                <a:gd name="txR" fmla="*/ 645314 w 645314"/>
                <a:gd name="txB" fmla="*/ 763875 h 763875"/>
              </a:gdLst>
              <a:ahLst/>
              <a:cxnLst>
                <a:cxn ang="0">
                  <a:pos x="3914" y="2232"/>
                </a:cxn>
                <a:cxn ang="0">
                  <a:pos x="3842" y="2278"/>
                </a:cxn>
                <a:cxn ang="0">
                  <a:pos x="3771" y="2322"/>
                </a:cxn>
                <a:cxn ang="0">
                  <a:pos x="3756" y="2519"/>
                </a:cxn>
                <a:cxn ang="0">
                  <a:pos x="3741" y="2806"/>
                </a:cxn>
                <a:cxn ang="0">
                  <a:pos x="3772" y="3063"/>
                </a:cxn>
                <a:cxn ang="0">
                  <a:pos x="3864" y="3162"/>
                </a:cxn>
                <a:cxn ang="0">
                  <a:pos x="3967" y="3098"/>
                </a:cxn>
                <a:cxn ang="0">
                  <a:pos x="4025" y="3080"/>
                </a:cxn>
                <a:cxn ang="0">
                  <a:pos x="4090" y="2748"/>
                </a:cxn>
                <a:cxn ang="0">
                  <a:pos x="4081" y="2410"/>
                </a:cxn>
                <a:cxn ang="0">
                  <a:pos x="4026" y="2160"/>
                </a:cxn>
                <a:cxn ang="0">
                  <a:pos x="3978" y="2207"/>
                </a:cxn>
                <a:cxn ang="0">
                  <a:pos x="2174" y="809"/>
                </a:cxn>
                <a:cxn ang="0">
                  <a:pos x="2174" y="5215"/>
                </a:cxn>
                <a:cxn ang="0">
                  <a:pos x="362" y="1798"/>
                </a:cxn>
                <a:cxn ang="0">
                  <a:pos x="404" y="2383"/>
                </a:cxn>
                <a:cxn ang="0">
                  <a:pos x="670" y="2730"/>
                </a:cxn>
                <a:cxn ang="0">
                  <a:pos x="730" y="3484"/>
                </a:cxn>
                <a:cxn ang="0">
                  <a:pos x="969" y="4302"/>
                </a:cxn>
                <a:cxn ang="0">
                  <a:pos x="2123" y="4931"/>
                </a:cxn>
                <a:cxn ang="0">
                  <a:pos x="2881" y="4353"/>
                </a:cxn>
                <a:cxn ang="0">
                  <a:pos x="3374" y="3300"/>
                </a:cxn>
                <a:cxn ang="0">
                  <a:pos x="3307" y="2229"/>
                </a:cxn>
                <a:cxn ang="0">
                  <a:pos x="2886" y="1435"/>
                </a:cxn>
                <a:cxn ang="0">
                  <a:pos x="2281" y="1400"/>
                </a:cxn>
                <a:cxn ang="0">
                  <a:pos x="2118" y="875"/>
                </a:cxn>
                <a:cxn ang="0">
                  <a:pos x="2174" y="809"/>
                </a:cxn>
                <a:cxn ang="0">
                  <a:pos x="1301" y="53"/>
                </a:cxn>
                <a:cxn ang="0">
                  <a:pos x="1634" y="1244"/>
                </a:cxn>
                <a:cxn ang="0">
                  <a:pos x="1654" y="1885"/>
                </a:cxn>
                <a:cxn ang="0">
                  <a:pos x="2102" y="3053"/>
                </a:cxn>
                <a:cxn ang="0">
                  <a:pos x="739" y="2084"/>
                </a:cxn>
                <a:cxn ang="0">
                  <a:pos x="384" y="816"/>
                </a:cxn>
                <a:cxn ang="0">
                  <a:pos x="556" y="220"/>
                </a:cxn>
              </a:cxnLst>
              <a:rect l="txL" t="txT" r="txR" b="txB"/>
              <a:pathLst>
                <a:path w="645314" h="763875">
                  <a:moveTo>
                    <a:pt x="585095" y="314581"/>
                  </a:moveTo>
                  <a:lnTo>
                    <a:pt x="580920" y="326873"/>
                  </a:lnTo>
                  <a:lnTo>
                    <a:pt x="575150" y="319253"/>
                  </a:lnTo>
                  <a:lnTo>
                    <a:pt x="570206" y="333605"/>
                  </a:lnTo>
                  <a:cubicBezTo>
                    <a:pt x="568469" y="329450"/>
                    <a:pt x="566494" y="328047"/>
                    <a:pt x="564612" y="329194"/>
                  </a:cubicBezTo>
                  <a:lnTo>
                    <a:pt x="559579" y="340090"/>
                  </a:lnTo>
                  <a:cubicBezTo>
                    <a:pt x="557852" y="347750"/>
                    <a:pt x="557051" y="358156"/>
                    <a:pt x="557394" y="368475"/>
                  </a:cubicBezTo>
                  <a:cubicBezTo>
                    <a:pt x="557379" y="368650"/>
                    <a:pt x="557363" y="368821"/>
                    <a:pt x="557348" y="368996"/>
                  </a:cubicBezTo>
                  <a:cubicBezTo>
                    <a:pt x="554789" y="370076"/>
                    <a:pt x="552753" y="378284"/>
                    <a:pt x="552444" y="388762"/>
                  </a:cubicBezTo>
                  <a:lnTo>
                    <a:pt x="555129" y="411000"/>
                  </a:lnTo>
                  <a:cubicBezTo>
                    <a:pt x="553794" y="416804"/>
                    <a:pt x="553311" y="425042"/>
                    <a:pt x="553857" y="432676"/>
                  </a:cubicBezTo>
                  <a:cubicBezTo>
                    <a:pt x="554612" y="443226"/>
                    <a:pt x="557128" y="450015"/>
                    <a:pt x="559808" y="448734"/>
                  </a:cubicBezTo>
                  <a:lnTo>
                    <a:pt x="565836" y="467603"/>
                  </a:lnTo>
                  <a:lnTo>
                    <a:pt x="573343" y="463164"/>
                  </a:lnTo>
                  <a:cubicBezTo>
                    <a:pt x="575335" y="475361"/>
                    <a:pt x="578971" y="481188"/>
                    <a:pt x="582455" y="477769"/>
                  </a:cubicBezTo>
                  <a:cubicBezTo>
                    <a:pt x="585412" y="474867"/>
                    <a:pt x="587771" y="465758"/>
                    <a:pt x="588652" y="453842"/>
                  </a:cubicBezTo>
                  <a:lnTo>
                    <a:pt x="593098" y="458293"/>
                  </a:lnTo>
                  <a:lnTo>
                    <a:pt x="597324" y="451126"/>
                  </a:lnTo>
                  <a:cubicBezTo>
                    <a:pt x="598925" y="445497"/>
                    <a:pt x="599854" y="437320"/>
                    <a:pt x="599871" y="428697"/>
                  </a:cubicBezTo>
                  <a:cubicBezTo>
                    <a:pt x="603324" y="426682"/>
                    <a:pt x="606136" y="416336"/>
                    <a:pt x="606986" y="402523"/>
                  </a:cubicBezTo>
                  <a:cubicBezTo>
                    <a:pt x="607625" y="392132"/>
                    <a:pt x="607066" y="381117"/>
                    <a:pt x="605467" y="372620"/>
                  </a:cubicBezTo>
                  <a:cubicBezTo>
                    <a:pt x="606117" y="366425"/>
                    <a:pt x="606191" y="359468"/>
                    <a:pt x="605675" y="353063"/>
                  </a:cubicBezTo>
                  <a:lnTo>
                    <a:pt x="601030" y="335028"/>
                  </a:lnTo>
                  <a:lnTo>
                    <a:pt x="597410" y="316444"/>
                  </a:lnTo>
                  <a:cubicBezTo>
                    <a:pt x="596167" y="314258"/>
                    <a:pt x="594820" y="313855"/>
                    <a:pt x="593565" y="315052"/>
                  </a:cubicBezTo>
                  <a:lnTo>
                    <a:pt x="590272" y="323256"/>
                  </a:lnTo>
                  <a:lnTo>
                    <a:pt x="585095" y="314581"/>
                  </a:lnTo>
                  <a:close/>
                  <a:moveTo>
                    <a:pt x="322657" y="118561"/>
                  </a:moveTo>
                  <a:cubicBezTo>
                    <a:pt x="500856" y="118561"/>
                    <a:pt x="645314" y="263019"/>
                    <a:pt x="645314" y="441218"/>
                  </a:cubicBezTo>
                  <a:cubicBezTo>
                    <a:pt x="645314" y="619417"/>
                    <a:pt x="500856" y="763875"/>
                    <a:pt x="322657" y="763875"/>
                  </a:cubicBezTo>
                  <a:cubicBezTo>
                    <a:pt x="144458" y="763875"/>
                    <a:pt x="0" y="619417"/>
                    <a:pt x="0" y="441218"/>
                  </a:cubicBezTo>
                  <a:cubicBezTo>
                    <a:pt x="0" y="375437"/>
                    <a:pt x="19685" y="314253"/>
                    <a:pt x="53711" y="263385"/>
                  </a:cubicBezTo>
                  <a:cubicBezTo>
                    <a:pt x="53771" y="278579"/>
                    <a:pt x="58956" y="292157"/>
                    <a:pt x="66835" y="300101"/>
                  </a:cubicBezTo>
                  <a:cubicBezTo>
                    <a:pt x="59637" y="313229"/>
                    <a:pt x="57033" y="331863"/>
                    <a:pt x="59979" y="349129"/>
                  </a:cubicBezTo>
                  <a:cubicBezTo>
                    <a:pt x="64046" y="372993"/>
                    <a:pt x="77614" y="388349"/>
                    <a:pt x="92063" y="385450"/>
                  </a:cubicBezTo>
                  <a:cubicBezTo>
                    <a:pt x="93885" y="390914"/>
                    <a:pt x="95987" y="395927"/>
                    <a:pt x="99462" y="399881"/>
                  </a:cubicBezTo>
                  <a:lnTo>
                    <a:pt x="88058" y="439760"/>
                  </a:lnTo>
                  <a:cubicBezTo>
                    <a:pt x="86063" y="468165"/>
                    <a:pt x="94043" y="495893"/>
                    <a:pt x="108372" y="510343"/>
                  </a:cubicBezTo>
                  <a:cubicBezTo>
                    <a:pt x="98273" y="528764"/>
                    <a:pt x="94618" y="554912"/>
                    <a:pt x="98752" y="579139"/>
                  </a:cubicBezTo>
                  <a:cubicBezTo>
                    <a:pt x="104459" y="612626"/>
                    <a:pt x="123497" y="634174"/>
                    <a:pt x="143773" y="630106"/>
                  </a:cubicBezTo>
                  <a:cubicBezTo>
                    <a:pt x="164413" y="691997"/>
                    <a:pt x="210605" y="712651"/>
                    <a:pt x="246169" y="675905"/>
                  </a:cubicBezTo>
                  <a:cubicBezTo>
                    <a:pt x="261236" y="714619"/>
                    <a:pt x="288744" y="733113"/>
                    <a:pt x="315100" y="722260"/>
                  </a:cubicBezTo>
                  <a:cubicBezTo>
                    <a:pt x="337467" y="713050"/>
                    <a:pt x="355316" y="684138"/>
                    <a:pt x="361982" y="646318"/>
                  </a:cubicBezTo>
                  <a:cubicBezTo>
                    <a:pt x="382594" y="668336"/>
                    <a:pt x="409180" y="664848"/>
                    <a:pt x="427586" y="637699"/>
                  </a:cubicBezTo>
                  <a:cubicBezTo>
                    <a:pt x="439699" y="619833"/>
                    <a:pt x="446730" y="593879"/>
                    <a:pt x="446855" y="566512"/>
                  </a:cubicBezTo>
                  <a:cubicBezTo>
                    <a:pt x="472981" y="560114"/>
                    <a:pt x="494254" y="527280"/>
                    <a:pt x="500680" y="483435"/>
                  </a:cubicBezTo>
                  <a:cubicBezTo>
                    <a:pt x="505514" y="450456"/>
                    <a:pt x="501284" y="415496"/>
                    <a:pt x="489190" y="388528"/>
                  </a:cubicBezTo>
                  <a:cubicBezTo>
                    <a:pt x="494110" y="368864"/>
                    <a:pt x="494667" y="346785"/>
                    <a:pt x="490763" y="326456"/>
                  </a:cubicBezTo>
                  <a:cubicBezTo>
                    <a:pt x="485392" y="298450"/>
                    <a:pt x="472194" y="276962"/>
                    <a:pt x="455621" y="269212"/>
                  </a:cubicBezTo>
                  <a:cubicBezTo>
                    <a:pt x="452859" y="242945"/>
                    <a:pt x="442577" y="220805"/>
                    <a:pt x="428238" y="210231"/>
                  </a:cubicBezTo>
                  <a:cubicBezTo>
                    <a:pt x="409420" y="196348"/>
                    <a:pt x="387495" y="205124"/>
                    <a:pt x="374240" y="231851"/>
                  </a:cubicBezTo>
                  <a:cubicBezTo>
                    <a:pt x="365710" y="212677"/>
                    <a:pt x="352187" y="202231"/>
                    <a:pt x="338432" y="205035"/>
                  </a:cubicBezTo>
                  <a:lnTo>
                    <a:pt x="339344" y="169055"/>
                  </a:lnTo>
                  <a:cubicBezTo>
                    <a:pt x="335516" y="149096"/>
                    <a:pt x="326111" y="133783"/>
                    <a:pt x="314300" y="128260"/>
                  </a:cubicBezTo>
                  <a:cubicBezTo>
                    <a:pt x="313982" y="125237"/>
                    <a:pt x="313524" y="122291"/>
                    <a:pt x="312020" y="119633"/>
                  </a:cubicBezTo>
                  <a:cubicBezTo>
                    <a:pt x="315532" y="118619"/>
                    <a:pt x="319088" y="118561"/>
                    <a:pt x="322657" y="118561"/>
                  </a:cubicBezTo>
                  <a:close/>
                  <a:moveTo>
                    <a:pt x="178805" y="345"/>
                  </a:moveTo>
                  <a:cubicBezTo>
                    <a:pt x="185630" y="1199"/>
                    <a:pt x="190573" y="3651"/>
                    <a:pt x="193042" y="7831"/>
                  </a:cubicBezTo>
                  <a:cubicBezTo>
                    <a:pt x="199580" y="18900"/>
                    <a:pt x="187126" y="39318"/>
                    <a:pt x="162653" y="60096"/>
                  </a:cubicBezTo>
                  <a:lnTo>
                    <a:pt x="242428" y="182270"/>
                  </a:lnTo>
                  <a:cubicBezTo>
                    <a:pt x="277766" y="169384"/>
                    <a:pt x="306721" y="169363"/>
                    <a:pt x="315311" y="183907"/>
                  </a:cubicBezTo>
                  <a:cubicBezTo>
                    <a:pt x="327089" y="203847"/>
                    <a:pt x="296414" y="244096"/>
                    <a:pt x="245462" y="276086"/>
                  </a:cubicBezTo>
                  <a:lnTo>
                    <a:pt x="331468" y="423356"/>
                  </a:lnTo>
                  <a:lnTo>
                    <a:pt x="311943" y="447169"/>
                  </a:lnTo>
                  <a:lnTo>
                    <a:pt x="223010" y="289237"/>
                  </a:lnTo>
                  <a:cubicBezTo>
                    <a:pt x="170827" y="317972"/>
                    <a:pt x="121381" y="325169"/>
                    <a:pt x="109684" y="305368"/>
                  </a:cubicBezTo>
                  <a:cubicBezTo>
                    <a:pt x="101577" y="291640"/>
                    <a:pt x="113588" y="268287"/>
                    <a:pt x="139019" y="245119"/>
                  </a:cubicBezTo>
                  <a:lnTo>
                    <a:pt x="57011" y="119527"/>
                  </a:lnTo>
                  <a:cubicBezTo>
                    <a:pt x="32425" y="127304"/>
                    <a:pt x="13554" y="126861"/>
                    <a:pt x="7857" y="117216"/>
                  </a:cubicBezTo>
                  <a:cubicBezTo>
                    <a:pt x="-2018" y="100497"/>
                    <a:pt x="31430" y="62455"/>
                    <a:pt x="82567" y="32250"/>
                  </a:cubicBezTo>
                  <a:cubicBezTo>
                    <a:pt x="120920" y="9595"/>
                    <a:pt x="158331" y="-2217"/>
                    <a:pt x="178805" y="345"/>
                  </a:cubicBez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TextBox 10"/>
            <p:cNvSpPr/>
            <p:nvPr/>
          </p:nvSpPr>
          <p:spPr>
            <a:xfrm>
              <a:off x="3003550" y="247650"/>
              <a:ext cx="174625" cy="2200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zh-CN" altLang="en-US" sz="1400" b="1" dirty="0">
                <a:solidFill>
                  <a:srgbClr val="33A6B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223" name="直接连接符 21"/>
            <p:cNvSpPr/>
            <p:nvPr/>
          </p:nvSpPr>
          <p:spPr>
            <a:xfrm>
              <a:off x="898525" y="450850"/>
              <a:ext cx="714375" cy="1587"/>
            </a:xfrm>
            <a:prstGeom prst="line">
              <a:avLst/>
            </a:prstGeom>
            <a:ln w="9525" cap="flat" cmpd="sng">
              <a:solidFill>
                <a:srgbClr val="BFBFBF"/>
              </a:solidFill>
              <a:prstDash val="sysDash"/>
              <a:miter/>
              <a:headEnd type="none" w="med" len="med"/>
              <a:tailEnd type="none" w="med" len="med"/>
            </a:ln>
          </p:spPr>
        </p:sp>
        <p:sp>
          <p:nvSpPr>
            <p:cNvPr id="8224" name="直接连接符 23"/>
            <p:cNvSpPr/>
            <p:nvPr/>
          </p:nvSpPr>
          <p:spPr>
            <a:xfrm flipV="1">
              <a:off x="2058988" y="450850"/>
              <a:ext cx="646112" cy="3175"/>
            </a:xfrm>
            <a:prstGeom prst="line">
              <a:avLst/>
            </a:prstGeom>
            <a:ln w="9525" cap="flat" cmpd="sng">
              <a:solidFill>
                <a:srgbClr val="BFBFBF"/>
              </a:solidFill>
              <a:prstDash val="sysDash"/>
              <a:miter/>
              <a:headEnd type="none" w="med" len="med"/>
              <a:tailEnd type="none" w="med" len="med"/>
            </a:ln>
          </p:spPr>
        </p:sp>
        <p:sp>
          <p:nvSpPr>
            <p:cNvPr id="8225" name="直接连接符 26"/>
            <p:cNvSpPr/>
            <p:nvPr/>
          </p:nvSpPr>
          <p:spPr>
            <a:xfrm>
              <a:off x="3617913" y="450850"/>
              <a:ext cx="600075" cy="3175"/>
            </a:xfrm>
            <a:prstGeom prst="line">
              <a:avLst/>
            </a:prstGeom>
            <a:ln w="9525" cap="flat" cmpd="sng">
              <a:solidFill>
                <a:srgbClr val="BFBFBF"/>
              </a:solidFill>
              <a:prstDash val="sysDash"/>
              <a:miter/>
              <a:headEnd type="none" w="med" len="med"/>
              <a:tailEnd type="none" w="med" len="med"/>
            </a:ln>
          </p:spPr>
        </p:sp>
        <p:sp>
          <p:nvSpPr>
            <p:cNvPr id="8226" name="直接连接符 29"/>
            <p:cNvSpPr/>
            <p:nvPr/>
          </p:nvSpPr>
          <p:spPr>
            <a:xfrm>
              <a:off x="4673600" y="450850"/>
              <a:ext cx="663575" cy="1587"/>
            </a:xfrm>
            <a:prstGeom prst="line">
              <a:avLst/>
            </a:prstGeom>
            <a:ln w="9525" cap="flat" cmpd="sng">
              <a:solidFill>
                <a:srgbClr val="BFBFBF"/>
              </a:solidFill>
              <a:prstDash val="sysDash"/>
              <a:miter/>
              <a:headEnd type="none" w="med" len="med"/>
              <a:tailEnd type="none" w="med" len="med"/>
            </a:ln>
          </p:spPr>
        </p:sp>
        <p:sp>
          <p:nvSpPr>
            <p:cNvPr id="8227" name="直接连接符 31"/>
            <p:cNvSpPr/>
            <p:nvPr/>
          </p:nvSpPr>
          <p:spPr>
            <a:xfrm flipV="1">
              <a:off x="6251575" y="452437"/>
              <a:ext cx="620713" cy="4763"/>
            </a:xfrm>
            <a:prstGeom prst="line">
              <a:avLst/>
            </a:prstGeom>
            <a:ln w="9525" cap="flat" cmpd="sng">
              <a:solidFill>
                <a:srgbClr val="BFBFBF"/>
              </a:solidFill>
              <a:prstDash val="sysDash"/>
              <a:miter/>
              <a:headEnd type="none" w="med" len="med"/>
              <a:tailEnd type="none" w="med" len="med"/>
            </a:ln>
          </p:spPr>
        </p:sp>
      </p:grpSp>
      <p:sp>
        <p:nvSpPr>
          <p:cNvPr id="8195" name="流程图: 联系 11"/>
          <p:cNvSpPr/>
          <p:nvPr/>
        </p:nvSpPr>
        <p:spPr>
          <a:xfrm>
            <a:off x="6489700" y="1292225"/>
            <a:ext cx="938213" cy="942975"/>
          </a:xfrm>
          <a:prstGeom prst="flowChartConnector">
            <a:avLst/>
          </a:prstGeom>
          <a:solidFill>
            <a:srgbClr val="EF5D3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196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3188" y="1571625"/>
            <a:ext cx="327025" cy="32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1500188"/>
            <a:ext cx="501650" cy="50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428750"/>
            <a:ext cx="642938" cy="642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矩形 21"/>
          <p:cNvSpPr/>
          <p:nvPr/>
        </p:nvSpPr>
        <p:spPr>
          <a:xfrm>
            <a:off x="681038" y="3021013"/>
            <a:ext cx="2105025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200" name="组合 22"/>
          <p:cNvPicPr/>
          <p:nvPr/>
        </p:nvPicPr>
        <p:blipFill>
          <a:blip r:embed="rId4"/>
          <a:stretch>
            <a:fillRect/>
          </a:stretch>
        </p:blipFill>
        <p:spPr>
          <a:xfrm>
            <a:off x="781050" y="2640013"/>
            <a:ext cx="193675" cy="2317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201" name="直接连接符 25"/>
          <p:cNvCxnSpPr/>
          <p:nvPr/>
        </p:nvCxnSpPr>
        <p:spPr>
          <a:xfrm>
            <a:off x="989013" y="2900363"/>
            <a:ext cx="1506537" cy="0"/>
          </a:xfrm>
          <a:prstGeom prst="line">
            <a:avLst/>
          </a:prstGeom>
          <a:ln w="9525" cap="flat" cmpd="sng">
            <a:solidFill>
              <a:srgbClr val="F2F2F2">
                <a:alpha val="58823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02" name="文本框 28"/>
          <p:cNvSpPr txBox="1"/>
          <p:nvPr/>
        </p:nvSpPr>
        <p:spPr>
          <a:xfrm>
            <a:off x="1000125" y="2643188"/>
            <a:ext cx="17335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矩形 39"/>
          <p:cNvSpPr/>
          <p:nvPr/>
        </p:nvSpPr>
        <p:spPr>
          <a:xfrm>
            <a:off x="3643313" y="3000375"/>
            <a:ext cx="2105025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204" name="组合 40"/>
          <p:cNvPicPr/>
          <p:nvPr/>
        </p:nvPicPr>
        <p:blipFill>
          <a:blip r:embed="rId5"/>
          <a:stretch>
            <a:fillRect/>
          </a:stretch>
        </p:blipFill>
        <p:spPr>
          <a:xfrm>
            <a:off x="3743325" y="2614613"/>
            <a:ext cx="195263" cy="2317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205" name="直接连接符 43"/>
          <p:cNvCxnSpPr/>
          <p:nvPr/>
        </p:nvCxnSpPr>
        <p:spPr>
          <a:xfrm>
            <a:off x="3951288" y="2879725"/>
            <a:ext cx="1506537" cy="0"/>
          </a:xfrm>
          <a:prstGeom prst="line">
            <a:avLst/>
          </a:prstGeom>
          <a:ln w="9525" cap="flat" cmpd="sng">
            <a:solidFill>
              <a:srgbClr val="F2F2F2">
                <a:alpha val="58823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06" name="文本框 28"/>
          <p:cNvSpPr txBox="1"/>
          <p:nvPr/>
        </p:nvSpPr>
        <p:spPr>
          <a:xfrm>
            <a:off x="3962400" y="2622550"/>
            <a:ext cx="17335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7" name="矩形 45"/>
          <p:cNvSpPr/>
          <p:nvPr/>
        </p:nvSpPr>
        <p:spPr>
          <a:xfrm>
            <a:off x="6467475" y="2949575"/>
            <a:ext cx="2105025" cy="1783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/>
            <a:r>
              <a:rPr lang="en-US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Donec sollicitudin molestie malesuada. Donec rutrum congue leo.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208" name="组合 46"/>
          <p:cNvPicPr/>
          <p:nvPr/>
        </p:nvPicPr>
        <p:blipFill>
          <a:blip r:embed="rId5"/>
          <a:stretch>
            <a:fillRect/>
          </a:stretch>
        </p:blipFill>
        <p:spPr>
          <a:xfrm>
            <a:off x="6565900" y="2566988"/>
            <a:ext cx="195263" cy="2317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209" name="直接连接符 49"/>
          <p:cNvCxnSpPr/>
          <p:nvPr/>
        </p:nvCxnSpPr>
        <p:spPr>
          <a:xfrm>
            <a:off x="6775450" y="2828925"/>
            <a:ext cx="1506538" cy="0"/>
          </a:xfrm>
          <a:prstGeom prst="line">
            <a:avLst/>
          </a:prstGeom>
          <a:ln w="9525" cap="flat" cmpd="sng">
            <a:solidFill>
              <a:srgbClr val="F2F2F2">
                <a:alpha val="58823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10" name="文本框 28"/>
          <p:cNvSpPr txBox="1"/>
          <p:nvPr/>
        </p:nvSpPr>
        <p:spPr>
          <a:xfrm>
            <a:off x="6786563" y="2571750"/>
            <a:ext cx="17335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11" name="图片 51" descr="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25" y="1285875"/>
            <a:ext cx="6477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图片 52" descr="2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25" y="1500188"/>
            <a:ext cx="5048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图片 53" descr="2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5" y="1500188"/>
            <a:ext cx="576263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4" name="矩形 54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15" name="图片 55" descr="2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1"/>
          <p:cNvGrpSpPr/>
          <p:nvPr/>
        </p:nvGrpSpPr>
        <p:grpSpPr>
          <a:xfrm>
            <a:off x="642938" y="1285875"/>
            <a:ext cx="2571750" cy="2571750"/>
            <a:chOff x="0" y="0"/>
            <a:chExt cx="2714644" cy="2714644"/>
          </a:xfrm>
        </p:grpSpPr>
        <p:sp>
          <p:nvSpPr>
            <p:cNvPr id="9227" name="圆角矩形 2"/>
            <p:cNvSpPr/>
            <p:nvPr/>
          </p:nvSpPr>
          <p:spPr>
            <a:xfrm>
              <a:off x="0" y="0"/>
              <a:ext cx="1285266" cy="1285267"/>
            </a:xfrm>
            <a:prstGeom prst="roundRect">
              <a:avLst>
                <a:gd name="adj" fmla="val 16667"/>
              </a:avLst>
            </a:prstGeom>
            <a:solidFill>
              <a:srgbClr val="2DC8E7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28" name="圆角矩形 3"/>
            <p:cNvSpPr/>
            <p:nvPr/>
          </p:nvSpPr>
          <p:spPr>
            <a:xfrm>
              <a:off x="1429377" y="0"/>
              <a:ext cx="1285267" cy="1285267"/>
            </a:xfrm>
            <a:prstGeom prst="roundRect">
              <a:avLst>
                <a:gd name="adj" fmla="val 16667"/>
              </a:avLst>
            </a:prstGeom>
            <a:solidFill>
              <a:srgbClr val="FFE47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29" name="圆角矩形 4"/>
            <p:cNvSpPr/>
            <p:nvPr/>
          </p:nvSpPr>
          <p:spPr>
            <a:xfrm>
              <a:off x="1429377" y="1429378"/>
              <a:ext cx="1285267" cy="1285266"/>
            </a:xfrm>
            <a:prstGeom prst="roundRect">
              <a:avLst>
                <a:gd name="adj" fmla="val 16667"/>
              </a:avLst>
            </a:prstGeom>
            <a:solidFill>
              <a:srgbClr val="2DC8E7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30" name="圆角矩形 5"/>
            <p:cNvSpPr/>
            <p:nvPr/>
          </p:nvSpPr>
          <p:spPr>
            <a:xfrm>
              <a:off x="0" y="1429378"/>
              <a:ext cx="1285266" cy="1285266"/>
            </a:xfrm>
            <a:prstGeom prst="roundRect">
              <a:avLst>
                <a:gd name="adj" fmla="val 16667"/>
              </a:avLst>
            </a:prstGeom>
            <a:solidFill>
              <a:srgbClr val="FFE47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219" name="矩形 6"/>
          <p:cNvSpPr/>
          <p:nvPr/>
        </p:nvSpPr>
        <p:spPr>
          <a:xfrm>
            <a:off x="4429125" y="1571625"/>
            <a:ext cx="20701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矩形 7"/>
          <p:cNvSpPr/>
          <p:nvPr/>
        </p:nvSpPr>
        <p:spPr>
          <a:xfrm>
            <a:off x="3643313" y="2098675"/>
            <a:ext cx="5072062" cy="1614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u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1" name="图片 12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63" y="27146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13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500313"/>
            <a:ext cx="785813" cy="78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14" descr="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643063"/>
            <a:ext cx="719138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15" descr="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3" y="1714500"/>
            <a:ext cx="647700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矩形 16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6" name="图片 17" descr="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椭圆 2"/>
          <p:cNvSpPr/>
          <p:nvPr/>
        </p:nvSpPr>
        <p:spPr>
          <a:xfrm>
            <a:off x="3154363" y="1285875"/>
            <a:ext cx="1439862" cy="1439863"/>
          </a:xfrm>
          <a:prstGeom prst="ellipse">
            <a:avLst/>
          </a:prstGeom>
          <a:solidFill>
            <a:srgbClr val="A6A6A6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椭圆 3"/>
          <p:cNvSpPr/>
          <p:nvPr/>
        </p:nvSpPr>
        <p:spPr>
          <a:xfrm>
            <a:off x="4368800" y="1285875"/>
            <a:ext cx="1439863" cy="1439863"/>
          </a:xfrm>
          <a:prstGeom prst="ellipse">
            <a:avLst/>
          </a:prstGeom>
          <a:solidFill>
            <a:srgbClr val="FFE47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椭圆 4"/>
          <p:cNvSpPr/>
          <p:nvPr/>
        </p:nvSpPr>
        <p:spPr>
          <a:xfrm>
            <a:off x="4440238" y="2357438"/>
            <a:ext cx="1439862" cy="1439862"/>
          </a:xfrm>
          <a:prstGeom prst="ellipse">
            <a:avLst/>
          </a:prstGeom>
          <a:solidFill>
            <a:srgbClr val="EF5D35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5" name="椭圆 5"/>
          <p:cNvSpPr/>
          <p:nvPr/>
        </p:nvSpPr>
        <p:spPr>
          <a:xfrm>
            <a:off x="3154363" y="2357438"/>
            <a:ext cx="1439862" cy="1439862"/>
          </a:xfrm>
          <a:prstGeom prst="ellipse">
            <a:avLst/>
          </a:prstGeom>
          <a:solidFill>
            <a:srgbClr val="2DC8E7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0246" name="直接连接符 13"/>
          <p:cNvCxnSpPr/>
          <p:nvPr/>
        </p:nvCxnSpPr>
        <p:spPr>
          <a:xfrm>
            <a:off x="5797550" y="2000250"/>
            <a:ext cx="1079500" cy="1588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47" name="直接连接符 15"/>
          <p:cNvCxnSpPr/>
          <p:nvPr/>
        </p:nvCxnSpPr>
        <p:spPr>
          <a:xfrm rot="-5400000" flipV="1">
            <a:off x="6392863" y="2035175"/>
            <a:ext cx="938212" cy="9525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48" name="直接连接符 18"/>
          <p:cNvCxnSpPr/>
          <p:nvPr/>
        </p:nvCxnSpPr>
        <p:spPr>
          <a:xfrm>
            <a:off x="5842000" y="3214688"/>
            <a:ext cx="1079500" cy="1587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49" name="直接连接符 19"/>
          <p:cNvCxnSpPr/>
          <p:nvPr/>
        </p:nvCxnSpPr>
        <p:spPr>
          <a:xfrm rot="-5400000" flipV="1">
            <a:off x="6464300" y="3249613"/>
            <a:ext cx="938213" cy="9525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50" name="直接连接符 20"/>
          <p:cNvCxnSpPr/>
          <p:nvPr/>
        </p:nvCxnSpPr>
        <p:spPr>
          <a:xfrm>
            <a:off x="2071688" y="2000250"/>
            <a:ext cx="1079500" cy="1588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51" name="直接连接符 21"/>
          <p:cNvCxnSpPr/>
          <p:nvPr/>
        </p:nvCxnSpPr>
        <p:spPr>
          <a:xfrm>
            <a:off x="2071688" y="3143250"/>
            <a:ext cx="1079500" cy="1588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52" name="直接连接符 22"/>
          <p:cNvCxnSpPr/>
          <p:nvPr/>
        </p:nvCxnSpPr>
        <p:spPr>
          <a:xfrm rot="-5400000" flipV="1">
            <a:off x="1606550" y="2035175"/>
            <a:ext cx="938213" cy="9525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53" name="直接连接符 23"/>
          <p:cNvCxnSpPr/>
          <p:nvPr/>
        </p:nvCxnSpPr>
        <p:spPr>
          <a:xfrm rot="-5400000" flipV="1">
            <a:off x="1606550" y="3249613"/>
            <a:ext cx="938213" cy="9525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0254" name="组合 24"/>
          <p:cNvGrpSpPr/>
          <p:nvPr/>
        </p:nvGrpSpPr>
        <p:grpSpPr>
          <a:xfrm>
            <a:off x="285750" y="1643063"/>
            <a:ext cx="1798638" cy="868362"/>
            <a:chOff x="0" y="0"/>
            <a:chExt cx="1998971" cy="1045867"/>
          </a:xfrm>
        </p:grpSpPr>
        <p:sp>
          <p:nvSpPr>
            <p:cNvPr id="10270" name="矩形 16"/>
            <p:cNvSpPr/>
            <p:nvPr/>
          </p:nvSpPr>
          <p:spPr>
            <a:xfrm>
              <a:off x="0" y="0"/>
              <a:ext cx="1998971" cy="3336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1" name="矩形 17"/>
            <p:cNvSpPr/>
            <p:nvPr/>
          </p:nvSpPr>
          <p:spPr>
            <a:xfrm>
              <a:off x="79394" y="266811"/>
              <a:ext cx="1905502" cy="7790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55" name="组合 27"/>
          <p:cNvGrpSpPr/>
          <p:nvPr/>
        </p:nvGrpSpPr>
        <p:grpSpPr>
          <a:xfrm>
            <a:off x="6929438" y="1571625"/>
            <a:ext cx="1798637" cy="868363"/>
            <a:chOff x="0" y="0"/>
            <a:chExt cx="1998971" cy="1045867"/>
          </a:xfrm>
        </p:grpSpPr>
        <p:sp>
          <p:nvSpPr>
            <p:cNvPr id="10268" name="矩形 16"/>
            <p:cNvSpPr/>
            <p:nvPr/>
          </p:nvSpPr>
          <p:spPr>
            <a:xfrm>
              <a:off x="0" y="0"/>
              <a:ext cx="1998971" cy="3336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9" name="矩形 17"/>
            <p:cNvSpPr/>
            <p:nvPr/>
          </p:nvSpPr>
          <p:spPr>
            <a:xfrm>
              <a:off x="79394" y="266811"/>
              <a:ext cx="1905502" cy="7790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56" name="组合 30"/>
          <p:cNvGrpSpPr/>
          <p:nvPr/>
        </p:nvGrpSpPr>
        <p:grpSpPr>
          <a:xfrm>
            <a:off x="285750" y="2786063"/>
            <a:ext cx="1798638" cy="868362"/>
            <a:chOff x="0" y="0"/>
            <a:chExt cx="1998971" cy="1045867"/>
          </a:xfrm>
        </p:grpSpPr>
        <p:sp>
          <p:nvSpPr>
            <p:cNvPr id="10266" name="矩形 16"/>
            <p:cNvSpPr/>
            <p:nvPr/>
          </p:nvSpPr>
          <p:spPr>
            <a:xfrm>
              <a:off x="0" y="0"/>
              <a:ext cx="1998971" cy="3336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7" name="矩形 17"/>
            <p:cNvSpPr/>
            <p:nvPr/>
          </p:nvSpPr>
          <p:spPr>
            <a:xfrm>
              <a:off x="79394" y="266811"/>
              <a:ext cx="1905502" cy="7790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57" name="组合 33"/>
          <p:cNvGrpSpPr/>
          <p:nvPr/>
        </p:nvGrpSpPr>
        <p:grpSpPr>
          <a:xfrm>
            <a:off x="6929438" y="2786063"/>
            <a:ext cx="1798637" cy="868362"/>
            <a:chOff x="0" y="0"/>
            <a:chExt cx="1998971" cy="1045867"/>
          </a:xfrm>
        </p:grpSpPr>
        <p:sp>
          <p:nvSpPr>
            <p:cNvPr id="10264" name="矩形 16"/>
            <p:cNvSpPr/>
            <p:nvPr/>
          </p:nvSpPr>
          <p:spPr>
            <a:xfrm>
              <a:off x="0" y="0"/>
              <a:ext cx="1998971" cy="3336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5" name="矩形 17"/>
            <p:cNvSpPr/>
            <p:nvPr/>
          </p:nvSpPr>
          <p:spPr>
            <a:xfrm>
              <a:off x="79394" y="266811"/>
              <a:ext cx="1905502" cy="7790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258" name="图片 36" descr="1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4875" y="2571750"/>
            <a:ext cx="642938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图片 37" descr="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1643063"/>
            <a:ext cx="642938" cy="64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0" name="图片 38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1571625"/>
            <a:ext cx="681038" cy="68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图片 39" descr="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2643188"/>
            <a:ext cx="642938" cy="642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2" name="矩形 40"/>
          <p:cNvSpPr/>
          <p:nvPr/>
        </p:nvSpPr>
        <p:spPr>
          <a:xfrm>
            <a:off x="571500" y="214313"/>
            <a:ext cx="18002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3" name="图片 41" descr="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142875"/>
            <a:ext cx="433388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-the best ppt templates">
  <a:themeElements>
    <a:clrScheme name="自定义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294B"/>
      </a:accent1>
      <a:accent2>
        <a:srgbClr val="FFC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">
      <a:majorFont>
        <a:latin typeface="HelveticaNeueLT Pro 77 BdCn"/>
        <a:ea typeface="微软雅黑"/>
        <a:cs typeface=""/>
      </a:majorFont>
      <a:minorFont>
        <a:latin typeface="Century Gothic  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4581</Words>
  <Application>WPS 演示</Application>
  <PresentationFormat>全屏显示(16:9)</PresentationFormat>
  <Paragraphs>432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方正中等线简体</vt:lpstr>
      <vt:lpstr>Arial Unicode MS</vt:lpstr>
      <vt:lpstr>Meiryo</vt:lpstr>
      <vt:lpstr>HelveticaNeueLT Pro 67 MdCn</vt:lpstr>
      <vt:lpstr>Hiragino Sans GB W3</vt:lpstr>
      <vt:lpstr>News Gothic MT</vt:lpstr>
      <vt:lpstr>Segoe UI Light</vt:lpstr>
      <vt:lpstr>Century Gothic</vt:lpstr>
      <vt:lpstr>HelveticaNeueLT Pro 77 BdCn</vt:lpstr>
      <vt:lpstr>popo</vt:lpstr>
      <vt:lpstr>Segoe Print</vt:lpstr>
      <vt:lpstr>Yu Gothic</vt:lpstr>
      <vt:lpstr>www.freeppt7.com-Best powerpoint templates free download-slideshow</vt:lpstr>
      <vt:lpstr>www.freeppt7.com-the best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kwl6163com</cp:lastModifiedBy>
  <cp:revision>87</cp:revision>
  <dcterms:created xsi:type="dcterms:W3CDTF">2015-07-20T07:58:44Z</dcterms:created>
  <dcterms:modified xsi:type="dcterms:W3CDTF">2018-09-13T09:32:51Z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