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hyperlink" Target="https://www.freeppt7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Group 11"/>
          <p:cNvGrpSpPr/>
          <p:nvPr/>
        </p:nvGrpSpPr>
        <p:grpSpPr>
          <a:xfrm>
            <a:off x="323850" y="3141663"/>
            <a:ext cx="8820150" cy="2276475"/>
            <a:chOff x="204" y="1842"/>
            <a:chExt cx="5556" cy="1434"/>
          </a:xfrm>
        </p:grpSpPr>
        <p:pic>
          <p:nvPicPr>
            <p:cNvPr id="2053" name="Picture 12" descr="012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01" y="2160"/>
              <a:ext cx="840" cy="76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4" name="Group 13"/>
            <p:cNvGrpSpPr/>
            <p:nvPr/>
          </p:nvGrpSpPr>
          <p:grpSpPr>
            <a:xfrm>
              <a:off x="204" y="1842"/>
              <a:ext cx="5556" cy="1434"/>
              <a:chOff x="0" y="2886"/>
              <a:chExt cx="5556" cy="1434"/>
            </a:xfrm>
          </p:grpSpPr>
          <p:pic>
            <p:nvPicPr>
              <p:cNvPr id="2055" name="Picture 14" descr="troll_male250x_9DditFQ3C0C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46" y="2886"/>
                <a:ext cx="1180" cy="11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056" name="Group 15"/>
              <p:cNvGrpSpPr/>
              <p:nvPr/>
            </p:nvGrpSpPr>
            <p:grpSpPr>
              <a:xfrm>
                <a:off x="0" y="3113"/>
                <a:ext cx="5556" cy="1207"/>
                <a:chOff x="0" y="3113"/>
                <a:chExt cx="5556" cy="1207"/>
              </a:xfrm>
            </p:grpSpPr>
            <p:pic>
              <p:nvPicPr>
                <p:cNvPr id="2057" name="Picture 16" descr="036bj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53" y="3322"/>
                  <a:ext cx="998" cy="9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58" name="Picture 17" descr="002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6" y="3475"/>
                  <a:ext cx="540" cy="5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59" name="Picture 18" descr="036bj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43" y="3291"/>
                  <a:ext cx="862" cy="8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60" name="Picture 19" descr="038bl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96" y="3203"/>
                  <a:ext cx="953" cy="8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61" name="Picture 20" descr="039bm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22" y="3254"/>
                  <a:ext cx="1134" cy="8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62" name="Picture 21" descr="by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3113"/>
                  <a:ext cx="1770" cy="10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63" name="Picture 22" descr="d1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50" y="3521"/>
                  <a:ext cx="390" cy="3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pic>
        <p:nvPicPr>
          <p:cNvPr id="3080" name="Picture 8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88" y="82550"/>
            <a:ext cx="8748712" cy="627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10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86863" cy="697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371316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7147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400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31369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79730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149066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WPS 演示</Application>
  <PresentationFormat>全屏显示(4:3)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Arial Unicode MS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kwl6163com</cp:lastModifiedBy>
  <cp:revision>5</cp:revision>
  <dcterms:created xsi:type="dcterms:W3CDTF">2009-10-27T14:54:02Z</dcterms:created>
  <dcterms:modified xsi:type="dcterms:W3CDTF">2018-09-18T02:42:36Z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