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79" r:id="rId3"/>
    <p:sldId id="280" r:id="rId4"/>
    <p:sldId id="257" r:id="rId5"/>
    <p:sldId id="258" r:id="rId6"/>
    <p:sldId id="262" r:id="rId7"/>
    <p:sldId id="285" r:id="rId8"/>
    <p:sldId id="282" r:id="rId9"/>
    <p:sldId id="277" r:id="rId10"/>
    <p:sldId id="264" r:id="rId11"/>
    <p:sldId id="266" r:id="rId12"/>
    <p:sldId id="259" r:id="rId13"/>
    <p:sldId id="265" r:id="rId14"/>
    <p:sldId id="283" r:id="rId15"/>
    <p:sldId id="275" r:id="rId16"/>
    <p:sldId id="269" r:id="rId17"/>
    <p:sldId id="267" r:id="rId18"/>
    <p:sldId id="263" r:id="rId19"/>
    <p:sldId id="260" r:id="rId20"/>
    <p:sldId id="268" r:id="rId21"/>
    <p:sldId id="286" r:id="rId22"/>
    <p:sldId id="284" r:id="rId23"/>
    <p:sldId id="273" r:id="rId24"/>
    <p:sldId id="281" r:id="rId25"/>
    <p:sldId id="271" r:id="rId26"/>
    <p:sldId id="261" r:id="rId27"/>
    <p:sldId id="276" r:id="rId28"/>
    <p:sldId id="272" r:id="rId29"/>
    <p:sldId id="274" r:id="rId30"/>
    <p:sldId id="288" r:id="rId31"/>
    <p:sldId id="270" r:id="rId32"/>
    <p:sldId id="287" r:id="rId33"/>
    <p:sldId id="289" r:id="rId34"/>
    <p:sldId id="344" r:id="rId35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308" y="-7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58EC8E-CAB5-4977-8955-33D98CFC9988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单击此处编辑母版文本样式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第二级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第三级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第四级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第五级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-91440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8575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BE7ACE-4BA3-42FC-8082-1588EF29B1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</a:fld>
            <a:endParaRPr lang="zh-CN" altLang="en-US" strike="noStrike" noProof="1" dirty="0"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hyperlink" Target="https://www.freeppt7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黑色底纹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4" name="Group 3"/>
          <p:cNvGrpSpPr/>
          <p:nvPr/>
        </p:nvGrpSpPr>
        <p:grpSpPr>
          <a:xfrm>
            <a:off x="0" y="-2519362"/>
            <a:ext cx="9144000" cy="6480175"/>
            <a:chOff x="0" y="0"/>
            <a:chExt cx="9144000" cy="6482614"/>
          </a:xfrm>
        </p:grpSpPr>
        <p:grpSp>
          <p:nvGrpSpPr>
            <p:cNvPr id="3075" name="Group 4"/>
            <p:cNvGrpSpPr/>
            <p:nvPr/>
          </p:nvGrpSpPr>
          <p:grpSpPr>
            <a:xfrm>
              <a:off x="0" y="2522646"/>
              <a:ext cx="9144000" cy="3959968"/>
              <a:chOff x="0" y="0"/>
              <a:chExt cx="9144000" cy="3959968"/>
            </a:xfrm>
          </p:grpSpPr>
          <p:sp>
            <p:nvSpPr>
              <p:cNvPr id="3076" name="矩形 254"/>
              <p:cNvSpPr/>
              <p:nvPr/>
            </p:nvSpPr>
            <p:spPr>
              <a:xfrm>
                <a:off x="0" y="113953"/>
                <a:ext cx="9144000" cy="3846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44000" y="0"/>
                  </a:cxn>
                  <a:cxn ang="0">
                    <a:pos x="9144000" y="3651870"/>
                  </a:cxn>
                  <a:cxn ang="0">
                    <a:pos x="4766144" y="3651870"/>
                  </a:cxn>
                  <a:cxn ang="0">
                    <a:pos x="4571999" y="3846015"/>
                  </a:cxn>
                  <a:cxn ang="0">
                    <a:pos x="4377855" y="3651870"/>
                  </a:cxn>
                  <a:cxn ang="0">
                    <a:pos x="0" y="3651870"/>
                  </a:cxn>
                  <a:cxn ang="0">
                    <a:pos x="0" y="0"/>
                  </a:cxn>
                </a:cxnLst>
                <a:pathLst>
                  <a:path w="9144000" h="3846015">
                    <a:moveTo>
                      <a:pt x="0" y="0"/>
                    </a:moveTo>
                    <a:lnTo>
                      <a:pt x="9144000" y="0"/>
                    </a:lnTo>
                    <a:lnTo>
                      <a:pt x="9144000" y="3651870"/>
                    </a:lnTo>
                    <a:lnTo>
                      <a:pt x="4766144" y="3651870"/>
                    </a:lnTo>
                    <a:lnTo>
                      <a:pt x="4571999" y="3846015"/>
                    </a:lnTo>
                    <a:lnTo>
                      <a:pt x="4377855" y="3651870"/>
                    </a:lnTo>
                    <a:lnTo>
                      <a:pt x="0" y="365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77" name="矩形 254"/>
              <p:cNvSpPr/>
              <p:nvPr/>
            </p:nvSpPr>
            <p:spPr>
              <a:xfrm>
                <a:off x="0" y="0"/>
                <a:ext cx="9144000" cy="3846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44000" y="0"/>
                  </a:cxn>
                  <a:cxn ang="0">
                    <a:pos x="9144000" y="3651870"/>
                  </a:cxn>
                  <a:cxn ang="0">
                    <a:pos x="4766144" y="3651870"/>
                  </a:cxn>
                  <a:cxn ang="0">
                    <a:pos x="4571999" y="3846015"/>
                  </a:cxn>
                  <a:cxn ang="0">
                    <a:pos x="4377855" y="3651870"/>
                  </a:cxn>
                  <a:cxn ang="0">
                    <a:pos x="0" y="3651870"/>
                  </a:cxn>
                  <a:cxn ang="0">
                    <a:pos x="0" y="0"/>
                  </a:cxn>
                </a:cxnLst>
                <a:pathLst>
                  <a:path w="9144000" h="3846015">
                    <a:moveTo>
                      <a:pt x="0" y="0"/>
                    </a:moveTo>
                    <a:lnTo>
                      <a:pt x="9144000" y="0"/>
                    </a:lnTo>
                    <a:lnTo>
                      <a:pt x="9144000" y="3651870"/>
                    </a:lnTo>
                    <a:lnTo>
                      <a:pt x="4766144" y="3651870"/>
                    </a:lnTo>
                    <a:lnTo>
                      <a:pt x="4571999" y="3846015"/>
                    </a:lnTo>
                    <a:lnTo>
                      <a:pt x="4377855" y="3651870"/>
                    </a:lnTo>
                    <a:lnTo>
                      <a:pt x="0" y="365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607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78" name="任意多边形 62"/>
            <p:cNvSpPr/>
            <p:nvPr/>
          </p:nvSpPr>
          <p:spPr>
            <a:xfrm rot="-2700000">
              <a:off x="2043905" y="0"/>
              <a:ext cx="5045292" cy="50452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50819" y="7150819"/>
                </a:cxn>
                <a:cxn ang="0">
                  <a:pos x="0" y="7150819"/>
                </a:cxn>
              </a:cxnLst>
              <a:pathLst>
                <a:path w="4624012" h="4624012">
                  <a:moveTo>
                    <a:pt x="0" y="0"/>
                  </a:moveTo>
                  <a:lnTo>
                    <a:pt x="4624012" y="4624012"/>
                  </a:lnTo>
                  <a:lnTo>
                    <a:pt x="0" y="4624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7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9" name="矩形 258"/>
          <p:cNvSpPr/>
          <p:nvPr/>
        </p:nvSpPr>
        <p:spPr>
          <a:xfrm>
            <a:off x="0" y="1314450"/>
            <a:ext cx="9144000" cy="1014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C467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SLIDE TITLE HERE</a:t>
            </a:r>
            <a:endParaRPr lang="zh-CN" altLang="en-US" sz="6000" dirty="0">
              <a:solidFill>
                <a:srgbClr val="C46700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080" name="矩形 259"/>
          <p:cNvSpPr/>
          <p:nvPr/>
        </p:nvSpPr>
        <p:spPr>
          <a:xfrm>
            <a:off x="0" y="1222375"/>
            <a:ext cx="91440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SLIDE TITLE HERE</a:t>
            </a:r>
            <a:endParaRPr lang="zh-CN" altLang="en-US" sz="60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3081" name="Group 10"/>
          <p:cNvGrpSpPr/>
          <p:nvPr/>
        </p:nvGrpSpPr>
        <p:grpSpPr>
          <a:xfrm>
            <a:off x="1439863" y="2355850"/>
            <a:ext cx="6264275" cy="431800"/>
            <a:chOff x="0" y="0"/>
            <a:chExt cx="6264696" cy="432048"/>
          </a:xfrm>
        </p:grpSpPr>
        <p:sp>
          <p:nvSpPr>
            <p:cNvPr id="3082" name="矩形 1"/>
            <p:cNvSpPr/>
            <p:nvPr/>
          </p:nvSpPr>
          <p:spPr>
            <a:xfrm>
              <a:off x="0" y="0"/>
              <a:ext cx="6264696" cy="432048"/>
            </a:xfrm>
            <a:prstGeom prst="rect">
              <a:avLst/>
            </a:prstGeom>
            <a:solidFill>
              <a:srgbClr val="9A51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864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83" name="矩形 9"/>
            <p:cNvSpPr/>
            <p:nvPr/>
          </p:nvSpPr>
          <p:spPr>
            <a:xfrm>
              <a:off x="0" y="31358"/>
              <a:ext cx="62646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rgbClr val="FFAF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slide subtitle here</a:t>
              </a:r>
              <a:endParaRPr lang="zh-CN" altLang="en-US" dirty="0">
                <a:solidFill>
                  <a:srgbClr val="FFAF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84" name="logo"/>
          <p:cNvSpPr/>
          <p:nvPr/>
        </p:nvSpPr>
        <p:spPr>
          <a:xfrm>
            <a:off x="4146550" y="523875"/>
            <a:ext cx="8413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5" name="落款标题"/>
          <p:cNvSpPr/>
          <p:nvPr/>
        </p:nvSpPr>
        <p:spPr>
          <a:xfrm>
            <a:off x="0" y="4219575"/>
            <a:ext cx="91440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name</a:t>
            </a:r>
            <a:endParaRPr lang="en-US" altLang="zh-CN" dirty="0">
              <a:solidFill>
                <a:srgbClr val="7777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矩形 54" hidden="1"/>
          <p:cNvSpPr/>
          <p:nvPr/>
        </p:nvSpPr>
        <p:spPr>
          <a:xfrm>
            <a:off x="0" y="1455738"/>
            <a:ext cx="9144000" cy="1908175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2290" name="图片 5"/>
          <p:cNvPicPr>
            <a:picLocks noChangeAspect="1"/>
          </p:cNvPicPr>
          <p:nvPr/>
        </p:nvPicPr>
        <p:blipFill>
          <a:blip r:embed="rId1"/>
          <a:srcRect t="46707" b="26675"/>
          <a:stretch>
            <a:fillRect/>
          </a:stretch>
        </p:blipFill>
        <p:spPr>
          <a:xfrm>
            <a:off x="0" y="1001713"/>
            <a:ext cx="9144000" cy="173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矩形 27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等腰三角形 28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3" name="流程图: 手动输入 7"/>
          <p:cNvSpPr/>
          <p:nvPr/>
        </p:nvSpPr>
        <p:spPr>
          <a:xfrm rot="5400000" flipV="1">
            <a:off x="4586288" y="-1824037"/>
            <a:ext cx="1730375" cy="7381875"/>
          </a:xfrm>
          <a:prstGeom prst="flowChartManualInput">
            <a:avLst/>
          </a:prstGeom>
          <a:solidFill>
            <a:srgbClr val="000000">
              <a:alpha val="59999"/>
            </a:srgbClr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4" name="TextBox 55"/>
          <p:cNvSpPr/>
          <p:nvPr/>
        </p:nvSpPr>
        <p:spPr>
          <a:xfrm>
            <a:off x="5953125" y="1073150"/>
            <a:ext cx="1930400" cy="1108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65%</a:t>
            </a:r>
            <a:endParaRPr lang="zh-CN" altLang="en-US" sz="6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295" name="Group 8"/>
          <p:cNvGrpSpPr/>
          <p:nvPr/>
        </p:nvGrpSpPr>
        <p:grpSpPr>
          <a:xfrm>
            <a:off x="6018213" y="2041525"/>
            <a:ext cx="1800225" cy="400050"/>
            <a:chOff x="0" y="0"/>
            <a:chExt cx="1800000" cy="400110"/>
          </a:xfrm>
        </p:grpSpPr>
        <p:sp>
          <p:nvSpPr>
            <p:cNvPr id="12296" name="圆角矩形 8"/>
            <p:cNvSpPr/>
            <p:nvPr/>
          </p:nvSpPr>
          <p:spPr>
            <a:xfrm>
              <a:off x="0" y="0"/>
              <a:ext cx="1800000" cy="40011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297" name="矩形 57"/>
            <p:cNvSpPr/>
            <p:nvPr/>
          </p:nvSpPr>
          <p:spPr>
            <a:xfrm>
              <a:off x="50248" y="0"/>
              <a:ext cx="169950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KEY WORDS</a:t>
              </a:r>
              <a:endParaRPr lang="en-US" altLang="zh-CN" sz="20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298" name="Group 11"/>
          <p:cNvGrpSpPr/>
          <p:nvPr/>
        </p:nvGrpSpPr>
        <p:grpSpPr>
          <a:xfrm>
            <a:off x="4032250" y="2803525"/>
            <a:ext cx="3844925" cy="1279525"/>
            <a:chOff x="0" y="0"/>
            <a:chExt cx="3845168" cy="1280342"/>
          </a:xfrm>
        </p:grpSpPr>
        <p:sp>
          <p:nvSpPr>
            <p:cNvPr id="12299" name="矩形 68"/>
            <p:cNvSpPr/>
            <p:nvPr/>
          </p:nvSpPr>
          <p:spPr>
            <a:xfrm>
              <a:off x="1940608" y="0"/>
              <a:ext cx="1904560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0" name="矩形 9"/>
            <p:cNvSpPr/>
            <p:nvPr/>
          </p:nvSpPr>
          <p:spPr>
            <a:xfrm>
              <a:off x="0" y="264679"/>
              <a:ext cx="3838879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2301" name="图片 11"/>
          <p:cNvPicPr>
            <a:picLocks noChangeAspect="1"/>
          </p:cNvPicPr>
          <p:nvPr/>
        </p:nvPicPr>
        <p:blipFill>
          <a:blip r:embed="rId2"/>
          <a:srcRect l="15665" t="14857" b="10857"/>
          <a:stretch>
            <a:fillRect/>
          </a:stretch>
        </p:blipFill>
        <p:spPr>
          <a:xfrm>
            <a:off x="8101013" y="3562350"/>
            <a:ext cx="1042987" cy="1381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矩形 1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314" name="Group 3"/>
          <p:cNvGrpSpPr/>
          <p:nvPr/>
        </p:nvGrpSpPr>
        <p:grpSpPr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13315" name="椭圆 124"/>
            <p:cNvSpPr/>
            <p:nvPr/>
          </p:nvSpPr>
          <p:spPr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16" name="椭圆 125"/>
            <p:cNvSpPr/>
            <p:nvPr/>
          </p:nvSpPr>
          <p:spPr>
            <a:xfrm>
              <a:off x="90000" y="90000"/>
              <a:ext cx="684000" cy="684000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17" name="Group 6"/>
          <p:cNvGrpSpPr/>
          <p:nvPr/>
        </p:nvGrpSpPr>
        <p:grpSpPr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13318" name="矩形 79"/>
            <p:cNvSpPr/>
            <p:nvPr/>
          </p:nvSpPr>
          <p:spPr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19" name="矩形 86"/>
            <p:cNvSpPr/>
            <p:nvPr/>
          </p:nvSpPr>
          <p:spPr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0" name="矩形 93"/>
            <p:cNvSpPr/>
            <p:nvPr/>
          </p:nvSpPr>
          <p:spPr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1" name="矩形 100"/>
            <p:cNvSpPr/>
            <p:nvPr/>
          </p:nvSpPr>
          <p:spPr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2" name="矩形 107"/>
            <p:cNvSpPr/>
            <p:nvPr/>
          </p:nvSpPr>
          <p:spPr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3" name="矩形 114"/>
            <p:cNvSpPr/>
            <p:nvPr/>
          </p:nvSpPr>
          <p:spPr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4" name="矩形 126"/>
            <p:cNvSpPr/>
            <p:nvPr/>
          </p:nvSpPr>
          <p:spPr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5" name="矩形 127"/>
            <p:cNvSpPr/>
            <p:nvPr/>
          </p:nvSpPr>
          <p:spPr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6" name="矩形 128"/>
            <p:cNvSpPr/>
            <p:nvPr/>
          </p:nvSpPr>
          <p:spPr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7" name="矩形 129"/>
            <p:cNvSpPr/>
            <p:nvPr/>
          </p:nvSpPr>
          <p:spPr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8" name="矩形 130"/>
            <p:cNvSpPr/>
            <p:nvPr/>
          </p:nvSpPr>
          <p:spPr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29" name="矩形 131"/>
            <p:cNvSpPr/>
            <p:nvPr/>
          </p:nvSpPr>
          <p:spPr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0" name="矩形 132"/>
            <p:cNvSpPr/>
            <p:nvPr/>
          </p:nvSpPr>
          <p:spPr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1" name="矩形 133"/>
            <p:cNvSpPr/>
            <p:nvPr/>
          </p:nvSpPr>
          <p:spPr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2" name="矩形 134"/>
            <p:cNvSpPr/>
            <p:nvPr/>
          </p:nvSpPr>
          <p:spPr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3" name="矩形 135"/>
            <p:cNvSpPr/>
            <p:nvPr/>
          </p:nvSpPr>
          <p:spPr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4" name="矩形 136"/>
            <p:cNvSpPr/>
            <p:nvPr/>
          </p:nvSpPr>
          <p:spPr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5" name="矩形 137"/>
            <p:cNvSpPr/>
            <p:nvPr/>
          </p:nvSpPr>
          <p:spPr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6" name="矩形 138"/>
            <p:cNvSpPr/>
            <p:nvPr/>
          </p:nvSpPr>
          <p:spPr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7" name="矩形 139"/>
            <p:cNvSpPr/>
            <p:nvPr/>
          </p:nvSpPr>
          <p:spPr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8" name="矩形 140"/>
            <p:cNvSpPr/>
            <p:nvPr/>
          </p:nvSpPr>
          <p:spPr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9" name="矩形 141"/>
            <p:cNvSpPr/>
            <p:nvPr/>
          </p:nvSpPr>
          <p:spPr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0" name="矩形 142"/>
            <p:cNvSpPr/>
            <p:nvPr/>
          </p:nvSpPr>
          <p:spPr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1" name="矩形 143"/>
            <p:cNvSpPr/>
            <p:nvPr/>
          </p:nvSpPr>
          <p:spPr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2" name="矩形 144"/>
            <p:cNvSpPr/>
            <p:nvPr/>
          </p:nvSpPr>
          <p:spPr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3" name="矩形 145"/>
            <p:cNvSpPr/>
            <p:nvPr/>
          </p:nvSpPr>
          <p:spPr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4" name="矩形 146"/>
            <p:cNvSpPr/>
            <p:nvPr/>
          </p:nvSpPr>
          <p:spPr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5" name="矩形 147"/>
            <p:cNvSpPr/>
            <p:nvPr/>
          </p:nvSpPr>
          <p:spPr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6" name="矩形 148"/>
            <p:cNvSpPr/>
            <p:nvPr/>
          </p:nvSpPr>
          <p:spPr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7" name="矩形 149"/>
            <p:cNvSpPr/>
            <p:nvPr/>
          </p:nvSpPr>
          <p:spPr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8" name="矩形 150"/>
            <p:cNvSpPr/>
            <p:nvPr/>
          </p:nvSpPr>
          <p:spPr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49" name="矩形 151"/>
            <p:cNvSpPr/>
            <p:nvPr/>
          </p:nvSpPr>
          <p:spPr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50" name="矩形 152"/>
            <p:cNvSpPr/>
            <p:nvPr/>
          </p:nvSpPr>
          <p:spPr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51" name="矩形 153"/>
            <p:cNvSpPr/>
            <p:nvPr/>
          </p:nvSpPr>
          <p:spPr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52" name="矩形 154"/>
            <p:cNvSpPr/>
            <p:nvPr/>
          </p:nvSpPr>
          <p:spPr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53" name="矩形 155"/>
            <p:cNvSpPr/>
            <p:nvPr/>
          </p:nvSpPr>
          <p:spPr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54" name="矩形 156"/>
            <p:cNvSpPr/>
            <p:nvPr/>
          </p:nvSpPr>
          <p:spPr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55" name="矩形 157"/>
            <p:cNvSpPr/>
            <p:nvPr/>
          </p:nvSpPr>
          <p:spPr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56" name="矩形 158"/>
            <p:cNvSpPr/>
            <p:nvPr/>
          </p:nvSpPr>
          <p:spPr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57" name="矩形 159"/>
            <p:cNvSpPr/>
            <p:nvPr/>
          </p:nvSpPr>
          <p:spPr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58" name="矩形 160"/>
            <p:cNvSpPr/>
            <p:nvPr/>
          </p:nvSpPr>
          <p:spPr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59" name="矩形 161"/>
            <p:cNvSpPr/>
            <p:nvPr/>
          </p:nvSpPr>
          <p:spPr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60" name="矩形 162"/>
            <p:cNvSpPr/>
            <p:nvPr/>
          </p:nvSpPr>
          <p:spPr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61" name="矩形 163"/>
            <p:cNvSpPr/>
            <p:nvPr/>
          </p:nvSpPr>
          <p:spPr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62" name="矩形 164"/>
            <p:cNvSpPr/>
            <p:nvPr/>
          </p:nvSpPr>
          <p:spPr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63" name="矩形 165"/>
            <p:cNvSpPr/>
            <p:nvPr/>
          </p:nvSpPr>
          <p:spPr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64" name="矩形 166"/>
            <p:cNvSpPr/>
            <p:nvPr/>
          </p:nvSpPr>
          <p:spPr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65" name="矩形 167"/>
            <p:cNvSpPr/>
            <p:nvPr/>
          </p:nvSpPr>
          <p:spPr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66" name="矩形 168"/>
            <p:cNvSpPr/>
            <p:nvPr/>
          </p:nvSpPr>
          <p:spPr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67" name="矩形 169"/>
            <p:cNvSpPr/>
            <p:nvPr/>
          </p:nvSpPr>
          <p:spPr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68" name="矩形 170"/>
            <p:cNvSpPr/>
            <p:nvPr/>
          </p:nvSpPr>
          <p:spPr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69" name="矩形 171"/>
            <p:cNvSpPr/>
            <p:nvPr/>
          </p:nvSpPr>
          <p:spPr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70" name="矩形 172"/>
            <p:cNvSpPr/>
            <p:nvPr/>
          </p:nvSpPr>
          <p:spPr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71" name="矩形 173"/>
            <p:cNvSpPr/>
            <p:nvPr/>
          </p:nvSpPr>
          <p:spPr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72" name="矩形 174"/>
            <p:cNvSpPr/>
            <p:nvPr/>
          </p:nvSpPr>
          <p:spPr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73" name="矩形 175"/>
            <p:cNvSpPr/>
            <p:nvPr/>
          </p:nvSpPr>
          <p:spPr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74" name="矩形 176"/>
            <p:cNvSpPr/>
            <p:nvPr/>
          </p:nvSpPr>
          <p:spPr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75" name="矩形 177"/>
            <p:cNvSpPr/>
            <p:nvPr/>
          </p:nvSpPr>
          <p:spPr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76" name="矩形 178"/>
            <p:cNvSpPr/>
            <p:nvPr/>
          </p:nvSpPr>
          <p:spPr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77" name="矩形 179"/>
            <p:cNvSpPr/>
            <p:nvPr/>
          </p:nvSpPr>
          <p:spPr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78" name="Group 67"/>
          <p:cNvGrpSpPr/>
          <p:nvPr/>
        </p:nvGrpSpPr>
        <p:grpSpPr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13379" name="矩形 3"/>
            <p:cNvSpPr/>
            <p:nvPr/>
          </p:nvSpPr>
          <p:spPr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80" name="矩形 4"/>
            <p:cNvSpPr/>
            <p:nvPr/>
          </p:nvSpPr>
          <p:spPr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81" name="矩形 5"/>
            <p:cNvSpPr/>
            <p:nvPr/>
          </p:nvSpPr>
          <p:spPr>
            <a:xfrm>
              <a:off x="875248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82" name="矩形 6"/>
            <p:cNvSpPr/>
            <p:nvPr/>
          </p:nvSpPr>
          <p:spPr>
            <a:xfrm>
              <a:off x="1312872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83" name="矩形 7"/>
            <p:cNvSpPr/>
            <p:nvPr/>
          </p:nvSpPr>
          <p:spPr>
            <a:xfrm>
              <a:off x="1750496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84" name="矩形 8"/>
            <p:cNvSpPr/>
            <p:nvPr/>
          </p:nvSpPr>
          <p:spPr>
            <a:xfrm>
              <a:off x="2188121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85" name="矩形 59"/>
            <p:cNvSpPr/>
            <p:nvPr/>
          </p:nvSpPr>
          <p:spPr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86" name="矩形 60"/>
            <p:cNvSpPr/>
            <p:nvPr/>
          </p:nvSpPr>
          <p:spPr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87" name="矩形 61"/>
            <p:cNvSpPr/>
            <p:nvPr/>
          </p:nvSpPr>
          <p:spPr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88" name="矩形 62"/>
            <p:cNvSpPr/>
            <p:nvPr/>
          </p:nvSpPr>
          <p:spPr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89" name="矩形 63"/>
            <p:cNvSpPr/>
            <p:nvPr/>
          </p:nvSpPr>
          <p:spPr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90" name="矩形 64"/>
            <p:cNvSpPr/>
            <p:nvPr/>
          </p:nvSpPr>
          <p:spPr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91" name="矩形 70"/>
            <p:cNvSpPr/>
            <p:nvPr/>
          </p:nvSpPr>
          <p:spPr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92" name="矩形 71"/>
            <p:cNvSpPr/>
            <p:nvPr/>
          </p:nvSpPr>
          <p:spPr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93" name="矩形 77"/>
            <p:cNvSpPr/>
            <p:nvPr/>
          </p:nvSpPr>
          <p:spPr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94" name="矩形 78"/>
            <p:cNvSpPr/>
            <p:nvPr/>
          </p:nvSpPr>
          <p:spPr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95" name="矩形 80"/>
            <p:cNvSpPr/>
            <p:nvPr/>
          </p:nvSpPr>
          <p:spPr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96" name="矩形 81"/>
            <p:cNvSpPr/>
            <p:nvPr/>
          </p:nvSpPr>
          <p:spPr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97" name="矩形 82"/>
            <p:cNvSpPr/>
            <p:nvPr/>
          </p:nvSpPr>
          <p:spPr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98" name="矩形 83"/>
            <p:cNvSpPr/>
            <p:nvPr/>
          </p:nvSpPr>
          <p:spPr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99" name="矩形 84"/>
            <p:cNvSpPr/>
            <p:nvPr/>
          </p:nvSpPr>
          <p:spPr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00" name="矩形 85"/>
            <p:cNvSpPr/>
            <p:nvPr/>
          </p:nvSpPr>
          <p:spPr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01" name="矩形 87"/>
            <p:cNvSpPr/>
            <p:nvPr/>
          </p:nvSpPr>
          <p:spPr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02" name="矩形 88"/>
            <p:cNvSpPr/>
            <p:nvPr/>
          </p:nvSpPr>
          <p:spPr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03" name="矩形 89"/>
            <p:cNvSpPr/>
            <p:nvPr/>
          </p:nvSpPr>
          <p:spPr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04" name="矩形 90"/>
            <p:cNvSpPr/>
            <p:nvPr/>
          </p:nvSpPr>
          <p:spPr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05" name="矩形 91"/>
            <p:cNvSpPr/>
            <p:nvPr/>
          </p:nvSpPr>
          <p:spPr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06" name="矩形 92"/>
            <p:cNvSpPr/>
            <p:nvPr/>
          </p:nvSpPr>
          <p:spPr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07" name="矩形 94"/>
            <p:cNvSpPr/>
            <p:nvPr/>
          </p:nvSpPr>
          <p:spPr>
            <a:xfrm>
              <a:off x="0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08" name="矩形 95"/>
            <p:cNvSpPr/>
            <p:nvPr/>
          </p:nvSpPr>
          <p:spPr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09" name="矩形 101"/>
            <p:cNvSpPr/>
            <p:nvPr/>
          </p:nvSpPr>
          <p:spPr>
            <a:xfrm>
              <a:off x="0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10" name="矩形 102"/>
            <p:cNvSpPr/>
            <p:nvPr/>
          </p:nvSpPr>
          <p:spPr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11" name="矩形 108"/>
            <p:cNvSpPr/>
            <p:nvPr/>
          </p:nvSpPr>
          <p:spPr>
            <a:xfrm>
              <a:off x="0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12" name="矩形 109"/>
            <p:cNvSpPr/>
            <p:nvPr/>
          </p:nvSpPr>
          <p:spPr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13" name="矩形 110"/>
            <p:cNvSpPr/>
            <p:nvPr/>
          </p:nvSpPr>
          <p:spPr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14" name="矩形 111"/>
            <p:cNvSpPr/>
            <p:nvPr/>
          </p:nvSpPr>
          <p:spPr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15" name="矩形 112"/>
            <p:cNvSpPr/>
            <p:nvPr/>
          </p:nvSpPr>
          <p:spPr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16" name="矩形 113"/>
            <p:cNvSpPr/>
            <p:nvPr/>
          </p:nvSpPr>
          <p:spPr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17" name="矩形 115"/>
            <p:cNvSpPr/>
            <p:nvPr/>
          </p:nvSpPr>
          <p:spPr>
            <a:xfrm>
              <a:off x="0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18" name="矩形 116"/>
            <p:cNvSpPr/>
            <p:nvPr/>
          </p:nvSpPr>
          <p:spPr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19" name="矩形 117"/>
            <p:cNvSpPr/>
            <p:nvPr/>
          </p:nvSpPr>
          <p:spPr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20" name="矩形 118"/>
            <p:cNvSpPr/>
            <p:nvPr/>
          </p:nvSpPr>
          <p:spPr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21" name="矩形 119"/>
            <p:cNvSpPr/>
            <p:nvPr/>
          </p:nvSpPr>
          <p:spPr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22" name="矩形 120"/>
            <p:cNvSpPr/>
            <p:nvPr/>
          </p:nvSpPr>
          <p:spPr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423" name="矩形 122"/>
          <p:cNvSpPr/>
          <p:nvPr/>
        </p:nvSpPr>
        <p:spPr>
          <a:xfrm>
            <a:off x="3535363" y="2132013"/>
            <a:ext cx="562133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24" name="矩形 123"/>
          <p:cNvSpPr/>
          <p:nvPr/>
        </p:nvSpPr>
        <p:spPr>
          <a:xfrm>
            <a:off x="3535363" y="2544763"/>
            <a:ext cx="5621337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27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等腰三角形 28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339" name="Group 4"/>
          <p:cNvGrpSpPr/>
          <p:nvPr/>
        </p:nvGrpSpPr>
        <p:grpSpPr>
          <a:xfrm>
            <a:off x="666750" y="1089025"/>
            <a:ext cx="1441450" cy="3859213"/>
            <a:chOff x="0" y="0"/>
            <a:chExt cx="1440001" cy="3858614"/>
          </a:xfrm>
        </p:grpSpPr>
        <p:sp>
          <p:nvSpPr>
            <p:cNvPr id="14340" name="矩形 102"/>
            <p:cNvSpPr/>
            <p:nvPr/>
          </p:nvSpPr>
          <p:spPr>
            <a:xfrm>
              <a:off x="1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41" name="矩形 98"/>
            <p:cNvSpPr/>
            <p:nvPr/>
          </p:nvSpPr>
          <p:spPr>
            <a:xfrm>
              <a:off x="1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4342" name="Group 7"/>
            <p:cNvGrpSpPr/>
            <p:nvPr/>
          </p:nvGrpSpPr>
          <p:grpSpPr>
            <a:xfrm>
              <a:off x="539981" y="0"/>
              <a:ext cx="360040" cy="360040"/>
              <a:chOff x="0" y="0"/>
              <a:chExt cx="360040" cy="360040"/>
            </a:xfrm>
          </p:grpSpPr>
          <p:sp>
            <p:nvSpPr>
              <p:cNvPr id="14343" name="椭圆 3"/>
              <p:cNvSpPr/>
              <p:nvPr/>
            </p:nvSpPr>
            <p:spPr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 cap="flat" cmpd="sng">
                <a:solidFill>
                  <a:srgbClr val="28282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44" name="TextBox 29"/>
              <p:cNvSpPr/>
              <p:nvPr/>
            </p:nvSpPr>
            <p:spPr>
              <a:xfrm>
                <a:off x="27574" y="10743"/>
                <a:ext cx="304891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45" name="矩形 144"/>
            <p:cNvSpPr/>
            <p:nvPr/>
          </p:nvSpPr>
          <p:spPr>
            <a:xfrm>
              <a:off x="0" y="498440"/>
              <a:ext cx="1440000" cy="17338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346" name="Group 11"/>
          <p:cNvGrpSpPr/>
          <p:nvPr/>
        </p:nvGrpSpPr>
        <p:grpSpPr>
          <a:xfrm>
            <a:off x="2259013" y="1089025"/>
            <a:ext cx="1439862" cy="3859213"/>
            <a:chOff x="0" y="0"/>
            <a:chExt cx="1440000" cy="3858614"/>
          </a:xfrm>
        </p:grpSpPr>
        <p:sp>
          <p:nvSpPr>
            <p:cNvPr id="14347" name="矩形 105"/>
            <p:cNvSpPr/>
            <p:nvPr/>
          </p:nvSpPr>
          <p:spPr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48" name="矩形 106"/>
            <p:cNvSpPr/>
            <p:nvPr/>
          </p:nvSpPr>
          <p:spPr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4349" name="Group 14"/>
            <p:cNvGrpSpPr/>
            <p:nvPr/>
          </p:nvGrpSpPr>
          <p:grpSpPr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14350" name="椭圆 108"/>
              <p:cNvSpPr/>
              <p:nvPr/>
            </p:nvSpPr>
            <p:spPr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 cap="flat" cmpd="sng">
                <a:solidFill>
                  <a:srgbClr val="28282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51" name="TextBox 109"/>
              <p:cNvSpPr/>
              <p:nvPr/>
            </p:nvSpPr>
            <p:spPr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52" name="矩形 145"/>
            <p:cNvSpPr/>
            <p:nvPr/>
          </p:nvSpPr>
          <p:spPr>
            <a:xfrm>
              <a:off x="0" y="498440"/>
              <a:ext cx="1440000" cy="17338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353" name="Group 18"/>
          <p:cNvGrpSpPr/>
          <p:nvPr/>
        </p:nvGrpSpPr>
        <p:grpSpPr>
          <a:xfrm>
            <a:off x="3851275" y="1089025"/>
            <a:ext cx="1441450" cy="3859213"/>
            <a:chOff x="0" y="0"/>
            <a:chExt cx="1440001" cy="3858614"/>
          </a:xfrm>
        </p:grpSpPr>
        <p:sp>
          <p:nvSpPr>
            <p:cNvPr id="14354" name="矩形 111"/>
            <p:cNvSpPr/>
            <p:nvPr/>
          </p:nvSpPr>
          <p:spPr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5" name="矩形 112"/>
            <p:cNvSpPr/>
            <p:nvPr/>
          </p:nvSpPr>
          <p:spPr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4356" name="Group 21"/>
            <p:cNvGrpSpPr/>
            <p:nvPr/>
          </p:nvGrpSpPr>
          <p:grpSpPr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14357" name="椭圆 114"/>
              <p:cNvSpPr/>
              <p:nvPr/>
            </p:nvSpPr>
            <p:spPr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 cap="flat" cmpd="sng">
                <a:solidFill>
                  <a:srgbClr val="28282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58" name="TextBox 115"/>
              <p:cNvSpPr/>
              <p:nvPr/>
            </p:nvSpPr>
            <p:spPr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59" name="矩形 146"/>
            <p:cNvSpPr/>
            <p:nvPr/>
          </p:nvSpPr>
          <p:spPr>
            <a:xfrm>
              <a:off x="1" y="498440"/>
              <a:ext cx="1440000" cy="17338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360" name="Group 25"/>
          <p:cNvGrpSpPr/>
          <p:nvPr/>
        </p:nvGrpSpPr>
        <p:grpSpPr>
          <a:xfrm>
            <a:off x="5445125" y="1089025"/>
            <a:ext cx="1439863" cy="3859213"/>
            <a:chOff x="0" y="0"/>
            <a:chExt cx="1440002" cy="3858614"/>
          </a:xfrm>
        </p:grpSpPr>
        <p:sp>
          <p:nvSpPr>
            <p:cNvPr id="14361" name="矩形 117"/>
            <p:cNvSpPr/>
            <p:nvPr/>
          </p:nvSpPr>
          <p:spPr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62" name="矩形 118"/>
            <p:cNvSpPr/>
            <p:nvPr/>
          </p:nvSpPr>
          <p:spPr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4363" name="Group 28"/>
            <p:cNvGrpSpPr/>
            <p:nvPr/>
          </p:nvGrpSpPr>
          <p:grpSpPr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14364" name="椭圆 120"/>
              <p:cNvSpPr/>
              <p:nvPr/>
            </p:nvSpPr>
            <p:spPr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 cap="flat" cmpd="sng">
                <a:solidFill>
                  <a:srgbClr val="28282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65" name="TextBox 121"/>
              <p:cNvSpPr/>
              <p:nvPr/>
            </p:nvSpPr>
            <p:spPr>
              <a:xfrm>
                <a:off x="27573" y="10743"/>
                <a:ext cx="304892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66" name="矩形 147"/>
            <p:cNvSpPr/>
            <p:nvPr/>
          </p:nvSpPr>
          <p:spPr>
            <a:xfrm>
              <a:off x="2" y="498440"/>
              <a:ext cx="1440000" cy="17338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367" name="Group 32"/>
          <p:cNvGrpSpPr/>
          <p:nvPr/>
        </p:nvGrpSpPr>
        <p:grpSpPr>
          <a:xfrm>
            <a:off x="7037388" y="1089025"/>
            <a:ext cx="1439862" cy="3859213"/>
            <a:chOff x="0" y="0"/>
            <a:chExt cx="1440003" cy="3858614"/>
          </a:xfrm>
        </p:grpSpPr>
        <p:sp>
          <p:nvSpPr>
            <p:cNvPr id="14368" name="矩形 123"/>
            <p:cNvSpPr/>
            <p:nvPr/>
          </p:nvSpPr>
          <p:spPr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69" name="矩形 124"/>
            <p:cNvSpPr/>
            <p:nvPr/>
          </p:nvSpPr>
          <p:spPr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4370" name="Group 35"/>
            <p:cNvGrpSpPr/>
            <p:nvPr/>
          </p:nvGrpSpPr>
          <p:grpSpPr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14371" name="椭圆 126"/>
              <p:cNvSpPr/>
              <p:nvPr/>
            </p:nvSpPr>
            <p:spPr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 cap="flat" cmpd="sng">
                <a:solidFill>
                  <a:srgbClr val="28282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72" name="TextBox 127"/>
              <p:cNvSpPr/>
              <p:nvPr/>
            </p:nvSpPr>
            <p:spPr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73" name="矩形 148"/>
            <p:cNvSpPr/>
            <p:nvPr/>
          </p:nvSpPr>
          <p:spPr>
            <a:xfrm>
              <a:off x="3" y="498440"/>
              <a:ext cx="1440000" cy="17338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5656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</a:t>
              </a: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374" name="椭圆 128"/>
          <p:cNvSpPr/>
          <p:nvPr/>
        </p:nvSpPr>
        <p:spPr>
          <a:xfrm>
            <a:off x="-3175" y="3724275"/>
            <a:ext cx="9155113" cy="1419225"/>
          </a:xfrm>
          <a:custGeom>
            <a:avLst/>
            <a:gdLst/>
            <a:ahLst/>
            <a:cxnLst>
              <a:cxn ang="0">
                <a:pos x="4570768" y="0"/>
              </a:cxn>
              <a:cxn ang="0">
                <a:pos x="9141533" y="4799236"/>
              </a:cxn>
              <a:cxn ang="0">
                <a:pos x="0" y="4799236"/>
              </a:cxn>
              <a:cxn ang="0">
                <a:pos x="4570768" y="0"/>
              </a:cxn>
            </a:cxnLst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75" name="椭圆 128"/>
          <p:cNvSpPr/>
          <p:nvPr/>
        </p:nvSpPr>
        <p:spPr>
          <a:xfrm>
            <a:off x="-3175" y="3940175"/>
            <a:ext cx="9155113" cy="1203325"/>
          </a:xfrm>
          <a:custGeom>
            <a:avLst/>
            <a:gdLst/>
            <a:ahLst/>
            <a:cxnLst>
              <a:cxn ang="0">
                <a:pos x="4570768" y="0"/>
              </a:cxn>
              <a:cxn ang="0">
                <a:pos x="9141533" y="2480271"/>
              </a:cxn>
              <a:cxn ang="0">
                <a:pos x="0" y="2480271"/>
              </a:cxn>
              <a:cxn ang="0">
                <a:pos x="4570768" y="0"/>
              </a:cxn>
            </a:cxnLst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rgbClr val="FF860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76" name="椭圆 128"/>
          <p:cNvSpPr/>
          <p:nvPr/>
        </p:nvSpPr>
        <p:spPr>
          <a:xfrm>
            <a:off x="-3175" y="4065588"/>
            <a:ext cx="9155113" cy="1077912"/>
          </a:xfrm>
          <a:custGeom>
            <a:avLst/>
            <a:gdLst/>
            <a:ahLst/>
            <a:cxnLst>
              <a:cxn ang="0">
                <a:pos x="4570768" y="0"/>
              </a:cxn>
              <a:cxn ang="0">
                <a:pos x="9141533" y="1596984"/>
              </a:cxn>
              <a:cxn ang="0">
                <a:pos x="0" y="1596984"/>
              </a:cxn>
              <a:cxn ang="0">
                <a:pos x="4570768" y="0"/>
              </a:cxn>
            </a:cxnLst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rgbClr val="28282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4377" name="Group 42"/>
          <p:cNvGrpSpPr/>
          <p:nvPr/>
        </p:nvGrpSpPr>
        <p:grpSpPr>
          <a:xfrm>
            <a:off x="2159000" y="4313238"/>
            <a:ext cx="4826000" cy="533400"/>
            <a:chOff x="0" y="0"/>
            <a:chExt cx="4826746" cy="533368"/>
          </a:xfrm>
        </p:grpSpPr>
        <p:sp>
          <p:nvSpPr>
            <p:cNvPr id="14378" name="矩形 154"/>
            <p:cNvSpPr/>
            <p:nvPr/>
          </p:nvSpPr>
          <p:spPr>
            <a:xfrm>
              <a:off x="580278" y="0"/>
              <a:ext cx="366618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79" name="矩形 155"/>
            <p:cNvSpPr/>
            <p:nvPr/>
          </p:nvSpPr>
          <p:spPr>
            <a:xfrm>
              <a:off x="0" y="256369"/>
              <a:ext cx="482674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the title here illustrated text</a:t>
              </a:r>
              <a:endParaRPr lang="zh-CN" altLang="en-US" sz="1200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矩形 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2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4" name="任意多边形 23"/>
          <p:cNvSpPr/>
          <p:nvPr/>
        </p:nvSpPr>
        <p:spPr>
          <a:xfrm>
            <a:off x="4427538" y="3641725"/>
            <a:ext cx="288925" cy="554038"/>
          </a:xfrm>
          <a:custGeom>
            <a:avLst/>
            <a:gdLst/>
            <a:ahLst/>
            <a:cxnLst>
              <a:cxn ang="0">
                <a:pos x="97279" y="0"/>
              </a:cxn>
              <a:cxn ang="0">
                <a:pos x="195247" y="0"/>
              </a:cxn>
              <a:cxn ang="0">
                <a:pos x="292525" y="555713"/>
              </a:cxn>
              <a:cxn ang="0">
                <a:pos x="0" y="555713"/>
              </a:cxn>
            </a:cxnLst>
            <a:pathLst>
              <a:path w="288032" h="553620">
                <a:moveTo>
                  <a:pt x="95784" y="0"/>
                </a:moveTo>
                <a:lnTo>
                  <a:pt x="192248" y="0"/>
                </a:lnTo>
                <a:lnTo>
                  <a:pt x="288032" y="553620"/>
                </a:lnTo>
                <a:lnTo>
                  <a:pt x="0" y="553620"/>
                </a:lnTo>
                <a:lnTo>
                  <a:pt x="95784" y="0"/>
                </a:lnTo>
                <a:close/>
              </a:path>
            </a:pathLst>
          </a:custGeom>
          <a:solidFill>
            <a:srgbClr val="28282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5365" name="Group 6"/>
          <p:cNvGrpSpPr/>
          <p:nvPr/>
        </p:nvGrpSpPr>
        <p:grpSpPr>
          <a:xfrm rot="-744809">
            <a:off x="1331913" y="3327400"/>
            <a:ext cx="6480175" cy="288925"/>
            <a:chOff x="0" y="0"/>
            <a:chExt cx="6480000" cy="288000"/>
          </a:xfrm>
        </p:grpSpPr>
        <p:sp>
          <p:nvSpPr>
            <p:cNvPr id="15366" name="矩形 7"/>
            <p:cNvSpPr/>
            <p:nvPr/>
          </p:nvSpPr>
          <p:spPr>
            <a:xfrm>
              <a:off x="0" y="71992"/>
              <a:ext cx="6480000" cy="144016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67" name="椭圆 8"/>
            <p:cNvSpPr/>
            <p:nvPr/>
          </p:nvSpPr>
          <p:spPr>
            <a:xfrm>
              <a:off x="3095984" y="0"/>
              <a:ext cx="288000" cy="288000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368" name="TextBox 15"/>
          <p:cNvSpPr/>
          <p:nvPr/>
        </p:nvSpPr>
        <p:spPr>
          <a:xfrm rot="-709074">
            <a:off x="1184275" y="2981325"/>
            <a:ext cx="1560513" cy="1108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999</a:t>
            </a:r>
            <a:endParaRPr lang="zh-CN" altLang="en-US" sz="66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5369" name="TextBox 45"/>
          <p:cNvSpPr/>
          <p:nvPr/>
        </p:nvSpPr>
        <p:spPr>
          <a:xfrm rot="-709074">
            <a:off x="6200775" y="1916113"/>
            <a:ext cx="1546225" cy="1108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000</a:t>
            </a:r>
            <a:endParaRPr lang="zh-CN" altLang="en-US" sz="66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15370" name="Group 11"/>
          <p:cNvGrpSpPr/>
          <p:nvPr/>
        </p:nvGrpSpPr>
        <p:grpSpPr>
          <a:xfrm>
            <a:off x="1087438" y="1573213"/>
            <a:ext cx="2593975" cy="1258887"/>
            <a:chOff x="0" y="0"/>
            <a:chExt cx="2594714" cy="1259297"/>
          </a:xfrm>
        </p:grpSpPr>
        <p:sp>
          <p:nvSpPr>
            <p:cNvPr id="15371" name="矩形 46"/>
            <p:cNvSpPr/>
            <p:nvPr/>
          </p:nvSpPr>
          <p:spPr>
            <a:xfrm>
              <a:off x="0" y="0"/>
              <a:ext cx="1904560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2" name="矩形 47"/>
            <p:cNvSpPr/>
            <p:nvPr/>
          </p:nvSpPr>
          <p:spPr>
            <a:xfrm>
              <a:off x="0" y="264679"/>
              <a:ext cx="2594714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3" name="等腰三角形 1"/>
            <p:cNvSpPr>
              <a:spLocks noChangeAspect="1"/>
            </p:cNvSpPr>
            <p:nvPr/>
          </p:nvSpPr>
          <p:spPr>
            <a:xfrm flipV="1">
              <a:off x="862280" y="1104124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374" name="Group 15"/>
          <p:cNvGrpSpPr/>
          <p:nvPr/>
        </p:nvGrpSpPr>
        <p:grpSpPr>
          <a:xfrm>
            <a:off x="5865813" y="587375"/>
            <a:ext cx="2593975" cy="1263650"/>
            <a:chOff x="0" y="0"/>
            <a:chExt cx="2594714" cy="1263610"/>
          </a:xfrm>
        </p:grpSpPr>
        <p:sp>
          <p:nvSpPr>
            <p:cNvPr id="15375" name="矩形 48"/>
            <p:cNvSpPr/>
            <p:nvPr/>
          </p:nvSpPr>
          <p:spPr>
            <a:xfrm>
              <a:off x="0" y="0"/>
              <a:ext cx="1904560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6" name="矩形 49"/>
            <p:cNvSpPr/>
            <p:nvPr/>
          </p:nvSpPr>
          <p:spPr>
            <a:xfrm>
              <a:off x="0" y="264679"/>
              <a:ext cx="2594714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  <a:endPara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7" name="等腰三角形 18"/>
            <p:cNvSpPr>
              <a:spLocks noChangeAspect="1"/>
            </p:cNvSpPr>
            <p:nvPr/>
          </p:nvSpPr>
          <p:spPr>
            <a:xfrm flipV="1">
              <a:off x="862280" y="1108437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378" name="矩形 52"/>
          <p:cNvSpPr/>
          <p:nvPr/>
        </p:nvSpPr>
        <p:spPr>
          <a:xfrm>
            <a:off x="0" y="4195763"/>
            <a:ext cx="9144000" cy="947737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379" name="Group 20"/>
          <p:cNvGrpSpPr/>
          <p:nvPr/>
        </p:nvGrpSpPr>
        <p:grpSpPr>
          <a:xfrm>
            <a:off x="2159000" y="4343400"/>
            <a:ext cx="4826000" cy="533400"/>
            <a:chOff x="0" y="0"/>
            <a:chExt cx="4826746" cy="533368"/>
          </a:xfrm>
        </p:grpSpPr>
        <p:sp>
          <p:nvSpPr>
            <p:cNvPr id="15380" name="矩形 53"/>
            <p:cNvSpPr/>
            <p:nvPr/>
          </p:nvSpPr>
          <p:spPr>
            <a:xfrm>
              <a:off x="580279" y="0"/>
              <a:ext cx="366618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1" name="矩形 54"/>
            <p:cNvSpPr/>
            <p:nvPr/>
          </p:nvSpPr>
          <p:spPr>
            <a:xfrm>
              <a:off x="0" y="256369"/>
              <a:ext cx="482674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the title here illustrated text</a:t>
              </a:r>
              <a:endParaRPr lang="zh-CN" altLang="en-US" sz="1200" dirty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6387" name="直接连接符 35"/>
          <p:cNvCxnSpPr>
            <a:stCxn id="16410" idx="7"/>
            <a:endCxn id="16389" idx="1"/>
          </p:cNvCxnSpPr>
          <p:nvPr/>
        </p:nvCxnSpPr>
        <p:spPr>
          <a:xfrm flipV="1">
            <a:off x="3619500" y="1585913"/>
            <a:ext cx="1096963" cy="633412"/>
          </a:xfrm>
          <a:prstGeom prst="line">
            <a:avLst/>
          </a:prstGeom>
          <a:ln w="9525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16388" name="Group 5"/>
          <p:cNvGrpSpPr/>
          <p:nvPr/>
        </p:nvGrpSpPr>
        <p:grpSpPr>
          <a:xfrm>
            <a:off x="4600575" y="915988"/>
            <a:ext cx="3500438" cy="1479550"/>
            <a:chOff x="0" y="0"/>
            <a:chExt cx="3499817" cy="1479996"/>
          </a:xfrm>
        </p:grpSpPr>
        <p:sp>
          <p:nvSpPr>
            <p:cNvPr id="16389" name="矩形 37"/>
            <p:cNvSpPr/>
            <p:nvPr/>
          </p:nvSpPr>
          <p:spPr>
            <a:xfrm>
              <a:off x="115441" y="646911"/>
              <a:ext cx="3384376" cy="45719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90" name="TextBox 38"/>
            <p:cNvSpPr/>
            <p:nvPr/>
          </p:nvSpPr>
          <p:spPr>
            <a:xfrm>
              <a:off x="0" y="0"/>
              <a:ext cx="1119217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30</a:t>
              </a:r>
              <a:r>
                <a:rPr lang="en-US" altLang="zh-CN" sz="2000" b="1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6391" name="Group 8"/>
            <p:cNvGrpSpPr/>
            <p:nvPr/>
          </p:nvGrpSpPr>
          <p:grpSpPr>
            <a:xfrm>
              <a:off x="29386" y="785338"/>
              <a:ext cx="3470431" cy="694658"/>
              <a:chOff x="0" y="0"/>
              <a:chExt cx="3470431" cy="694658"/>
            </a:xfrm>
          </p:grpSpPr>
          <p:sp>
            <p:nvSpPr>
              <p:cNvPr id="16392" name="TextBox 40"/>
              <p:cNvSpPr/>
              <p:nvPr/>
            </p:nvSpPr>
            <p:spPr>
              <a:xfrm>
                <a:off x="0" y="0"/>
                <a:ext cx="3112542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To add a comment here</a:t>
                </a:r>
                <a:endParaRPr lang="zh-CN" altLang="en-US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393" name="TextBox 41"/>
              <p:cNvSpPr/>
              <p:nvPr/>
            </p:nvSpPr>
            <p:spPr>
              <a:xfrm>
                <a:off x="10693" y="217604"/>
                <a:ext cx="3459738" cy="4770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just">
                  <a:lnSpc>
                    <a:spcPts val="1500"/>
                  </a:lnSpc>
                  <a:buFont typeface="Arial" panose="020B0604020202020204" pitchFamily="34" charset="0"/>
                  <a:buNone/>
                </a:pPr>
                <a:r>
                  <a:rPr lang="en-US" altLang="zh-CN" sz="1000" dirty="0">
                    <a:solidFill>
                      <a:srgbClr val="5F5F5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here. According to the need to adjust the font size. The text use justified.</a:t>
                </a:r>
                <a:endParaRPr lang="zh-CN" altLang="en-US" sz="1000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94" name="Group 11"/>
          <p:cNvGrpSpPr/>
          <p:nvPr/>
        </p:nvGrpSpPr>
        <p:grpSpPr>
          <a:xfrm>
            <a:off x="4614863" y="2670175"/>
            <a:ext cx="3486150" cy="1525588"/>
            <a:chOff x="0" y="0"/>
            <a:chExt cx="3485956" cy="1526396"/>
          </a:xfrm>
        </p:grpSpPr>
        <p:sp>
          <p:nvSpPr>
            <p:cNvPr id="16395" name="矩形 43"/>
            <p:cNvSpPr/>
            <p:nvPr/>
          </p:nvSpPr>
          <p:spPr>
            <a:xfrm>
              <a:off x="101580" y="693311"/>
              <a:ext cx="3384376" cy="45719"/>
            </a:xfrm>
            <a:prstGeom prst="rect">
              <a:avLst/>
            </a:prstGeom>
            <a:solidFill>
              <a:srgbClr val="5F5F5F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96" name="TextBox 44"/>
            <p:cNvSpPr/>
            <p:nvPr/>
          </p:nvSpPr>
          <p:spPr>
            <a:xfrm>
              <a:off x="0" y="0"/>
              <a:ext cx="1119217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70</a:t>
              </a:r>
              <a:r>
                <a:rPr lang="en-US" altLang="zh-CN" sz="2000" b="1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6397" name="Group 14"/>
            <p:cNvGrpSpPr/>
            <p:nvPr/>
          </p:nvGrpSpPr>
          <p:grpSpPr>
            <a:xfrm>
              <a:off x="15525" y="831738"/>
              <a:ext cx="3470431" cy="694658"/>
              <a:chOff x="0" y="0"/>
              <a:chExt cx="3470431" cy="694658"/>
            </a:xfrm>
          </p:grpSpPr>
          <p:sp>
            <p:nvSpPr>
              <p:cNvPr id="16398" name="TextBox 46"/>
              <p:cNvSpPr/>
              <p:nvPr/>
            </p:nvSpPr>
            <p:spPr>
              <a:xfrm>
                <a:off x="0" y="0"/>
                <a:ext cx="3112542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To add a comment here</a:t>
                </a:r>
                <a:endParaRPr lang="zh-CN" altLang="en-US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399" name="TextBox 47"/>
              <p:cNvSpPr/>
              <p:nvPr/>
            </p:nvSpPr>
            <p:spPr>
              <a:xfrm>
                <a:off x="10693" y="217604"/>
                <a:ext cx="3459738" cy="4770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just">
                  <a:lnSpc>
                    <a:spcPts val="1500"/>
                  </a:lnSpc>
                  <a:buFont typeface="Arial" panose="020B0604020202020204" pitchFamily="34" charset="0"/>
                  <a:buNone/>
                </a:pPr>
                <a:r>
                  <a:rPr lang="en-US" altLang="zh-CN" sz="1000" dirty="0">
                    <a:solidFill>
                      <a:srgbClr val="5F5F5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here. According to the need to adjust the font size. The text use justified.</a:t>
                </a:r>
                <a:endParaRPr lang="zh-CN" altLang="en-US" sz="1000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16400" name="直接连接符 48"/>
          <p:cNvCxnSpPr>
            <a:stCxn id="16411" idx="7"/>
            <a:endCxn id="16395" idx="1"/>
          </p:cNvCxnSpPr>
          <p:nvPr/>
        </p:nvCxnSpPr>
        <p:spPr>
          <a:xfrm flipV="1">
            <a:off x="3560763" y="3386138"/>
            <a:ext cx="1155700" cy="509587"/>
          </a:xfrm>
          <a:prstGeom prst="line">
            <a:avLst/>
          </a:prstGeom>
          <a:ln w="9525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401" name="椭圆 55"/>
          <p:cNvSpPr/>
          <p:nvPr/>
        </p:nvSpPr>
        <p:spPr>
          <a:xfrm>
            <a:off x="1300163" y="1878013"/>
            <a:ext cx="2411412" cy="2411412"/>
          </a:xfrm>
          <a:prstGeom prst="ellipse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6402" name="Group 19"/>
          <p:cNvGrpSpPr/>
          <p:nvPr/>
        </p:nvGrpSpPr>
        <p:grpSpPr>
          <a:xfrm>
            <a:off x="1300163" y="1878013"/>
            <a:ext cx="2422525" cy="2411412"/>
            <a:chOff x="0" y="0"/>
            <a:chExt cx="2422693" cy="2412000"/>
          </a:xfrm>
        </p:grpSpPr>
        <p:sp>
          <p:nvSpPr>
            <p:cNvPr id="16403" name="椭圆 31"/>
            <p:cNvSpPr/>
            <p:nvPr/>
          </p:nvSpPr>
          <p:spPr>
            <a:xfrm>
              <a:off x="10693" y="0"/>
              <a:ext cx="2412000" cy="2412000"/>
            </a:xfrm>
            <a:prstGeom prst="ellipse">
              <a:avLst/>
            </a:prstGeom>
            <a:solidFill>
              <a:srgbClr val="282828">
                <a:alpha val="0"/>
              </a:srgbClr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404" name="Group 22"/>
          <p:cNvGrpSpPr/>
          <p:nvPr/>
        </p:nvGrpSpPr>
        <p:grpSpPr>
          <a:xfrm>
            <a:off x="1165225" y="1196975"/>
            <a:ext cx="2663825" cy="3219450"/>
            <a:chOff x="0" y="0"/>
            <a:chExt cx="2664000" cy="3219880"/>
          </a:xfrm>
        </p:grpSpPr>
        <p:sp>
          <p:nvSpPr>
            <p:cNvPr id="16405" name="椭圆 56"/>
            <p:cNvSpPr/>
            <p:nvPr/>
          </p:nvSpPr>
          <p:spPr>
            <a:xfrm>
              <a:off x="0" y="555880"/>
              <a:ext cx="2664000" cy="2664000"/>
            </a:xfrm>
            <a:prstGeom prst="ellipse">
              <a:avLst/>
            </a:prstGeom>
            <a:noFill/>
            <a:ln w="76200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6" name="椭圆 58"/>
            <p:cNvSpPr/>
            <p:nvPr/>
          </p:nvSpPr>
          <p:spPr>
            <a:xfrm>
              <a:off x="1160761" y="1707860"/>
              <a:ext cx="360040" cy="360040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7" name="圆角矩形 59"/>
            <p:cNvSpPr/>
            <p:nvPr/>
          </p:nvSpPr>
          <p:spPr>
            <a:xfrm>
              <a:off x="1206000" y="195880"/>
              <a:ext cx="252000" cy="360000"/>
            </a:xfrm>
            <a:prstGeom prst="roundRect">
              <a:avLst>
                <a:gd name="adj" fmla="val 50000"/>
              </a:avLst>
            </a:prstGeom>
            <a:solidFill>
              <a:srgbClr val="909090"/>
            </a:solidFill>
            <a:ln w="25400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8" name="椭圆 60"/>
            <p:cNvSpPr/>
            <p:nvPr/>
          </p:nvSpPr>
          <p:spPr>
            <a:xfrm>
              <a:off x="1097999" y="0"/>
              <a:ext cx="468000" cy="468000"/>
            </a:xfrm>
            <a:prstGeom prst="ellipse">
              <a:avLst/>
            </a:prstGeom>
            <a:noFill/>
            <a:ln w="57150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9" name="矩形 61"/>
            <p:cNvSpPr/>
            <p:nvPr/>
          </p:nvSpPr>
          <p:spPr>
            <a:xfrm>
              <a:off x="1205999" y="368504"/>
              <a:ext cx="252000" cy="198992"/>
            </a:xfrm>
            <a:prstGeom prst="rect">
              <a:avLst/>
            </a:prstGeom>
            <a:solidFill>
              <a:srgbClr val="909090"/>
            </a:solidFill>
            <a:ln w="25400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410" name="椭圆 51"/>
          <p:cNvSpPr/>
          <p:nvPr/>
        </p:nvSpPr>
        <p:spPr>
          <a:xfrm>
            <a:off x="3471863" y="2192338"/>
            <a:ext cx="173037" cy="173037"/>
          </a:xfrm>
          <a:prstGeom prst="ellipse">
            <a:avLst/>
          </a:prstGeom>
          <a:solidFill>
            <a:srgbClr val="FF8607"/>
          </a:solidFill>
          <a:ln w="57150" cap="flat" cmpd="sng">
            <a:solidFill>
              <a:srgbClr val="90909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11" name="椭圆 52"/>
          <p:cNvSpPr/>
          <p:nvPr/>
        </p:nvSpPr>
        <p:spPr>
          <a:xfrm>
            <a:off x="3413125" y="3870325"/>
            <a:ext cx="173038" cy="173038"/>
          </a:xfrm>
          <a:prstGeom prst="ellipse">
            <a:avLst/>
          </a:prstGeom>
          <a:solidFill>
            <a:srgbClr val="282828"/>
          </a:solidFill>
          <a:ln w="57150" cap="flat" cmpd="sng">
            <a:solidFill>
              <a:srgbClr val="90909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12" name="矩形 53"/>
          <p:cNvSpPr/>
          <p:nvPr/>
        </p:nvSpPr>
        <p:spPr>
          <a:xfrm>
            <a:off x="2536825" y="2419350"/>
            <a:ext cx="104457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keywords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13" name="矩形 54"/>
          <p:cNvSpPr/>
          <p:nvPr/>
        </p:nvSpPr>
        <p:spPr>
          <a:xfrm>
            <a:off x="1438275" y="3157538"/>
            <a:ext cx="1046163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keywords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矩形 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0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D9D9D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2" name="矩形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3" name="等腰三角形 8"/>
          <p:cNvSpPr/>
          <p:nvPr/>
        </p:nvSpPr>
        <p:spPr>
          <a:xfrm rot="5400000">
            <a:off x="4551363" y="715963"/>
            <a:ext cx="268287" cy="231775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4" name="等腰三角形 9"/>
          <p:cNvSpPr/>
          <p:nvPr/>
        </p:nvSpPr>
        <p:spPr>
          <a:xfrm rot="5400000">
            <a:off x="4554538" y="2544763"/>
            <a:ext cx="266700" cy="231775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5" name="等腰三角形 10"/>
          <p:cNvSpPr/>
          <p:nvPr/>
        </p:nvSpPr>
        <p:spPr>
          <a:xfrm rot="-5400000" flipH="1">
            <a:off x="4319588" y="1528763"/>
            <a:ext cx="268287" cy="231775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6" name="等腰三角形 11"/>
          <p:cNvSpPr/>
          <p:nvPr/>
        </p:nvSpPr>
        <p:spPr>
          <a:xfrm rot="-5400000" flipH="1">
            <a:off x="4319588" y="3563938"/>
            <a:ext cx="269875" cy="231775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7" name="矩形 12"/>
          <p:cNvSpPr/>
          <p:nvPr/>
        </p:nvSpPr>
        <p:spPr>
          <a:xfrm>
            <a:off x="4932363" y="1216025"/>
            <a:ext cx="3170237" cy="70802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en-US" altLang="zh-CN" sz="11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8" name="Group 11"/>
          <p:cNvGrpSpPr/>
          <p:nvPr/>
        </p:nvGrpSpPr>
        <p:grpSpPr>
          <a:xfrm>
            <a:off x="4932363" y="534988"/>
            <a:ext cx="608012" cy="596900"/>
            <a:chOff x="0" y="0"/>
            <a:chExt cx="607859" cy="597814"/>
          </a:xfrm>
        </p:grpSpPr>
        <p:sp>
          <p:nvSpPr>
            <p:cNvPr id="17419" name="椭圆 14"/>
            <p:cNvSpPr/>
            <p:nvPr/>
          </p:nvSpPr>
          <p:spPr>
            <a:xfrm>
              <a:off x="5022" y="0"/>
              <a:ext cx="597814" cy="597814"/>
            </a:xfrm>
            <a:prstGeom prst="ellipse">
              <a:avLst/>
            </a:prstGeom>
            <a:solidFill>
              <a:srgbClr val="FF8607"/>
            </a:solidFill>
            <a:ln w="38100" cap="flat" cmpd="sng">
              <a:solidFill>
                <a:srgbClr val="28282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0" name="TextBox 15"/>
            <p:cNvSpPr/>
            <p:nvPr/>
          </p:nvSpPr>
          <p:spPr>
            <a:xfrm>
              <a:off x="0" y="145018"/>
              <a:ext cx="60785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2014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421" name="矩形 18"/>
          <p:cNvSpPr/>
          <p:nvPr/>
        </p:nvSpPr>
        <p:spPr>
          <a:xfrm>
            <a:off x="4937125" y="3036888"/>
            <a:ext cx="3171825" cy="70802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422" name="Group 15"/>
          <p:cNvGrpSpPr/>
          <p:nvPr/>
        </p:nvGrpSpPr>
        <p:grpSpPr>
          <a:xfrm>
            <a:off x="4937125" y="2355850"/>
            <a:ext cx="608013" cy="596900"/>
            <a:chOff x="0" y="0"/>
            <a:chExt cx="607860" cy="597814"/>
          </a:xfrm>
        </p:grpSpPr>
        <p:sp>
          <p:nvSpPr>
            <p:cNvPr id="17423" name="椭圆 19"/>
            <p:cNvSpPr/>
            <p:nvPr/>
          </p:nvSpPr>
          <p:spPr>
            <a:xfrm>
              <a:off x="5022" y="0"/>
              <a:ext cx="597814" cy="597814"/>
            </a:xfrm>
            <a:prstGeom prst="ellipse">
              <a:avLst/>
            </a:prstGeom>
            <a:solidFill>
              <a:srgbClr val="FF8607"/>
            </a:solidFill>
            <a:ln w="38100" cap="flat" cmpd="sng">
              <a:solidFill>
                <a:srgbClr val="28282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4" name="TextBox 20"/>
            <p:cNvSpPr/>
            <p:nvPr/>
          </p:nvSpPr>
          <p:spPr>
            <a:xfrm>
              <a:off x="0" y="145018"/>
              <a:ext cx="60786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425" name="矩形 21"/>
          <p:cNvSpPr/>
          <p:nvPr/>
        </p:nvSpPr>
        <p:spPr>
          <a:xfrm>
            <a:off x="1001713" y="2051050"/>
            <a:ext cx="3170237" cy="708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>
            <a:spAutoFit/>
          </a:bodyPr>
          <a:p>
            <a:pPr algn="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909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en-US" altLang="zh-CN" sz="1100" dirty="0">
              <a:solidFill>
                <a:srgbClr val="9090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26" name="Group 19"/>
          <p:cNvGrpSpPr/>
          <p:nvPr/>
        </p:nvGrpSpPr>
        <p:grpSpPr>
          <a:xfrm>
            <a:off x="3570288" y="1347788"/>
            <a:ext cx="608012" cy="596900"/>
            <a:chOff x="0" y="0"/>
            <a:chExt cx="607860" cy="597814"/>
          </a:xfrm>
        </p:grpSpPr>
        <p:sp>
          <p:nvSpPr>
            <p:cNvPr id="17427" name="椭圆 13"/>
            <p:cNvSpPr/>
            <p:nvPr/>
          </p:nvSpPr>
          <p:spPr>
            <a:xfrm>
              <a:off x="5023" y="0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8" name="TextBox 22"/>
            <p:cNvSpPr/>
            <p:nvPr/>
          </p:nvSpPr>
          <p:spPr>
            <a:xfrm>
              <a:off x="0" y="145018"/>
              <a:ext cx="60786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</a:t>
              </a:r>
              <a:endParaRPr lang="zh-CN" altLang="en-US" sz="14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429" name="矩形 26"/>
          <p:cNvSpPr/>
          <p:nvPr/>
        </p:nvSpPr>
        <p:spPr>
          <a:xfrm>
            <a:off x="1001713" y="4067175"/>
            <a:ext cx="3170237" cy="708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>
            <a:spAutoFit/>
          </a:bodyPr>
          <a:p>
            <a:pPr algn="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909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430" name="Group 23"/>
          <p:cNvGrpSpPr/>
          <p:nvPr/>
        </p:nvGrpSpPr>
        <p:grpSpPr>
          <a:xfrm>
            <a:off x="3570288" y="3363913"/>
            <a:ext cx="608012" cy="596900"/>
            <a:chOff x="0" y="0"/>
            <a:chExt cx="607860" cy="597814"/>
          </a:xfrm>
        </p:grpSpPr>
        <p:sp>
          <p:nvSpPr>
            <p:cNvPr id="17431" name="椭圆 25"/>
            <p:cNvSpPr/>
            <p:nvPr/>
          </p:nvSpPr>
          <p:spPr>
            <a:xfrm>
              <a:off x="5023" y="0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2" name="TextBox 27"/>
            <p:cNvSpPr/>
            <p:nvPr/>
          </p:nvSpPr>
          <p:spPr>
            <a:xfrm>
              <a:off x="0" y="145018"/>
              <a:ext cx="60786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2011</a:t>
              </a:r>
              <a:endParaRPr lang="zh-CN" altLang="en-US" sz="14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矩形 54" hidden="1"/>
          <p:cNvSpPr/>
          <p:nvPr/>
        </p:nvSpPr>
        <p:spPr>
          <a:xfrm>
            <a:off x="0" y="1455738"/>
            <a:ext cx="9144000" cy="1908175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4" name="矩形 18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等腰三角形 19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436" name="Group 5"/>
          <p:cNvGrpSpPr/>
          <p:nvPr/>
        </p:nvGrpSpPr>
        <p:grpSpPr>
          <a:xfrm>
            <a:off x="6132513" y="1254125"/>
            <a:ext cx="2058987" cy="2060575"/>
            <a:chOff x="0" y="0"/>
            <a:chExt cx="2059137" cy="2059137"/>
          </a:xfrm>
        </p:grpSpPr>
        <p:sp>
          <p:nvSpPr>
            <p:cNvPr id="18437" name="椭圆 41"/>
            <p:cNvSpPr/>
            <p:nvPr/>
          </p:nvSpPr>
          <p:spPr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38" name="椭圆 42"/>
            <p:cNvSpPr/>
            <p:nvPr/>
          </p:nvSpPr>
          <p:spPr>
            <a:xfrm>
              <a:off x="83135" y="83135"/>
              <a:ext cx="1892867" cy="1892867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 w="12700" cap="flat" cmpd="sng">
              <a:solidFill>
                <a:srgbClr val="D9D9D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439" name="Group 8"/>
          <p:cNvGrpSpPr/>
          <p:nvPr/>
        </p:nvGrpSpPr>
        <p:grpSpPr>
          <a:xfrm>
            <a:off x="7531100" y="2632075"/>
            <a:ext cx="763588" cy="765175"/>
            <a:chOff x="0" y="0"/>
            <a:chExt cx="763788" cy="763788"/>
          </a:xfrm>
        </p:grpSpPr>
        <p:sp>
          <p:nvSpPr>
            <p:cNvPr id="18440" name="椭圆 43"/>
            <p:cNvSpPr/>
            <p:nvPr/>
          </p:nvSpPr>
          <p:spPr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1" name="椭圆 44"/>
            <p:cNvSpPr/>
            <p:nvPr/>
          </p:nvSpPr>
          <p:spPr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8442" name="Picture 8"/>
            <p:cNvPicPr>
              <a:picLocks noChangeAspect="1"/>
            </p:cNvPicPr>
            <p:nvPr/>
          </p:nvPicPr>
          <p:blipFill>
            <a:blip r:embed="rId2">
              <a:biLevel thresh="50000"/>
              <a:grayscl/>
            </a:blip>
            <a:stretch>
              <a:fillRect/>
            </a:stretch>
          </p:blipFill>
          <p:spPr>
            <a:xfrm>
              <a:off x="249527" y="228895"/>
              <a:ext cx="252252" cy="288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443" name="Group 12"/>
          <p:cNvGrpSpPr/>
          <p:nvPr/>
        </p:nvGrpSpPr>
        <p:grpSpPr>
          <a:xfrm>
            <a:off x="831850" y="1254125"/>
            <a:ext cx="2058988" cy="2060575"/>
            <a:chOff x="0" y="0"/>
            <a:chExt cx="2059137" cy="2059137"/>
          </a:xfrm>
        </p:grpSpPr>
        <p:sp>
          <p:nvSpPr>
            <p:cNvPr id="18444" name="椭圆 4"/>
            <p:cNvSpPr/>
            <p:nvPr/>
          </p:nvSpPr>
          <p:spPr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5" name="椭圆 10"/>
            <p:cNvSpPr/>
            <p:nvPr/>
          </p:nvSpPr>
          <p:spPr>
            <a:xfrm>
              <a:off x="83135" y="83135"/>
              <a:ext cx="1892867" cy="1892867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rgbClr val="D9D9D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446" name="Group 15"/>
          <p:cNvGrpSpPr/>
          <p:nvPr/>
        </p:nvGrpSpPr>
        <p:grpSpPr>
          <a:xfrm>
            <a:off x="2230438" y="2632075"/>
            <a:ext cx="763587" cy="765175"/>
            <a:chOff x="0" y="0"/>
            <a:chExt cx="763788" cy="763788"/>
          </a:xfrm>
        </p:grpSpPr>
        <p:sp>
          <p:nvSpPr>
            <p:cNvPr id="18447" name="椭圆 12"/>
            <p:cNvSpPr/>
            <p:nvPr/>
          </p:nvSpPr>
          <p:spPr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8" name="椭圆 6"/>
            <p:cNvSpPr/>
            <p:nvPr/>
          </p:nvSpPr>
          <p:spPr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8449" name="Picture 10" descr="C:\Users\Jonahs\Dropbox\Projects SCOTT\MEET Windows Azure\source\Background\tile-icon-network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357" y="216863"/>
              <a:ext cx="324084" cy="324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450" name="Group 19"/>
          <p:cNvGrpSpPr/>
          <p:nvPr/>
        </p:nvGrpSpPr>
        <p:grpSpPr>
          <a:xfrm>
            <a:off x="3482975" y="1254125"/>
            <a:ext cx="2058988" cy="2060575"/>
            <a:chOff x="0" y="0"/>
            <a:chExt cx="2059137" cy="2059137"/>
          </a:xfrm>
        </p:grpSpPr>
        <p:sp>
          <p:nvSpPr>
            <p:cNvPr id="18451" name="椭圆 36"/>
            <p:cNvSpPr/>
            <p:nvPr/>
          </p:nvSpPr>
          <p:spPr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52" name="椭圆 37"/>
            <p:cNvSpPr/>
            <p:nvPr/>
          </p:nvSpPr>
          <p:spPr>
            <a:xfrm>
              <a:off x="83135" y="83135"/>
              <a:ext cx="1892867" cy="1892867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12700" cap="flat" cmpd="sng">
              <a:solidFill>
                <a:srgbClr val="D9D9D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453" name="Group 22"/>
          <p:cNvGrpSpPr/>
          <p:nvPr/>
        </p:nvGrpSpPr>
        <p:grpSpPr>
          <a:xfrm>
            <a:off x="4879975" y="2632075"/>
            <a:ext cx="765175" cy="765175"/>
            <a:chOff x="0" y="0"/>
            <a:chExt cx="763788" cy="763788"/>
          </a:xfrm>
        </p:grpSpPr>
        <p:sp>
          <p:nvSpPr>
            <p:cNvPr id="18454" name="椭圆 38"/>
            <p:cNvSpPr/>
            <p:nvPr/>
          </p:nvSpPr>
          <p:spPr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55" name="椭圆 39"/>
            <p:cNvSpPr/>
            <p:nvPr/>
          </p:nvSpPr>
          <p:spPr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8456" name="Picture 9"/>
            <p:cNvPicPr>
              <a:picLocks noChangeAspect="1"/>
            </p:cNvPicPr>
            <p:nvPr/>
          </p:nvPicPr>
          <p:blipFill>
            <a:blip r:embed="rId6"/>
            <a:srcRect l="14307" t="18666" r="12619" b="12886"/>
            <a:stretch>
              <a:fillRect/>
            </a:stretch>
          </p:blipFill>
          <p:spPr>
            <a:xfrm>
              <a:off x="151593" y="165667"/>
              <a:ext cx="461317" cy="432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457" name="Group 26"/>
          <p:cNvGrpSpPr/>
          <p:nvPr/>
        </p:nvGrpSpPr>
        <p:grpSpPr>
          <a:xfrm>
            <a:off x="750888" y="3527425"/>
            <a:ext cx="2324100" cy="917575"/>
            <a:chOff x="0" y="0"/>
            <a:chExt cx="2324072" cy="916107"/>
          </a:xfrm>
        </p:grpSpPr>
        <p:sp>
          <p:nvSpPr>
            <p:cNvPr id="18458" name="矩形 50"/>
            <p:cNvSpPr/>
            <p:nvPr/>
          </p:nvSpPr>
          <p:spPr>
            <a:xfrm>
              <a:off x="0" y="0"/>
              <a:ext cx="232407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9" name="矩形 17"/>
            <p:cNvSpPr/>
            <p:nvPr/>
          </p:nvSpPr>
          <p:spPr>
            <a:xfrm>
              <a:off x="0" y="208221"/>
              <a:ext cx="2324072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9090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 dirty="0">
                <a:solidFill>
                  <a:srgbClr val="909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460" name="Group 29"/>
          <p:cNvGrpSpPr/>
          <p:nvPr/>
        </p:nvGrpSpPr>
        <p:grpSpPr>
          <a:xfrm>
            <a:off x="3400425" y="3527425"/>
            <a:ext cx="2324100" cy="917575"/>
            <a:chOff x="0" y="0"/>
            <a:chExt cx="2324072" cy="916107"/>
          </a:xfrm>
        </p:grpSpPr>
        <p:sp>
          <p:nvSpPr>
            <p:cNvPr id="18461" name="矩形 59"/>
            <p:cNvSpPr/>
            <p:nvPr/>
          </p:nvSpPr>
          <p:spPr>
            <a:xfrm>
              <a:off x="0" y="0"/>
              <a:ext cx="232407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62" name="矩形 60"/>
            <p:cNvSpPr/>
            <p:nvPr/>
          </p:nvSpPr>
          <p:spPr>
            <a:xfrm>
              <a:off x="0" y="208221"/>
              <a:ext cx="2324072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9090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 dirty="0">
                <a:solidFill>
                  <a:srgbClr val="909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463" name="Group 32"/>
          <p:cNvGrpSpPr/>
          <p:nvPr/>
        </p:nvGrpSpPr>
        <p:grpSpPr>
          <a:xfrm>
            <a:off x="6051550" y="3527425"/>
            <a:ext cx="2324100" cy="917575"/>
            <a:chOff x="0" y="0"/>
            <a:chExt cx="2324072" cy="916107"/>
          </a:xfrm>
        </p:grpSpPr>
        <p:sp>
          <p:nvSpPr>
            <p:cNvPr id="18464" name="矩形 62"/>
            <p:cNvSpPr/>
            <p:nvPr/>
          </p:nvSpPr>
          <p:spPr>
            <a:xfrm>
              <a:off x="0" y="0"/>
              <a:ext cx="232407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65" name="矩形 63"/>
            <p:cNvSpPr/>
            <p:nvPr/>
          </p:nvSpPr>
          <p:spPr>
            <a:xfrm>
              <a:off x="0" y="208221"/>
              <a:ext cx="2324072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9090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 dirty="0">
                <a:solidFill>
                  <a:srgbClr val="909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6"/>
          <p:cNvPicPr>
            <a:picLocks noChangeAspect="1"/>
          </p:cNvPicPr>
          <p:nvPr/>
        </p:nvPicPr>
        <p:blipFill>
          <a:blip r:embed="rId1"/>
          <a:srcRect b="31798"/>
          <a:stretch>
            <a:fillRect/>
          </a:stretch>
        </p:blipFill>
        <p:spPr>
          <a:xfrm>
            <a:off x="0" y="-3175"/>
            <a:ext cx="9144000" cy="5168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Group 3"/>
          <p:cNvGrpSpPr/>
          <p:nvPr/>
        </p:nvGrpSpPr>
        <p:grpSpPr>
          <a:xfrm flipH="1">
            <a:off x="0" y="0"/>
            <a:ext cx="9144000" cy="5143500"/>
            <a:chOff x="0" y="0"/>
            <a:chExt cx="9144001" cy="5143500"/>
          </a:xfrm>
        </p:grpSpPr>
        <p:sp>
          <p:nvSpPr>
            <p:cNvPr id="19459" name="直接连接符 11"/>
            <p:cNvSpPr/>
            <p:nvPr/>
          </p:nvSpPr>
          <p:spPr>
            <a:xfrm flipH="1">
              <a:off x="1331640" y="555526"/>
              <a:ext cx="7812361" cy="4587974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9460" name="直接连接符 12"/>
            <p:cNvSpPr/>
            <p:nvPr/>
          </p:nvSpPr>
          <p:spPr>
            <a:xfrm flipH="1">
              <a:off x="7092280" y="0"/>
              <a:ext cx="1872208" cy="5143500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9461" name="直接连接符 13"/>
            <p:cNvSpPr/>
            <p:nvPr/>
          </p:nvSpPr>
          <p:spPr>
            <a:xfrm flipH="1">
              <a:off x="5652120" y="0"/>
              <a:ext cx="1656184" cy="5143500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9462" name="直接连接符 14"/>
            <p:cNvSpPr/>
            <p:nvPr/>
          </p:nvSpPr>
          <p:spPr>
            <a:xfrm flipH="1">
              <a:off x="5940152" y="1779662"/>
              <a:ext cx="3203848" cy="3363838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9463" name="直接连接符 15"/>
            <p:cNvSpPr/>
            <p:nvPr/>
          </p:nvSpPr>
          <p:spPr>
            <a:xfrm flipH="1" flipV="1">
              <a:off x="5004048" y="0"/>
              <a:ext cx="4139952" cy="3723878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9464" name="直接连接符 16"/>
            <p:cNvSpPr/>
            <p:nvPr/>
          </p:nvSpPr>
          <p:spPr>
            <a:xfrm flipH="1" flipV="1">
              <a:off x="7150224" y="0"/>
              <a:ext cx="1993776" cy="3013090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9465" name="直接连接符 17"/>
            <p:cNvSpPr/>
            <p:nvPr/>
          </p:nvSpPr>
          <p:spPr>
            <a:xfrm flipH="1">
              <a:off x="0" y="1285875"/>
              <a:ext cx="9144000" cy="3446115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9466" name="直接连接符 18"/>
            <p:cNvSpPr/>
            <p:nvPr/>
          </p:nvSpPr>
          <p:spPr>
            <a:xfrm>
              <a:off x="6804248" y="0"/>
              <a:ext cx="934033" cy="5143500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9467" name="直接连接符 19"/>
            <p:cNvSpPr/>
            <p:nvPr/>
          </p:nvSpPr>
          <p:spPr>
            <a:xfrm flipH="1">
              <a:off x="6300193" y="3461581"/>
              <a:ext cx="2843808" cy="1681919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  <p:grpSp>
        <p:nvGrpSpPr>
          <p:cNvPr id="19468" name="Group 13"/>
          <p:cNvGrpSpPr/>
          <p:nvPr/>
        </p:nvGrpSpPr>
        <p:grpSpPr>
          <a:xfrm>
            <a:off x="4067175" y="2092325"/>
            <a:ext cx="4589463" cy="2598738"/>
            <a:chOff x="0" y="0"/>
            <a:chExt cx="4589177" cy="2598985"/>
          </a:xfrm>
        </p:grpSpPr>
        <p:sp>
          <p:nvSpPr>
            <p:cNvPr id="19469" name="矩形 7"/>
            <p:cNvSpPr/>
            <p:nvPr/>
          </p:nvSpPr>
          <p:spPr>
            <a:xfrm>
              <a:off x="1" y="342000"/>
              <a:ext cx="4589176" cy="2224638"/>
            </a:xfrm>
            <a:prstGeom prst="rect">
              <a:avLst/>
            </a:prstGeom>
            <a:solidFill>
              <a:srgbClr val="282828">
                <a:alpha val="69019"/>
              </a:srgbClr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0" name="矩形 8"/>
            <p:cNvSpPr/>
            <p:nvPr/>
          </p:nvSpPr>
          <p:spPr>
            <a:xfrm>
              <a:off x="1" y="0"/>
              <a:ext cx="4589176" cy="360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1" name="矩形 9"/>
            <p:cNvSpPr/>
            <p:nvPr/>
          </p:nvSpPr>
          <p:spPr>
            <a:xfrm>
              <a:off x="0" y="342000"/>
              <a:ext cx="4589177" cy="18000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2" name="矩形 23"/>
            <p:cNvSpPr/>
            <p:nvPr/>
          </p:nvSpPr>
          <p:spPr>
            <a:xfrm>
              <a:off x="72009" y="26111"/>
              <a:ext cx="157511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3" name="矩形 24"/>
            <p:cNvSpPr/>
            <p:nvPr/>
          </p:nvSpPr>
          <p:spPr>
            <a:xfrm>
              <a:off x="73082" y="429160"/>
              <a:ext cx="4452408" cy="21698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1800"/>
                </a:lnSpc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474" name="矩形 21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5" name="等腰三角形 26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ln/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fld>
            <a:endParaRPr lang="zh-CN" altLang="en-US" sz="1200" dirty="0"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2" name="矩形 1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483" name="Group 3"/>
          <p:cNvGrpSpPr/>
          <p:nvPr/>
        </p:nvGrpSpPr>
        <p:grpSpPr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20484" name="椭圆 124"/>
            <p:cNvSpPr/>
            <p:nvPr/>
          </p:nvSpPr>
          <p:spPr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85" name="椭圆 125"/>
            <p:cNvSpPr/>
            <p:nvPr/>
          </p:nvSpPr>
          <p:spPr>
            <a:xfrm>
              <a:off x="90000" y="90000"/>
              <a:ext cx="684000" cy="684000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86" name="Group 6"/>
          <p:cNvGrpSpPr/>
          <p:nvPr/>
        </p:nvGrpSpPr>
        <p:grpSpPr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20487" name="矩形 79"/>
            <p:cNvSpPr/>
            <p:nvPr/>
          </p:nvSpPr>
          <p:spPr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88" name="矩形 86"/>
            <p:cNvSpPr/>
            <p:nvPr/>
          </p:nvSpPr>
          <p:spPr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89" name="矩形 93"/>
            <p:cNvSpPr/>
            <p:nvPr/>
          </p:nvSpPr>
          <p:spPr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0" name="矩形 100"/>
            <p:cNvSpPr/>
            <p:nvPr/>
          </p:nvSpPr>
          <p:spPr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1" name="矩形 107"/>
            <p:cNvSpPr/>
            <p:nvPr/>
          </p:nvSpPr>
          <p:spPr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2" name="矩形 114"/>
            <p:cNvSpPr/>
            <p:nvPr/>
          </p:nvSpPr>
          <p:spPr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3" name="矩形 126"/>
            <p:cNvSpPr/>
            <p:nvPr/>
          </p:nvSpPr>
          <p:spPr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4" name="矩形 127"/>
            <p:cNvSpPr/>
            <p:nvPr/>
          </p:nvSpPr>
          <p:spPr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5" name="矩形 128"/>
            <p:cNvSpPr/>
            <p:nvPr/>
          </p:nvSpPr>
          <p:spPr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6" name="矩形 129"/>
            <p:cNvSpPr/>
            <p:nvPr/>
          </p:nvSpPr>
          <p:spPr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7" name="矩形 130"/>
            <p:cNvSpPr/>
            <p:nvPr/>
          </p:nvSpPr>
          <p:spPr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8" name="矩形 131"/>
            <p:cNvSpPr/>
            <p:nvPr/>
          </p:nvSpPr>
          <p:spPr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9" name="矩形 132"/>
            <p:cNvSpPr/>
            <p:nvPr/>
          </p:nvSpPr>
          <p:spPr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0" name="矩形 133"/>
            <p:cNvSpPr/>
            <p:nvPr/>
          </p:nvSpPr>
          <p:spPr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1" name="矩形 134"/>
            <p:cNvSpPr/>
            <p:nvPr/>
          </p:nvSpPr>
          <p:spPr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2" name="矩形 135"/>
            <p:cNvSpPr/>
            <p:nvPr/>
          </p:nvSpPr>
          <p:spPr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3" name="矩形 136"/>
            <p:cNvSpPr/>
            <p:nvPr/>
          </p:nvSpPr>
          <p:spPr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4" name="矩形 137"/>
            <p:cNvSpPr/>
            <p:nvPr/>
          </p:nvSpPr>
          <p:spPr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5" name="矩形 138"/>
            <p:cNvSpPr/>
            <p:nvPr/>
          </p:nvSpPr>
          <p:spPr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6" name="矩形 139"/>
            <p:cNvSpPr/>
            <p:nvPr/>
          </p:nvSpPr>
          <p:spPr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7" name="矩形 140"/>
            <p:cNvSpPr/>
            <p:nvPr/>
          </p:nvSpPr>
          <p:spPr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8" name="矩形 141"/>
            <p:cNvSpPr/>
            <p:nvPr/>
          </p:nvSpPr>
          <p:spPr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09" name="矩形 142"/>
            <p:cNvSpPr/>
            <p:nvPr/>
          </p:nvSpPr>
          <p:spPr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0" name="矩形 143"/>
            <p:cNvSpPr/>
            <p:nvPr/>
          </p:nvSpPr>
          <p:spPr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1" name="矩形 144"/>
            <p:cNvSpPr/>
            <p:nvPr/>
          </p:nvSpPr>
          <p:spPr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2" name="矩形 145"/>
            <p:cNvSpPr/>
            <p:nvPr/>
          </p:nvSpPr>
          <p:spPr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3" name="矩形 146"/>
            <p:cNvSpPr/>
            <p:nvPr/>
          </p:nvSpPr>
          <p:spPr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4" name="矩形 147"/>
            <p:cNvSpPr/>
            <p:nvPr/>
          </p:nvSpPr>
          <p:spPr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5" name="矩形 148"/>
            <p:cNvSpPr/>
            <p:nvPr/>
          </p:nvSpPr>
          <p:spPr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6" name="矩形 149"/>
            <p:cNvSpPr/>
            <p:nvPr/>
          </p:nvSpPr>
          <p:spPr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7" name="矩形 150"/>
            <p:cNvSpPr/>
            <p:nvPr/>
          </p:nvSpPr>
          <p:spPr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8" name="矩形 151"/>
            <p:cNvSpPr/>
            <p:nvPr/>
          </p:nvSpPr>
          <p:spPr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9" name="矩形 152"/>
            <p:cNvSpPr/>
            <p:nvPr/>
          </p:nvSpPr>
          <p:spPr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0" name="矩形 153"/>
            <p:cNvSpPr/>
            <p:nvPr/>
          </p:nvSpPr>
          <p:spPr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1" name="矩形 154"/>
            <p:cNvSpPr/>
            <p:nvPr/>
          </p:nvSpPr>
          <p:spPr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2" name="矩形 155"/>
            <p:cNvSpPr/>
            <p:nvPr/>
          </p:nvSpPr>
          <p:spPr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3" name="矩形 156"/>
            <p:cNvSpPr/>
            <p:nvPr/>
          </p:nvSpPr>
          <p:spPr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4" name="矩形 157"/>
            <p:cNvSpPr/>
            <p:nvPr/>
          </p:nvSpPr>
          <p:spPr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5" name="矩形 158"/>
            <p:cNvSpPr/>
            <p:nvPr/>
          </p:nvSpPr>
          <p:spPr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6" name="矩形 159"/>
            <p:cNvSpPr/>
            <p:nvPr/>
          </p:nvSpPr>
          <p:spPr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7" name="矩形 160"/>
            <p:cNvSpPr/>
            <p:nvPr/>
          </p:nvSpPr>
          <p:spPr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8" name="矩形 161"/>
            <p:cNvSpPr/>
            <p:nvPr/>
          </p:nvSpPr>
          <p:spPr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9" name="矩形 162"/>
            <p:cNvSpPr/>
            <p:nvPr/>
          </p:nvSpPr>
          <p:spPr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0" name="矩形 163"/>
            <p:cNvSpPr/>
            <p:nvPr/>
          </p:nvSpPr>
          <p:spPr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1" name="矩形 164"/>
            <p:cNvSpPr/>
            <p:nvPr/>
          </p:nvSpPr>
          <p:spPr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2" name="矩形 165"/>
            <p:cNvSpPr/>
            <p:nvPr/>
          </p:nvSpPr>
          <p:spPr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3" name="矩形 166"/>
            <p:cNvSpPr/>
            <p:nvPr/>
          </p:nvSpPr>
          <p:spPr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4" name="矩形 167"/>
            <p:cNvSpPr/>
            <p:nvPr/>
          </p:nvSpPr>
          <p:spPr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5" name="矩形 168"/>
            <p:cNvSpPr/>
            <p:nvPr/>
          </p:nvSpPr>
          <p:spPr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6" name="矩形 169"/>
            <p:cNvSpPr/>
            <p:nvPr/>
          </p:nvSpPr>
          <p:spPr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7" name="矩形 170"/>
            <p:cNvSpPr/>
            <p:nvPr/>
          </p:nvSpPr>
          <p:spPr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8" name="矩形 171"/>
            <p:cNvSpPr/>
            <p:nvPr/>
          </p:nvSpPr>
          <p:spPr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9" name="矩形 172"/>
            <p:cNvSpPr/>
            <p:nvPr/>
          </p:nvSpPr>
          <p:spPr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0" name="矩形 173"/>
            <p:cNvSpPr/>
            <p:nvPr/>
          </p:nvSpPr>
          <p:spPr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1" name="矩形 174"/>
            <p:cNvSpPr/>
            <p:nvPr/>
          </p:nvSpPr>
          <p:spPr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2" name="矩形 175"/>
            <p:cNvSpPr/>
            <p:nvPr/>
          </p:nvSpPr>
          <p:spPr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3" name="矩形 176"/>
            <p:cNvSpPr/>
            <p:nvPr/>
          </p:nvSpPr>
          <p:spPr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4" name="矩形 177"/>
            <p:cNvSpPr/>
            <p:nvPr/>
          </p:nvSpPr>
          <p:spPr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5" name="矩形 178"/>
            <p:cNvSpPr/>
            <p:nvPr/>
          </p:nvSpPr>
          <p:spPr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6" name="矩形 179"/>
            <p:cNvSpPr/>
            <p:nvPr/>
          </p:nvSpPr>
          <p:spPr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547" name="Group 67"/>
          <p:cNvGrpSpPr/>
          <p:nvPr/>
        </p:nvGrpSpPr>
        <p:grpSpPr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20548" name="矩形 3"/>
            <p:cNvSpPr/>
            <p:nvPr/>
          </p:nvSpPr>
          <p:spPr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9" name="矩形 4"/>
            <p:cNvSpPr/>
            <p:nvPr/>
          </p:nvSpPr>
          <p:spPr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50" name="矩形 5"/>
            <p:cNvSpPr/>
            <p:nvPr/>
          </p:nvSpPr>
          <p:spPr>
            <a:xfrm>
              <a:off x="875248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51" name="矩形 6"/>
            <p:cNvSpPr/>
            <p:nvPr/>
          </p:nvSpPr>
          <p:spPr>
            <a:xfrm>
              <a:off x="1312872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52" name="矩形 7"/>
            <p:cNvSpPr/>
            <p:nvPr/>
          </p:nvSpPr>
          <p:spPr>
            <a:xfrm>
              <a:off x="1750496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53" name="矩形 8"/>
            <p:cNvSpPr/>
            <p:nvPr/>
          </p:nvSpPr>
          <p:spPr>
            <a:xfrm>
              <a:off x="2188121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54" name="矩形 59"/>
            <p:cNvSpPr/>
            <p:nvPr/>
          </p:nvSpPr>
          <p:spPr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55" name="矩形 60"/>
            <p:cNvSpPr/>
            <p:nvPr/>
          </p:nvSpPr>
          <p:spPr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56" name="矩形 61"/>
            <p:cNvSpPr/>
            <p:nvPr/>
          </p:nvSpPr>
          <p:spPr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57" name="矩形 62"/>
            <p:cNvSpPr/>
            <p:nvPr/>
          </p:nvSpPr>
          <p:spPr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58" name="矩形 63"/>
            <p:cNvSpPr/>
            <p:nvPr/>
          </p:nvSpPr>
          <p:spPr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59" name="矩形 64"/>
            <p:cNvSpPr/>
            <p:nvPr/>
          </p:nvSpPr>
          <p:spPr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60" name="矩形 70"/>
            <p:cNvSpPr/>
            <p:nvPr/>
          </p:nvSpPr>
          <p:spPr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61" name="矩形 71"/>
            <p:cNvSpPr/>
            <p:nvPr/>
          </p:nvSpPr>
          <p:spPr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62" name="矩形 77"/>
            <p:cNvSpPr/>
            <p:nvPr/>
          </p:nvSpPr>
          <p:spPr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63" name="矩形 78"/>
            <p:cNvSpPr/>
            <p:nvPr/>
          </p:nvSpPr>
          <p:spPr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64" name="矩形 80"/>
            <p:cNvSpPr/>
            <p:nvPr/>
          </p:nvSpPr>
          <p:spPr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65" name="矩形 81"/>
            <p:cNvSpPr/>
            <p:nvPr/>
          </p:nvSpPr>
          <p:spPr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66" name="矩形 82"/>
            <p:cNvSpPr/>
            <p:nvPr/>
          </p:nvSpPr>
          <p:spPr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67" name="矩形 83"/>
            <p:cNvSpPr/>
            <p:nvPr/>
          </p:nvSpPr>
          <p:spPr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68" name="矩形 84"/>
            <p:cNvSpPr/>
            <p:nvPr/>
          </p:nvSpPr>
          <p:spPr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69" name="矩形 85"/>
            <p:cNvSpPr/>
            <p:nvPr/>
          </p:nvSpPr>
          <p:spPr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70" name="矩形 87"/>
            <p:cNvSpPr/>
            <p:nvPr/>
          </p:nvSpPr>
          <p:spPr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71" name="矩形 88"/>
            <p:cNvSpPr/>
            <p:nvPr/>
          </p:nvSpPr>
          <p:spPr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72" name="矩形 89"/>
            <p:cNvSpPr/>
            <p:nvPr/>
          </p:nvSpPr>
          <p:spPr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73" name="矩形 90"/>
            <p:cNvSpPr/>
            <p:nvPr/>
          </p:nvSpPr>
          <p:spPr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74" name="矩形 91"/>
            <p:cNvSpPr/>
            <p:nvPr/>
          </p:nvSpPr>
          <p:spPr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75" name="矩形 92"/>
            <p:cNvSpPr/>
            <p:nvPr/>
          </p:nvSpPr>
          <p:spPr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76" name="矩形 98"/>
            <p:cNvSpPr/>
            <p:nvPr/>
          </p:nvSpPr>
          <p:spPr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77" name="矩形 99"/>
            <p:cNvSpPr/>
            <p:nvPr/>
          </p:nvSpPr>
          <p:spPr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78" name="矩形 105"/>
            <p:cNvSpPr/>
            <p:nvPr/>
          </p:nvSpPr>
          <p:spPr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79" name="矩形 106"/>
            <p:cNvSpPr/>
            <p:nvPr/>
          </p:nvSpPr>
          <p:spPr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80" name="矩形 108"/>
            <p:cNvSpPr/>
            <p:nvPr/>
          </p:nvSpPr>
          <p:spPr>
            <a:xfrm>
              <a:off x="0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81" name="矩形 109"/>
            <p:cNvSpPr/>
            <p:nvPr/>
          </p:nvSpPr>
          <p:spPr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82" name="矩形 110"/>
            <p:cNvSpPr/>
            <p:nvPr/>
          </p:nvSpPr>
          <p:spPr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83" name="矩形 111"/>
            <p:cNvSpPr/>
            <p:nvPr/>
          </p:nvSpPr>
          <p:spPr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84" name="矩形 112"/>
            <p:cNvSpPr/>
            <p:nvPr/>
          </p:nvSpPr>
          <p:spPr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85" name="矩形 113"/>
            <p:cNvSpPr/>
            <p:nvPr/>
          </p:nvSpPr>
          <p:spPr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86" name="矩形 115"/>
            <p:cNvSpPr/>
            <p:nvPr/>
          </p:nvSpPr>
          <p:spPr>
            <a:xfrm>
              <a:off x="0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87" name="矩形 116"/>
            <p:cNvSpPr/>
            <p:nvPr/>
          </p:nvSpPr>
          <p:spPr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88" name="矩形 117"/>
            <p:cNvSpPr/>
            <p:nvPr/>
          </p:nvSpPr>
          <p:spPr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89" name="矩形 118"/>
            <p:cNvSpPr/>
            <p:nvPr/>
          </p:nvSpPr>
          <p:spPr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90" name="矩形 119"/>
            <p:cNvSpPr/>
            <p:nvPr/>
          </p:nvSpPr>
          <p:spPr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91" name="矩形 120"/>
            <p:cNvSpPr/>
            <p:nvPr/>
          </p:nvSpPr>
          <p:spPr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592" name="矩形 122"/>
          <p:cNvSpPr/>
          <p:nvPr/>
        </p:nvSpPr>
        <p:spPr>
          <a:xfrm>
            <a:off x="3535363" y="2132013"/>
            <a:ext cx="562133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93" name="矩形 123"/>
          <p:cNvSpPr/>
          <p:nvPr/>
        </p:nvSpPr>
        <p:spPr>
          <a:xfrm>
            <a:off x="3535363" y="2544763"/>
            <a:ext cx="5621337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54" hidden="1"/>
          <p:cNvSpPr/>
          <p:nvPr/>
        </p:nvSpPr>
        <p:spPr>
          <a:xfrm>
            <a:off x="0" y="1455738"/>
            <a:ext cx="9144000" cy="1908175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6" name="矩形 18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等腰三角形 19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508" name="Group 5"/>
          <p:cNvGrpSpPr/>
          <p:nvPr/>
        </p:nvGrpSpPr>
        <p:grpSpPr>
          <a:xfrm>
            <a:off x="6597650" y="28575"/>
            <a:ext cx="5092700" cy="5092700"/>
            <a:chOff x="0" y="0"/>
            <a:chExt cx="5092030" cy="5092030"/>
          </a:xfrm>
        </p:grpSpPr>
        <p:sp>
          <p:nvSpPr>
            <p:cNvPr id="21509" name="椭圆 3"/>
            <p:cNvSpPr/>
            <p:nvPr/>
          </p:nvSpPr>
          <p:spPr>
            <a:xfrm rot="-5400000">
              <a:off x="-769108" y="1440973"/>
              <a:ext cx="4420164" cy="2210082"/>
            </a:xfrm>
            <a:custGeom>
              <a:avLst/>
              <a:gdLst/>
              <a:ahLst/>
              <a:cxnLst>
                <a:cxn ang="0">
                  <a:pos x="8617622" y="0"/>
                </a:cxn>
                <a:cxn ang="0">
                  <a:pos x="17235246" y="8617622"/>
                </a:cxn>
                <a:cxn ang="0">
                  <a:pos x="0" y="8617622"/>
                </a:cxn>
                <a:cxn ang="0">
                  <a:pos x="8617622" y="0"/>
                </a:cxn>
              </a:cxnLst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10" name="椭圆 3"/>
            <p:cNvSpPr>
              <a:spLocks noChangeAspect="1"/>
            </p:cNvSpPr>
            <p:nvPr/>
          </p:nvSpPr>
          <p:spPr>
            <a:xfrm rot="-5400000">
              <a:off x="-138730" y="1651097"/>
              <a:ext cx="3579659" cy="1789830"/>
            </a:xfrm>
            <a:custGeom>
              <a:avLst/>
              <a:gdLst/>
              <a:ahLst/>
              <a:cxnLst>
                <a:cxn ang="0">
                  <a:pos x="3706813" y="0"/>
                </a:cxn>
                <a:cxn ang="0">
                  <a:pos x="7413625" y="3706817"/>
                </a:cxn>
                <a:cxn ang="0">
                  <a:pos x="0" y="3706817"/>
                </a:cxn>
                <a:cxn ang="0">
                  <a:pos x="3706813" y="0"/>
                </a:cxn>
              </a:cxnLst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11" name="椭圆 3"/>
            <p:cNvSpPr>
              <a:spLocks noChangeAspect="1"/>
            </p:cNvSpPr>
            <p:nvPr/>
          </p:nvSpPr>
          <p:spPr>
            <a:xfrm rot="-5400000">
              <a:off x="532457" y="1874828"/>
              <a:ext cx="2684744" cy="1342372"/>
            </a:xfrm>
            <a:custGeom>
              <a:avLst/>
              <a:gdLst/>
              <a:ahLst/>
              <a:cxnLst>
                <a:cxn ang="0">
                  <a:pos x="1172858" y="0"/>
                </a:cxn>
                <a:cxn ang="0">
                  <a:pos x="2345716" y="1172858"/>
                </a:cxn>
                <a:cxn ang="0">
                  <a:pos x="0" y="1172858"/>
                </a:cxn>
                <a:cxn ang="0">
                  <a:pos x="1172858" y="0"/>
                </a:cxn>
              </a:cxnLst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12" name="椭圆 3"/>
            <p:cNvSpPr>
              <a:spLocks noChangeAspect="1"/>
            </p:cNvSpPr>
            <p:nvPr/>
          </p:nvSpPr>
          <p:spPr>
            <a:xfrm rot="-5400000">
              <a:off x="1190302" y="2095082"/>
              <a:ext cx="1803717" cy="901859"/>
            </a:xfrm>
            <a:custGeom>
              <a:avLst/>
              <a:gdLst/>
              <a:ahLst/>
              <a:cxnLst>
                <a:cxn ang="0">
                  <a:pos x="238951" y="0"/>
                </a:cxn>
                <a:cxn ang="0">
                  <a:pos x="477900" y="238951"/>
                </a:cxn>
                <a:cxn ang="0">
                  <a:pos x="0" y="238951"/>
                </a:cxn>
                <a:cxn ang="0">
                  <a:pos x="238951" y="0"/>
                </a:cxn>
              </a:cxnLst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1513" name="Group 15"/>
          <p:cNvGrpSpPr/>
          <p:nvPr/>
        </p:nvGrpSpPr>
        <p:grpSpPr>
          <a:xfrm>
            <a:off x="1331913" y="1276350"/>
            <a:ext cx="4032250" cy="744538"/>
            <a:chOff x="0" y="0"/>
            <a:chExt cx="4032448" cy="744604"/>
          </a:xfrm>
        </p:grpSpPr>
        <p:sp>
          <p:nvSpPr>
            <p:cNvPr id="21514" name="矩形 69"/>
            <p:cNvSpPr/>
            <p:nvPr/>
          </p:nvSpPr>
          <p:spPr>
            <a:xfrm>
              <a:off x="0" y="0"/>
              <a:ext cx="190456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65%</a:t>
              </a:r>
              <a:endParaRPr lang="en-US" altLang="zh-CN" sz="14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15" name="矩形 70"/>
            <p:cNvSpPr/>
            <p:nvPr/>
          </p:nvSpPr>
          <p:spPr>
            <a:xfrm>
              <a:off x="1" y="241902"/>
              <a:ext cx="4032447" cy="5027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516" name="Group 18"/>
          <p:cNvGrpSpPr/>
          <p:nvPr/>
        </p:nvGrpSpPr>
        <p:grpSpPr>
          <a:xfrm>
            <a:off x="935038" y="1349375"/>
            <a:ext cx="396875" cy="576263"/>
            <a:chOff x="0" y="0"/>
            <a:chExt cx="396000" cy="576000"/>
          </a:xfrm>
        </p:grpSpPr>
        <p:sp>
          <p:nvSpPr>
            <p:cNvPr id="21517" name="矩形 9"/>
            <p:cNvSpPr/>
            <p:nvPr/>
          </p:nvSpPr>
          <p:spPr>
            <a:xfrm>
              <a:off x="0" y="0"/>
              <a:ext cx="396000" cy="576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18" name="TextBox 11"/>
            <p:cNvSpPr/>
            <p:nvPr/>
          </p:nvSpPr>
          <p:spPr>
            <a:xfrm>
              <a:off x="26077" y="57167"/>
              <a:ext cx="36580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519" name="Group 21"/>
          <p:cNvGrpSpPr/>
          <p:nvPr/>
        </p:nvGrpSpPr>
        <p:grpSpPr>
          <a:xfrm>
            <a:off x="1331913" y="2058988"/>
            <a:ext cx="4032250" cy="744537"/>
            <a:chOff x="0" y="0"/>
            <a:chExt cx="4032448" cy="744604"/>
          </a:xfrm>
        </p:grpSpPr>
        <p:sp>
          <p:nvSpPr>
            <p:cNvPr id="21520" name="矩形 73"/>
            <p:cNvSpPr/>
            <p:nvPr/>
          </p:nvSpPr>
          <p:spPr>
            <a:xfrm>
              <a:off x="0" y="0"/>
              <a:ext cx="190456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91%</a:t>
              </a:r>
              <a:endParaRPr lang="en-US" altLang="zh-CN" sz="1400" b="1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1" name="矩形 74"/>
            <p:cNvSpPr/>
            <p:nvPr/>
          </p:nvSpPr>
          <p:spPr>
            <a:xfrm>
              <a:off x="1" y="241902"/>
              <a:ext cx="4032447" cy="5027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522" name="Group 24"/>
          <p:cNvGrpSpPr/>
          <p:nvPr/>
        </p:nvGrpSpPr>
        <p:grpSpPr>
          <a:xfrm>
            <a:off x="935038" y="2133600"/>
            <a:ext cx="396875" cy="576263"/>
            <a:chOff x="0" y="0"/>
            <a:chExt cx="396000" cy="576000"/>
          </a:xfrm>
        </p:grpSpPr>
        <p:sp>
          <p:nvSpPr>
            <p:cNvPr id="21523" name="矩形 75"/>
            <p:cNvSpPr/>
            <p:nvPr/>
          </p:nvSpPr>
          <p:spPr>
            <a:xfrm>
              <a:off x="0" y="0"/>
              <a:ext cx="396000" cy="576000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4" name="TextBox 76"/>
            <p:cNvSpPr/>
            <p:nvPr/>
          </p:nvSpPr>
          <p:spPr>
            <a:xfrm>
              <a:off x="26077" y="57167"/>
              <a:ext cx="36580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525" name="Group 27"/>
          <p:cNvGrpSpPr/>
          <p:nvPr/>
        </p:nvGrpSpPr>
        <p:grpSpPr>
          <a:xfrm>
            <a:off x="1331913" y="2843213"/>
            <a:ext cx="4032250" cy="744537"/>
            <a:chOff x="0" y="0"/>
            <a:chExt cx="4032448" cy="744604"/>
          </a:xfrm>
        </p:grpSpPr>
        <p:sp>
          <p:nvSpPr>
            <p:cNvPr id="21526" name="矩形 78"/>
            <p:cNvSpPr/>
            <p:nvPr/>
          </p:nvSpPr>
          <p:spPr>
            <a:xfrm>
              <a:off x="0" y="0"/>
              <a:ext cx="190456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54%</a:t>
              </a:r>
              <a:endParaRPr lang="en-US" altLang="zh-CN" sz="14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7" name="矩形 79"/>
            <p:cNvSpPr/>
            <p:nvPr/>
          </p:nvSpPr>
          <p:spPr>
            <a:xfrm>
              <a:off x="1" y="241902"/>
              <a:ext cx="4032447" cy="5027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528" name="Group 30"/>
          <p:cNvGrpSpPr/>
          <p:nvPr/>
        </p:nvGrpSpPr>
        <p:grpSpPr>
          <a:xfrm>
            <a:off x="935038" y="2917825"/>
            <a:ext cx="396875" cy="576263"/>
            <a:chOff x="0" y="0"/>
            <a:chExt cx="396000" cy="576000"/>
          </a:xfrm>
        </p:grpSpPr>
        <p:sp>
          <p:nvSpPr>
            <p:cNvPr id="21529" name="矩形 80"/>
            <p:cNvSpPr/>
            <p:nvPr/>
          </p:nvSpPr>
          <p:spPr>
            <a:xfrm>
              <a:off x="0" y="0"/>
              <a:ext cx="396000" cy="576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0" name="TextBox 81"/>
            <p:cNvSpPr/>
            <p:nvPr/>
          </p:nvSpPr>
          <p:spPr>
            <a:xfrm>
              <a:off x="26077" y="57167"/>
              <a:ext cx="36580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531" name="Group 33"/>
          <p:cNvGrpSpPr/>
          <p:nvPr/>
        </p:nvGrpSpPr>
        <p:grpSpPr>
          <a:xfrm>
            <a:off x="1331913" y="3627438"/>
            <a:ext cx="4032250" cy="744537"/>
            <a:chOff x="0" y="0"/>
            <a:chExt cx="4032448" cy="744604"/>
          </a:xfrm>
        </p:grpSpPr>
        <p:sp>
          <p:nvSpPr>
            <p:cNvPr id="21532" name="矩形 83"/>
            <p:cNvSpPr/>
            <p:nvPr/>
          </p:nvSpPr>
          <p:spPr>
            <a:xfrm>
              <a:off x="0" y="0"/>
              <a:ext cx="190456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48%</a:t>
              </a:r>
              <a:endParaRPr lang="en-US" altLang="zh-CN" sz="1400" b="1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3" name="矩形 84"/>
            <p:cNvSpPr/>
            <p:nvPr/>
          </p:nvSpPr>
          <p:spPr>
            <a:xfrm>
              <a:off x="1" y="241902"/>
              <a:ext cx="4032447" cy="5027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534" name="Group 36"/>
          <p:cNvGrpSpPr/>
          <p:nvPr/>
        </p:nvGrpSpPr>
        <p:grpSpPr>
          <a:xfrm>
            <a:off x="935038" y="3702050"/>
            <a:ext cx="396875" cy="576263"/>
            <a:chOff x="0" y="0"/>
            <a:chExt cx="396000" cy="576000"/>
          </a:xfrm>
        </p:grpSpPr>
        <p:sp>
          <p:nvSpPr>
            <p:cNvPr id="21535" name="矩形 85"/>
            <p:cNvSpPr/>
            <p:nvPr/>
          </p:nvSpPr>
          <p:spPr>
            <a:xfrm>
              <a:off x="0" y="0"/>
              <a:ext cx="396000" cy="576000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6" name="TextBox 86"/>
            <p:cNvSpPr/>
            <p:nvPr/>
          </p:nvSpPr>
          <p:spPr>
            <a:xfrm>
              <a:off x="26077" y="57167"/>
              <a:ext cx="36580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黑色背景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8" name="前言"/>
          <p:cNvSpPr/>
          <p:nvPr/>
        </p:nvSpPr>
        <p:spPr>
          <a:xfrm>
            <a:off x="1108075" y="339725"/>
            <a:ext cx="20224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i</a:t>
            </a:r>
            <a:r>
              <a:rPr lang="en-US" altLang="zh-CN" sz="28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ntroduction</a:t>
            </a:r>
            <a:endParaRPr lang="zh-CN" altLang="en-US" sz="28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4099" name="Group 4"/>
          <p:cNvGrpSpPr/>
          <p:nvPr/>
        </p:nvGrpSpPr>
        <p:grpSpPr>
          <a:xfrm>
            <a:off x="0" y="931863"/>
            <a:ext cx="9144000" cy="3727450"/>
            <a:chOff x="0" y="0"/>
            <a:chExt cx="9144000" cy="3728183"/>
          </a:xfrm>
        </p:grpSpPr>
        <p:sp>
          <p:nvSpPr>
            <p:cNvPr id="4100" name="矩形 254"/>
            <p:cNvSpPr/>
            <p:nvPr/>
          </p:nvSpPr>
          <p:spPr>
            <a:xfrm rot="-10800000" flipV="1">
              <a:off x="0" y="144015"/>
              <a:ext cx="9144000" cy="3584168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01" name="直角三角形 6"/>
            <p:cNvSpPr/>
            <p:nvPr/>
          </p:nvSpPr>
          <p:spPr>
            <a:xfrm rot="8100000">
              <a:off x="1101425" y="0"/>
              <a:ext cx="288032" cy="288032"/>
            </a:xfrm>
            <a:prstGeom prst="rtTriangle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02" name="图片2"/>
          <p:cNvSpPr/>
          <p:nvPr/>
        </p:nvSpPr>
        <p:spPr>
          <a:xfrm>
            <a:off x="638175" y="3416300"/>
            <a:ext cx="1270000" cy="8461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3175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3" name="图片3"/>
          <p:cNvSpPr/>
          <p:nvPr/>
        </p:nvSpPr>
        <p:spPr>
          <a:xfrm>
            <a:off x="2068513" y="3416300"/>
            <a:ext cx="1270000" cy="8461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3175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104" name="Group 9"/>
          <p:cNvGrpSpPr/>
          <p:nvPr/>
        </p:nvGrpSpPr>
        <p:grpSpPr>
          <a:xfrm>
            <a:off x="638175" y="1447800"/>
            <a:ext cx="2700338" cy="1800225"/>
            <a:chOff x="0" y="0"/>
            <a:chExt cx="2700300" cy="1800200"/>
          </a:xfrm>
        </p:grpSpPr>
        <p:sp>
          <p:nvSpPr>
            <p:cNvPr id="4105" name="图片1"/>
            <p:cNvSpPr/>
            <p:nvPr/>
          </p:nvSpPr>
          <p:spPr>
            <a:xfrm>
              <a:off x="0" y="0"/>
              <a:ext cx="2700300" cy="18002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3175" cap="flat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106" name="Group 11"/>
            <p:cNvGrpSpPr>
              <a:grpSpLocks noChangeAspect="1"/>
            </p:cNvGrpSpPr>
            <p:nvPr/>
          </p:nvGrpSpPr>
          <p:grpSpPr>
            <a:xfrm>
              <a:off x="2340300" y="1440200"/>
              <a:ext cx="360000" cy="360000"/>
              <a:chOff x="0" y="0"/>
              <a:chExt cx="360000" cy="360000"/>
            </a:xfrm>
          </p:grpSpPr>
          <p:sp>
            <p:nvSpPr>
              <p:cNvPr id="4107" name="直角三角形 21"/>
              <p:cNvSpPr>
                <a:spLocks noChangeAspect="1"/>
              </p:cNvSpPr>
              <p:nvPr/>
            </p:nvSpPr>
            <p:spPr>
              <a:xfrm flipH="1">
                <a:off x="0" y="0"/>
                <a:ext cx="360000" cy="360000"/>
              </a:xfrm>
              <a:prstGeom prst="rtTriangle">
                <a:avLst/>
              </a:prstGeom>
              <a:solidFill>
                <a:srgbClr val="282828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08" name="等腰三角形 23"/>
              <p:cNvSpPr>
                <a:spLocks noChangeAspect="1"/>
              </p:cNvSpPr>
              <p:nvPr/>
            </p:nvSpPr>
            <p:spPr>
              <a:xfrm rot="5400000">
                <a:off x="225506" y="206927"/>
                <a:ext cx="83520" cy="72000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4109" name="前言正文"/>
          <p:cNvSpPr/>
          <p:nvPr/>
        </p:nvSpPr>
        <p:spPr>
          <a:xfrm>
            <a:off x="3635375" y="1727200"/>
            <a:ext cx="4991100" cy="2630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Please add a comment here. According to adjust the font and font size. Recommended justified. </a:t>
            </a:r>
            <a:endParaRPr lang="en-US" altLang="zh-CN" sz="11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Please add a comment here. According to adjust the font and font size. Recommended justified. Recommended justified. Please add a comment here. According to adjust the font and font size. Recommended justified. Please add a comment here. According to adjust the font and font size. Recommended justified. </a:t>
            </a:r>
            <a:endParaRPr lang="en-US" altLang="zh-CN" sz="11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0" name="前言标题装饰线"/>
          <p:cNvSpPr/>
          <p:nvPr/>
        </p:nvSpPr>
        <p:spPr>
          <a:xfrm>
            <a:off x="3730625" y="1700213"/>
            <a:ext cx="4752975" cy="1746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1" name="前言标题"/>
          <p:cNvSpPr/>
          <p:nvPr/>
        </p:nvSpPr>
        <p:spPr>
          <a:xfrm>
            <a:off x="3635375" y="1347788"/>
            <a:ext cx="5113338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矩形 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0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532" name="Group 5"/>
          <p:cNvGrpSpPr/>
          <p:nvPr/>
        </p:nvGrpSpPr>
        <p:grpSpPr>
          <a:xfrm>
            <a:off x="1106488" y="2643188"/>
            <a:ext cx="1079500" cy="1081087"/>
            <a:chOff x="0" y="0"/>
            <a:chExt cx="1080120" cy="1080120"/>
          </a:xfrm>
        </p:grpSpPr>
        <p:grpSp>
          <p:nvGrpSpPr>
            <p:cNvPr id="22533" name="Group 6"/>
            <p:cNvGrpSpPr/>
            <p:nvPr/>
          </p:nvGrpSpPr>
          <p:grpSpPr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22534" name="椭圆 6"/>
              <p:cNvSpPr/>
              <p:nvPr/>
            </p:nvSpPr>
            <p:spPr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535" name="椭圆 5"/>
              <p:cNvSpPr/>
              <p:nvPr/>
            </p:nvSpPr>
            <p:spPr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2536" name="文本框 10"/>
            <p:cNvSpPr/>
            <p:nvPr/>
          </p:nvSpPr>
          <p:spPr>
            <a:xfrm>
              <a:off x="96252" y="401560"/>
              <a:ext cx="881973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C0C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Key words</a:t>
              </a:r>
              <a:endParaRPr lang="zh-CN" altLang="en-US" sz="1100" dirty="0">
                <a:solidFill>
                  <a:srgbClr val="C0C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7" name="Group 10"/>
          <p:cNvGrpSpPr/>
          <p:nvPr/>
        </p:nvGrpSpPr>
        <p:grpSpPr>
          <a:xfrm>
            <a:off x="2220913" y="1204913"/>
            <a:ext cx="1481137" cy="1481137"/>
            <a:chOff x="0" y="0"/>
            <a:chExt cx="1080120" cy="1080120"/>
          </a:xfrm>
        </p:grpSpPr>
        <p:grpSp>
          <p:nvGrpSpPr>
            <p:cNvPr id="22538" name="Group 11"/>
            <p:cNvGrpSpPr/>
            <p:nvPr/>
          </p:nvGrpSpPr>
          <p:grpSpPr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22539" name="椭圆 27"/>
              <p:cNvSpPr/>
              <p:nvPr/>
            </p:nvSpPr>
            <p:spPr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540" name="椭圆 28"/>
              <p:cNvSpPr/>
              <p:nvPr/>
            </p:nvSpPr>
            <p:spPr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2541" name="文本框 26"/>
            <p:cNvSpPr/>
            <p:nvPr/>
          </p:nvSpPr>
          <p:spPr>
            <a:xfrm>
              <a:off x="151700" y="427877"/>
              <a:ext cx="776720" cy="2243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C0C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Key words</a:t>
              </a:r>
              <a:endParaRPr lang="zh-CN" altLang="en-US" sz="1400" dirty="0">
                <a:solidFill>
                  <a:srgbClr val="C0C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42" name="Group 15"/>
          <p:cNvGrpSpPr/>
          <p:nvPr/>
        </p:nvGrpSpPr>
        <p:grpSpPr>
          <a:xfrm>
            <a:off x="4181475" y="2643188"/>
            <a:ext cx="1327150" cy="1327150"/>
            <a:chOff x="0" y="0"/>
            <a:chExt cx="1080120" cy="1080120"/>
          </a:xfrm>
        </p:grpSpPr>
        <p:grpSp>
          <p:nvGrpSpPr>
            <p:cNvPr id="22543" name="Group 16"/>
            <p:cNvGrpSpPr/>
            <p:nvPr/>
          </p:nvGrpSpPr>
          <p:grpSpPr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22544" name="椭圆 32"/>
              <p:cNvSpPr/>
              <p:nvPr/>
            </p:nvSpPr>
            <p:spPr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545" name="椭圆 33"/>
              <p:cNvSpPr/>
              <p:nvPr/>
            </p:nvSpPr>
            <p:spPr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2546" name="文本框 31"/>
            <p:cNvSpPr/>
            <p:nvPr/>
          </p:nvSpPr>
          <p:spPr>
            <a:xfrm>
              <a:off x="158177" y="427296"/>
              <a:ext cx="763765" cy="2255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C0C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Key words</a:t>
              </a:r>
              <a:endParaRPr lang="zh-CN" altLang="en-US" sz="1200" dirty="0">
                <a:solidFill>
                  <a:srgbClr val="C0C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47" name="Group 20"/>
          <p:cNvGrpSpPr/>
          <p:nvPr/>
        </p:nvGrpSpPr>
        <p:grpSpPr>
          <a:xfrm>
            <a:off x="5735638" y="557213"/>
            <a:ext cx="1944687" cy="1944687"/>
            <a:chOff x="0" y="0"/>
            <a:chExt cx="1080120" cy="1080120"/>
          </a:xfrm>
        </p:grpSpPr>
        <p:grpSp>
          <p:nvGrpSpPr>
            <p:cNvPr id="22548" name="Group 21"/>
            <p:cNvGrpSpPr/>
            <p:nvPr/>
          </p:nvGrpSpPr>
          <p:grpSpPr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22549" name="椭圆 38"/>
              <p:cNvSpPr/>
              <p:nvPr/>
            </p:nvSpPr>
            <p:spPr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550" name="椭圆 39"/>
              <p:cNvSpPr/>
              <p:nvPr/>
            </p:nvSpPr>
            <p:spPr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2551" name="文本框 37"/>
            <p:cNvSpPr/>
            <p:nvPr/>
          </p:nvSpPr>
          <p:spPr>
            <a:xfrm>
              <a:off x="139237" y="428918"/>
              <a:ext cx="801644" cy="222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C0C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Key words</a:t>
              </a:r>
              <a:endParaRPr lang="zh-CN" altLang="en-US" sz="2000" dirty="0">
                <a:solidFill>
                  <a:srgbClr val="C0C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22552" name="直接连接符 13"/>
          <p:cNvCxnSpPr>
            <a:stCxn id="22534" idx="7"/>
            <a:endCxn id="22539" idx="3"/>
          </p:cNvCxnSpPr>
          <p:nvPr/>
        </p:nvCxnSpPr>
        <p:spPr>
          <a:xfrm flipV="1">
            <a:off x="2028825" y="2470150"/>
            <a:ext cx="409575" cy="331788"/>
          </a:xfrm>
          <a:prstGeom prst="line">
            <a:avLst/>
          </a:prstGeom>
          <a:ln w="28575" cap="flat" cmpd="sng">
            <a:solidFill>
              <a:srgbClr val="B05C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553" name="直接连接符 17"/>
          <p:cNvCxnSpPr>
            <a:stCxn id="22539" idx="5"/>
            <a:endCxn id="22544" idx="1"/>
          </p:cNvCxnSpPr>
          <p:nvPr/>
        </p:nvCxnSpPr>
        <p:spPr>
          <a:xfrm>
            <a:off x="3486150" y="2470150"/>
            <a:ext cx="889000" cy="368300"/>
          </a:xfrm>
          <a:prstGeom prst="line">
            <a:avLst/>
          </a:prstGeom>
          <a:ln w="28575" cap="flat" cmpd="sng">
            <a:solidFill>
              <a:srgbClr val="B05C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554" name="直接连接符 20"/>
          <p:cNvCxnSpPr>
            <a:stCxn id="22544" idx="7"/>
            <a:endCxn id="22549" idx="3"/>
          </p:cNvCxnSpPr>
          <p:nvPr/>
        </p:nvCxnSpPr>
        <p:spPr>
          <a:xfrm flipV="1">
            <a:off x="5313363" y="2216150"/>
            <a:ext cx="706437" cy="622300"/>
          </a:xfrm>
          <a:prstGeom prst="line">
            <a:avLst/>
          </a:prstGeom>
          <a:ln w="28575" cap="flat" cmpd="sng">
            <a:solidFill>
              <a:srgbClr val="B05C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555" name="椭圆 56"/>
          <p:cNvSpPr/>
          <p:nvPr/>
        </p:nvSpPr>
        <p:spPr>
          <a:xfrm>
            <a:off x="706438" y="2281238"/>
            <a:ext cx="434975" cy="434975"/>
          </a:xfrm>
          <a:prstGeom prst="ellipse">
            <a:avLst/>
          </a:prstGeom>
          <a:solidFill>
            <a:srgbClr val="B05C0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2556" name="直接连接符 23"/>
          <p:cNvCxnSpPr>
            <a:stCxn id="22555" idx="5"/>
            <a:endCxn id="22534" idx="1"/>
          </p:cNvCxnSpPr>
          <p:nvPr/>
        </p:nvCxnSpPr>
        <p:spPr>
          <a:xfrm>
            <a:off x="1077913" y="2651125"/>
            <a:ext cx="185737" cy="150813"/>
          </a:xfrm>
          <a:prstGeom prst="line">
            <a:avLst/>
          </a:prstGeom>
          <a:ln w="28575" cap="flat" cmpd="sng">
            <a:solidFill>
              <a:srgbClr val="B05C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557" name="椭圆 58"/>
          <p:cNvSpPr/>
          <p:nvPr/>
        </p:nvSpPr>
        <p:spPr>
          <a:xfrm>
            <a:off x="3486150" y="4010025"/>
            <a:ext cx="558800" cy="560388"/>
          </a:xfrm>
          <a:prstGeom prst="ellipse">
            <a:avLst/>
          </a:prstGeom>
          <a:solidFill>
            <a:srgbClr val="B05C0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2558" name="直接连接符 43"/>
          <p:cNvCxnSpPr>
            <a:stCxn id="22557" idx="7"/>
            <a:endCxn id="22544" idx="3"/>
          </p:cNvCxnSpPr>
          <p:nvPr/>
        </p:nvCxnSpPr>
        <p:spPr>
          <a:xfrm flipV="1">
            <a:off x="3963988" y="3776663"/>
            <a:ext cx="411162" cy="315912"/>
          </a:xfrm>
          <a:prstGeom prst="line">
            <a:avLst/>
          </a:prstGeom>
          <a:ln w="28575" cap="flat" cmpd="sng">
            <a:solidFill>
              <a:srgbClr val="B05C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559" name="椭圆 70"/>
          <p:cNvSpPr/>
          <p:nvPr/>
        </p:nvSpPr>
        <p:spPr>
          <a:xfrm>
            <a:off x="7886700" y="1570038"/>
            <a:ext cx="646113" cy="646112"/>
          </a:xfrm>
          <a:prstGeom prst="ellipse">
            <a:avLst/>
          </a:prstGeom>
          <a:solidFill>
            <a:srgbClr val="B05C0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2560" name="直接连接符 72"/>
          <p:cNvCxnSpPr>
            <a:stCxn id="22549" idx="6"/>
            <a:endCxn id="22559" idx="1"/>
          </p:cNvCxnSpPr>
          <p:nvPr/>
        </p:nvCxnSpPr>
        <p:spPr>
          <a:xfrm>
            <a:off x="7678738" y="1528763"/>
            <a:ext cx="301625" cy="134937"/>
          </a:xfrm>
          <a:prstGeom prst="line">
            <a:avLst/>
          </a:prstGeom>
          <a:ln w="28575" cap="flat" cmpd="sng">
            <a:solidFill>
              <a:srgbClr val="B05C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561" name="矩形 76"/>
          <p:cNvSpPr/>
          <p:nvPr/>
        </p:nvSpPr>
        <p:spPr>
          <a:xfrm>
            <a:off x="871538" y="3733800"/>
            <a:ext cx="1549400" cy="503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62" name="矩形 80"/>
          <p:cNvSpPr/>
          <p:nvPr/>
        </p:nvSpPr>
        <p:spPr>
          <a:xfrm>
            <a:off x="2216150" y="2716213"/>
            <a:ext cx="1549400" cy="5032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63" name="矩形 81"/>
          <p:cNvSpPr/>
          <p:nvPr/>
        </p:nvSpPr>
        <p:spPr>
          <a:xfrm>
            <a:off x="4148138" y="4010025"/>
            <a:ext cx="1549400" cy="503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64" name="矩形 82"/>
          <p:cNvSpPr/>
          <p:nvPr/>
        </p:nvSpPr>
        <p:spPr>
          <a:xfrm>
            <a:off x="6000750" y="2527300"/>
            <a:ext cx="1549400" cy="503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a comment here. 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565" name="Group 38"/>
          <p:cNvGrpSpPr/>
          <p:nvPr/>
        </p:nvGrpSpPr>
        <p:grpSpPr>
          <a:xfrm>
            <a:off x="6257925" y="3378200"/>
            <a:ext cx="2459038" cy="1279525"/>
            <a:chOff x="0" y="0"/>
            <a:chExt cx="2459333" cy="1280342"/>
          </a:xfrm>
        </p:grpSpPr>
        <p:sp>
          <p:nvSpPr>
            <p:cNvPr id="22566" name="矩形 85"/>
            <p:cNvSpPr/>
            <p:nvPr/>
          </p:nvSpPr>
          <p:spPr>
            <a:xfrm>
              <a:off x="0" y="0"/>
              <a:ext cx="245933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67" name="矩形 86"/>
            <p:cNvSpPr/>
            <p:nvPr/>
          </p:nvSpPr>
          <p:spPr>
            <a:xfrm>
              <a:off x="0" y="264679"/>
              <a:ext cx="2453044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</a:t>
              </a:r>
              <a:endPara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4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55" name="矩形 42"/>
          <p:cNvSpPr/>
          <p:nvPr/>
        </p:nvSpPr>
        <p:spPr>
          <a:xfrm>
            <a:off x="7381875" y="2787650"/>
            <a:ext cx="692150" cy="1695450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556" name="Group 5"/>
          <p:cNvGrpSpPr/>
          <p:nvPr/>
        </p:nvGrpSpPr>
        <p:grpSpPr>
          <a:xfrm>
            <a:off x="3754438" y="2787650"/>
            <a:ext cx="3500437" cy="1695450"/>
            <a:chOff x="0" y="0"/>
            <a:chExt cx="3500557" cy="1694573"/>
          </a:xfrm>
        </p:grpSpPr>
        <p:sp>
          <p:nvSpPr>
            <p:cNvPr id="23557" name="矩形 37"/>
            <p:cNvSpPr/>
            <p:nvPr/>
          </p:nvSpPr>
          <p:spPr>
            <a:xfrm>
              <a:off x="0" y="0"/>
              <a:ext cx="3500557" cy="1694573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3558" name="Group 7"/>
            <p:cNvGrpSpPr/>
            <p:nvPr/>
          </p:nvGrpSpPr>
          <p:grpSpPr>
            <a:xfrm>
              <a:off x="98321" y="105915"/>
              <a:ext cx="3210644" cy="1140341"/>
              <a:chOff x="0" y="0"/>
              <a:chExt cx="3210644" cy="1140341"/>
            </a:xfrm>
          </p:grpSpPr>
          <p:sp>
            <p:nvSpPr>
              <p:cNvPr id="23559" name="矩形 44"/>
              <p:cNvSpPr/>
              <p:nvPr/>
            </p:nvSpPr>
            <p:spPr>
              <a:xfrm>
                <a:off x="0" y="0"/>
                <a:ext cx="2324071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title in here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560" name="矩形 45"/>
              <p:cNvSpPr/>
              <p:nvPr/>
            </p:nvSpPr>
            <p:spPr>
              <a:xfrm>
                <a:off x="0" y="227271"/>
                <a:ext cx="3210644" cy="9130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71360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a comment here. According to adjust the font and font size. Please add a comment here. According to adjust the font and font size. </a:t>
                </a:r>
                <a:endParaRPr lang="zh-CN" altLang="en-US" sz="1100" dirty="0">
                  <a:solidFill>
                    <a:srgbClr val="7136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3561" name="矩形 46"/>
          <p:cNvSpPr>
            <a:spLocks noChangeAspect="1"/>
          </p:cNvSpPr>
          <p:nvPr/>
        </p:nvSpPr>
        <p:spPr>
          <a:xfrm>
            <a:off x="1087438" y="2787650"/>
            <a:ext cx="2541587" cy="16954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2" name="矩形 47"/>
          <p:cNvSpPr>
            <a:spLocks noChangeAspect="1"/>
          </p:cNvSpPr>
          <p:nvPr/>
        </p:nvSpPr>
        <p:spPr>
          <a:xfrm>
            <a:off x="2887663" y="989013"/>
            <a:ext cx="2540000" cy="16938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563" name="Group 12"/>
          <p:cNvGrpSpPr/>
          <p:nvPr/>
        </p:nvGrpSpPr>
        <p:grpSpPr>
          <a:xfrm>
            <a:off x="8359775" y="2533650"/>
            <a:ext cx="342900" cy="398463"/>
            <a:chOff x="0" y="0"/>
            <a:chExt cx="343086" cy="397851"/>
          </a:xfrm>
        </p:grpSpPr>
        <p:sp>
          <p:nvSpPr>
            <p:cNvPr id="23564" name="燕尾形 5"/>
            <p:cNvSpPr/>
            <p:nvPr/>
          </p:nvSpPr>
          <p:spPr>
            <a:xfrm>
              <a:off x="0" y="3903"/>
              <a:ext cx="216024" cy="393948"/>
            </a:xfrm>
            <a:prstGeom prst="chevron">
              <a:avLst>
                <a:gd name="adj" fmla="val 645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65" name="燕尾形 51"/>
            <p:cNvSpPr/>
            <p:nvPr/>
          </p:nvSpPr>
          <p:spPr>
            <a:xfrm>
              <a:off x="127062" y="0"/>
              <a:ext cx="216024" cy="393948"/>
            </a:xfrm>
            <a:prstGeom prst="chevron">
              <a:avLst>
                <a:gd name="adj" fmla="val 645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566" name="Group 15"/>
          <p:cNvGrpSpPr/>
          <p:nvPr/>
        </p:nvGrpSpPr>
        <p:grpSpPr>
          <a:xfrm>
            <a:off x="460375" y="2533650"/>
            <a:ext cx="341313" cy="393700"/>
            <a:chOff x="0" y="0"/>
            <a:chExt cx="340415" cy="393948"/>
          </a:xfrm>
        </p:grpSpPr>
        <p:sp>
          <p:nvSpPr>
            <p:cNvPr id="23567" name="燕尾形 50"/>
            <p:cNvSpPr/>
            <p:nvPr/>
          </p:nvSpPr>
          <p:spPr>
            <a:xfrm flipH="1">
              <a:off x="124391" y="0"/>
              <a:ext cx="216024" cy="393948"/>
            </a:xfrm>
            <a:prstGeom prst="chevron">
              <a:avLst>
                <a:gd name="adj" fmla="val 645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68" name="燕尾形 52"/>
            <p:cNvSpPr/>
            <p:nvPr/>
          </p:nvSpPr>
          <p:spPr>
            <a:xfrm flipH="1">
              <a:off x="0" y="0"/>
              <a:ext cx="216024" cy="393948"/>
            </a:xfrm>
            <a:prstGeom prst="chevron">
              <a:avLst>
                <a:gd name="adj" fmla="val 645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569" name="Group 18"/>
          <p:cNvGrpSpPr/>
          <p:nvPr/>
        </p:nvGrpSpPr>
        <p:grpSpPr>
          <a:xfrm>
            <a:off x="1087438" y="987425"/>
            <a:ext cx="1695450" cy="1695450"/>
            <a:chOff x="0" y="0"/>
            <a:chExt cx="1695710" cy="1694573"/>
          </a:xfrm>
        </p:grpSpPr>
        <p:sp>
          <p:nvSpPr>
            <p:cNvPr id="23570" name="矩形 1"/>
            <p:cNvSpPr/>
            <p:nvPr/>
          </p:nvSpPr>
          <p:spPr>
            <a:xfrm>
              <a:off x="1" y="0"/>
              <a:ext cx="1695709" cy="1694573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3571" name="Group 20"/>
            <p:cNvGrpSpPr/>
            <p:nvPr/>
          </p:nvGrpSpPr>
          <p:grpSpPr>
            <a:xfrm>
              <a:off x="0" y="81532"/>
              <a:ext cx="1614341" cy="710923"/>
              <a:chOff x="0" y="0"/>
              <a:chExt cx="2125341" cy="710923"/>
            </a:xfrm>
          </p:grpSpPr>
          <p:sp>
            <p:nvSpPr>
              <p:cNvPr id="23572" name="矩形 56"/>
              <p:cNvSpPr/>
              <p:nvPr/>
            </p:nvSpPr>
            <p:spPr>
              <a:xfrm>
                <a:off x="0" y="0"/>
                <a:ext cx="2125338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r">
                  <a:buFont typeface="Arial" panose="020B0604020202020204" pitchFamily="34" charset="0"/>
                  <a:buNone/>
                </a:pPr>
                <a:r>
                  <a:rPr lang="en-US" altLang="zh-CN" sz="12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title in here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573" name="矩形 57"/>
              <p:cNvSpPr/>
              <p:nvPr/>
            </p:nvSpPr>
            <p:spPr>
              <a:xfrm>
                <a:off x="0" y="208221"/>
                <a:ext cx="2125341" cy="5027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8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a comment here. </a:t>
                </a:r>
                <a:endParaRPr lang="zh-CN" altLang="en-US" sz="1100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3574" name="矩形 59"/>
          <p:cNvSpPr>
            <a:spLocks noChangeAspect="1"/>
          </p:cNvSpPr>
          <p:nvPr/>
        </p:nvSpPr>
        <p:spPr>
          <a:xfrm>
            <a:off x="5532438" y="987425"/>
            <a:ext cx="2541587" cy="16954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8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79" name="Group 4"/>
          <p:cNvGrpSpPr/>
          <p:nvPr/>
        </p:nvGrpSpPr>
        <p:grpSpPr>
          <a:xfrm>
            <a:off x="4211638" y="573088"/>
            <a:ext cx="1822450" cy="774700"/>
            <a:chOff x="0" y="0"/>
            <a:chExt cx="1822693" cy="774008"/>
          </a:xfrm>
        </p:grpSpPr>
        <p:sp>
          <p:nvSpPr>
            <p:cNvPr id="24580" name="椭圆 10"/>
            <p:cNvSpPr/>
            <p:nvPr/>
          </p:nvSpPr>
          <p:spPr>
            <a:xfrm>
              <a:off x="0" y="0"/>
              <a:ext cx="774008" cy="774008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81" name="矩形 21"/>
            <p:cNvSpPr/>
            <p:nvPr/>
          </p:nvSpPr>
          <p:spPr>
            <a:xfrm>
              <a:off x="774008" y="217726"/>
              <a:ext cx="104868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582" name="Group 7"/>
          <p:cNvGrpSpPr/>
          <p:nvPr/>
        </p:nvGrpSpPr>
        <p:grpSpPr>
          <a:xfrm>
            <a:off x="2133600" y="1838325"/>
            <a:ext cx="1822450" cy="773113"/>
            <a:chOff x="0" y="0"/>
            <a:chExt cx="1822693" cy="774008"/>
          </a:xfrm>
        </p:grpSpPr>
        <p:sp>
          <p:nvSpPr>
            <p:cNvPr id="24583" name="椭圆 19"/>
            <p:cNvSpPr/>
            <p:nvPr/>
          </p:nvSpPr>
          <p:spPr>
            <a:xfrm>
              <a:off x="0" y="0"/>
              <a:ext cx="774008" cy="774008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84" name="矩形 22"/>
            <p:cNvSpPr/>
            <p:nvPr/>
          </p:nvSpPr>
          <p:spPr>
            <a:xfrm>
              <a:off x="774008" y="233115"/>
              <a:ext cx="104868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585" name="Group 10"/>
          <p:cNvGrpSpPr/>
          <p:nvPr/>
        </p:nvGrpSpPr>
        <p:grpSpPr>
          <a:xfrm>
            <a:off x="4211638" y="1838325"/>
            <a:ext cx="1822450" cy="773113"/>
            <a:chOff x="0" y="0"/>
            <a:chExt cx="1822693" cy="774008"/>
          </a:xfrm>
        </p:grpSpPr>
        <p:sp>
          <p:nvSpPr>
            <p:cNvPr id="24586" name="椭圆 13"/>
            <p:cNvSpPr/>
            <p:nvPr/>
          </p:nvSpPr>
          <p:spPr>
            <a:xfrm>
              <a:off x="0" y="0"/>
              <a:ext cx="774008" cy="774008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87" name="矩形 23"/>
            <p:cNvSpPr/>
            <p:nvPr/>
          </p:nvSpPr>
          <p:spPr>
            <a:xfrm>
              <a:off x="774008" y="233114"/>
              <a:ext cx="104868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588" name="Group 13"/>
          <p:cNvGrpSpPr/>
          <p:nvPr/>
        </p:nvGrpSpPr>
        <p:grpSpPr>
          <a:xfrm>
            <a:off x="6291263" y="1838325"/>
            <a:ext cx="1822450" cy="773113"/>
            <a:chOff x="0" y="0"/>
            <a:chExt cx="1822693" cy="774008"/>
          </a:xfrm>
        </p:grpSpPr>
        <p:sp>
          <p:nvSpPr>
            <p:cNvPr id="24589" name="椭圆 16"/>
            <p:cNvSpPr/>
            <p:nvPr/>
          </p:nvSpPr>
          <p:spPr>
            <a:xfrm>
              <a:off x="0" y="0"/>
              <a:ext cx="774008" cy="774008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90" name="矩形 24"/>
            <p:cNvSpPr/>
            <p:nvPr/>
          </p:nvSpPr>
          <p:spPr>
            <a:xfrm>
              <a:off x="774008" y="233112"/>
              <a:ext cx="104868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24591" name="肘形连接符 87"/>
          <p:cNvCxnSpPr>
            <a:stCxn id="24580" idx="4"/>
            <a:endCxn id="24586" idx="0"/>
          </p:cNvCxnSpPr>
          <p:nvPr/>
        </p:nvCxnSpPr>
        <p:spPr>
          <a:xfrm rot="5400000">
            <a:off x="4352925" y="1592263"/>
            <a:ext cx="490538" cy="12700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rgbClr val="90909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592" name="肘形连接符 89"/>
          <p:cNvCxnSpPr>
            <a:stCxn id="24580" idx="4"/>
            <a:endCxn id="24583" idx="0"/>
          </p:cNvCxnSpPr>
          <p:nvPr/>
        </p:nvCxnSpPr>
        <p:spPr>
          <a:xfrm rot="5400000">
            <a:off x="3311525" y="550863"/>
            <a:ext cx="490538" cy="2079625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rgbClr val="90909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593" name="肘形连接符 91"/>
          <p:cNvCxnSpPr>
            <a:stCxn id="24580" idx="4"/>
            <a:endCxn id="24589" idx="0"/>
          </p:cNvCxnSpPr>
          <p:nvPr/>
        </p:nvCxnSpPr>
        <p:spPr>
          <a:xfrm rot="-5400000" flipH="1">
            <a:off x="5392738" y="554038"/>
            <a:ext cx="490537" cy="2078037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rgbClr val="90909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24594" name="Group 19"/>
          <p:cNvGrpSpPr/>
          <p:nvPr/>
        </p:nvGrpSpPr>
        <p:grpSpPr>
          <a:xfrm>
            <a:off x="1119188" y="2611438"/>
            <a:ext cx="2687637" cy="1573212"/>
            <a:chOff x="0" y="0"/>
            <a:chExt cx="2687828" cy="1572382"/>
          </a:xfrm>
        </p:grpSpPr>
        <p:grpSp>
          <p:nvGrpSpPr>
            <p:cNvPr id="24595" name="Group 20"/>
            <p:cNvGrpSpPr/>
            <p:nvPr/>
          </p:nvGrpSpPr>
          <p:grpSpPr>
            <a:xfrm>
              <a:off x="0" y="477124"/>
              <a:ext cx="1208445" cy="288000"/>
              <a:chOff x="0" y="0"/>
              <a:chExt cx="1208445" cy="288000"/>
            </a:xfrm>
          </p:grpSpPr>
          <p:sp>
            <p:nvSpPr>
              <p:cNvPr id="24596" name="椭圆 20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597" name="矩形 25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598" name="Group 23"/>
            <p:cNvGrpSpPr/>
            <p:nvPr/>
          </p:nvGrpSpPr>
          <p:grpSpPr>
            <a:xfrm>
              <a:off x="1479383" y="477124"/>
              <a:ext cx="1208445" cy="288000"/>
              <a:chOff x="0" y="0"/>
              <a:chExt cx="1208445" cy="288000"/>
            </a:xfrm>
          </p:grpSpPr>
          <p:sp>
            <p:nvSpPr>
              <p:cNvPr id="24599" name="椭圆 28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00" name="矩形 29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601" name="Group 26"/>
            <p:cNvGrpSpPr/>
            <p:nvPr/>
          </p:nvGrpSpPr>
          <p:grpSpPr>
            <a:xfrm>
              <a:off x="0" y="880753"/>
              <a:ext cx="1208445" cy="288000"/>
              <a:chOff x="0" y="0"/>
              <a:chExt cx="1208445" cy="288000"/>
            </a:xfrm>
          </p:grpSpPr>
          <p:sp>
            <p:nvSpPr>
              <p:cNvPr id="24602" name="椭圆 40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03" name="矩形 41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604" name="Group 29"/>
            <p:cNvGrpSpPr/>
            <p:nvPr/>
          </p:nvGrpSpPr>
          <p:grpSpPr>
            <a:xfrm>
              <a:off x="1479383" y="880753"/>
              <a:ext cx="1208445" cy="288000"/>
              <a:chOff x="0" y="0"/>
              <a:chExt cx="1208445" cy="288000"/>
            </a:xfrm>
          </p:grpSpPr>
          <p:sp>
            <p:nvSpPr>
              <p:cNvPr id="24605" name="椭圆 43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06" name="矩形 44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607" name="Group 32"/>
            <p:cNvGrpSpPr/>
            <p:nvPr/>
          </p:nvGrpSpPr>
          <p:grpSpPr>
            <a:xfrm>
              <a:off x="1479383" y="1284382"/>
              <a:ext cx="1208445" cy="288000"/>
              <a:chOff x="0" y="0"/>
              <a:chExt cx="1208445" cy="288000"/>
            </a:xfrm>
          </p:grpSpPr>
          <p:sp>
            <p:nvSpPr>
              <p:cNvPr id="24608" name="椭圆 58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09" name="矩形 59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24610" name="肘形连接符 93"/>
            <p:cNvCxnSpPr>
              <a:stCxn id="24583" idx="4"/>
              <a:endCxn id="24596" idx="0"/>
            </p:cNvCxnSpPr>
            <p:nvPr/>
          </p:nvCxnSpPr>
          <p:spPr>
            <a:xfrm rot="5400000">
              <a:off x="533608" y="-389608"/>
              <a:ext cx="477124" cy="1256340"/>
            </a:xfrm>
            <a:prstGeom prst="bentConnector3">
              <a:avLst>
                <a:gd name="adj1" fmla="val 50000"/>
              </a:avLst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11" name="肘形连接符 95"/>
            <p:cNvCxnSpPr>
              <a:stCxn id="24583" idx="4"/>
              <a:endCxn id="24599" idx="0"/>
            </p:cNvCxnSpPr>
            <p:nvPr/>
          </p:nvCxnSpPr>
          <p:spPr>
            <a:xfrm rot="-5400000" flipH="1">
              <a:off x="1273296" y="127037"/>
              <a:ext cx="477124" cy="223043"/>
            </a:xfrm>
            <a:prstGeom prst="bentConnector3">
              <a:avLst>
                <a:gd name="adj1" fmla="val 50000"/>
              </a:avLst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12" name="直接连接符 97"/>
            <p:cNvCxnSpPr>
              <a:stCxn id="24596" idx="4"/>
              <a:endCxn id="24602" idx="0"/>
            </p:cNvCxnSpPr>
            <p:nvPr/>
          </p:nvCxnSpPr>
          <p:spPr>
            <a:xfrm>
              <a:off x="144000" y="765124"/>
              <a:ext cx="1" cy="115629"/>
            </a:xfrm>
            <a:prstGeom prst="line">
              <a:avLst/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13" name="直接连接符 99"/>
            <p:cNvCxnSpPr>
              <a:stCxn id="24599" idx="4"/>
              <a:endCxn id="24605" idx="0"/>
            </p:cNvCxnSpPr>
            <p:nvPr/>
          </p:nvCxnSpPr>
          <p:spPr>
            <a:xfrm>
              <a:off x="1623383" y="765124"/>
              <a:ext cx="1" cy="115629"/>
            </a:xfrm>
            <a:prstGeom prst="line">
              <a:avLst/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14" name="直接连接符 101"/>
            <p:cNvCxnSpPr>
              <a:stCxn id="24605" idx="4"/>
              <a:endCxn id="24608" idx="0"/>
            </p:cNvCxnSpPr>
            <p:nvPr/>
          </p:nvCxnSpPr>
          <p:spPr>
            <a:xfrm>
              <a:off x="1623383" y="1168753"/>
              <a:ext cx="1" cy="115629"/>
            </a:xfrm>
            <a:prstGeom prst="line">
              <a:avLst/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4615" name="Group 40"/>
          <p:cNvGrpSpPr/>
          <p:nvPr/>
        </p:nvGrpSpPr>
        <p:grpSpPr>
          <a:xfrm>
            <a:off x="4078288" y="2611438"/>
            <a:ext cx="2687637" cy="1976437"/>
            <a:chOff x="0" y="0"/>
            <a:chExt cx="2687828" cy="1976011"/>
          </a:xfrm>
        </p:grpSpPr>
        <p:grpSp>
          <p:nvGrpSpPr>
            <p:cNvPr id="24616" name="Group 41"/>
            <p:cNvGrpSpPr/>
            <p:nvPr/>
          </p:nvGrpSpPr>
          <p:grpSpPr>
            <a:xfrm>
              <a:off x="0" y="477124"/>
              <a:ext cx="1208445" cy="288000"/>
              <a:chOff x="0" y="0"/>
              <a:chExt cx="1208445" cy="288000"/>
            </a:xfrm>
          </p:grpSpPr>
          <p:sp>
            <p:nvSpPr>
              <p:cNvPr id="24617" name="椭圆 31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18" name="矩形 32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619" name="Group 44"/>
            <p:cNvGrpSpPr/>
            <p:nvPr/>
          </p:nvGrpSpPr>
          <p:grpSpPr>
            <a:xfrm>
              <a:off x="1479383" y="477124"/>
              <a:ext cx="1208445" cy="288000"/>
              <a:chOff x="0" y="0"/>
              <a:chExt cx="1208445" cy="288000"/>
            </a:xfrm>
          </p:grpSpPr>
          <p:sp>
            <p:nvSpPr>
              <p:cNvPr id="24620" name="椭圆 34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21" name="矩形 35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622" name="Group 47"/>
            <p:cNvGrpSpPr/>
            <p:nvPr/>
          </p:nvGrpSpPr>
          <p:grpSpPr>
            <a:xfrm>
              <a:off x="0" y="880753"/>
              <a:ext cx="1208445" cy="288000"/>
              <a:chOff x="0" y="0"/>
              <a:chExt cx="1208445" cy="288000"/>
            </a:xfrm>
          </p:grpSpPr>
          <p:sp>
            <p:nvSpPr>
              <p:cNvPr id="24623" name="椭圆 46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24" name="矩形 47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625" name="Group 50"/>
            <p:cNvGrpSpPr/>
            <p:nvPr/>
          </p:nvGrpSpPr>
          <p:grpSpPr>
            <a:xfrm>
              <a:off x="1479383" y="880753"/>
              <a:ext cx="1208445" cy="288000"/>
              <a:chOff x="0" y="0"/>
              <a:chExt cx="1208445" cy="288000"/>
            </a:xfrm>
          </p:grpSpPr>
          <p:sp>
            <p:nvSpPr>
              <p:cNvPr id="24626" name="椭圆 49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27" name="矩形 50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628" name="Group 53"/>
            <p:cNvGrpSpPr/>
            <p:nvPr/>
          </p:nvGrpSpPr>
          <p:grpSpPr>
            <a:xfrm>
              <a:off x="0" y="1284382"/>
              <a:ext cx="1208445" cy="288000"/>
              <a:chOff x="0" y="0"/>
              <a:chExt cx="1208445" cy="288000"/>
            </a:xfrm>
          </p:grpSpPr>
          <p:sp>
            <p:nvSpPr>
              <p:cNvPr id="24629" name="椭圆 61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30" name="矩形 62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631" name="Group 56"/>
            <p:cNvGrpSpPr/>
            <p:nvPr/>
          </p:nvGrpSpPr>
          <p:grpSpPr>
            <a:xfrm>
              <a:off x="0" y="1688011"/>
              <a:ext cx="1208445" cy="288000"/>
              <a:chOff x="0" y="0"/>
              <a:chExt cx="1208445" cy="288000"/>
            </a:xfrm>
          </p:grpSpPr>
          <p:sp>
            <p:nvSpPr>
              <p:cNvPr id="24632" name="椭圆 76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33" name="矩形 77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24634" name="肘形连接符 103"/>
            <p:cNvCxnSpPr>
              <a:stCxn id="24586" idx="4"/>
              <a:endCxn id="24617" idx="0"/>
            </p:cNvCxnSpPr>
            <p:nvPr/>
          </p:nvCxnSpPr>
          <p:spPr>
            <a:xfrm rot="5400000">
              <a:off x="93767" y="50228"/>
              <a:ext cx="477124" cy="376663"/>
            </a:xfrm>
            <a:prstGeom prst="bentConnector3">
              <a:avLst>
                <a:gd name="adj1" fmla="val 50000"/>
              </a:avLst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35" name="肘形连接符 105"/>
            <p:cNvCxnSpPr>
              <a:stCxn id="24586" idx="4"/>
              <a:endCxn id="24620" idx="0"/>
            </p:cNvCxnSpPr>
            <p:nvPr/>
          </p:nvCxnSpPr>
          <p:spPr>
            <a:xfrm rot="-5400000" flipH="1">
              <a:off x="833461" y="-312798"/>
              <a:ext cx="477124" cy="1102720"/>
            </a:xfrm>
            <a:prstGeom prst="bentConnector3">
              <a:avLst>
                <a:gd name="adj1" fmla="val 50000"/>
              </a:avLst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36" name="直接连接符 107"/>
            <p:cNvCxnSpPr>
              <a:stCxn id="24617" idx="4"/>
              <a:endCxn id="24623" idx="0"/>
            </p:cNvCxnSpPr>
            <p:nvPr/>
          </p:nvCxnSpPr>
          <p:spPr>
            <a:xfrm>
              <a:off x="144000" y="765124"/>
              <a:ext cx="1" cy="115629"/>
            </a:xfrm>
            <a:prstGeom prst="line">
              <a:avLst/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37" name="直接连接符 109"/>
            <p:cNvCxnSpPr>
              <a:stCxn id="24623" idx="4"/>
              <a:endCxn id="24629" idx="0"/>
            </p:cNvCxnSpPr>
            <p:nvPr/>
          </p:nvCxnSpPr>
          <p:spPr>
            <a:xfrm>
              <a:off x="144000" y="1168753"/>
              <a:ext cx="1" cy="115629"/>
            </a:xfrm>
            <a:prstGeom prst="line">
              <a:avLst/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38" name="直接连接符 111"/>
            <p:cNvCxnSpPr>
              <a:stCxn id="24629" idx="4"/>
              <a:endCxn id="24632" idx="0"/>
            </p:cNvCxnSpPr>
            <p:nvPr/>
          </p:nvCxnSpPr>
          <p:spPr>
            <a:xfrm>
              <a:off x="144000" y="1572382"/>
              <a:ext cx="1" cy="115629"/>
            </a:xfrm>
            <a:prstGeom prst="line">
              <a:avLst/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39" name="直接连接符 113"/>
            <p:cNvCxnSpPr>
              <a:stCxn id="24620" idx="4"/>
              <a:endCxn id="24626" idx="0"/>
            </p:cNvCxnSpPr>
            <p:nvPr/>
          </p:nvCxnSpPr>
          <p:spPr>
            <a:xfrm>
              <a:off x="1623383" y="765124"/>
              <a:ext cx="1" cy="115629"/>
            </a:xfrm>
            <a:prstGeom prst="line">
              <a:avLst/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4640" name="Group 65"/>
          <p:cNvGrpSpPr/>
          <p:nvPr/>
        </p:nvGrpSpPr>
        <p:grpSpPr>
          <a:xfrm>
            <a:off x="6678613" y="2611438"/>
            <a:ext cx="1566862" cy="1573212"/>
            <a:chOff x="0" y="0"/>
            <a:chExt cx="1567459" cy="1572382"/>
          </a:xfrm>
        </p:grpSpPr>
        <p:grpSp>
          <p:nvGrpSpPr>
            <p:cNvPr id="24641" name="Group 66"/>
            <p:cNvGrpSpPr/>
            <p:nvPr/>
          </p:nvGrpSpPr>
          <p:grpSpPr>
            <a:xfrm>
              <a:off x="359014" y="477124"/>
              <a:ext cx="1208445" cy="288000"/>
              <a:chOff x="0" y="0"/>
              <a:chExt cx="1208445" cy="288000"/>
            </a:xfrm>
          </p:grpSpPr>
          <p:sp>
            <p:nvSpPr>
              <p:cNvPr id="24642" name="椭圆 37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43" name="矩形 38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644" name="Group 69"/>
            <p:cNvGrpSpPr/>
            <p:nvPr/>
          </p:nvGrpSpPr>
          <p:grpSpPr>
            <a:xfrm>
              <a:off x="359014" y="880753"/>
              <a:ext cx="1208445" cy="288000"/>
              <a:chOff x="0" y="0"/>
              <a:chExt cx="1208445" cy="288000"/>
            </a:xfrm>
          </p:grpSpPr>
          <p:sp>
            <p:nvSpPr>
              <p:cNvPr id="24645" name="椭圆 52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46" name="矩形 53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647" name="Group 72"/>
            <p:cNvGrpSpPr/>
            <p:nvPr/>
          </p:nvGrpSpPr>
          <p:grpSpPr>
            <a:xfrm>
              <a:off x="359014" y="1284382"/>
              <a:ext cx="1208445" cy="288000"/>
              <a:chOff x="0" y="0"/>
              <a:chExt cx="1208445" cy="288000"/>
            </a:xfrm>
          </p:grpSpPr>
          <p:sp>
            <p:nvSpPr>
              <p:cNvPr id="24648" name="椭圆 67"/>
              <p:cNvSpPr/>
              <p:nvPr/>
            </p:nvSpPr>
            <p:spPr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 cap="flat" cmpd="sng">
                <a:solidFill>
                  <a:srgbClr val="FF860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49" name="矩形 68"/>
              <p:cNvSpPr/>
              <p:nvPr/>
            </p:nvSpPr>
            <p:spPr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2828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name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24650" name="肘形连接符 115"/>
            <p:cNvCxnSpPr>
              <a:stCxn id="24589" idx="4"/>
              <a:endCxn id="24642" idx="0"/>
            </p:cNvCxnSpPr>
            <p:nvPr/>
          </p:nvCxnSpPr>
          <p:spPr>
            <a:xfrm rot="-5400000" flipH="1">
              <a:off x="12945" y="-12945"/>
              <a:ext cx="477124" cy="503014"/>
            </a:xfrm>
            <a:prstGeom prst="bentConnector3">
              <a:avLst>
                <a:gd name="adj1" fmla="val 50000"/>
              </a:avLst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51" name="直接连接符 117"/>
            <p:cNvCxnSpPr>
              <a:stCxn id="24642" idx="4"/>
              <a:endCxn id="24645" idx="0"/>
            </p:cNvCxnSpPr>
            <p:nvPr/>
          </p:nvCxnSpPr>
          <p:spPr>
            <a:xfrm>
              <a:off x="503014" y="765124"/>
              <a:ext cx="1" cy="115629"/>
            </a:xfrm>
            <a:prstGeom prst="line">
              <a:avLst/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52" name="直接连接符 119"/>
            <p:cNvCxnSpPr>
              <a:stCxn id="24645" idx="4"/>
              <a:endCxn id="24648" idx="0"/>
            </p:cNvCxnSpPr>
            <p:nvPr/>
          </p:nvCxnSpPr>
          <p:spPr>
            <a:xfrm>
              <a:off x="503014" y="1168753"/>
              <a:ext cx="1" cy="115629"/>
            </a:xfrm>
            <a:prstGeom prst="line">
              <a:avLst/>
            </a:prstGeom>
            <a:ln w="9525" cap="flat" cmpd="sng">
              <a:solidFill>
                <a:srgbClr val="90909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矩形 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2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3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04" name="Group 5"/>
          <p:cNvGrpSpPr/>
          <p:nvPr/>
        </p:nvGrpSpPr>
        <p:grpSpPr>
          <a:xfrm>
            <a:off x="850900" y="1203325"/>
            <a:ext cx="1966913" cy="1966913"/>
            <a:chOff x="0" y="0"/>
            <a:chExt cx="1967106" cy="1967106"/>
          </a:xfrm>
        </p:grpSpPr>
        <p:sp>
          <p:nvSpPr>
            <p:cNvPr id="25605" name="椭圆 45"/>
            <p:cNvSpPr/>
            <p:nvPr/>
          </p:nvSpPr>
          <p:spPr>
            <a:xfrm>
              <a:off x="0" y="0"/>
              <a:ext cx="1967106" cy="1967106"/>
            </a:xfrm>
            <a:prstGeom prst="ellipse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06" name="椭圆 47"/>
            <p:cNvSpPr/>
            <p:nvPr/>
          </p:nvSpPr>
          <p:spPr>
            <a:xfrm>
              <a:off x="65385" y="65385"/>
              <a:ext cx="1836336" cy="1836336"/>
            </a:xfrm>
            <a:prstGeom prst="ellipse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607" name="文本框 44"/>
          <p:cNvSpPr/>
          <p:nvPr/>
        </p:nvSpPr>
        <p:spPr>
          <a:xfrm>
            <a:off x="1187450" y="1720850"/>
            <a:ext cx="1314450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63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08" name="Group 10"/>
          <p:cNvGrpSpPr/>
          <p:nvPr/>
        </p:nvGrpSpPr>
        <p:grpSpPr>
          <a:xfrm>
            <a:off x="714375" y="3384550"/>
            <a:ext cx="2324100" cy="915988"/>
            <a:chOff x="0" y="0"/>
            <a:chExt cx="2324072" cy="916107"/>
          </a:xfrm>
        </p:grpSpPr>
        <p:sp>
          <p:nvSpPr>
            <p:cNvPr id="25609" name="矩形 49"/>
            <p:cNvSpPr/>
            <p:nvPr/>
          </p:nvSpPr>
          <p:spPr>
            <a:xfrm>
              <a:off x="0" y="0"/>
              <a:ext cx="232407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0" name="矩形 50"/>
            <p:cNvSpPr/>
            <p:nvPr/>
          </p:nvSpPr>
          <p:spPr>
            <a:xfrm>
              <a:off x="0" y="208221"/>
              <a:ext cx="2324072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1360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 dirty="0">
                <a:solidFill>
                  <a:srgbClr val="7136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611" name="Group 13"/>
          <p:cNvGrpSpPr/>
          <p:nvPr/>
        </p:nvGrpSpPr>
        <p:grpSpPr>
          <a:xfrm>
            <a:off x="3573463" y="1203325"/>
            <a:ext cx="1966912" cy="1966913"/>
            <a:chOff x="0" y="0"/>
            <a:chExt cx="1967106" cy="1967106"/>
          </a:xfrm>
        </p:grpSpPr>
        <p:sp>
          <p:nvSpPr>
            <p:cNvPr id="25612" name="椭圆 61"/>
            <p:cNvSpPr/>
            <p:nvPr/>
          </p:nvSpPr>
          <p:spPr>
            <a:xfrm>
              <a:off x="0" y="0"/>
              <a:ext cx="1967106" cy="1967106"/>
            </a:xfrm>
            <a:prstGeom prst="ellipse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13" name="椭圆 87"/>
            <p:cNvSpPr/>
            <p:nvPr/>
          </p:nvSpPr>
          <p:spPr>
            <a:xfrm>
              <a:off x="65385" y="65385"/>
              <a:ext cx="1836336" cy="1836336"/>
            </a:xfrm>
            <a:prstGeom prst="ellipse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614" name="文本框 88"/>
          <p:cNvSpPr/>
          <p:nvPr/>
        </p:nvSpPr>
        <p:spPr>
          <a:xfrm>
            <a:off x="3908425" y="1720850"/>
            <a:ext cx="1316038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15" name="Group 18"/>
          <p:cNvGrpSpPr/>
          <p:nvPr/>
        </p:nvGrpSpPr>
        <p:grpSpPr>
          <a:xfrm>
            <a:off x="3438525" y="3384550"/>
            <a:ext cx="2324100" cy="915988"/>
            <a:chOff x="0" y="0"/>
            <a:chExt cx="2324072" cy="916107"/>
          </a:xfrm>
        </p:grpSpPr>
        <p:sp>
          <p:nvSpPr>
            <p:cNvPr id="25616" name="矩形 90"/>
            <p:cNvSpPr/>
            <p:nvPr/>
          </p:nvSpPr>
          <p:spPr>
            <a:xfrm>
              <a:off x="0" y="0"/>
              <a:ext cx="232407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7" name="矩形 91"/>
            <p:cNvSpPr/>
            <p:nvPr/>
          </p:nvSpPr>
          <p:spPr>
            <a:xfrm>
              <a:off x="0" y="208221"/>
              <a:ext cx="2324072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9748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 dirty="0">
                <a:solidFill>
                  <a:srgbClr val="9748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618" name="Group 21"/>
          <p:cNvGrpSpPr/>
          <p:nvPr/>
        </p:nvGrpSpPr>
        <p:grpSpPr>
          <a:xfrm>
            <a:off x="6296025" y="1203325"/>
            <a:ext cx="1966913" cy="1966913"/>
            <a:chOff x="0" y="0"/>
            <a:chExt cx="1967106" cy="1967106"/>
          </a:xfrm>
        </p:grpSpPr>
        <p:sp>
          <p:nvSpPr>
            <p:cNvPr id="25619" name="椭圆 93"/>
            <p:cNvSpPr/>
            <p:nvPr/>
          </p:nvSpPr>
          <p:spPr>
            <a:xfrm>
              <a:off x="0" y="0"/>
              <a:ext cx="1967106" cy="1967106"/>
            </a:xfrm>
            <a:prstGeom prst="ellipse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20" name="椭圆 95"/>
            <p:cNvSpPr/>
            <p:nvPr/>
          </p:nvSpPr>
          <p:spPr>
            <a:xfrm>
              <a:off x="65385" y="65385"/>
              <a:ext cx="1836336" cy="1836336"/>
            </a:xfrm>
            <a:prstGeom prst="ellipse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621" name="文本框 96"/>
          <p:cNvSpPr/>
          <p:nvPr/>
        </p:nvSpPr>
        <p:spPr>
          <a:xfrm>
            <a:off x="6632575" y="1720850"/>
            <a:ext cx="1314450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58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22" name="Group 26"/>
          <p:cNvGrpSpPr/>
          <p:nvPr/>
        </p:nvGrpSpPr>
        <p:grpSpPr>
          <a:xfrm>
            <a:off x="6159500" y="3384550"/>
            <a:ext cx="2324100" cy="915988"/>
            <a:chOff x="0" y="0"/>
            <a:chExt cx="2324072" cy="916107"/>
          </a:xfrm>
        </p:grpSpPr>
        <p:sp>
          <p:nvSpPr>
            <p:cNvPr id="25623" name="矩形 98"/>
            <p:cNvSpPr/>
            <p:nvPr/>
          </p:nvSpPr>
          <p:spPr>
            <a:xfrm>
              <a:off x="0" y="0"/>
              <a:ext cx="232407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4" name="矩形 99"/>
            <p:cNvSpPr/>
            <p:nvPr/>
          </p:nvSpPr>
          <p:spPr>
            <a:xfrm>
              <a:off x="0" y="208221"/>
              <a:ext cx="2324072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9748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 dirty="0">
                <a:solidFill>
                  <a:srgbClr val="9748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6627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425" y="1641475"/>
            <a:ext cx="3203575" cy="3502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8" name="Group 5"/>
          <p:cNvGrpSpPr/>
          <p:nvPr/>
        </p:nvGrpSpPr>
        <p:grpSpPr>
          <a:xfrm>
            <a:off x="533400" y="1708150"/>
            <a:ext cx="5046663" cy="2663825"/>
            <a:chOff x="0" y="0"/>
            <a:chExt cx="5045868" cy="2664296"/>
          </a:xfrm>
        </p:grpSpPr>
        <p:sp>
          <p:nvSpPr>
            <p:cNvPr id="26629" name="矩形 8"/>
            <p:cNvSpPr/>
            <p:nvPr/>
          </p:nvSpPr>
          <p:spPr>
            <a:xfrm>
              <a:off x="0" y="72008"/>
              <a:ext cx="2453208" cy="25545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 sz="1100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  <a:endParaRPr lang="zh-CN" altLang="en-US" sz="1100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</a:t>
              </a:r>
              <a:endParaRPr lang="en-US" altLang="zh-CN" sz="1100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0" name="矩形 9"/>
            <p:cNvSpPr/>
            <p:nvPr/>
          </p:nvSpPr>
          <p:spPr>
            <a:xfrm>
              <a:off x="2592660" y="72007"/>
              <a:ext cx="2453208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 sz="1100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en-US" altLang="zh-CN" sz="1100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1" name="矩形 10"/>
            <p:cNvSpPr/>
            <p:nvPr/>
          </p:nvSpPr>
          <p:spPr>
            <a:xfrm>
              <a:off x="86841" y="0"/>
              <a:ext cx="4824000" cy="18000"/>
            </a:xfrm>
            <a:prstGeom prst="rect">
              <a:avLst/>
            </a:prstGeom>
            <a:solidFill>
              <a:srgbClr val="90909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2" name="矩形 11"/>
            <p:cNvSpPr/>
            <p:nvPr/>
          </p:nvSpPr>
          <p:spPr>
            <a:xfrm>
              <a:off x="86841" y="2646296"/>
              <a:ext cx="4824000" cy="18000"/>
            </a:xfrm>
            <a:prstGeom prst="rect">
              <a:avLst/>
            </a:prstGeom>
            <a:solidFill>
              <a:srgbClr val="90909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633" name="Group 10"/>
          <p:cNvGrpSpPr/>
          <p:nvPr/>
        </p:nvGrpSpPr>
        <p:grpSpPr>
          <a:xfrm>
            <a:off x="620713" y="1347788"/>
            <a:ext cx="4824412" cy="328612"/>
            <a:chOff x="0" y="0"/>
            <a:chExt cx="4824000" cy="328224"/>
          </a:xfrm>
        </p:grpSpPr>
        <p:sp>
          <p:nvSpPr>
            <p:cNvPr id="26634" name="矩形 12"/>
            <p:cNvSpPr/>
            <p:nvPr/>
          </p:nvSpPr>
          <p:spPr>
            <a:xfrm>
              <a:off x="0" y="0"/>
              <a:ext cx="4824000" cy="328224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5" name="矩形 13"/>
            <p:cNvSpPr/>
            <p:nvPr/>
          </p:nvSpPr>
          <p:spPr>
            <a:xfrm>
              <a:off x="55956" y="25612"/>
              <a:ext cx="232407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36" name="等腰三角形 14"/>
            <p:cNvSpPr/>
            <p:nvPr/>
          </p:nvSpPr>
          <p:spPr>
            <a:xfrm rot="5400000">
              <a:off x="4545281" y="92100"/>
              <a:ext cx="167059" cy="144016"/>
            </a:xfrm>
            <a:prstGeom prst="triangle">
              <a:avLst>
                <a:gd name="adj" fmla="val 50000"/>
              </a:avLst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矩形 1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50" name="Group 3"/>
          <p:cNvGrpSpPr/>
          <p:nvPr/>
        </p:nvGrpSpPr>
        <p:grpSpPr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27651" name="椭圆 124"/>
            <p:cNvSpPr/>
            <p:nvPr/>
          </p:nvSpPr>
          <p:spPr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52" name="椭圆 125"/>
            <p:cNvSpPr/>
            <p:nvPr/>
          </p:nvSpPr>
          <p:spPr>
            <a:xfrm>
              <a:off x="90000" y="90000"/>
              <a:ext cx="684000" cy="684000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7653" name="矩形 122"/>
          <p:cNvSpPr/>
          <p:nvPr/>
        </p:nvSpPr>
        <p:spPr>
          <a:xfrm>
            <a:off x="3535363" y="2132013"/>
            <a:ext cx="562133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矩形 123"/>
          <p:cNvSpPr/>
          <p:nvPr/>
        </p:nvSpPr>
        <p:spPr>
          <a:xfrm>
            <a:off x="3535363" y="2544763"/>
            <a:ext cx="5621337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55" name="Group 8"/>
          <p:cNvGrpSpPr/>
          <p:nvPr/>
        </p:nvGrpSpPr>
        <p:grpSpPr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27656" name="矩形 79"/>
            <p:cNvSpPr/>
            <p:nvPr/>
          </p:nvSpPr>
          <p:spPr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57" name="矩形 86"/>
            <p:cNvSpPr/>
            <p:nvPr/>
          </p:nvSpPr>
          <p:spPr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58" name="矩形 93"/>
            <p:cNvSpPr/>
            <p:nvPr/>
          </p:nvSpPr>
          <p:spPr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59" name="矩形 100"/>
            <p:cNvSpPr/>
            <p:nvPr/>
          </p:nvSpPr>
          <p:spPr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0" name="矩形 107"/>
            <p:cNvSpPr/>
            <p:nvPr/>
          </p:nvSpPr>
          <p:spPr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1" name="矩形 114"/>
            <p:cNvSpPr/>
            <p:nvPr/>
          </p:nvSpPr>
          <p:spPr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2" name="矩形 126"/>
            <p:cNvSpPr/>
            <p:nvPr/>
          </p:nvSpPr>
          <p:spPr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3" name="矩形 127"/>
            <p:cNvSpPr/>
            <p:nvPr/>
          </p:nvSpPr>
          <p:spPr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4" name="矩形 128"/>
            <p:cNvSpPr/>
            <p:nvPr/>
          </p:nvSpPr>
          <p:spPr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5" name="矩形 129"/>
            <p:cNvSpPr/>
            <p:nvPr/>
          </p:nvSpPr>
          <p:spPr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6" name="矩形 130"/>
            <p:cNvSpPr/>
            <p:nvPr/>
          </p:nvSpPr>
          <p:spPr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7" name="矩形 131"/>
            <p:cNvSpPr/>
            <p:nvPr/>
          </p:nvSpPr>
          <p:spPr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8" name="矩形 132"/>
            <p:cNvSpPr/>
            <p:nvPr/>
          </p:nvSpPr>
          <p:spPr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9" name="矩形 133"/>
            <p:cNvSpPr/>
            <p:nvPr/>
          </p:nvSpPr>
          <p:spPr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0" name="矩形 134"/>
            <p:cNvSpPr/>
            <p:nvPr/>
          </p:nvSpPr>
          <p:spPr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1" name="矩形 135"/>
            <p:cNvSpPr/>
            <p:nvPr/>
          </p:nvSpPr>
          <p:spPr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2" name="矩形 136"/>
            <p:cNvSpPr/>
            <p:nvPr/>
          </p:nvSpPr>
          <p:spPr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3" name="矩形 137"/>
            <p:cNvSpPr/>
            <p:nvPr/>
          </p:nvSpPr>
          <p:spPr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4" name="矩形 138"/>
            <p:cNvSpPr/>
            <p:nvPr/>
          </p:nvSpPr>
          <p:spPr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5" name="矩形 139"/>
            <p:cNvSpPr/>
            <p:nvPr/>
          </p:nvSpPr>
          <p:spPr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6" name="矩形 140"/>
            <p:cNvSpPr/>
            <p:nvPr/>
          </p:nvSpPr>
          <p:spPr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7" name="矩形 141"/>
            <p:cNvSpPr/>
            <p:nvPr/>
          </p:nvSpPr>
          <p:spPr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8" name="矩形 142"/>
            <p:cNvSpPr/>
            <p:nvPr/>
          </p:nvSpPr>
          <p:spPr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9" name="矩形 143"/>
            <p:cNvSpPr/>
            <p:nvPr/>
          </p:nvSpPr>
          <p:spPr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0" name="矩形 144"/>
            <p:cNvSpPr/>
            <p:nvPr/>
          </p:nvSpPr>
          <p:spPr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1" name="矩形 145"/>
            <p:cNvSpPr/>
            <p:nvPr/>
          </p:nvSpPr>
          <p:spPr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2" name="矩形 146"/>
            <p:cNvSpPr/>
            <p:nvPr/>
          </p:nvSpPr>
          <p:spPr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3" name="矩形 147"/>
            <p:cNvSpPr/>
            <p:nvPr/>
          </p:nvSpPr>
          <p:spPr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4" name="矩形 148"/>
            <p:cNvSpPr/>
            <p:nvPr/>
          </p:nvSpPr>
          <p:spPr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5" name="矩形 149"/>
            <p:cNvSpPr/>
            <p:nvPr/>
          </p:nvSpPr>
          <p:spPr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6" name="矩形 150"/>
            <p:cNvSpPr/>
            <p:nvPr/>
          </p:nvSpPr>
          <p:spPr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7" name="矩形 151"/>
            <p:cNvSpPr/>
            <p:nvPr/>
          </p:nvSpPr>
          <p:spPr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8" name="矩形 152"/>
            <p:cNvSpPr/>
            <p:nvPr/>
          </p:nvSpPr>
          <p:spPr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9" name="矩形 153"/>
            <p:cNvSpPr/>
            <p:nvPr/>
          </p:nvSpPr>
          <p:spPr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0" name="矩形 154"/>
            <p:cNvSpPr/>
            <p:nvPr/>
          </p:nvSpPr>
          <p:spPr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1" name="矩形 155"/>
            <p:cNvSpPr/>
            <p:nvPr/>
          </p:nvSpPr>
          <p:spPr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2" name="矩形 156"/>
            <p:cNvSpPr/>
            <p:nvPr/>
          </p:nvSpPr>
          <p:spPr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3" name="矩形 157"/>
            <p:cNvSpPr/>
            <p:nvPr/>
          </p:nvSpPr>
          <p:spPr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4" name="矩形 158"/>
            <p:cNvSpPr/>
            <p:nvPr/>
          </p:nvSpPr>
          <p:spPr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5" name="矩形 159"/>
            <p:cNvSpPr/>
            <p:nvPr/>
          </p:nvSpPr>
          <p:spPr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6" name="矩形 160"/>
            <p:cNvSpPr/>
            <p:nvPr/>
          </p:nvSpPr>
          <p:spPr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7" name="矩形 161"/>
            <p:cNvSpPr/>
            <p:nvPr/>
          </p:nvSpPr>
          <p:spPr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8" name="矩形 162"/>
            <p:cNvSpPr/>
            <p:nvPr/>
          </p:nvSpPr>
          <p:spPr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9" name="矩形 163"/>
            <p:cNvSpPr/>
            <p:nvPr/>
          </p:nvSpPr>
          <p:spPr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0" name="矩形 164"/>
            <p:cNvSpPr/>
            <p:nvPr/>
          </p:nvSpPr>
          <p:spPr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1" name="矩形 165"/>
            <p:cNvSpPr/>
            <p:nvPr/>
          </p:nvSpPr>
          <p:spPr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2" name="矩形 166"/>
            <p:cNvSpPr/>
            <p:nvPr/>
          </p:nvSpPr>
          <p:spPr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3" name="矩形 167"/>
            <p:cNvSpPr/>
            <p:nvPr/>
          </p:nvSpPr>
          <p:spPr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4" name="矩形 168"/>
            <p:cNvSpPr/>
            <p:nvPr/>
          </p:nvSpPr>
          <p:spPr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5" name="矩形 169"/>
            <p:cNvSpPr/>
            <p:nvPr/>
          </p:nvSpPr>
          <p:spPr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6" name="矩形 170"/>
            <p:cNvSpPr/>
            <p:nvPr/>
          </p:nvSpPr>
          <p:spPr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7" name="矩形 171"/>
            <p:cNvSpPr/>
            <p:nvPr/>
          </p:nvSpPr>
          <p:spPr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8" name="矩形 172"/>
            <p:cNvSpPr/>
            <p:nvPr/>
          </p:nvSpPr>
          <p:spPr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9" name="矩形 173"/>
            <p:cNvSpPr/>
            <p:nvPr/>
          </p:nvSpPr>
          <p:spPr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10" name="矩形 174"/>
            <p:cNvSpPr/>
            <p:nvPr/>
          </p:nvSpPr>
          <p:spPr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11" name="矩形 175"/>
            <p:cNvSpPr/>
            <p:nvPr/>
          </p:nvSpPr>
          <p:spPr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12" name="矩形 176"/>
            <p:cNvSpPr/>
            <p:nvPr/>
          </p:nvSpPr>
          <p:spPr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13" name="矩形 177"/>
            <p:cNvSpPr/>
            <p:nvPr/>
          </p:nvSpPr>
          <p:spPr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14" name="矩形 178"/>
            <p:cNvSpPr/>
            <p:nvPr/>
          </p:nvSpPr>
          <p:spPr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15" name="矩形 179"/>
            <p:cNvSpPr/>
            <p:nvPr/>
          </p:nvSpPr>
          <p:spPr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716" name="Group 69"/>
          <p:cNvGrpSpPr/>
          <p:nvPr/>
        </p:nvGrpSpPr>
        <p:grpSpPr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27717" name="矩形 3"/>
            <p:cNvSpPr/>
            <p:nvPr/>
          </p:nvSpPr>
          <p:spPr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18" name="矩形 4"/>
            <p:cNvSpPr/>
            <p:nvPr/>
          </p:nvSpPr>
          <p:spPr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19" name="矩形 7"/>
            <p:cNvSpPr/>
            <p:nvPr/>
          </p:nvSpPr>
          <p:spPr>
            <a:xfrm>
              <a:off x="1750496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20" name="矩形 8"/>
            <p:cNvSpPr/>
            <p:nvPr/>
          </p:nvSpPr>
          <p:spPr>
            <a:xfrm>
              <a:off x="2188121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21" name="矩形 59"/>
            <p:cNvSpPr/>
            <p:nvPr/>
          </p:nvSpPr>
          <p:spPr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22" name="矩形 60"/>
            <p:cNvSpPr/>
            <p:nvPr/>
          </p:nvSpPr>
          <p:spPr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23" name="矩形 63"/>
            <p:cNvSpPr/>
            <p:nvPr/>
          </p:nvSpPr>
          <p:spPr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24" name="矩形 64"/>
            <p:cNvSpPr/>
            <p:nvPr/>
          </p:nvSpPr>
          <p:spPr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25" name="矩形 66"/>
            <p:cNvSpPr/>
            <p:nvPr/>
          </p:nvSpPr>
          <p:spPr>
            <a:xfrm>
              <a:off x="0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26" name="矩形 67"/>
            <p:cNvSpPr/>
            <p:nvPr/>
          </p:nvSpPr>
          <p:spPr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27" name="矩形 70"/>
            <p:cNvSpPr/>
            <p:nvPr/>
          </p:nvSpPr>
          <p:spPr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28" name="矩形 71"/>
            <p:cNvSpPr/>
            <p:nvPr/>
          </p:nvSpPr>
          <p:spPr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29" name="矩形 73"/>
            <p:cNvSpPr/>
            <p:nvPr/>
          </p:nvSpPr>
          <p:spPr>
            <a:xfrm>
              <a:off x="0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30" name="矩形 74"/>
            <p:cNvSpPr/>
            <p:nvPr/>
          </p:nvSpPr>
          <p:spPr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31" name="矩形 77"/>
            <p:cNvSpPr/>
            <p:nvPr/>
          </p:nvSpPr>
          <p:spPr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32" name="矩形 78"/>
            <p:cNvSpPr/>
            <p:nvPr/>
          </p:nvSpPr>
          <p:spPr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33" name="矩形 80"/>
            <p:cNvSpPr/>
            <p:nvPr/>
          </p:nvSpPr>
          <p:spPr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34" name="矩形 81"/>
            <p:cNvSpPr/>
            <p:nvPr/>
          </p:nvSpPr>
          <p:spPr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35" name="矩形 82"/>
            <p:cNvSpPr/>
            <p:nvPr/>
          </p:nvSpPr>
          <p:spPr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36" name="矩形 83"/>
            <p:cNvSpPr/>
            <p:nvPr/>
          </p:nvSpPr>
          <p:spPr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37" name="矩形 84"/>
            <p:cNvSpPr/>
            <p:nvPr/>
          </p:nvSpPr>
          <p:spPr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38" name="矩形 85"/>
            <p:cNvSpPr/>
            <p:nvPr/>
          </p:nvSpPr>
          <p:spPr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39" name="矩形 87"/>
            <p:cNvSpPr/>
            <p:nvPr/>
          </p:nvSpPr>
          <p:spPr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40" name="矩形 88"/>
            <p:cNvSpPr/>
            <p:nvPr/>
          </p:nvSpPr>
          <p:spPr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41" name="矩形 89"/>
            <p:cNvSpPr/>
            <p:nvPr/>
          </p:nvSpPr>
          <p:spPr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42" name="矩形 90"/>
            <p:cNvSpPr/>
            <p:nvPr/>
          </p:nvSpPr>
          <p:spPr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43" name="矩形 91"/>
            <p:cNvSpPr/>
            <p:nvPr/>
          </p:nvSpPr>
          <p:spPr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44" name="矩形 92"/>
            <p:cNvSpPr/>
            <p:nvPr/>
          </p:nvSpPr>
          <p:spPr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45" name="矩形 98"/>
            <p:cNvSpPr/>
            <p:nvPr/>
          </p:nvSpPr>
          <p:spPr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46" name="矩形 99"/>
            <p:cNvSpPr/>
            <p:nvPr/>
          </p:nvSpPr>
          <p:spPr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47" name="矩形 105"/>
            <p:cNvSpPr/>
            <p:nvPr/>
          </p:nvSpPr>
          <p:spPr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48" name="矩形 106"/>
            <p:cNvSpPr/>
            <p:nvPr/>
          </p:nvSpPr>
          <p:spPr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49" name="矩形 112"/>
            <p:cNvSpPr/>
            <p:nvPr/>
          </p:nvSpPr>
          <p:spPr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50" name="矩形 113"/>
            <p:cNvSpPr/>
            <p:nvPr/>
          </p:nvSpPr>
          <p:spPr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51" name="矩形 119"/>
            <p:cNvSpPr/>
            <p:nvPr/>
          </p:nvSpPr>
          <p:spPr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52" name="矩形 120"/>
            <p:cNvSpPr/>
            <p:nvPr/>
          </p:nvSpPr>
          <p:spPr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4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75" name="Group 4"/>
          <p:cNvGrpSpPr/>
          <p:nvPr/>
        </p:nvGrpSpPr>
        <p:grpSpPr>
          <a:xfrm>
            <a:off x="971550" y="1123950"/>
            <a:ext cx="3744913" cy="612775"/>
            <a:chOff x="0" y="0"/>
            <a:chExt cx="3744416" cy="614011"/>
          </a:xfrm>
        </p:grpSpPr>
        <p:sp>
          <p:nvSpPr>
            <p:cNvPr id="28676" name="矩形 31"/>
            <p:cNvSpPr/>
            <p:nvPr/>
          </p:nvSpPr>
          <p:spPr>
            <a:xfrm>
              <a:off x="0" y="218011"/>
              <a:ext cx="1296120" cy="396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77" name="五边形 32"/>
            <p:cNvSpPr/>
            <p:nvPr/>
          </p:nvSpPr>
          <p:spPr>
            <a:xfrm>
              <a:off x="1080120" y="0"/>
              <a:ext cx="2664296" cy="396000"/>
            </a:xfrm>
            <a:prstGeom prst="homePlate">
              <a:avLst>
                <a:gd name="adj" fmla="val 168169"/>
              </a:avLst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78" name="直角三角形 33"/>
            <p:cNvSpPr/>
            <p:nvPr/>
          </p:nvSpPr>
          <p:spPr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79" name="矩形 34"/>
            <p:cNvSpPr/>
            <p:nvPr/>
          </p:nvSpPr>
          <p:spPr>
            <a:xfrm>
              <a:off x="72008" y="277511"/>
              <a:ext cx="831703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Project 1</a:t>
              </a:r>
              <a:endParaRPr lang="zh-CN" altLang="en-US" sz="12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80" name="TextBox 62"/>
            <p:cNvSpPr/>
            <p:nvPr/>
          </p:nvSpPr>
          <p:spPr>
            <a:xfrm>
              <a:off x="1149052" y="59500"/>
              <a:ext cx="2017323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8681" name="TextBox 63"/>
          <p:cNvSpPr/>
          <p:nvPr/>
        </p:nvSpPr>
        <p:spPr>
          <a:xfrm>
            <a:off x="4716463" y="1060450"/>
            <a:ext cx="8636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52</a:t>
            </a:r>
            <a:r>
              <a:rPr lang="en-US" altLang="zh-CN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b="1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82" name="Group 11"/>
          <p:cNvGrpSpPr/>
          <p:nvPr/>
        </p:nvGrpSpPr>
        <p:grpSpPr>
          <a:xfrm>
            <a:off x="971550" y="1871663"/>
            <a:ext cx="3311525" cy="614362"/>
            <a:chOff x="0" y="0"/>
            <a:chExt cx="3312368" cy="614011"/>
          </a:xfrm>
        </p:grpSpPr>
        <p:sp>
          <p:nvSpPr>
            <p:cNvPr id="28683" name="矩形 65"/>
            <p:cNvSpPr/>
            <p:nvPr/>
          </p:nvSpPr>
          <p:spPr>
            <a:xfrm>
              <a:off x="0" y="218011"/>
              <a:ext cx="1296120" cy="396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84" name="五边形 66"/>
            <p:cNvSpPr/>
            <p:nvPr/>
          </p:nvSpPr>
          <p:spPr>
            <a:xfrm>
              <a:off x="1080120" y="0"/>
              <a:ext cx="2232248" cy="396000"/>
            </a:xfrm>
            <a:prstGeom prst="homePlate">
              <a:avLst>
                <a:gd name="adj" fmla="val 140898"/>
              </a:avLst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85" name="直角三角形 67"/>
            <p:cNvSpPr/>
            <p:nvPr/>
          </p:nvSpPr>
          <p:spPr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86" name="矩形 68"/>
            <p:cNvSpPr/>
            <p:nvPr/>
          </p:nvSpPr>
          <p:spPr>
            <a:xfrm>
              <a:off x="72008" y="277511"/>
              <a:ext cx="831703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Project 2</a:t>
              </a:r>
              <a:endParaRPr lang="zh-CN" altLang="en-US" sz="12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87" name="TextBox 69"/>
            <p:cNvSpPr/>
            <p:nvPr/>
          </p:nvSpPr>
          <p:spPr>
            <a:xfrm>
              <a:off x="1149052" y="59500"/>
              <a:ext cx="2017323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8688" name="TextBox 70"/>
          <p:cNvSpPr/>
          <p:nvPr/>
        </p:nvSpPr>
        <p:spPr>
          <a:xfrm>
            <a:off x="4283075" y="1800225"/>
            <a:ext cx="86518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43</a:t>
            </a:r>
            <a:r>
              <a:rPr lang="en-US" altLang="zh-CN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b="1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89" name="Group 18"/>
          <p:cNvGrpSpPr/>
          <p:nvPr/>
        </p:nvGrpSpPr>
        <p:grpSpPr>
          <a:xfrm>
            <a:off x="971550" y="2620963"/>
            <a:ext cx="6286500" cy="614362"/>
            <a:chOff x="0" y="0"/>
            <a:chExt cx="6286894" cy="614011"/>
          </a:xfrm>
        </p:grpSpPr>
        <p:sp>
          <p:nvSpPr>
            <p:cNvPr id="28690" name="矩形 72"/>
            <p:cNvSpPr/>
            <p:nvPr/>
          </p:nvSpPr>
          <p:spPr>
            <a:xfrm>
              <a:off x="0" y="218011"/>
              <a:ext cx="1296120" cy="396000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1" name="五边形 73"/>
            <p:cNvSpPr/>
            <p:nvPr/>
          </p:nvSpPr>
          <p:spPr>
            <a:xfrm>
              <a:off x="1080119" y="0"/>
              <a:ext cx="5206775" cy="396000"/>
            </a:xfrm>
            <a:prstGeom prst="homePlate">
              <a:avLst>
                <a:gd name="adj" fmla="val 328649"/>
              </a:avLst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2" name="直角三角形 74"/>
            <p:cNvSpPr/>
            <p:nvPr/>
          </p:nvSpPr>
          <p:spPr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A858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3" name="矩形 75"/>
            <p:cNvSpPr/>
            <p:nvPr/>
          </p:nvSpPr>
          <p:spPr>
            <a:xfrm>
              <a:off x="72008" y="277511"/>
              <a:ext cx="831703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Project 3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4" name="TextBox 76"/>
            <p:cNvSpPr/>
            <p:nvPr/>
          </p:nvSpPr>
          <p:spPr>
            <a:xfrm>
              <a:off x="1149052" y="59500"/>
              <a:ext cx="2017323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8695" name="TextBox 77"/>
          <p:cNvSpPr/>
          <p:nvPr/>
        </p:nvSpPr>
        <p:spPr>
          <a:xfrm>
            <a:off x="7258050" y="2557463"/>
            <a:ext cx="842963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93</a:t>
            </a:r>
            <a:r>
              <a:rPr lang="en-US" altLang="zh-CN" b="1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b="1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96" name="Group 25"/>
          <p:cNvGrpSpPr/>
          <p:nvPr/>
        </p:nvGrpSpPr>
        <p:grpSpPr>
          <a:xfrm>
            <a:off x="971550" y="3370263"/>
            <a:ext cx="4824413" cy="614362"/>
            <a:chOff x="0" y="0"/>
            <a:chExt cx="4824536" cy="614011"/>
          </a:xfrm>
        </p:grpSpPr>
        <p:sp>
          <p:nvSpPr>
            <p:cNvPr id="28697" name="矩形 79"/>
            <p:cNvSpPr/>
            <p:nvPr/>
          </p:nvSpPr>
          <p:spPr>
            <a:xfrm>
              <a:off x="0" y="218011"/>
              <a:ext cx="1296120" cy="396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8" name="五边形 80"/>
            <p:cNvSpPr/>
            <p:nvPr/>
          </p:nvSpPr>
          <p:spPr>
            <a:xfrm>
              <a:off x="1080120" y="0"/>
              <a:ext cx="3744416" cy="396000"/>
            </a:xfrm>
            <a:prstGeom prst="homePlate">
              <a:avLst>
                <a:gd name="adj" fmla="val 236346"/>
              </a:avLst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9" name="直角三角形 81"/>
            <p:cNvSpPr/>
            <p:nvPr/>
          </p:nvSpPr>
          <p:spPr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700" name="矩形 82"/>
            <p:cNvSpPr/>
            <p:nvPr/>
          </p:nvSpPr>
          <p:spPr>
            <a:xfrm>
              <a:off x="72008" y="277511"/>
              <a:ext cx="831703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86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Project 4</a:t>
              </a:r>
              <a:endParaRPr lang="zh-CN" altLang="en-US" sz="12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701" name="TextBox 83"/>
            <p:cNvSpPr/>
            <p:nvPr/>
          </p:nvSpPr>
          <p:spPr>
            <a:xfrm>
              <a:off x="1149052" y="59500"/>
              <a:ext cx="2017323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8702" name="TextBox 84"/>
          <p:cNvSpPr/>
          <p:nvPr/>
        </p:nvSpPr>
        <p:spPr>
          <a:xfrm>
            <a:off x="5795963" y="3306763"/>
            <a:ext cx="842962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81</a:t>
            </a:r>
            <a:r>
              <a:rPr lang="en-US" altLang="zh-CN" b="1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b="1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703" name="TextBox 85"/>
          <p:cNvSpPr/>
          <p:nvPr/>
        </p:nvSpPr>
        <p:spPr>
          <a:xfrm>
            <a:off x="1657350" y="4319588"/>
            <a:ext cx="5859463" cy="268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text here. According to the need to adjust the font size. The text use justified.</a:t>
            </a:r>
            <a:endParaRPr lang="zh-CN" altLang="en-US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矩形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698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700" name="Group 5"/>
          <p:cNvGrpSpPr/>
          <p:nvPr/>
        </p:nvGrpSpPr>
        <p:grpSpPr>
          <a:xfrm>
            <a:off x="1036638" y="974725"/>
            <a:ext cx="2166937" cy="1727200"/>
            <a:chOff x="0" y="0"/>
            <a:chExt cx="2167503" cy="1728000"/>
          </a:xfrm>
        </p:grpSpPr>
        <p:sp>
          <p:nvSpPr>
            <p:cNvPr id="29701" name="矩形 6"/>
            <p:cNvSpPr>
              <a:spLocks noChangeAspect="1"/>
            </p:cNvSpPr>
            <p:nvPr/>
          </p:nvSpPr>
          <p:spPr>
            <a:xfrm>
              <a:off x="0" y="0"/>
              <a:ext cx="2160000" cy="14400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02" name="矩形 25"/>
            <p:cNvSpPr/>
            <p:nvPr/>
          </p:nvSpPr>
          <p:spPr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03" name="矩形 26"/>
            <p:cNvSpPr/>
            <p:nvPr/>
          </p:nvSpPr>
          <p:spPr>
            <a:xfrm>
              <a:off x="736" y="1445500"/>
              <a:ext cx="2166767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04" name="Group 9"/>
          <p:cNvGrpSpPr/>
          <p:nvPr/>
        </p:nvGrpSpPr>
        <p:grpSpPr>
          <a:xfrm>
            <a:off x="1036638" y="2932113"/>
            <a:ext cx="2166937" cy="1727200"/>
            <a:chOff x="0" y="0"/>
            <a:chExt cx="2167503" cy="1728000"/>
          </a:xfrm>
        </p:grpSpPr>
        <p:sp>
          <p:nvSpPr>
            <p:cNvPr id="29705" name="矩形 29"/>
            <p:cNvSpPr>
              <a:spLocks noChangeAspect="1"/>
            </p:cNvSpPr>
            <p:nvPr/>
          </p:nvSpPr>
          <p:spPr>
            <a:xfrm>
              <a:off x="0" y="0"/>
              <a:ext cx="2160000" cy="1440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06" name="矩形 30"/>
            <p:cNvSpPr/>
            <p:nvPr/>
          </p:nvSpPr>
          <p:spPr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07" name="矩形 31"/>
            <p:cNvSpPr/>
            <p:nvPr/>
          </p:nvSpPr>
          <p:spPr>
            <a:xfrm>
              <a:off x="736" y="1445500"/>
              <a:ext cx="2166767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08" name="Group 13"/>
          <p:cNvGrpSpPr/>
          <p:nvPr/>
        </p:nvGrpSpPr>
        <p:grpSpPr>
          <a:xfrm>
            <a:off x="3484563" y="974725"/>
            <a:ext cx="2166937" cy="1727200"/>
            <a:chOff x="0" y="0"/>
            <a:chExt cx="2167503" cy="1728000"/>
          </a:xfrm>
        </p:grpSpPr>
        <p:sp>
          <p:nvSpPr>
            <p:cNvPr id="29709" name="矩形 33"/>
            <p:cNvSpPr>
              <a:spLocks noChangeAspect="1"/>
            </p:cNvSpPr>
            <p:nvPr/>
          </p:nvSpPr>
          <p:spPr>
            <a:xfrm>
              <a:off x="0" y="0"/>
              <a:ext cx="2160000" cy="144000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0" name="矩形 34"/>
            <p:cNvSpPr/>
            <p:nvPr/>
          </p:nvSpPr>
          <p:spPr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1" name="矩形 35"/>
            <p:cNvSpPr/>
            <p:nvPr/>
          </p:nvSpPr>
          <p:spPr>
            <a:xfrm>
              <a:off x="736" y="1445500"/>
              <a:ext cx="2166767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12" name="Group 17"/>
          <p:cNvGrpSpPr/>
          <p:nvPr/>
        </p:nvGrpSpPr>
        <p:grpSpPr>
          <a:xfrm>
            <a:off x="3484563" y="2932113"/>
            <a:ext cx="2166937" cy="1727200"/>
            <a:chOff x="0" y="0"/>
            <a:chExt cx="2167503" cy="1728000"/>
          </a:xfrm>
        </p:grpSpPr>
        <p:sp>
          <p:nvSpPr>
            <p:cNvPr id="29713" name="矩形 37"/>
            <p:cNvSpPr>
              <a:spLocks noChangeAspect="1"/>
            </p:cNvSpPr>
            <p:nvPr/>
          </p:nvSpPr>
          <p:spPr>
            <a:xfrm>
              <a:off x="0" y="0"/>
              <a:ext cx="2160000" cy="144000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4" name="矩形 38"/>
            <p:cNvSpPr/>
            <p:nvPr/>
          </p:nvSpPr>
          <p:spPr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5" name="矩形 39"/>
            <p:cNvSpPr/>
            <p:nvPr/>
          </p:nvSpPr>
          <p:spPr>
            <a:xfrm>
              <a:off x="736" y="1445500"/>
              <a:ext cx="2166767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16" name="Group 21"/>
          <p:cNvGrpSpPr/>
          <p:nvPr/>
        </p:nvGrpSpPr>
        <p:grpSpPr>
          <a:xfrm>
            <a:off x="5932488" y="974725"/>
            <a:ext cx="2166937" cy="1727200"/>
            <a:chOff x="0" y="0"/>
            <a:chExt cx="2167503" cy="1728000"/>
          </a:xfrm>
        </p:grpSpPr>
        <p:sp>
          <p:nvSpPr>
            <p:cNvPr id="29717" name="矩形 41"/>
            <p:cNvSpPr>
              <a:spLocks noChangeAspect="1"/>
            </p:cNvSpPr>
            <p:nvPr/>
          </p:nvSpPr>
          <p:spPr>
            <a:xfrm>
              <a:off x="0" y="0"/>
              <a:ext cx="2160000" cy="144000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8" name="矩形 42"/>
            <p:cNvSpPr/>
            <p:nvPr/>
          </p:nvSpPr>
          <p:spPr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9" name="矩形 43"/>
            <p:cNvSpPr/>
            <p:nvPr/>
          </p:nvSpPr>
          <p:spPr>
            <a:xfrm>
              <a:off x="736" y="1445500"/>
              <a:ext cx="2166767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20" name="Group 25"/>
          <p:cNvGrpSpPr/>
          <p:nvPr/>
        </p:nvGrpSpPr>
        <p:grpSpPr>
          <a:xfrm>
            <a:off x="5932488" y="2932113"/>
            <a:ext cx="2166937" cy="1727200"/>
            <a:chOff x="0" y="0"/>
            <a:chExt cx="2167503" cy="1728000"/>
          </a:xfrm>
        </p:grpSpPr>
        <p:sp>
          <p:nvSpPr>
            <p:cNvPr id="29721" name="矩形 45"/>
            <p:cNvSpPr>
              <a:spLocks noChangeAspect="1"/>
            </p:cNvSpPr>
            <p:nvPr/>
          </p:nvSpPr>
          <p:spPr>
            <a:xfrm>
              <a:off x="0" y="0"/>
              <a:ext cx="2160000" cy="144000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2" name="矩形 46"/>
            <p:cNvSpPr/>
            <p:nvPr/>
          </p:nvSpPr>
          <p:spPr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3" name="矩形 47"/>
            <p:cNvSpPr/>
            <p:nvPr/>
          </p:nvSpPr>
          <p:spPr>
            <a:xfrm>
              <a:off x="736" y="1445500"/>
              <a:ext cx="2166767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24" name="椭圆 48"/>
          <p:cNvSpPr/>
          <p:nvPr/>
        </p:nvSpPr>
        <p:spPr>
          <a:xfrm>
            <a:off x="0" y="1419225"/>
            <a:ext cx="1379538" cy="27590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380615" y="1380621"/>
              </a:cxn>
              <a:cxn ang="0">
                <a:pos x="2" y="2761239"/>
              </a:cxn>
              <a:cxn ang="0">
                <a:pos x="0" y="2761239"/>
              </a:cxn>
              <a:cxn ang="0">
                <a:pos x="1" y="2029369"/>
              </a:cxn>
              <a:cxn ang="0">
                <a:pos x="648748" y="1380621"/>
              </a:cxn>
              <a:cxn ang="0">
                <a:pos x="1" y="731869"/>
              </a:cxn>
              <a:cxn ang="0">
                <a:pos x="2" y="0"/>
              </a:cxn>
            </a:cxnLst>
            <a:pathLst>
              <a:path w="1379179" h="2758354">
                <a:moveTo>
                  <a:pt x="2" y="0"/>
                </a:moveTo>
                <a:cubicBezTo>
                  <a:pt x="761700" y="0"/>
                  <a:pt x="1379179" y="617479"/>
                  <a:pt x="1379179" y="1379177"/>
                </a:cubicBezTo>
                <a:cubicBezTo>
                  <a:pt x="1379179" y="2140875"/>
                  <a:pt x="761700" y="2758354"/>
                  <a:pt x="2" y="2758354"/>
                </a:cubicBezTo>
                <a:lnTo>
                  <a:pt x="0" y="2758354"/>
                </a:lnTo>
                <a:lnTo>
                  <a:pt x="1" y="2027249"/>
                </a:lnTo>
                <a:cubicBezTo>
                  <a:pt x="357920" y="2027249"/>
                  <a:pt x="648072" y="1737097"/>
                  <a:pt x="648072" y="1379177"/>
                </a:cubicBezTo>
                <a:cubicBezTo>
                  <a:pt x="648072" y="1021258"/>
                  <a:pt x="357921" y="731106"/>
                  <a:pt x="1" y="731105"/>
                </a:cubicBezTo>
                <a:lnTo>
                  <a:pt x="2" y="0"/>
                </a:lnTo>
                <a:close/>
              </a:path>
            </a:pathLst>
          </a:custGeom>
          <a:solidFill>
            <a:srgbClr val="282828">
              <a:alpha val="14117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25" name="椭圆 48"/>
          <p:cNvSpPr/>
          <p:nvPr/>
        </p:nvSpPr>
        <p:spPr>
          <a:xfrm flipH="1">
            <a:off x="7764463" y="1419225"/>
            <a:ext cx="1379537" cy="27590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380611" y="1380621"/>
              </a:cxn>
              <a:cxn ang="0">
                <a:pos x="2" y="2761239"/>
              </a:cxn>
              <a:cxn ang="0">
                <a:pos x="0" y="2761239"/>
              </a:cxn>
              <a:cxn ang="0">
                <a:pos x="1" y="2029369"/>
              </a:cxn>
              <a:cxn ang="0">
                <a:pos x="648744" y="1380621"/>
              </a:cxn>
              <a:cxn ang="0">
                <a:pos x="1" y="731869"/>
              </a:cxn>
              <a:cxn ang="0">
                <a:pos x="2" y="0"/>
              </a:cxn>
            </a:cxnLst>
            <a:pathLst>
              <a:path w="1379179" h="2758354">
                <a:moveTo>
                  <a:pt x="2" y="0"/>
                </a:moveTo>
                <a:cubicBezTo>
                  <a:pt x="761700" y="0"/>
                  <a:pt x="1379179" y="617479"/>
                  <a:pt x="1379179" y="1379177"/>
                </a:cubicBezTo>
                <a:cubicBezTo>
                  <a:pt x="1379179" y="2140875"/>
                  <a:pt x="761700" y="2758354"/>
                  <a:pt x="2" y="2758354"/>
                </a:cubicBezTo>
                <a:lnTo>
                  <a:pt x="0" y="2758354"/>
                </a:lnTo>
                <a:lnTo>
                  <a:pt x="1" y="2027249"/>
                </a:lnTo>
                <a:cubicBezTo>
                  <a:pt x="357920" y="2027249"/>
                  <a:pt x="648072" y="1737097"/>
                  <a:pt x="648072" y="1379177"/>
                </a:cubicBezTo>
                <a:cubicBezTo>
                  <a:pt x="648072" y="1021258"/>
                  <a:pt x="357921" y="731106"/>
                  <a:pt x="1" y="731105"/>
                </a:cubicBezTo>
                <a:lnTo>
                  <a:pt x="2" y="0"/>
                </a:lnTo>
                <a:close/>
              </a:path>
            </a:pathLst>
          </a:custGeom>
          <a:solidFill>
            <a:srgbClr val="282828">
              <a:alpha val="14117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2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23" name="Group 4"/>
          <p:cNvGrpSpPr/>
          <p:nvPr/>
        </p:nvGrpSpPr>
        <p:grpSpPr>
          <a:xfrm>
            <a:off x="1895475" y="2209800"/>
            <a:ext cx="1439863" cy="1439863"/>
            <a:chOff x="0" y="0"/>
            <a:chExt cx="1440000" cy="1440000"/>
          </a:xfrm>
        </p:grpSpPr>
        <p:sp>
          <p:nvSpPr>
            <p:cNvPr id="30724" name="灰色圆形背景"/>
            <p:cNvSpPr/>
            <p:nvPr/>
          </p:nvSpPr>
          <p:spPr>
            <a:xfrm>
              <a:off x="0" y="0"/>
              <a:ext cx="1440000" cy="1440000"/>
            </a:xfrm>
            <a:prstGeom prst="ellipse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25" name="矩形 79"/>
            <p:cNvSpPr/>
            <p:nvPr/>
          </p:nvSpPr>
          <p:spPr>
            <a:xfrm>
              <a:off x="33039" y="389510"/>
              <a:ext cx="137733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keywords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26" name="Group 7"/>
          <p:cNvGrpSpPr/>
          <p:nvPr/>
        </p:nvGrpSpPr>
        <p:grpSpPr>
          <a:xfrm>
            <a:off x="968375" y="1123950"/>
            <a:ext cx="3295650" cy="3182938"/>
            <a:chOff x="0" y="0"/>
            <a:chExt cx="3296358" cy="3182098"/>
          </a:xfrm>
        </p:grpSpPr>
        <p:sp>
          <p:nvSpPr>
            <p:cNvPr id="30727" name="灰色圆形背景"/>
            <p:cNvSpPr/>
            <p:nvPr/>
          </p:nvSpPr>
          <p:spPr>
            <a:xfrm>
              <a:off x="2144358" y="1849701"/>
              <a:ext cx="1152000" cy="1152000"/>
            </a:xfrm>
            <a:prstGeom prst="ellipse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28" name="灰色圆形背景"/>
            <p:cNvSpPr/>
            <p:nvPr/>
          </p:nvSpPr>
          <p:spPr>
            <a:xfrm>
              <a:off x="0" y="1849701"/>
              <a:ext cx="1152000" cy="1152000"/>
            </a:xfrm>
            <a:prstGeom prst="ellipse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29" name="灰色圆形背景"/>
            <p:cNvSpPr/>
            <p:nvPr/>
          </p:nvSpPr>
          <p:spPr>
            <a:xfrm>
              <a:off x="1067056" y="0"/>
              <a:ext cx="1152000" cy="1152000"/>
            </a:xfrm>
            <a:prstGeom prst="ellipse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0" name="灰色圆形背景"/>
            <p:cNvSpPr/>
            <p:nvPr/>
          </p:nvSpPr>
          <p:spPr>
            <a:xfrm>
              <a:off x="386475" y="545103"/>
              <a:ext cx="2520000" cy="25200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1" y="10800"/>
                  </a:moveTo>
                  <a:cubicBezTo>
                    <a:pt x="411" y="16538"/>
                    <a:pt x="5062" y="21189"/>
                    <a:pt x="10800" y="21189"/>
                  </a:cubicBezTo>
                  <a:cubicBezTo>
                    <a:pt x="16538" y="21189"/>
                    <a:pt x="21189" y="16538"/>
                    <a:pt x="21189" y="10800"/>
                  </a:cubicBezTo>
                  <a:cubicBezTo>
                    <a:pt x="21189" y="5062"/>
                    <a:pt x="16538" y="411"/>
                    <a:pt x="10800" y="411"/>
                  </a:cubicBezTo>
                  <a:cubicBezTo>
                    <a:pt x="5062" y="411"/>
                    <a:pt x="411" y="5062"/>
                    <a:pt x="411" y="10800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31" name="椭圆 90"/>
            <p:cNvSpPr/>
            <p:nvPr/>
          </p:nvSpPr>
          <p:spPr>
            <a:xfrm>
              <a:off x="1142475" y="67304"/>
              <a:ext cx="1008000" cy="1008000"/>
            </a:xfrm>
            <a:prstGeom prst="ellipse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2" name="椭圆 92"/>
            <p:cNvSpPr/>
            <p:nvPr/>
          </p:nvSpPr>
          <p:spPr>
            <a:xfrm>
              <a:off x="68592" y="1918826"/>
              <a:ext cx="1008000" cy="1008000"/>
            </a:xfrm>
            <a:prstGeom prst="ellipse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3" name="椭圆 94"/>
            <p:cNvSpPr/>
            <p:nvPr/>
          </p:nvSpPr>
          <p:spPr>
            <a:xfrm>
              <a:off x="2216358" y="1918826"/>
              <a:ext cx="1008000" cy="1008000"/>
            </a:xfrm>
            <a:prstGeom prst="ellipse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4" name="等腰三角形 96"/>
            <p:cNvSpPr/>
            <p:nvPr/>
          </p:nvSpPr>
          <p:spPr>
            <a:xfrm rot="8911463">
              <a:off x="2576343" y="1075540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5" name="等腰三角形 98"/>
            <p:cNvSpPr/>
            <p:nvPr/>
          </p:nvSpPr>
          <p:spPr>
            <a:xfrm rot="-5400000">
              <a:off x="1539759" y="2894066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6" name="等腰三角形 100"/>
            <p:cNvSpPr/>
            <p:nvPr/>
          </p:nvSpPr>
          <p:spPr>
            <a:xfrm rot="1626189">
              <a:off x="428576" y="1050119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7" name="矩形 80"/>
            <p:cNvSpPr/>
            <p:nvPr/>
          </p:nvSpPr>
          <p:spPr>
            <a:xfrm>
              <a:off x="1154833" y="256892"/>
              <a:ext cx="98669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keywords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8" name="矩形 81"/>
            <p:cNvSpPr/>
            <p:nvPr/>
          </p:nvSpPr>
          <p:spPr>
            <a:xfrm>
              <a:off x="79245" y="2129100"/>
              <a:ext cx="98669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keywords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9" name="矩形 82"/>
            <p:cNvSpPr/>
            <p:nvPr/>
          </p:nvSpPr>
          <p:spPr>
            <a:xfrm>
              <a:off x="2227013" y="2129099"/>
              <a:ext cx="98669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keywords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40" name="Group 24"/>
          <p:cNvGrpSpPr/>
          <p:nvPr/>
        </p:nvGrpSpPr>
        <p:grpSpPr>
          <a:xfrm>
            <a:off x="4995863" y="3317875"/>
            <a:ext cx="3311525" cy="693738"/>
            <a:chOff x="0" y="0"/>
            <a:chExt cx="3312368" cy="694658"/>
          </a:xfrm>
        </p:grpSpPr>
        <p:sp>
          <p:nvSpPr>
            <p:cNvPr id="30741" name="椭圆 110"/>
            <p:cNvSpPr/>
            <p:nvPr/>
          </p:nvSpPr>
          <p:spPr>
            <a:xfrm>
              <a:off x="0" y="43108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42" name="TextBox 112"/>
            <p:cNvSpPr/>
            <p:nvPr/>
          </p:nvSpPr>
          <p:spPr>
            <a:xfrm>
              <a:off x="154352" y="0"/>
              <a:ext cx="3112542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43" name="TextBox 114"/>
            <p:cNvSpPr/>
            <p:nvPr/>
          </p:nvSpPr>
          <p:spPr>
            <a:xfrm>
              <a:off x="165046" y="217604"/>
              <a:ext cx="3147322" cy="4770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ts val="1500"/>
                </a:lnSpc>
                <a:buFont typeface="Arial" panose="020B0604020202020204" pitchFamily="34" charset="0"/>
                <a:buNone/>
              </a:pPr>
              <a:r>
                <a:rPr lang="en-US" altLang="zh-CN" sz="1000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here. According to the need to adjust the font size. The text use justified.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744" name="Group 28"/>
          <p:cNvGrpSpPr/>
          <p:nvPr/>
        </p:nvGrpSpPr>
        <p:grpSpPr>
          <a:xfrm>
            <a:off x="4995863" y="2452688"/>
            <a:ext cx="3311525" cy="695325"/>
            <a:chOff x="0" y="0"/>
            <a:chExt cx="3312368" cy="694658"/>
          </a:xfrm>
        </p:grpSpPr>
        <p:sp>
          <p:nvSpPr>
            <p:cNvPr id="30745" name="椭圆 118"/>
            <p:cNvSpPr/>
            <p:nvPr/>
          </p:nvSpPr>
          <p:spPr>
            <a:xfrm>
              <a:off x="0" y="43108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46" name="TextBox 124"/>
            <p:cNvSpPr/>
            <p:nvPr/>
          </p:nvSpPr>
          <p:spPr>
            <a:xfrm>
              <a:off x="154352" y="0"/>
              <a:ext cx="3112542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47" name="TextBox 125"/>
            <p:cNvSpPr/>
            <p:nvPr/>
          </p:nvSpPr>
          <p:spPr>
            <a:xfrm>
              <a:off x="165046" y="217604"/>
              <a:ext cx="3147322" cy="4770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ts val="1500"/>
                </a:lnSpc>
                <a:buFont typeface="Arial" panose="020B0604020202020204" pitchFamily="34" charset="0"/>
                <a:buNone/>
              </a:pPr>
              <a:r>
                <a:rPr lang="en-US" altLang="zh-CN" sz="1000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here. According to the need to adjust the font size. The text use justified.</a:t>
              </a:r>
              <a:endParaRPr lang="zh-CN" altLang="en-US" sz="1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48" name="Group 32"/>
          <p:cNvGrpSpPr/>
          <p:nvPr/>
        </p:nvGrpSpPr>
        <p:grpSpPr>
          <a:xfrm>
            <a:off x="4995863" y="1589088"/>
            <a:ext cx="3311525" cy="695325"/>
            <a:chOff x="0" y="0"/>
            <a:chExt cx="3312368" cy="694658"/>
          </a:xfrm>
        </p:grpSpPr>
        <p:sp>
          <p:nvSpPr>
            <p:cNvPr id="30749" name="椭圆 127"/>
            <p:cNvSpPr/>
            <p:nvPr/>
          </p:nvSpPr>
          <p:spPr>
            <a:xfrm>
              <a:off x="0" y="43108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FF860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50" name="TextBox 128"/>
            <p:cNvSpPr/>
            <p:nvPr/>
          </p:nvSpPr>
          <p:spPr>
            <a:xfrm>
              <a:off x="154352" y="0"/>
              <a:ext cx="3112542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51" name="TextBox 129"/>
            <p:cNvSpPr/>
            <p:nvPr/>
          </p:nvSpPr>
          <p:spPr>
            <a:xfrm>
              <a:off x="165046" y="217604"/>
              <a:ext cx="3147322" cy="4770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ts val="1500"/>
                </a:lnSpc>
                <a:buFont typeface="Arial" panose="020B0604020202020204" pitchFamily="34" charset="0"/>
                <a:buNone/>
              </a:pPr>
              <a:r>
                <a:rPr lang="en-US" altLang="zh-CN" sz="1000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here. According to the need to adjust the font size. The text use justified.</a:t>
              </a:r>
              <a:endParaRPr lang="zh-CN" altLang="en-US" sz="10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矩形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46" name="Group 3"/>
          <p:cNvGrpSpPr/>
          <p:nvPr/>
        </p:nvGrpSpPr>
        <p:grpSpPr>
          <a:xfrm>
            <a:off x="5314950" y="952500"/>
            <a:ext cx="720725" cy="3419475"/>
            <a:chOff x="0" y="0"/>
            <a:chExt cx="720000" cy="3418584"/>
          </a:xfrm>
        </p:grpSpPr>
        <p:sp>
          <p:nvSpPr>
            <p:cNvPr id="31747" name="椭圆 76"/>
            <p:cNvSpPr/>
            <p:nvPr/>
          </p:nvSpPr>
          <p:spPr>
            <a:xfrm>
              <a:off x="0" y="2698584"/>
              <a:ext cx="720000" cy="720000"/>
            </a:xfrm>
            <a:prstGeom prst="ellipse">
              <a:avLst/>
            </a:prstGeom>
            <a:solidFill>
              <a:srgbClr val="FFC17D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48" name="椭圆 58"/>
            <p:cNvSpPr/>
            <p:nvPr/>
          </p:nvSpPr>
          <p:spPr>
            <a:xfrm>
              <a:off x="272381" y="2927672"/>
              <a:ext cx="447057" cy="461674"/>
            </a:xfrm>
            <a:custGeom>
              <a:avLst/>
              <a:gdLst/>
              <a:ahLst/>
              <a:cxnLst>
                <a:cxn ang="0">
                  <a:pos x="258993" y="0"/>
                </a:cxn>
                <a:cxn ang="0">
                  <a:pos x="444981" y="113628"/>
                </a:cxn>
                <a:cxn ang="0">
                  <a:pos x="447057" y="134225"/>
                </a:cxn>
                <a:cxn ang="0">
                  <a:pos x="235035" y="461674"/>
                </a:cxn>
                <a:cxn ang="0">
                  <a:pos x="0" y="328050"/>
                </a:cxn>
                <a:cxn ang="0">
                  <a:pos x="258993" y="0"/>
                </a:cxn>
              </a:cxnLst>
              <a:pathLst>
                <a:path w="447057" h="461674">
                  <a:moveTo>
                    <a:pt x="258993" y="0"/>
                  </a:moveTo>
                  <a:lnTo>
                    <a:pt x="444981" y="113628"/>
                  </a:lnTo>
                  <a:cubicBezTo>
                    <a:pt x="446861" y="120388"/>
                    <a:pt x="447057" y="127284"/>
                    <a:pt x="447057" y="134225"/>
                  </a:cubicBezTo>
                  <a:cubicBezTo>
                    <a:pt x="447057" y="280183"/>
                    <a:pt x="360196" y="405853"/>
                    <a:pt x="235035" y="461674"/>
                  </a:cubicBezTo>
                  <a:lnTo>
                    <a:pt x="0" y="328050"/>
                  </a:lnTo>
                  <a:lnTo>
                    <a:pt x="258993" y="0"/>
                  </a:lnTo>
                  <a:close/>
                </a:path>
              </a:pathLst>
            </a:custGeom>
            <a:solidFill>
              <a:srgbClr val="FFA4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49" name="圆角矩形 78"/>
            <p:cNvSpPr/>
            <p:nvPr/>
          </p:nvSpPr>
          <p:spPr>
            <a:xfrm>
              <a:off x="180000" y="0"/>
              <a:ext cx="360000" cy="3058584"/>
            </a:xfrm>
            <a:prstGeom prst="roundRect">
              <a:avLst>
                <a:gd name="adj" fmla="val 50000"/>
              </a:avLst>
            </a:prstGeom>
            <a:solidFill>
              <a:srgbClr val="FFC17D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50" name="圆角矩形 79"/>
            <p:cNvSpPr/>
            <p:nvPr/>
          </p:nvSpPr>
          <p:spPr>
            <a:xfrm>
              <a:off x="270000" y="144016"/>
              <a:ext cx="180000" cy="283716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51" name="椭圆 80"/>
            <p:cNvSpPr/>
            <p:nvPr/>
          </p:nvSpPr>
          <p:spPr>
            <a:xfrm>
              <a:off x="144000" y="2842584"/>
              <a:ext cx="432000" cy="432000"/>
            </a:xfrm>
            <a:prstGeom prst="ellipse">
              <a:avLst/>
            </a:prstGeom>
            <a:solidFill>
              <a:srgbClr val="DE3A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52" name="椭圆 82"/>
            <p:cNvSpPr/>
            <p:nvPr/>
          </p:nvSpPr>
          <p:spPr>
            <a:xfrm>
              <a:off x="231900" y="2956102"/>
              <a:ext cx="108000" cy="108000"/>
            </a:xfrm>
            <a:prstGeom prst="ellipse">
              <a:avLst/>
            </a:prstGeom>
            <a:solidFill>
              <a:srgbClr val="FF865B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53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4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5" name="矩形 81"/>
          <p:cNvSpPr/>
          <p:nvPr/>
        </p:nvSpPr>
        <p:spPr>
          <a:xfrm>
            <a:off x="5584825" y="1849438"/>
            <a:ext cx="179388" cy="2073275"/>
          </a:xfrm>
          <a:prstGeom prst="rect">
            <a:avLst/>
          </a:prstGeom>
          <a:solidFill>
            <a:srgbClr val="DE3A0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56" name="Group 13"/>
          <p:cNvGrpSpPr/>
          <p:nvPr/>
        </p:nvGrpSpPr>
        <p:grpSpPr>
          <a:xfrm>
            <a:off x="6078538" y="2906713"/>
            <a:ext cx="2249487" cy="323850"/>
            <a:chOff x="0" y="0"/>
            <a:chExt cx="2249266" cy="324000"/>
          </a:xfrm>
        </p:grpSpPr>
        <p:grpSp>
          <p:nvGrpSpPr>
            <p:cNvPr id="31757" name="Group 14"/>
            <p:cNvGrpSpPr/>
            <p:nvPr/>
          </p:nvGrpSpPr>
          <p:grpSpPr>
            <a:xfrm>
              <a:off x="0" y="0"/>
              <a:ext cx="2249266" cy="324000"/>
              <a:chOff x="0" y="0"/>
              <a:chExt cx="2249266" cy="324000"/>
            </a:xfrm>
          </p:grpSpPr>
          <p:sp>
            <p:nvSpPr>
              <p:cNvPr id="31758" name="矩形 73"/>
              <p:cNvSpPr/>
              <p:nvPr/>
            </p:nvSpPr>
            <p:spPr>
              <a:xfrm>
                <a:off x="72000" y="0"/>
                <a:ext cx="2177266" cy="324000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759" name="矩形 74"/>
              <p:cNvSpPr/>
              <p:nvPr/>
            </p:nvSpPr>
            <p:spPr>
              <a:xfrm>
                <a:off x="72000" y="0"/>
                <a:ext cx="72000" cy="3240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760" name="等腰三角形 75"/>
              <p:cNvSpPr/>
              <p:nvPr/>
            </p:nvSpPr>
            <p:spPr>
              <a:xfrm rot="-5400000">
                <a:off x="-18000" y="126000"/>
                <a:ext cx="108000" cy="720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1761" name="TextBox 72"/>
            <p:cNvSpPr/>
            <p:nvPr/>
          </p:nvSpPr>
          <p:spPr>
            <a:xfrm>
              <a:off x="166819" y="23499"/>
              <a:ext cx="2082447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62" name="TextBox 70"/>
          <p:cNvSpPr/>
          <p:nvPr/>
        </p:nvSpPr>
        <p:spPr>
          <a:xfrm>
            <a:off x="6056313" y="3235325"/>
            <a:ext cx="2343150" cy="668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text here. According to the need to adjust the font size.</a:t>
            </a:r>
            <a:endParaRPr lang="zh-CN" altLang="en-US" sz="10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63" name="Group 20"/>
          <p:cNvGrpSpPr/>
          <p:nvPr/>
        </p:nvGrpSpPr>
        <p:grpSpPr>
          <a:xfrm>
            <a:off x="3074988" y="1231900"/>
            <a:ext cx="2249487" cy="323850"/>
            <a:chOff x="0" y="0"/>
            <a:chExt cx="2249266" cy="324000"/>
          </a:xfrm>
        </p:grpSpPr>
        <p:grpSp>
          <p:nvGrpSpPr>
            <p:cNvPr id="31764" name="Group 21"/>
            <p:cNvGrpSpPr/>
            <p:nvPr/>
          </p:nvGrpSpPr>
          <p:grpSpPr>
            <a:xfrm flipH="1">
              <a:off x="0" y="0"/>
              <a:ext cx="2249266" cy="324000"/>
              <a:chOff x="0" y="0"/>
              <a:chExt cx="2249266" cy="324000"/>
            </a:xfrm>
          </p:grpSpPr>
          <p:sp>
            <p:nvSpPr>
              <p:cNvPr id="31765" name="矩形 66"/>
              <p:cNvSpPr/>
              <p:nvPr/>
            </p:nvSpPr>
            <p:spPr>
              <a:xfrm>
                <a:off x="72000" y="0"/>
                <a:ext cx="2177266" cy="324000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766" name="矩形 67"/>
              <p:cNvSpPr/>
              <p:nvPr/>
            </p:nvSpPr>
            <p:spPr>
              <a:xfrm>
                <a:off x="72000" y="0"/>
                <a:ext cx="72000" cy="3240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767" name="等腰三角形 68"/>
              <p:cNvSpPr/>
              <p:nvPr/>
            </p:nvSpPr>
            <p:spPr>
              <a:xfrm rot="-5400000">
                <a:off x="-18000" y="126000"/>
                <a:ext cx="108000" cy="720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1768" name="TextBox 65"/>
            <p:cNvSpPr/>
            <p:nvPr/>
          </p:nvSpPr>
          <p:spPr>
            <a:xfrm>
              <a:off x="0" y="23500"/>
              <a:ext cx="2082447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69" name="TextBox 63"/>
          <p:cNvSpPr/>
          <p:nvPr/>
        </p:nvSpPr>
        <p:spPr>
          <a:xfrm>
            <a:off x="2984500" y="1555750"/>
            <a:ext cx="2339975" cy="669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r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text here. According to the need to adjust the font size.</a:t>
            </a:r>
            <a:endParaRPr lang="zh-CN" altLang="en-US" sz="10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70" name="Group 27"/>
          <p:cNvGrpSpPr/>
          <p:nvPr/>
        </p:nvGrpSpPr>
        <p:grpSpPr>
          <a:xfrm>
            <a:off x="6056313" y="1704975"/>
            <a:ext cx="2249487" cy="323850"/>
            <a:chOff x="0" y="0"/>
            <a:chExt cx="2249266" cy="324000"/>
          </a:xfrm>
        </p:grpSpPr>
        <p:grpSp>
          <p:nvGrpSpPr>
            <p:cNvPr id="31771" name="Group 28"/>
            <p:cNvGrpSpPr/>
            <p:nvPr/>
          </p:nvGrpSpPr>
          <p:grpSpPr>
            <a:xfrm>
              <a:off x="0" y="0"/>
              <a:ext cx="2249266" cy="324000"/>
              <a:chOff x="0" y="0"/>
              <a:chExt cx="2249266" cy="324000"/>
            </a:xfrm>
          </p:grpSpPr>
          <p:sp>
            <p:nvSpPr>
              <p:cNvPr id="31772" name="矩形 58"/>
              <p:cNvSpPr/>
              <p:nvPr/>
            </p:nvSpPr>
            <p:spPr>
              <a:xfrm>
                <a:off x="72000" y="0"/>
                <a:ext cx="2177266" cy="324000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773" name="矩形 60"/>
              <p:cNvSpPr/>
              <p:nvPr/>
            </p:nvSpPr>
            <p:spPr>
              <a:xfrm>
                <a:off x="72000" y="0"/>
                <a:ext cx="72000" cy="3240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774" name="等腰三角形 61"/>
              <p:cNvSpPr/>
              <p:nvPr/>
            </p:nvSpPr>
            <p:spPr>
              <a:xfrm rot="-5400000">
                <a:off x="-18000" y="126000"/>
                <a:ext cx="108000" cy="720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1775" name="TextBox 57"/>
            <p:cNvSpPr/>
            <p:nvPr/>
          </p:nvSpPr>
          <p:spPr>
            <a:xfrm>
              <a:off x="166819" y="23499"/>
              <a:ext cx="2082447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 add a comment here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76" name="TextBox 55"/>
          <p:cNvSpPr/>
          <p:nvPr/>
        </p:nvSpPr>
        <p:spPr>
          <a:xfrm>
            <a:off x="6035675" y="2033588"/>
            <a:ext cx="2343150" cy="668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text here. According to the need to adjust the font size.</a:t>
            </a:r>
            <a:endParaRPr lang="zh-CN" altLang="en-US" sz="10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77" name="Group 34"/>
          <p:cNvGrpSpPr/>
          <p:nvPr/>
        </p:nvGrpSpPr>
        <p:grpSpPr>
          <a:xfrm>
            <a:off x="827088" y="2947988"/>
            <a:ext cx="3357562" cy="1231900"/>
            <a:chOff x="0" y="0"/>
            <a:chExt cx="3357703" cy="1231374"/>
          </a:xfrm>
        </p:grpSpPr>
        <p:grpSp>
          <p:nvGrpSpPr>
            <p:cNvPr id="31778" name="Group 35"/>
            <p:cNvGrpSpPr/>
            <p:nvPr/>
          </p:nvGrpSpPr>
          <p:grpSpPr>
            <a:xfrm>
              <a:off x="0" y="536716"/>
              <a:ext cx="3357703" cy="694658"/>
              <a:chOff x="0" y="0"/>
              <a:chExt cx="3357703" cy="694658"/>
            </a:xfrm>
          </p:grpSpPr>
          <p:sp>
            <p:nvSpPr>
              <p:cNvPr id="31779" name="矩形 84"/>
              <p:cNvSpPr/>
              <p:nvPr/>
            </p:nvSpPr>
            <p:spPr>
              <a:xfrm>
                <a:off x="0" y="81208"/>
                <a:ext cx="108000" cy="1080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780" name="TextBox 85"/>
              <p:cNvSpPr/>
              <p:nvPr/>
            </p:nvSpPr>
            <p:spPr>
              <a:xfrm>
                <a:off x="106727" y="0"/>
                <a:ext cx="2589998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To add a comment here</a:t>
                </a:r>
                <a:endParaRPr lang="zh-CN" altLang="en-US"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781" name="TextBox 86"/>
              <p:cNvSpPr/>
              <p:nvPr/>
            </p:nvSpPr>
            <p:spPr>
              <a:xfrm>
                <a:off x="117421" y="217604"/>
                <a:ext cx="3240282" cy="4770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just">
                  <a:lnSpc>
                    <a:spcPts val="1500"/>
                  </a:lnSpc>
                  <a:buFont typeface="Arial" panose="020B0604020202020204" pitchFamily="34" charset="0"/>
                  <a:buNone/>
                </a:pPr>
                <a:r>
                  <a:rPr lang="en-US" altLang="zh-CN" sz="1000" dirty="0">
                    <a:solidFill>
                      <a:srgbClr val="29292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here. According to the need to adjust the font size. The text use justified.</a:t>
                </a:r>
                <a:endParaRPr lang="zh-CN" altLang="en-US" sz="1000" dirty="0">
                  <a:solidFill>
                    <a:srgbClr val="29292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1782" name="TextBox 87"/>
            <p:cNvSpPr/>
            <p:nvPr/>
          </p:nvSpPr>
          <p:spPr>
            <a:xfrm>
              <a:off x="80509" y="0"/>
              <a:ext cx="1279517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</a:t>
              </a:r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4"/>
          <p:cNvSpPr/>
          <p:nvPr/>
        </p:nvSpPr>
        <p:spPr>
          <a:xfrm>
            <a:off x="0" y="0"/>
            <a:ext cx="2214563" cy="5143500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22" name="Group 3"/>
          <p:cNvGrpSpPr/>
          <p:nvPr/>
        </p:nvGrpSpPr>
        <p:grpSpPr>
          <a:xfrm flipH="1">
            <a:off x="0" y="0"/>
            <a:ext cx="5003800" cy="5143500"/>
            <a:chOff x="0" y="0"/>
            <a:chExt cx="5004049" cy="5143500"/>
          </a:xfrm>
        </p:grpSpPr>
        <p:sp>
          <p:nvSpPr>
            <p:cNvPr id="5123" name="直接连接符 34"/>
            <p:cNvSpPr/>
            <p:nvPr/>
          </p:nvSpPr>
          <p:spPr>
            <a:xfrm flipH="1">
              <a:off x="2425903" y="3824346"/>
              <a:ext cx="2578144" cy="1319154"/>
            </a:xfrm>
            <a:prstGeom prst="line">
              <a:avLst/>
            </a:prstGeom>
            <a:ln w="9525" cap="flat" cmpd="sng">
              <a:solidFill>
                <a:srgbClr val="FFFFFF">
                  <a:alpha val="29019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5124" name="直接连接符 35"/>
            <p:cNvSpPr/>
            <p:nvPr/>
          </p:nvSpPr>
          <p:spPr>
            <a:xfrm flipH="1" flipV="1">
              <a:off x="0" y="627534"/>
              <a:ext cx="5004049" cy="3960440"/>
            </a:xfrm>
            <a:prstGeom prst="line">
              <a:avLst/>
            </a:prstGeom>
            <a:ln w="9525" cap="flat" cmpd="sng">
              <a:solidFill>
                <a:srgbClr val="FFFFFF">
                  <a:alpha val="29019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5125" name="直接连接符 36"/>
            <p:cNvSpPr/>
            <p:nvPr/>
          </p:nvSpPr>
          <p:spPr>
            <a:xfrm flipH="1">
              <a:off x="4248472" y="3013090"/>
              <a:ext cx="755575" cy="2130410"/>
            </a:xfrm>
            <a:prstGeom prst="line">
              <a:avLst/>
            </a:prstGeom>
            <a:ln w="9525" cap="flat" cmpd="sng">
              <a:solidFill>
                <a:srgbClr val="FFFFFF">
                  <a:alpha val="29019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5126" name="直接连接符 38"/>
            <p:cNvSpPr/>
            <p:nvPr/>
          </p:nvSpPr>
          <p:spPr>
            <a:xfrm>
              <a:off x="2608837" y="0"/>
              <a:ext cx="1495619" cy="5092030"/>
            </a:xfrm>
            <a:prstGeom prst="line">
              <a:avLst/>
            </a:prstGeom>
            <a:ln w="9525" cap="flat" cmpd="sng">
              <a:solidFill>
                <a:srgbClr val="FFFFFF">
                  <a:alpha val="29019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5127" name="直接连接符 39"/>
            <p:cNvSpPr/>
            <p:nvPr/>
          </p:nvSpPr>
          <p:spPr>
            <a:xfrm flipH="1">
              <a:off x="3168352" y="2571750"/>
              <a:ext cx="1835697" cy="2571750"/>
            </a:xfrm>
            <a:prstGeom prst="line">
              <a:avLst/>
            </a:prstGeom>
            <a:ln w="9525" cap="flat" cmpd="sng">
              <a:solidFill>
                <a:srgbClr val="FFFFFF">
                  <a:alpha val="29019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  <p:sp>
        <p:nvSpPr>
          <p:cNvPr id="5128" name="矩形 16"/>
          <p:cNvSpPr/>
          <p:nvPr/>
        </p:nvSpPr>
        <p:spPr>
          <a:xfrm>
            <a:off x="119063" y="165100"/>
            <a:ext cx="1976437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CATALOGUE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29" name="Group 10"/>
          <p:cNvGrpSpPr/>
          <p:nvPr/>
        </p:nvGrpSpPr>
        <p:grpSpPr>
          <a:xfrm>
            <a:off x="2035175" y="774700"/>
            <a:ext cx="360363" cy="368300"/>
            <a:chOff x="0" y="0"/>
            <a:chExt cx="360040" cy="369332"/>
          </a:xfrm>
        </p:grpSpPr>
        <p:sp>
          <p:nvSpPr>
            <p:cNvPr id="5130" name="椭圆 23"/>
            <p:cNvSpPr/>
            <p:nvPr/>
          </p:nvSpPr>
          <p:spPr>
            <a:xfrm>
              <a:off x="0" y="4646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1" name="TextBox 52"/>
            <p:cNvSpPr/>
            <p:nvPr/>
          </p:nvSpPr>
          <p:spPr>
            <a:xfrm>
              <a:off x="20361" y="0"/>
              <a:ext cx="31931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32" name="Group 13"/>
          <p:cNvGrpSpPr/>
          <p:nvPr/>
        </p:nvGrpSpPr>
        <p:grpSpPr>
          <a:xfrm>
            <a:off x="2035175" y="1803400"/>
            <a:ext cx="360363" cy="369888"/>
            <a:chOff x="0" y="0"/>
            <a:chExt cx="360040" cy="369332"/>
          </a:xfrm>
        </p:grpSpPr>
        <p:sp>
          <p:nvSpPr>
            <p:cNvPr id="5133" name="椭圆 24"/>
            <p:cNvSpPr/>
            <p:nvPr/>
          </p:nvSpPr>
          <p:spPr>
            <a:xfrm>
              <a:off x="0" y="4647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4" name="TextBox 53"/>
            <p:cNvSpPr/>
            <p:nvPr/>
          </p:nvSpPr>
          <p:spPr>
            <a:xfrm>
              <a:off x="20361" y="0"/>
              <a:ext cx="31931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35" name="Group 16"/>
          <p:cNvGrpSpPr/>
          <p:nvPr/>
        </p:nvGrpSpPr>
        <p:grpSpPr>
          <a:xfrm>
            <a:off x="2035175" y="2816225"/>
            <a:ext cx="360363" cy="373063"/>
            <a:chOff x="0" y="0"/>
            <a:chExt cx="360040" cy="372618"/>
          </a:xfrm>
        </p:grpSpPr>
        <p:sp>
          <p:nvSpPr>
            <p:cNvPr id="5136" name="椭圆 26"/>
            <p:cNvSpPr/>
            <p:nvPr/>
          </p:nvSpPr>
          <p:spPr>
            <a:xfrm>
              <a:off x="0" y="0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7" name="TextBox 55"/>
            <p:cNvSpPr/>
            <p:nvPr/>
          </p:nvSpPr>
          <p:spPr>
            <a:xfrm>
              <a:off x="20361" y="3286"/>
              <a:ext cx="31931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38" name="Group 19"/>
          <p:cNvGrpSpPr/>
          <p:nvPr/>
        </p:nvGrpSpPr>
        <p:grpSpPr>
          <a:xfrm>
            <a:off x="2035175" y="3829050"/>
            <a:ext cx="360363" cy="369888"/>
            <a:chOff x="0" y="0"/>
            <a:chExt cx="360040" cy="369332"/>
          </a:xfrm>
        </p:grpSpPr>
        <p:sp>
          <p:nvSpPr>
            <p:cNvPr id="5139" name="椭圆 28"/>
            <p:cNvSpPr/>
            <p:nvPr/>
          </p:nvSpPr>
          <p:spPr>
            <a:xfrm>
              <a:off x="0" y="4646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0" name="TextBox 56"/>
            <p:cNvSpPr/>
            <p:nvPr/>
          </p:nvSpPr>
          <p:spPr>
            <a:xfrm>
              <a:off x="20359" y="0"/>
              <a:ext cx="31931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41" name="Group 22"/>
          <p:cNvGrpSpPr/>
          <p:nvPr/>
        </p:nvGrpSpPr>
        <p:grpSpPr>
          <a:xfrm>
            <a:off x="2578100" y="539750"/>
            <a:ext cx="863600" cy="865188"/>
            <a:chOff x="0" y="0"/>
            <a:chExt cx="864000" cy="864000"/>
          </a:xfrm>
        </p:grpSpPr>
        <p:sp>
          <p:nvSpPr>
            <p:cNvPr id="5142" name="椭圆 18"/>
            <p:cNvSpPr/>
            <p:nvPr/>
          </p:nvSpPr>
          <p:spPr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3" name="椭圆 22"/>
            <p:cNvSpPr/>
            <p:nvPr/>
          </p:nvSpPr>
          <p:spPr>
            <a:xfrm>
              <a:off x="90000" y="90000"/>
              <a:ext cx="684000" cy="684000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44" name="Group 25"/>
          <p:cNvGrpSpPr/>
          <p:nvPr/>
        </p:nvGrpSpPr>
        <p:grpSpPr>
          <a:xfrm>
            <a:off x="2578100" y="1555750"/>
            <a:ext cx="863600" cy="865188"/>
            <a:chOff x="0" y="0"/>
            <a:chExt cx="864000" cy="864000"/>
          </a:xfrm>
        </p:grpSpPr>
        <p:sp>
          <p:nvSpPr>
            <p:cNvPr id="5145" name="椭圆 19"/>
            <p:cNvSpPr/>
            <p:nvPr/>
          </p:nvSpPr>
          <p:spPr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6" name="椭圆 57"/>
            <p:cNvSpPr/>
            <p:nvPr/>
          </p:nvSpPr>
          <p:spPr>
            <a:xfrm>
              <a:off x="90000" y="90000"/>
              <a:ext cx="684000" cy="684000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47" name="Group 28"/>
          <p:cNvGrpSpPr/>
          <p:nvPr/>
        </p:nvGrpSpPr>
        <p:grpSpPr>
          <a:xfrm>
            <a:off x="2578100" y="2573338"/>
            <a:ext cx="863600" cy="863600"/>
            <a:chOff x="0" y="0"/>
            <a:chExt cx="864000" cy="864000"/>
          </a:xfrm>
        </p:grpSpPr>
        <p:sp>
          <p:nvSpPr>
            <p:cNvPr id="5148" name="椭圆 20"/>
            <p:cNvSpPr/>
            <p:nvPr/>
          </p:nvSpPr>
          <p:spPr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9" name="椭圆 58"/>
            <p:cNvSpPr/>
            <p:nvPr/>
          </p:nvSpPr>
          <p:spPr>
            <a:xfrm>
              <a:off x="90000" y="90000"/>
              <a:ext cx="684000" cy="684000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50" name="Group 31"/>
          <p:cNvGrpSpPr/>
          <p:nvPr/>
        </p:nvGrpSpPr>
        <p:grpSpPr>
          <a:xfrm>
            <a:off x="2578100" y="3589338"/>
            <a:ext cx="863600" cy="865187"/>
            <a:chOff x="0" y="0"/>
            <a:chExt cx="864000" cy="864000"/>
          </a:xfrm>
        </p:grpSpPr>
        <p:sp>
          <p:nvSpPr>
            <p:cNvPr id="5151" name="椭圆 21"/>
            <p:cNvSpPr/>
            <p:nvPr/>
          </p:nvSpPr>
          <p:spPr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2" name="椭圆 59"/>
            <p:cNvSpPr/>
            <p:nvPr/>
          </p:nvSpPr>
          <p:spPr>
            <a:xfrm>
              <a:off x="90000" y="90000"/>
              <a:ext cx="684000" cy="684000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53" name="矩形 30"/>
          <p:cNvSpPr/>
          <p:nvPr/>
        </p:nvSpPr>
        <p:spPr>
          <a:xfrm>
            <a:off x="3522663" y="655638"/>
            <a:ext cx="5621337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4" name="矩形 51"/>
          <p:cNvSpPr/>
          <p:nvPr/>
        </p:nvSpPr>
        <p:spPr>
          <a:xfrm>
            <a:off x="3522663" y="982663"/>
            <a:ext cx="5621337" cy="276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5" name="矩形 68"/>
          <p:cNvSpPr/>
          <p:nvPr/>
        </p:nvSpPr>
        <p:spPr>
          <a:xfrm>
            <a:off x="3522663" y="3733800"/>
            <a:ext cx="5621337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6" name="矩形 69"/>
          <p:cNvSpPr/>
          <p:nvPr/>
        </p:nvSpPr>
        <p:spPr>
          <a:xfrm>
            <a:off x="3522663" y="4059238"/>
            <a:ext cx="5621337" cy="2778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7" name="矩形 64"/>
          <p:cNvSpPr/>
          <p:nvPr/>
        </p:nvSpPr>
        <p:spPr>
          <a:xfrm>
            <a:off x="3522663" y="1689100"/>
            <a:ext cx="5621337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8" name="矩形 65"/>
          <p:cNvSpPr/>
          <p:nvPr/>
        </p:nvSpPr>
        <p:spPr>
          <a:xfrm>
            <a:off x="3522663" y="2016125"/>
            <a:ext cx="5621337" cy="276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9" name="矩形 66"/>
          <p:cNvSpPr/>
          <p:nvPr/>
        </p:nvSpPr>
        <p:spPr>
          <a:xfrm>
            <a:off x="3522663" y="2708275"/>
            <a:ext cx="5621337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60" name="矩形 67"/>
          <p:cNvSpPr/>
          <p:nvPr/>
        </p:nvSpPr>
        <p:spPr>
          <a:xfrm>
            <a:off x="3522663" y="3033713"/>
            <a:ext cx="5621337" cy="2778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矩形 20"/>
          <p:cNvSpPr/>
          <p:nvPr/>
        </p:nvSpPr>
        <p:spPr>
          <a:xfrm>
            <a:off x="4165600" y="1419225"/>
            <a:ext cx="288925" cy="2530475"/>
          </a:xfrm>
          <a:prstGeom prst="rect">
            <a:avLst/>
          </a:prstGeom>
          <a:solidFill>
            <a:srgbClr val="90909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0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2" name="矩形 5"/>
          <p:cNvSpPr/>
          <p:nvPr/>
        </p:nvSpPr>
        <p:spPr>
          <a:xfrm>
            <a:off x="0" y="3940175"/>
            <a:ext cx="9144000" cy="1203325"/>
          </a:xfrm>
          <a:prstGeom prst="rect">
            <a:avLst/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3" name="矩形 6"/>
          <p:cNvSpPr/>
          <p:nvPr/>
        </p:nvSpPr>
        <p:spPr>
          <a:xfrm>
            <a:off x="3570288" y="1708150"/>
            <a:ext cx="288925" cy="2241550"/>
          </a:xfrm>
          <a:prstGeom prst="rect">
            <a:avLst/>
          </a:prstGeom>
          <a:solidFill>
            <a:srgbClr val="90909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4" name="矩形 22"/>
          <p:cNvSpPr/>
          <p:nvPr/>
        </p:nvSpPr>
        <p:spPr>
          <a:xfrm>
            <a:off x="4762500" y="2066925"/>
            <a:ext cx="287338" cy="1882775"/>
          </a:xfrm>
          <a:prstGeom prst="rect">
            <a:avLst/>
          </a:prstGeom>
          <a:solidFill>
            <a:srgbClr val="90909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5" name="矩形 23"/>
          <p:cNvSpPr/>
          <p:nvPr/>
        </p:nvSpPr>
        <p:spPr>
          <a:xfrm>
            <a:off x="5357813" y="1851025"/>
            <a:ext cx="287337" cy="2098675"/>
          </a:xfrm>
          <a:prstGeom prst="rect">
            <a:avLst/>
          </a:prstGeom>
          <a:solidFill>
            <a:srgbClr val="90909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6" name="矩形 24"/>
          <p:cNvSpPr/>
          <p:nvPr/>
        </p:nvSpPr>
        <p:spPr>
          <a:xfrm>
            <a:off x="5953125" y="1203325"/>
            <a:ext cx="288925" cy="2746375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7" name="矩形 25"/>
          <p:cNvSpPr/>
          <p:nvPr/>
        </p:nvSpPr>
        <p:spPr>
          <a:xfrm>
            <a:off x="6548438" y="1635125"/>
            <a:ext cx="288925" cy="2314575"/>
          </a:xfrm>
          <a:prstGeom prst="rect">
            <a:avLst/>
          </a:prstGeom>
          <a:solidFill>
            <a:srgbClr val="90909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8" name="矩形 26"/>
          <p:cNvSpPr/>
          <p:nvPr/>
        </p:nvSpPr>
        <p:spPr>
          <a:xfrm>
            <a:off x="7143750" y="2282825"/>
            <a:ext cx="288925" cy="1666875"/>
          </a:xfrm>
          <a:prstGeom prst="rect">
            <a:avLst/>
          </a:prstGeom>
          <a:solidFill>
            <a:srgbClr val="90909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9" name="矩形 27"/>
          <p:cNvSpPr/>
          <p:nvPr/>
        </p:nvSpPr>
        <p:spPr>
          <a:xfrm>
            <a:off x="7740650" y="2066925"/>
            <a:ext cx="288925" cy="1882775"/>
          </a:xfrm>
          <a:prstGeom prst="rect">
            <a:avLst/>
          </a:prstGeom>
          <a:solidFill>
            <a:srgbClr val="90909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80" name="矩形 28"/>
          <p:cNvSpPr/>
          <p:nvPr/>
        </p:nvSpPr>
        <p:spPr>
          <a:xfrm>
            <a:off x="2974975" y="2282825"/>
            <a:ext cx="288925" cy="1666875"/>
          </a:xfrm>
          <a:prstGeom prst="rect">
            <a:avLst/>
          </a:prstGeom>
          <a:solidFill>
            <a:srgbClr val="90909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81" name="矩形 29"/>
          <p:cNvSpPr/>
          <p:nvPr/>
        </p:nvSpPr>
        <p:spPr>
          <a:xfrm>
            <a:off x="2379663" y="2828925"/>
            <a:ext cx="287337" cy="1120775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82" name="矩形 30"/>
          <p:cNvSpPr/>
          <p:nvPr/>
        </p:nvSpPr>
        <p:spPr>
          <a:xfrm>
            <a:off x="1782763" y="2427288"/>
            <a:ext cx="288925" cy="1522412"/>
          </a:xfrm>
          <a:prstGeom prst="rect">
            <a:avLst/>
          </a:prstGeom>
          <a:solidFill>
            <a:srgbClr val="90909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83" name="矩形 31"/>
          <p:cNvSpPr/>
          <p:nvPr/>
        </p:nvSpPr>
        <p:spPr>
          <a:xfrm>
            <a:off x="1187450" y="2601913"/>
            <a:ext cx="288925" cy="1338262"/>
          </a:xfrm>
          <a:prstGeom prst="rect">
            <a:avLst/>
          </a:prstGeom>
          <a:solidFill>
            <a:srgbClr val="90909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784" name="Group 17"/>
          <p:cNvGrpSpPr/>
          <p:nvPr/>
        </p:nvGrpSpPr>
        <p:grpSpPr>
          <a:xfrm>
            <a:off x="0" y="3927475"/>
            <a:ext cx="9144000" cy="307975"/>
            <a:chOff x="0" y="0"/>
            <a:chExt cx="9144000" cy="307777"/>
          </a:xfrm>
        </p:grpSpPr>
        <p:sp>
          <p:nvSpPr>
            <p:cNvPr id="32785" name="矩形 46"/>
            <p:cNvSpPr/>
            <p:nvPr/>
          </p:nvSpPr>
          <p:spPr>
            <a:xfrm>
              <a:off x="0" y="12365"/>
              <a:ext cx="9144000" cy="288000"/>
            </a:xfrm>
            <a:prstGeom prst="rect">
              <a:avLst/>
            </a:prstGeom>
            <a:solidFill>
              <a:srgbClr val="DA72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86" name="TextBox 47"/>
            <p:cNvSpPr/>
            <p:nvPr/>
          </p:nvSpPr>
          <p:spPr>
            <a:xfrm>
              <a:off x="1125141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87" name="TextBox 48"/>
            <p:cNvSpPr/>
            <p:nvPr/>
          </p:nvSpPr>
          <p:spPr>
            <a:xfrm>
              <a:off x="1721709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88" name="TextBox 49"/>
            <p:cNvSpPr/>
            <p:nvPr/>
          </p:nvSpPr>
          <p:spPr>
            <a:xfrm>
              <a:off x="2318277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89" name="TextBox 50"/>
            <p:cNvSpPr/>
            <p:nvPr/>
          </p:nvSpPr>
          <p:spPr>
            <a:xfrm>
              <a:off x="2914845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0" name="TextBox 51"/>
            <p:cNvSpPr/>
            <p:nvPr/>
          </p:nvSpPr>
          <p:spPr>
            <a:xfrm>
              <a:off x="3511413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1" name="TextBox 52"/>
            <p:cNvSpPr/>
            <p:nvPr/>
          </p:nvSpPr>
          <p:spPr>
            <a:xfrm>
              <a:off x="4107981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06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2" name="TextBox 53"/>
            <p:cNvSpPr/>
            <p:nvPr/>
          </p:nvSpPr>
          <p:spPr>
            <a:xfrm>
              <a:off x="4704549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07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3" name="TextBox 54"/>
            <p:cNvSpPr/>
            <p:nvPr/>
          </p:nvSpPr>
          <p:spPr>
            <a:xfrm>
              <a:off x="5301117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08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4" name="TextBox 55"/>
            <p:cNvSpPr/>
            <p:nvPr/>
          </p:nvSpPr>
          <p:spPr>
            <a:xfrm>
              <a:off x="5897685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09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5" name="TextBox 56"/>
            <p:cNvSpPr/>
            <p:nvPr/>
          </p:nvSpPr>
          <p:spPr>
            <a:xfrm>
              <a:off x="6494253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6" name="TextBox 57"/>
            <p:cNvSpPr/>
            <p:nvPr/>
          </p:nvSpPr>
          <p:spPr>
            <a:xfrm>
              <a:off x="7090821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11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797" name="TextBox 58"/>
            <p:cNvSpPr/>
            <p:nvPr/>
          </p:nvSpPr>
          <p:spPr>
            <a:xfrm>
              <a:off x="7687394" y="0"/>
              <a:ext cx="39626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</a:t>
              </a:r>
              <a:endParaRPr lang="zh-CN" altLang="en-US" sz="1400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798" name="Group 31"/>
          <p:cNvGrpSpPr/>
          <p:nvPr/>
        </p:nvGrpSpPr>
        <p:grpSpPr>
          <a:xfrm>
            <a:off x="2159000" y="4376738"/>
            <a:ext cx="4826000" cy="533400"/>
            <a:chOff x="0" y="0"/>
            <a:chExt cx="4826746" cy="533368"/>
          </a:xfrm>
        </p:grpSpPr>
        <p:sp>
          <p:nvSpPr>
            <p:cNvPr id="32799" name="矩形 59"/>
            <p:cNvSpPr/>
            <p:nvPr/>
          </p:nvSpPr>
          <p:spPr>
            <a:xfrm>
              <a:off x="580278" y="0"/>
              <a:ext cx="366618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insert title here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800" name="矩形 60"/>
            <p:cNvSpPr/>
            <p:nvPr/>
          </p:nvSpPr>
          <p:spPr>
            <a:xfrm>
              <a:off x="0" y="256369"/>
              <a:ext cx="482674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8E4A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the title here illustrated text</a:t>
              </a:r>
              <a:endParaRPr lang="zh-CN" altLang="en-US" sz="1200" dirty="0">
                <a:solidFill>
                  <a:srgbClr val="8E4A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2801" name="TextBox 61"/>
          <p:cNvSpPr/>
          <p:nvPr/>
        </p:nvSpPr>
        <p:spPr>
          <a:xfrm>
            <a:off x="5795963" y="701675"/>
            <a:ext cx="60483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98</a:t>
            </a:r>
            <a:endParaRPr lang="zh-CN" altLang="en-US" sz="2800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802" name="TextBox 62"/>
          <p:cNvSpPr/>
          <p:nvPr/>
        </p:nvSpPr>
        <p:spPr>
          <a:xfrm>
            <a:off x="2219325" y="2341563"/>
            <a:ext cx="604838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35</a:t>
            </a:r>
            <a:endParaRPr lang="zh-CN" altLang="en-US" sz="2800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4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795" name="椭圆 8"/>
          <p:cNvSpPr/>
          <p:nvPr/>
        </p:nvSpPr>
        <p:spPr>
          <a:xfrm>
            <a:off x="971550" y="3508375"/>
            <a:ext cx="7034213" cy="790575"/>
          </a:xfrm>
          <a:custGeom>
            <a:avLst/>
            <a:gdLst/>
            <a:ahLst/>
            <a:cxnLst>
              <a:cxn ang="0">
                <a:pos x="3516279" y="0"/>
              </a:cxn>
              <a:cxn ang="0">
                <a:pos x="7032554" y="788470"/>
              </a:cxn>
              <a:cxn ang="0">
                <a:pos x="3516279" y="215257"/>
              </a:cxn>
              <a:cxn ang="0">
                <a:pos x="0" y="788470"/>
              </a:cxn>
              <a:cxn ang="0">
                <a:pos x="3516279" y="0"/>
              </a:cxn>
            </a:cxnLst>
            <a:pathLst>
              <a:path w="7034766" h="791278">
                <a:moveTo>
                  <a:pt x="3517383" y="0"/>
                </a:moveTo>
                <a:cubicBezTo>
                  <a:pt x="5027813" y="0"/>
                  <a:pt x="6344283" y="318829"/>
                  <a:pt x="7034766" y="791278"/>
                </a:cubicBezTo>
                <a:cubicBezTo>
                  <a:pt x="6205735" y="440222"/>
                  <a:pt x="4938050" y="216024"/>
                  <a:pt x="3517383" y="216024"/>
                </a:cubicBezTo>
                <a:cubicBezTo>
                  <a:pt x="2096717" y="216024"/>
                  <a:pt x="829032" y="440222"/>
                  <a:pt x="0" y="791278"/>
                </a:cubicBezTo>
                <a:cubicBezTo>
                  <a:pt x="690483" y="318829"/>
                  <a:pt x="2006953" y="0"/>
                  <a:pt x="3517383" y="0"/>
                </a:cubicBezTo>
                <a:close/>
              </a:path>
            </a:pathLst>
          </a:custGeom>
          <a:solidFill>
            <a:srgbClr val="C0C0C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3796" name="Group 5"/>
          <p:cNvGrpSpPr/>
          <p:nvPr/>
        </p:nvGrpSpPr>
        <p:grpSpPr>
          <a:xfrm>
            <a:off x="3627438" y="1865313"/>
            <a:ext cx="1728787" cy="1728787"/>
            <a:chOff x="0" y="0"/>
            <a:chExt cx="1728192" cy="1728192"/>
          </a:xfrm>
        </p:grpSpPr>
        <p:sp>
          <p:nvSpPr>
            <p:cNvPr id="34822" name="五角星 68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798" name="五角星 32"/>
            <p:cNvSpPr/>
            <p:nvPr/>
          </p:nvSpPr>
          <p:spPr>
            <a:xfrm>
              <a:off x="330116" y="1204861"/>
              <a:ext cx="1067960" cy="523331"/>
            </a:xfrm>
            <a:custGeom>
              <a:avLst/>
              <a:gdLst/>
              <a:ahLst/>
              <a:cxnLst>
                <a:cxn ang="0">
                  <a:pos x="27583" y="0"/>
                </a:cxn>
                <a:cxn ang="0">
                  <a:pos x="533980" y="131310"/>
                </a:cxn>
                <a:cxn ang="0">
                  <a:pos x="1040377" y="0"/>
                </a:cxn>
                <a:cxn ang="0">
                  <a:pos x="1067960" y="523331"/>
                </a:cxn>
                <a:cxn ang="0">
                  <a:pos x="533980" y="305870"/>
                </a:cxn>
                <a:cxn ang="0">
                  <a:pos x="0" y="523331"/>
                </a:cxn>
                <a:cxn ang="0">
                  <a:pos x="27583" y="0"/>
                </a:cxn>
              </a:cxnLst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B05C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799" name="TextBox 70"/>
            <p:cNvSpPr/>
            <p:nvPr/>
          </p:nvSpPr>
          <p:spPr>
            <a:xfrm>
              <a:off x="606653" y="479375"/>
              <a:ext cx="514885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4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800" name="Group 9"/>
          <p:cNvGrpSpPr/>
          <p:nvPr/>
        </p:nvGrpSpPr>
        <p:grpSpPr>
          <a:xfrm rot="-480000">
            <a:off x="2282825" y="2327275"/>
            <a:ext cx="1398588" cy="1397000"/>
            <a:chOff x="0" y="0"/>
            <a:chExt cx="1728192" cy="1728192"/>
          </a:xfrm>
        </p:grpSpPr>
        <p:sp>
          <p:nvSpPr>
            <p:cNvPr id="34826" name="五角星 72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02" name="五角星 32"/>
            <p:cNvSpPr/>
            <p:nvPr/>
          </p:nvSpPr>
          <p:spPr>
            <a:xfrm>
              <a:off x="330116" y="1204861"/>
              <a:ext cx="1067960" cy="523331"/>
            </a:xfrm>
            <a:custGeom>
              <a:avLst/>
              <a:gdLst/>
              <a:ahLst/>
              <a:cxnLst>
                <a:cxn ang="0">
                  <a:pos x="27583" y="0"/>
                </a:cxn>
                <a:cxn ang="0">
                  <a:pos x="533980" y="131310"/>
                </a:cxn>
                <a:cxn ang="0">
                  <a:pos x="1040377" y="0"/>
                </a:cxn>
                <a:cxn ang="0">
                  <a:pos x="1067960" y="523331"/>
                </a:cxn>
                <a:cxn ang="0">
                  <a:pos x="533980" y="305870"/>
                </a:cxn>
                <a:cxn ang="0">
                  <a:pos x="0" y="523331"/>
                </a:cxn>
                <a:cxn ang="0">
                  <a:pos x="27583" y="0"/>
                </a:cxn>
              </a:cxnLst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2828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03" name="TextBox 74"/>
            <p:cNvSpPr/>
            <p:nvPr/>
          </p:nvSpPr>
          <p:spPr>
            <a:xfrm>
              <a:off x="582524" y="479375"/>
              <a:ext cx="563145" cy="7989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804" name="Group 13"/>
          <p:cNvGrpSpPr/>
          <p:nvPr/>
        </p:nvGrpSpPr>
        <p:grpSpPr>
          <a:xfrm rot="-981927">
            <a:off x="1119188" y="2730500"/>
            <a:ext cx="1217612" cy="1219200"/>
            <a:chOff x="0" y="0"/>
            <a:chExt cx="1728192" cy="1728192"/>
          </a:xfrm>
        </p:grpSpPr>
        <p:sp>
          <p:nvSpPr>
            <p:cNvPr id="34830" name="五角星 76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06" name="五角星 32"/>
            <p:cNvSpPr/>
            <p:nvPr/>
          </p:nvSpPr>
          <p:spPr>
            <a:xfrm>
              <a:off x="330116" y="1204861"/>
              <a:ext cx="1067960" cy="523331"/>
            </a:xfrm>
            <a:custGeom>
              <a:avLst/>
              <a:gdLst/>
              <a:ahLst/>
              <a:cxnLst>
                <a:cxn ang="0">
                  <a:pos x="27583" y="0"/>
                </a:cxn>
                <a:cxn ang="0">
                  <a:pos x="533980" y="131310"/>
                </a:cxn>
                <a:cxn ang="0">
                  <a:pos x="1040377" y="0"/>
                </a:cxn>
                <a:cxn ang="0">
                  <a:pos x="1067960" y="523331"/>
                </a:cxn>
                <a:cxn ang="0">
                  <a:pos x="533980" y="305870"/>
                </a:cxn>
                <a:cxn ang="0">
                  <a:pos x="0" y="523331"/>
                </a:cxn>
                <a:cxn ang="0">
                  <a:pos x="27583" y="0"/>
                </a:cxn>
              </a:cxnLst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B05C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07" name="TextBox 78"/>
            <p:cNvSpPr/>
            <p:nvPr/>
          </p:nvSpPr>
          <p:spPr>
            <a:xfrm>
              <a:off x="572902" y="493115"/>
              <a:ext cx="582386" cy="7856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808" name="Group 17"/>
          <p:cNvGrpSpPr/>
          <p:nvPr/>
        </p:nvGrpSpPr>
        <p:grpSpPr>
          <a:xfrm rot="480000">
            <a:off x="5300663" y="2286000"/>
            <a:ext cx="1398587" cy="1398588"/>
            <a:chOff x="0" y="0"/>
            <a:chExt cx="1728192" cy="1728192"/>
          </a:xfrm>
        </p:grpSpPr>
        <p:sp>
          <p:nvSpPr>
            <p:cNvPr id="34834" name="五角星 80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10" name="五角星 32"/>
            <p:cNvSpPr/>
            <p:nvPr/>
          </p:nvSpPr>
          <p:spPr>
            <a:xfrm>
              <a:off x="330116" y="1204861"/>
              <a:ext cx="1067960" cy="523331"/>
            </a:xfrm>
            <a:custGeom>
              <a:avLst/>
              <a:gdLst/>
              <a:ahLst/>
              <a:cxnLst>
                <a:cxn ang="0">
                  <a:pos x="27583" y="0"/>
                </a:cxn>
                <a:cxn ang="0">
                  <a:pos x="533980" y="131310"/>
                </a:cxn>
                <a:cxn ang="0">
                  <a:pos x="1040377" y="0"/>
                </a:cxn>
                <a:cxn ang="0">
                  <a:pos x="1067960" y="523331"/>
                </a:cxn>
                <a:cxn ang="0">
                  <a:pos x="533980" y="305870"/>
                </a:cxn>
                <a:cxn ang="0">
                  <a:pos x="0" y="523331"/>
                </a:cxn>
                <a:cxn ang="0">
                  <a:pos x="27583" y="0"/>
                </a:cxn>
              </a:cxnLst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2828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11" name="TextBox 82"/>
            <p:cNvSpPr/>
            <p:nvPr/>
          </p:nvSpPr>
          <p:spPr>
            <a:xfrm>
              <a:off x="582524" y="479375"/>
              <a:ext cx="563145" cy="7989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812" name="Group 21"/>
          <p:cNvGrpSpPr/>
          <p:nvPr/>
        </p:nvGrpSpPr>
        <p:grpSpPr>
          <a:xfrm rot="967929">
            <a:off x="6645275" y="2730500"/>
            <a:ext cx="1217613" cy="1219200"/>
            <a:chOff x="0" y="0"/>
            <a:chExt cx="1728192" cy="1728192"/>
          </a:xfrm>
        </p:grpSpPr>
        <p:sp>
          <p:nvSpPr>
            <p:cNvPr id="34838" name="五角星 84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14" name="五角星 32"/>
            <p:cNvSpPr/>
            <p:nvPr/>
          </p:nvSpPr>
          <p:spPr>
            <a:xfrm>
              <a:off x="330116" y="1204861"/>
              <a:ext cx="1067960" cy="523331"/>
            </a:xfrm>
            <a:custGeom>
              <a:avLst/>
              <a:gdLst/>
              <a:ahLst/>
              <a:cxnLst>
                <a:cxn ang="0">
                  <a:pos x="27583" y="0"/>
                </a:cxn>
                <a:cxn ang="0">
                  <a:pos x="533980" y="131310"/>
                </a:cxn>
                <a:cxn ang="0">
                  <a:pos x="1040377" y="0"/>
                </a:cxn>
                <a:cxn ang="0">
                  <a:pos x="1067960" y="523331"/>
                </a:cxn>
                <a:cxn ang="0">
                  <a:pos x="533980" y="305870"/>
                </a:cxn>
                <a:cxn ang="0">
                  <a:pos x="0" y="523331"/>
                </a:cxn>
                <a:cxn ang="0">
                  <a:pos x="27583" y="0"/>
                </a:cxn>
              </a:cxnLst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B05C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15" name="TextBox 86"/>
            <p:cNvSpPr/>
            <p:nvPr/>
          </p:nvSpPr>
          <p:spPr>
            <a:xfrm>
              <a:off x="572902" y="493115"/>
              <a:ext cx="582386" cy="7856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3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3816" name="TextBox 87"/>
          <p:cNvSpPr/>
          <p:nvPr/>
        </p:nvSpPr>
        <p:spPr>
          <a:xfrm>
            <a:off x="2181225" y="4090988"/>
            <a:ext cx="4619625" cy="4778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 b="1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text here. According to the need to adjust the font size. The text use justified.</a:t>
            </a:r>
            <a:endParaRPr lang="zh-CN" altLang="en-US" sz="1100" b="1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17" name="TextBox 88"/>
          <p:cNvSpPr/>
          <p:nvPr/>
        </p:nvSpPr>
        <p:spPr>
          <a:xfrm>
            <a:off x="3744913" y="1038225"/>
            <a:ext cx="1500187" cy="669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18" name="TextBox 89"/>
          <p:cNvSpPr/>
          <p:nvPr/>
        </p:nvSpPr>
        <p:spPr>
          <a:xfrm>
            <a:off x="2152650" y="1492250"/>
            <a:ext cx="1501775" cy="668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19" name="TextBox 90"/>
          <p:cNvSpPr/>
          <p:nvPr/>
        </p:nvSpPr>
        <p:spPr>
          <a:xfrm>
            <a:off x="5321300" y="1492250"/>
            <a:ext cx="1501775" cy="668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20" name="TextBox 91"/>
          <p:cNvSpPr/>
          <p:nvPr/>
        </p:nvSpPr>
        <p:spPr>
          <a:xfrm>
            <a:off x="762000" y="1957388"/>
            <a:ext cx="1500188" cy="668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21" name="TextBox 92"/>
          <p:cNvSpPr/>
          <p:nvPr/>
        </p:nvSpPr>
        <p:spPr>
          <a:xfrm>
            <a:off x="6772275" y="1957388"/>
            <a:ext cx="1501775" cy="668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15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矩形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4818" name="Group 3"/>
          <p:cNvGrpSpPr/>
          <p:nvPr/>
        </p:nvGrpSpPr>
        <p:grpSpPr>
          <a:xfrm>
            <a:off x="0" y="0"/>
            <a:ext cx="9144000" cy="3959225"/>
            <a:chOff x="0" y="0"/>
            <a:chExt cx="9144000" cy="3959968"/>
          </a:xfrm>
        </p:grpSpPr>
        <p:sp>
          <p:nvSpPr>
            <p:cNvPr id="34819" name="矩形 254"/>
            <p:cNvSpPr/>
            <p:nvPr/>
          </p:nvSpPr>
          <p:spPr>
            <a:xfrm>
              <a:off x="0" y="113953"/>
              <a:ext cx="9144000" cy="38460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44000" y="0"/>
                </a:cxn>
                <a:cxn ang="0">
                  <a:pos x="9144000" y="3651870"/>
                </a:cxn>
                <a:cxn ang="0">
                  <a:pos x="4766144" y="3651870"/>
                </a:cxn>
                <a:cxn ang="0">
                  <a:pos x="4571999" y="3846015"/>
                </a:cxn>
                <a:cxn ang="0">
                  <a:pos x="4377855" y="3651870"/>
                </a:cxn>
                <a:cxn ang="0">
                  <a:pos x="0" y="3651870"/>
                </a:cxn>
                <a:cxn ang="0">
                  <a:pos x="0" y="0"/>
                </a:cxn>
              </a:cxnLst>
              <a:pathLst>
                <a:path w="9144000" h="3846015">
                  <a:moveTo>
                    <a:pt x="0" y="0"/>
                  </a:moveTo>
                  <a:lnTo>
                    <a:pt x="9144000" y="0"/>
                  </a:lnTo>
                  <a:lnTo>
                    <a:pt x="9144000" y="3651870"/>
                  </a:lnTo>
                  <a:lnTo>
                    <a:pt x="4766144" y="3651870"/>
                  </a:lnTo>
                  <a:lnTo>
                    <a:pt x="4571999" y="3846015"/>
                  </a:lnTo>
                  <a:lnTo>
                    <a:pt x="4377855" y="3651870"/>
                  </a:lnTo>
                  <a:lnTo>
                    <a:pt x="0" y="365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29">
                <a:alpha val="29803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4820" name="矩形 254"/>
            <p:cNvSpPr/>
            <p:nvPr/>
          </p:nvSpPr>
          <p:spPr>
            <a:xfrm>
              <a:off x="0" y="0"/>
              <a:ext cx="9144000" cy="38460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44000" y="0"/>
                </a:cxn>
                <a:cxn ang="0">
                  <a:pos x="9144000" y="3651870"/>
                </a:cxn>
                <a:cxn ang="0">
                  <a:pos x="4766144" y="3651870"/>
                </a:cxn>
                <a:cxn ang="0">
                  <a:pos x="4571999" y="3846015"/>
                </a:cxn>
                <a:cxn ang="0">
                  <a:pos x="4377855" y="3651870"/>
                </a:cxn>
                <a:cxn ang="0">
                  <a:pos x="0" y="3651870"/>
                </a:cxn>
                <a:cxn ang="0">
                  <a:pos x="0" y="0"/>
                </a:cxn>
              </a:cxnLst>
              <a:pathLst>
                <a:path w="9144000" h="3846015">
                  <a:moveTo>
                    <a:pt x="0" y="0"/>
                  </a:moveTo>
                  <a:lnTo>
                    <a:pt x="9144000" y="0"/>
                  </a:lnTo>
                  <a:lnTo>
                    <a:pt x="9144000" y="3651870"/>
                  </a:lnTo>
                  <a:lnTo>
                    <a:pt x="4766144" y="3651870"/>
                  </a:lnTo>
                  <a:lnTo>
                    <a:pt x="4571999" y="3846015"/>
                  </a:lnTo>
                  <a:lnTo>
                    <a:pt x="4377855" y="3651870"/>
                  </a:lnTo>
                  <a:lnTo>
                    <a:pt x="0" y="365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4821" name="矩形 258"/>
          <p:cNvSpPr/>
          <p:nvPr/>
        </p:nvSpPr>
        <p:spPr>
          <a:xfrm>
            <a:off x="0" y="1771650"/>
            <a:ext cx="91440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THANK YOU</a:t>
            </a:r>
            <a:endParaRPr lang="zh-CN" altLang="en-US" sz="6000" dirty="0">
              <a:solidFill>
                <a:srgbClr val="000000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4822" name="矩形 259"/>
          <p:cNvSpPr/>
          <p:nvPr/>
        </p:nvSpPr>
        <p:spPr>
          <a:xfrm>
            <a:off x="0" y="1681163"/>
            <a:ext cx="91440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0" lvl="2" indent="0" algn="ctr" eaLnBrk="1" hangingPunct="1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THANK YOU</a:t>
            </a:r>
            <a:endParaRPr lang="zh-CN" altLang="en-US" sz="60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4823" name="文本框 223"/>
          <p:cNvSpPr/>
          <p:nvPr/>
        </p:nvSpPr>
        <p:spPr>
          <a:xfrm>
            <a:off x="4146550" y="835025"/>
            <a:ext cx="8413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4" name="矩形 29"/>
          <p:cNvSpPr/>
          <p:nvPr/>
        </p:nvSpPr>
        <p:spPr>
          <a:xfrm>
            <a:off x="0" y="4219575"/>
            <a:ext cx="91440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8C43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name</a:t>
            </a:r>
            <a:endParaRPr lang="en-US" altLang="zh-CN" dirty="0">
              <a:solidFill>
                <a:srgbClr val="8C430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285591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  <a:sym typeface="+mn-ea"/>
              </a:rPr>
              <a:t>https://www.freeppt7.com</a:t>
            </a:r>
            <a:endParaRPr kumimoji="0" lang="en-US" altLang="zh-CN" sz="2100" b="0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zh-CN" altLang="en-US" sz="2400" b="0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</a:t>
            </a:r>
            <a:r>
              <a:rPr kumimoji="0" lang="zh-CN" altLang="en-US" sz="2400" b="0" i="0" u="none" strike="noStrike" kern="1200" cap="none" spc="200" normalizeH="0" baseline="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       </a:t>
            </a:r>
            <a:r>
              <a:rPr kumimoji="0" sz="1800" b="0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Best PPT templates for free download</a:t>
            </a:r>
            <a:endParaRPr kumimoji="0" sz="1800" b="0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5845" name="矩形 11"/>
          <p:cNvSpPr/>
          <p:nvPr/>
        </p:nvSpPr>
        <p:spPr>
          <a:xfrm>
            <a:off x="1982788" y="2940050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 eaLnBrk="0" hangingPunct="0"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633413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矩形 1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46" name="Group 3"/>
          <p:cNvGrpSpPr/>
          <p:nvPr/>
        </p:nvGrpSpPr>
        <p:grpSpPr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6147" name="椭圆 124"/>
            <p:cNvSpPr/>
            <p:nvPr/>
          </p:nvSpPr>
          <p:spPr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48" name="椭圆 125"/>
            <p:cNvSpPr/>
            <p:nvPr/>
          </p:nvSpPr>
          <p:spPr>
            <a:xfrm>
              <a:off x="90000" y="90000"/>
              <a:ext cx="684000" cy="684000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49" name="Group 6"/>
          <p:cNvGrpSpPr/>
          <p:nvPr/>
        </p:nvGrpSpPr>
        <p:grpSpPr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6150" name="矩形 3"/>
            <p:cNvSpPr/>
            <p:nvPr/>
          </p:nvSpPr>
          <p:spPr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1" name="矩形 4"/>
            <p:cNvSpPr/>
            <p:nvPr/>
          </p:nvSpPr>
          <p:spPr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2" name="矩形 5"/>
            <p:cNvSpPr/>
            <p:nvPr/>
          </p:nvSpPr>
          <p:spPr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3" name="矩形 6"/>
            <p:cNvSpPr/>
            <p:nvPr/>
          </p:nvSpPr>
          <p:spPr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4" name="矩形 7"/>
            <p:cNvSpPr/>
            <p:nvPr/>
          </p:nvSpPr>
          <p:spPr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5" name="矩形 8"/>
            <p:cNvSpPr/>
            <p:nvPr/>
          </p:nvSpPr>
          <p:spPr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6" name="矩形 59"/>
            <p:cNvSpPr/>
            <p:nvPr/>
          </p:nvSpPr>
          <p:spPr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7" name="矩形 60"/>
            <p:cNvSpPr/>
            <p:nvPr/>
          </p:nvSpPr>
          <p:spPr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8" name="矩形 61"/>
            <p:cNvSpPr/>
            <p:nvPr/>
          </p:nvSpPr>
          <p:spPr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59" name="矩形 62"/>
            <p:cNvSpPr/>
            <p:nvPr/>
          </p:nvSpPr>
          <p:spPr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0" name="矩形 63"/>
            <p:cNvSpPr/>
            <p:nvPr/>
          </p:nvSpPr>
          <p:spPr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1" name="矩形 64"/>
            <p:cNvSpPr/>
            <p:nvPr/>
          </p:nvSpPr>
          <p:spPr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2" name="矩形 66"/>
            <p:cNvSpPr/>
            <p:nvPr/>
          </p:nvSpPr>
          <p:spPr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3" name="矩形 67"/>
            <p:cNvSpPr/>
            <p:nvPr/>
          </p:nvSpPr>
          <p:spPr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4" name="矩形 68"/>
            <p:cNvSpPr/>
            <p:nvPr/>
          </p:nvSpPr>
          <p:spPr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5" name="矩形 69"/>
            <p:cNvSpPr/>
            <p:nvPr/>
          </p:nvSpPr>
          <p:spPr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6" name="矩形 70"/>
            <p:cNvSpPr/>
            <p:nvPr/>
          </p:nvSpPr>
          <p:spPr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7" name="矩形 71"/>
            <p:cNvSpPr/>
            <p:nvPr/>
          </p:nvSpPr>
          <p:spPr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8" name="矩形 73"/>
            <p:cNvSpPr/>
            <p:nvPr/>
          </p:nvSpPr>
          <p:spPr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9" name="矩形 74"/>
            <p:cNvSpPr/>
            <p:nvPr/>
          </p:nvSpPr>
          <p:spPr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0" name="矩形 75"/>
            <p:cNvSpPr/>
            <p:nvPr/>
          </p:nvSpPr>
          <p:spPr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1" name="矩形 76"/>
            <p:cNvSpPr/>
            <p:nvPr/>
          </p:nvSpPr>
          <p:spPr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2" name="矩形 77"/>
            <p:cNvSpPr/>
            <p:nvPr/>
          </p:nvSpPr>
          <p:spPr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3" name="矩形 78"/>
            <p:cNvSpPr/>
            <p:nvPr/>
          </p:nvSpPr>
          <p:spPr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4" name="矩形 80"/>
            <p:cNvSpPr/>
            <p:nvPr/>
          </p:nvSpPr>
          <p:spPr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5" name="矩形 81"/>
            <p:cNvSpPr/>
            <p:nvPr/>
          </p:nvSpPr>
          <p:spPr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6" name="矩形 82"/>
            <p:cNvSpPr/>
            <p:nvPr/>
          </p:nvSpPr>
          <p:spPr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7" name="矩形 83"/>
            <p:cNvSpPr/>
            <p:nvPr/>
          </p:nvSpPr>
          <p:spPr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8" name="矩形 84"/>
            <p:cNvSpPr/>
            <p:nvPr/>
          </p:nvSpPr>
          <p:spPr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9" name="矩形 85"/>
            <p:cNvSpPr/>
            <p:nvPr/>
          </p:nvSpPr>
          <p:spPr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0" name="矩形 87"/>
            <p:cNvSpPr/>
            <p:nvPr/>
          </p:nvSpPr>
          <p:spPr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1" name="矩形 88"/>
            <p:cNvSpPr/>
            <p:nvPr/>
          </p:nvSpPr>
          <p:spPr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2" name="矩形 89"/>
            <p:cNvSpPr/>
            <p:nvPr/>
          </p:nvSpPr>
          <p:spPr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3" name="矩形 90"/>
            <p:cNvSpPr/>
            <p:nvPr/>
          </p:nvSpPr>
          <p:spPr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4" name="矩形 91"/>
            <p:cNvSpPr/>
            <p:nvPr/>
          </p:nvSpPr>
          <p:spPr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5" name="矩形 92"/>
            <p:cNvSpPr/>
            <p:nvPr/>
          </p:nvSpPr>
          <p:spPr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6" name="矩形 94"/>
            <p:cNvSpPr/>
            <p:nvPr/>
          </p:nvSpPr>
          <p:spPr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7" name="矩形 95"/>
            <p:cNvSpPr/>
            <p:nvPr/>
          </p:nvSpPr>
          <p:spPr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8" name="矩形 96"/>
            <p:cNvSpPr/>
            <p:nvPr/>
          </p:nvSpPr>
          <p:spPr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9" name="矩形 97"/>
            <p:cNvSpPr/>
            <p:nvPr/>
          </p:nvSpPr>
          <p:spPr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90" name="矩形 98"/>
            <p:cNvSpPr/>
            <p:nvPr/>
          </p:nvSpPr>
          <p:spPr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91" name="矩形 99"/>
            <p:cNvSpPr/>
            <p:nvPr/>
          </p:nvSpPr>
          <p:spPr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92" name="矩形 101"/>
            <p:cNvSpPr/>
            <p:nvPr/>
          </p:nvSpPr>
          <p:spPr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93" name="矩形 102"/>
            <p:cNvSpPr/>
            <p:nvPr/>
          </p:nvSpPr>
          <p:spPr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94" name="矩形 103"/>
            <p:cNvSpPr/>
            <p:nvPr/>
          </p:nvSpPr>
          <p:spPr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95" name="矩形 104"/>
            <p:cNvSpPr/>
            <p:nvPr/>
          </p:nvSpPr>
          <p:spPr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96" name="矩形 105"/>
            <p:cNvSpPr/>
            <p:nvPr/>
          </p:nvSpPr>
          <p:spPr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97" name="矩形 106"/>
            <p:cNvSpPr/>
            <p:nvPr/>
          </p:nvSpPr>
          <p:spPr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98" name="矩形 108"/>
            <p:cNvSpPr/>
            <p:nvPr/>
          </p:nvSpPr>
          <p:spPr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99" name="矩形 109"/>
            <p:cNvSpPr/>
            <p:nvPr/>
          </p:nvSpPr>
          <p:spPr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00" name="矩形 110"/>
            <p:cNvSpPr/>
            <p:nvPr/>
          </p:nvSpPr>
          <p:spPr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01" name="矩形 111"/>
            <p:cNvSpPr/>
            <p:nvPr/>
          </p:nvSpPr>
          <p:spPr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02" name="矩形 112"/>
            <p:cNvSpPr/>
            <p:nvPr/>
          </p:nvSpPr>
          <p:spPr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03" name="矩形 113"/>
            <p:cNvSpPr/>
            <p:nvPr/>
          </p:nvSpPr>
          <p:spPr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04" name="矩形 115"/>
            <p:cNvSpPr/>
            <p:nvPr/>
          </p:nvSpPr>
          <p:spPr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05" name="矩形 116"/>
            <p:cNvSpPr/>
            <p:nvPr/>
          </p:nvSpPr>
          <p:spPr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06" name="矩形 117"/>
            <p:cNvSpPr/>
            <p:nvPr/>
          </p:nvSpPr>
          <p:spPr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07" name="矩形 118"/>
            <p:cNvSpPr/>
            <p:nvPr/>
          </p:nvSpPr>
          <p:spPr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08" name="矩形 119"/>
            <p:cNvSpPr/>
            <p:nvPr/>
          </p:nvSpPr>
          <p:spPr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09" name="矩形 120"/>
            <p:cNvSpPr/>
            <p:nvPr/>
          </p:nvSpPr>
          <p:spPr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210" name="矩形 122"/>
          <p:cNvSpPr/>
          <p:nvPr/>
        </p:nvSpPr>
        <p:spPr>
          <a:xfrm>
            <a:off x="3535363" y="2132013"/>
            <a:ext cx="562133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11" name="矩形 123"/>
          <p:cNvSpPr/>
          <p:nvPr/>
        </p:nvSpPr>
        <p:spPr>
          <a:xfrm>
            <a:off x="3535363" y="2544763"/>
            <a:ext cx="5621337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212" name="Group 69"/>
          <p:cNvGrpSpPr/>
          <p:nvPr/>
        </p:nvGrpSpPr>
        <p:grpSpPr>
          <a:xfrm>
            <a:off x="1458913" y="517525"/>
            <a:ext cx="725487" cy="4068763"/>
            <a:chOff x="0" y="0"/>
            <a:chExt cx="725656" cy="4069266"/>
          </a:xfrm>
        </p:grpSpPr>
        <p:sp>
          <p:nvSpPr>
            <p:cNvPr id="6213" name="矩形 72"/>
            <p:cNvSpPr/>
            <p:nvPr/>
          </p:nvSpPr>
          <p:spPr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14" name="矩形 79"/>
            <p:cNvSpPr/>
            <p:nvPr/>
          </p:nvSpPr>
          <p:spPr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15" name="矩形 86"/>
            <p:cNvSpPr/>
            <p:nvPr/>
          </p:nvSpPr>
          <p:spPr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16" name="矩形 93"/>
            <p:cNvSpPr/>
            <p:nvPr/>
          </p:nvSpPr>
          <p:spPr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17" name="矩形 100"/>
            <p:cNvSpPr/>
            <p:nvPr/>
          </p:nvSpPr>
          <p:spPr>
            <a:xfrm>
              <a:off x="0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18" name="矩形 107"/>
            <p:cNvSpPr/>
            <p:nvPr/>
          </p:nvSpPr>
          <p:spPr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19" name="矩形 114"/>
            <p:cNvSpPr/>
            <p:nvPr/>
          </p:nvSpPr>
          <p:spPr>
            <a:xfrm>
              <a:off x="0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20" name="矩形 126"/>
            <p:cNvSpPr/>
            <p:nvPr/>
          </p:nvSpPr>
          <p:spPr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21" name="矩形 127"/>
            <p:cNvSpPr/>
            <p:nvPr/>
          </p:nvSpPr>
          <p:spPr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22" name="矩形 128"/>
            <p:cNvSpPr/>
            <p:nvPr/>
          </p:nvSpPr>
          <p:spPr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23" name="矩形 129"/>
            <p:cNvSpPr/>
            <p:nvPr/>
          </p:nvSpPr>
          <p:spPr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24" name="矩形 130"/>
            <p:cNvSpPr/>
            <p:nvPr/>
          </p:nvSpPr>
          <p:spPr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25" name="矩形 131"/>
            <p:cNvSpPr/>
            <p:nvPr/>
          </p:nvSpPr>
          <p:spPr>
            <a:xfrm>
              <a:off x="0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26" name="矩形 132"/>
            <p:cNvSpPr/>
            <p:nvPr/>
          </p:nvSpPr>
          <p:spPr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27" name="矩形 133"/>
            <p:cNvSpPr/>
            <p:nvPr/>
          </p:nvSpPr>
          <p:spPr>
            <a:xfrm>
              <a:off x="0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28" name="矩形 134"/>
            <p:cNvSpPr/>
            <p:nvPr/>
          </p:nvSpPr>
          <p:spPr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29" name="矩形 135"/>
            <p:cNvSpPr/>
            <p:nvPr/>
          </p:nvSpPr>
          <p:spPr>
            <a:xfrm>
              <a:off x="0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30" name="矩形 136"/>
            <p:cNvSpPr/>
            <p:nvPr/>
          </p:nvSpPr>
          <p:spPr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31" name="矩形 137"/>
            <p:cNvSpPr/>
            <p:nvPr/>
          </p:nvSpPr>
          <p:spPr>
            <a:xfrm>
              <a:off x="0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32" name="矩形 138"/>
            <p:cNvSpPr/>
            <p:nvPr/>
          </p:nvSpPr>
          <p:spPr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矩形 4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70" name="Group 3"/>
          <p:cNvGrpSpPr/>
          <p:nvPr/>
        </p:nvGrpSpPr>
        <p:grpSpPr>
          <a:xfrm>
            <a:off x="647700" y="1257300"/>
            <a:ext cx="1582738" cy="1584325"/>
            <a:chOff x="0" y="0"/>
            <a:chExt cx="1584000" cy="1584000"/>
          </a:xfrm>
        </p:grpSpPr>
        <p:sp>
          <p:nvSpPr>
            <p:cNvPr id="7171" name="椭圆 9"/>
            <p:cNvSpPr/>
            <p:nvPr/>
          </p:nvSpPr>
          <p:spPr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2" name="椭圆 5"/>
            <p:cNvSpPr/>
            <p:nvPr/>
          </p:nvSpPr>
          <p:spPr>
            <a:xfrm>
              <a:off x="108000" y="108000"/>
              <a:ext cx="1368000" cy="1368000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173" name="等腰三角形 15"/>
          <p:cNvSpPr/>
          <p:nvPr/>
        </p:nvSpPr>
        <p:spPr>
          <a:xfrm flipV="1">
            <a:off x="1349375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74" name="Group 7"/>
          <p:cNvGrpSpPr/>
          <p:nvPr/>
        </p:nvGrpSpPr>
        <p:grpSpPr>
          <a:xfrm>
            <a:off x="611188" y="3173413"/>
            <a:ext cx="1690687" cy="1050925"/>
            <a:chOff x="0" y="0"/>
            <a:chExt cx="1690933" cy="1050708"/>
          </a:xfrm>
        </p:grpSpPr>
        <p:sp>
          <p:nvSpPr>
            <p:cNvPr id="7175" name="矩形 18"/>
            <p:cNvSpPr/>
            <p:nvPr/>
          </p:nvSpPr>
          <p:spPr>
            <a:xfrm>
              <a:off x="259409" y="0"/>
              <a:ext cx="1172116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6" name="矩形 20"/>
            <p:cNvSpPr/>
            <p:nvPr/>
          </p:nvSpPr>
          <p:spPr>
            <a:xfrm>
              <a:off x="0" y="281267"/>
              <a:ext cx="1690933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zh-CN" altLang="en-US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177" name="Group 10"/>
          <p:cNvGrpSpPr/>
          <p:nvPr/>
        </p:nvGrpSpPr>
        <p:grpSpPr>
          <a:xfrm>
            <a:off x="2725738" y="1257300"/>
            <a:ext cx="1584325" cy="1584325"/>
            <a:chOff x="0" y="0"/>
            <a:chExt cx="1584000" cy="1584000"/>
          </a:xfrm>
        </p:grpSpPr>
        <p:sp>
          <p:nvSpPr>
            <p:cNvPr id="7178" name="椭圆 24"/>
            <p:cNvSpPr/>
            <p:nvPr/>
          </p:nvSpPr>
          <p:spPr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9" name="椭圆 25"/>
            <p:cNvSpPr/>
            <p:nvPr/>
          </p:nvSpPr>
          <p:spPr>
            <a:xfrm>
              <a:off x="108000" y="108000"/>
              <a:ext cx="1368000" cy="1368000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180" name="等腰三角形 26"/>
          <p:cNvSpPr/>
          <p:nvPr/>
        </p:nvSpPr>
        <p:spPr>
          <a:xfrm flipV="1">
            <a:off x="3429000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81" name="Group 14"/>
          <p:cNvGrpSpPr/>
          <p:nvPr/>
        </p:nvGrpSpPr>
        <p:grpSpPr>
          <a:xfrm>
            <a:off x="2690813" y="3173413"/>
            <a:ext cx="1690687" cy="1050925"/>
            <a:chOff x="0" y="0"/>
            <a:chExt cx="1690933" cy="1050708"/>
          </a:xfrm>
        </p:grpSpPr>
        <p:sp>
          <p:nvSpPr>
            <p:cNvPr id="7182" name="矩形 27"/>
            <p:cNvSpPr/>
            <p:nvPr/>
          </p:nvSpPr>
          <p:spPr>
            <a:xfrm>
              <a:off x="259409" y="0"/>
              <a:ext cx="1172116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3" name="矩形 28"/>
            <p:cNvSpPr/>
            <p:nvPr/>
          </p:nvSpPr>
          <p:spPr>
            <a:xfrm>
              <a:off x="0" y="281267"/>
              <a:ext cx="1690933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zh-CN" altLang="en-US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184" name="Group 17"/>
          <p:cNvGrpSpPr/>
          <p:nvPr/>
        </p:nvGrpSpPr>
        <p:grpSpPr>
          <a:xfrm>
            <a:off x="4805363" y="1257300"/>
            <a:ext cx="1582737" cy="1584325"/>
            <a:chOff x="0" y="0"/>
            <a:chExt cx="1584000" cy="1584000"/>
          </a:xfrm>
        </p:grpSpPr>
        <p:sp>
          <p:nvSpPr>
            <p:cNvPr id="7185" name="椭圆 30"/>
            <p:cNvSpPr/>
            <p:nvPr/>
          </p:nvSpPr>
          <p:spPr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6" name="椭圆 31"/>
            <p:cNvSpPr/>
            <p:nvPr/>
          </p:nvSpPr>
          <p:spPr>
            <a:xfrm>
              <a:off x="108000" y="108000"/>
              <a:ext cx="1368000" cy="1368000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187" name="等腰三角形 32"/>
          <p:cNvSpPr/>
          <p:nvPr/>
        </p:nvSpPr>
        <p:spPr>
          <a:xfrm flipV="1">
            <a:off x="5507038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88" name="Group 21"/>
          <p:cNvGrpSpPr/>
          <p:nvPr/>
        </p:nvGrpSpPr>
        <p:grpSpPr>
          <a:xfrm>
            <a:off x="4768850" y="3173413"/>
            <a:ext cx="1692275" cy="1050925"/>
            <a:chOff x="0" y="0"/>
            <a:chExt cx="1690933" cy="1050708"/>
          </a:xfrm>
        </p:grpSpPr>
        <p:sp>
          <p:nvSpPr>
            <p:cNvPr id="7189" name="矩形 33"/>
            <p:cNvSpPr/>
            <p:nvPr/>
          </p:nvSpPr>
          <p:spPr>
            <a:xfrm>
              <a:off x="259409" y="0"/>
              <a:ext cx="1172116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0" name="矩形 34"/>
            <p:cNvSpPr/>
            <p:nvPr/>
          </p:nvSpPr>
          <p:spPr>
            <a:xfrm>
              <a:off x="0" y="281267"/>
              <a:ext cx="1690933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zh-CN" altLang="en-US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191" name="Group 24"/>
          <p:cNvGrpSpPr/>
          <p:nvPr/>
        </p:nvGrpSpPr>
        <p:grpSpPr>
          <a:xfrm>
            <a:off x="6883400" y="1257300"/>
            <a:ext cx="1584325" cy="1584325"/>
            <a:chOff x="0" y="0"/>
            <a:chExt cx="1584000" cy="1584000"/>
          </a:xfrm>
        </p:grpSpPr>
        <p:sp>
          <p:nvSpPr>
            <p:cNvPr id="7192" name="椭圆 36"/>
            <p:cNvSpPr/>
            <p:nvPr/>
          </p:nvSpPr>
          <p:spPr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93" name="椭圆 37"/>
            <p:cNvSpPr/>
            <p:nvPr/>
          </p:nvSpPr>
          <p:spPr>
            <a:xfrm>
              <a:off x="108000" y="108000"/>
              <a:ext cx="1368000" cy="1368000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194" name="等腰三角形 38"/>
          <p:cNvSpPr/>
          <p:nvPr/>
        </p:nvSpPr>
        <p:spPr>
          <a:xfrm flipV="1">
            <a:off x="7586663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95" name="Group 28"/>
          <p:cNvGrpSpPr/>
          <p:nvPr/>
        </p:nvGrpSpPr>
        <p:grpSpPr>
          <a:xfrm>
            <a:off x="6848475" y="3173413"/>
            <a:ext cx="1692275" cy="1050925"/>
            <a:chOff x="0" y="0"/>
            <a:chExt cx="1690933" cy="1050708"/>
          </a:xfrm>
        </p:grpSpPr>
        <p:sp>
          <p:nvSpPr>
            <p:cNvPr id="7196" name="矩形 39"/>
            <p:cNvSpPr/>
            <p:nvPr/>
          </p:nvSpPr>
          <p:spPr>
            <a:xfrm>
              <a:off x="259409" y="0"/>
              <a:ext cx="1172116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name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7" name="矩形 40"/>
            <p:cNvSpPr/>
            <p:nvPr/>
          </p:nvSpPr>
          <p:spPr>
            <a:xfrm>
              <a:off x="0" y="281267"/>
              <a:ext cx="1690933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zh-CN" altLang="en-US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2828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text here</a:t>
              </a:r>
              <a:endParaRPr lang="en-US" altLang="zh-CN" sz="11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198" name="矩形 46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9" name="等腰三角形 47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任意多边形 61"/>
          <p:cNvSpPr/>
          <p:nvPr/>
        </p:nvSpPr>
        <p:spPr>
          <a:xfrm>
            <a:off x="7077075" y="3429000"/>
            <a:ext cx="1282700" cy="942975"/>
          </a:xfrm>
          <a:custGeom>
            <a:avLst/>
            <a:gdLst/>
            <a:ahLst/>
            <a:cxnLst>
              <a:cxn ang="0">
                <a:pos x="67110" y="40683"/>
              </a:cxn>
              <a:cxn ang="0">
                <a:pos x="52360" y="52151"/>
              </a:cxn>
              <a:cxn ang="0">
                <a:pos x="81859" y="52151"/>
              </a:cxn>
              <a:cxn ang="0">
                <a:pos x="67110" y="0"/>
              </a:cxn>
              <a:cxn ang="0">
                <a:pos x="134219" y="52182"/>
              </a:cxn>
              <a:cxn ang="0">
                <a:pos x="0" y="52182"/>
              </a:cxn>
            </a:cxnLst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4" name="任意多边形 60"/>
          <p:cNvSpPr/>
          <p:nvPr/>
        </p:nvSpPr>
        <p:spPr>
          <a:xfrm>
            <a:off x="765175" y="3429000"/>
            <a:ext cx="1284288" cy="942975"/>
          </a:xfrm>
          <a:custGeom>
            <a:avLst/>
            <a:gdLst/>
            <a:ahLst/>
            <a:cxnLst>
              <a:cxn ang="0">
                <a:pos x="67526" y="40683"/>
              </a:cxn>
              <a:cxn ang="0">
                <a:pos x="52685" y="52151"/>
              </a:cxn>
              <a:cxn ang="0">
                <a:pos x="82367" y="52151"/>
              </a:cxn>
              <a:cxn ang="0">
                <a:pos x="67526" y="0"/>
              </a:cxn>
              <a:cxn ang="0">
                <a:pos x="135052" y="52182"/>
              </a:cxn>
              <a:cxn ang="0">
                <a:pos x="0" y="52182"/>
              </a:cxn>
            </a:cxnLst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28282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7" name="任意多边形 27"/>
          <p:cNvSpPr/>
          <p:nvPr/>
        </p:nvSpPr>
        <p:spPr>
          <a:xfrm>
            <a:off x="1562100" y="2716213"/>
            <a:ext cx="2255838" cy="1655762"/>
          </a:xfrm>
          <a:custGeom>
            <a:avLst/>
            <a:gdLst/>
            <a:ahLst/>
            <a:cxnLst>
              <a:cxn ang="0">
                <a:pos x="1129014" y="679038"/>
              </a:cxn>
              <a:cxn ang="0">
                <a:pos x="880876" y="870464"/>
              </a:cxn>
              <a:cxn ang="0">
                <a:pos x="1377151" y="870464"/>
              </a:cxn>
              <a:cxn ang="0">
                <a:pos x="1129016" y="0"/>
              </a:cxn>
              <a:cxn ang="0">
                <a:pos x="2258027" y="870986"/>
              </a:cxn>
              <a:cxn ang="0">
                <a:pos x="0" y="870986"/>
              </a:cxn>
            </a:cxnLst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28282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任意多边形 28"/>
          <p:cNvSpPr/>
          <p:nvPr/>
        </p:nvSpPr>
        <p:spPr>
          <a:xfrm>
            <a:off x="3435350" y="1260475"/>
            <a:ext cx="2255838" cy="3111500"/>
          </a:xfrm>
          <a:custGeom>
            <a:avLst/>
            <a:gdLst/>
            <a:ahLst/>
            <a:cxnLst>
              <a:cxn ang="0">
                <a:pos x="1129014" y="15913039"/>
              </a:cxn>
              <a:cxn ang="0">
                <a:pos x="880876" y="20399074"/>
              </a:cxn>
              <a:cxn ang="0">
                <a:pos x="1377151" y="20399074"/>
              </a:cxn>
              <a:cxn ang="0">
                <a:pos x="1129016" y="0"/>
              </a:cxn>
              <a:cxn ang="0">
                <a:pos x="2258027" y="20411312"/>
              </a:cxn>
              <a:cxn ang="0">
                <a:pos x="0" y="20411312"/>
              </a:cxn>
            </a:cxnLst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FF860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9" name="任意多边形 29"/>
          <p:cNvSpPr/>
          <p:nvPr/>
        </p:nvSpPr>
        <p:spPr>
          <a:xfrm>
            <a:off x="5307013" y="2211388"/>
            <a:ext cx="2255837" cy="2160587"/>
          </a:xfrm>
          <a:custGeom>
            <a:avLst/>
            <a:gdLst/>
            <a:ahLst/>
            <a:cxnLst>
              <a:cxn ang="0">
                <a:pos x="1129010" y="2568993"/>
              </a:cxn>
              <a:cxn ang="0">
                <a:pos x="880874" y="3293216"/>
              </a:cxn>
              <a:cxn ang="0">
                <a:pos x="1377146" y="3293216"/>
              </a:cxn>
              <a:cxn ang="0">
                <a:pos x="1129011" y="0"/>
              </a:cxn>
              <a:cxn ang="0">
                <a:pos x="2258022" y="3295193"/>
              </a:cxn>
              <a:cxn ang="0">
                <a:pos x="0" y="3295193"/>
              </a:cxn>
            </a:cxnLst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28282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00" name="文本框 20"/>
          <p:cNvSpPr/>
          <p:nvPr/>
        </p:nvSpPr>
        <p:spPr>
          <a:xfrm>
            <a:off x="2320925" y="3490913"/>
            <a:ext cx="738188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65</a:t>
            </a:r>
            <a:r>
              <a:rPr lang="en-US" altLang="zh-CN" sz="28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</a:t>
            </a:r>
            <a:endParaRPr lang="zh-CN" altLang="en-US" sz="2800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1" name="文本框 48"/>
          <p:cNvSpPr/>
          <p:nvPr/>
        </p:nvSpPr>
        <p:spPr>
          <a:xfrm>
            <a:off x="6065838" y="3384550"/>
            <a:ext cx="73818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54</a:t>
            </a:r>
            <a:r>
              <a:rPr lang="en-US" altLang="zh-CN" sz="28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</a:t>
            </a:r>
            <a:endParaRPr lang="zh-CN" altLang="en-US" sz="2800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2" name="文本框 49"/>
          <p:cNvSpPr/>
          <p:nvPr/>
        </p:nvSpPr>
        <p:spPr>
          <a:xfrm>
            <a:off x="4194175" y="3171825"/>
            <a:ext cx="7366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96</a:t>
            </a:r>
            <a:r>
              <a:rPr lang="en-US" altLang="zh-CN" sz="28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</a:t>
            </a:r>
            <a:endParaRPr lang="zh-CN" altLang="en-US" sz="2800" dirty="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3" name="矩形 53"/>
          <p:cNvSpPr/>
          <p:nvPr/>
        </p:nvSpPr>
        <p:spPr>
          <a:xfrm>
            <a:off x="1852613" y="4479925"/>
            <a:ext cx="1674812" cy="2778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4" name="矩形 54"/>
          <p:cNvSpPr/>
          <p:nvPr/>
        </p:nvSpPr>
        <p:spPr>
          <a:xfrm>
            <a:off x="3724275" y="4479925"/>
            <a:ext cx="1676400" cy="2778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5" name="矩形 58"/>
          <p:cNvSpPr/>
          <p:nvPr/>
        </p:nvSpPr>
        <p:spPr>
          <a:xfrm>
            <a:off x="5591175" y="4479925"/>
            <a:ext cx="1676400" cy="2778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13131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6" name="任意多边形 32"/>
          <p:cNvSpPr/>
          <p:nvPr/>
        </p:nvSpPr>
        <p:spPr>
          <a:xfrm rot="-7008953">
            <a:off x="4494213" y="263525"/>
            <a:ext cx="904875" cy="971550"/>
          </a:xfrm>
          <a:custGeom>
            <a:avLst/>
            <a:gdLst/>
            <a:ahLst/>
            <a:cxnLst>
              <a:cxn ang="0">
                <a:pos x="136051" y="0"/>
              </a:cxn>
              <a:cxn ang="0">
                <a:pos x="164481" y="28347"/>
              </a:cxn>
              <a:cxn ang="0">
                <a:pos x="279292" y="142819"/>
              </a:cxn>
              <a:cxn ang="0">
                <a:pos x="382541" y="245763"/>
              </a:cxn>
              <a:cxn ang="0">
                <a:pos x="130452" y="409758"/>
              </a:cxn>
              <a:cxn ang="0">
                <a:pos x="0" y="279692"/>
              </a:cxn>
              <a:cxn ang="0">
                <a:pos x="136051" y="71791"/>
              </a:cxn>
            </a:cxnLst>
            <a:pathLst>
              <a:path w="1122190" h="1205590">
                <a:moveTo>
                  <a:pt x="399107" y="0"/>
                </a:moveTo>
                <a:lnTo>
                  <a:pt x="482507" y="83400"/>
                </a:lnTo>
                <a:lnTo>
                  <a:pt x="819309" y="420202"/>
                </a:lnTo>
                <a:lnTo>
                  <a:pt x="1122190" y="723083"/>
                </a:lnTo>
                <a:lnTo>
                  <a:pt x="382681" y="1205590"/>
                </a:lnTo>
                <a:lnTo>
                  <a:pt x="0" y="822909"/>
                </a:lnTo>
                <a:lnTo>
                  <a:pt x="399107" y="211222"/>
                </a:lnTo>
                <a:lnTo>
                  <a:pt x="399107" y="0"/>
                </a:lnTo>
                <a:close/>
              </a:path>
            </a:pathLst>
          </a:custGeom>
          <a:solidFill>
            <a:srgbClr val="B05C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07" name="同心圆 1"/>
          <p:cNvSpPr/>
          <p:nvPr/>
        </p:nvSpPr>
        <p:spPr>
          <a:xfrm>
            <a:off x="4005263" y="-284162"/>
            <a:ext cx="1998662" cy="199548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37" y="10800"/>
                </a:moveTo>
                <a:cubicBezTo>
                  <a:pt x="9137" y="11718"/>
                  <a:pt x="9882" y="12463"/>
                  <a:pt x="10800" y="12463"/>
                </a:cubicBezTo>
                <a:cubicBezTo>
                  <a:pt x="11718" y="12463"/>
                  <a:pt x="12463" y="11718"/>
                  <a:pt x="12463" y="10800"/>
                </a:cubicBezTo>
                <a:cubicBezTo>
                  <a:pt x="12463" y="9882"/>
                  <a:pt x="11718" y="9137"/>
                  <a:pt x="10800" y="9137"/>
                </a:cubicBezTo>
                <a:cubicBezTo>
                  <a:pt x="9882" y="9137"/>
                  <a:pt x="9137" y="9882"/>
                  <a:pt x="9137" y="108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08" name="任意多边形 41"/>
          <p:cNvSpPr/>
          <p:nvPr/>
        </p:nvSpPr>
        <p:spPr>
          <a:xfrm flipH="1">
            <a:off x="4787900" y="0"/>
            <a:ext cx="431800" cy="923925"/>
          </a:xfrm>
          <a:custGeom>
            <a:avLst/>
            <a:gdLst/>
            <a:ahLst/>
            <a:cxnLst>
              <a:cxn ang="0">
                <a:pos x="215369" y="638193"/>
              </a:cxn>
              <a:cxn ang="0">
                <a:pos x="143581" y="710569"/>
              </a:cxn>
              <a:cxn ang="0">
                <a:pos x="215369" y="782945"/>
              </a:cxn>
              <a:cxn ang="0">
                <a:pos x="287157" y="710569"/>
              </a:cxn>
              <a:cxn ang="0">
                <a:pos x="215369" y="638193"/>
              </a:cxn>
              <a:cxn ang="0">
                <a:pos x="252701" y="0"/>
              </a:cxn>
              <a:cxn ang="0">
                <a:pos x="178037" y="0"/>
              </a:cxn>
              <a:cxn ang="0">
                <a:pos x="178037" y="496863"/>
              </a:cxn>
              <a:cxn ang="0">
                <a:pos x="177108" y="496881"/>
              </a:cxn>
              <a:cxn ang="0">
                <a:pos x="21977" y="615030"/>
              </a:cxn>
              <a:cxn ang="0">
                <a:pos x="65022" y="866031"/>
              </a:cxn>
              <a:cxn ang="0">
                <a:pos x="314994" y="903071"/>
              </a:cxn>
              <a:cxn ang="0">
                <a:pos x="427853" y="675169"/>
              </a:cxn>
              <a:cxn ang="0">
                <a:pos x="345099" y="688955"/>
              </a:cxn>
              <a:cxn ang="0">
                <a:pos x="276195" y="828098"/>
              </a:cxn>
              <a:cxn ang="0">
                <a:pos x="123575" y="805485"/>
              </a:cxn>
              <a:cxn ang="0">
                <a:pos x="97293" y="652238"/>
              </a:cxn>
              <a:cxn ang="0">
                <a:pos x="153679" y="593499"/>
              </a:cxn>
              <a:cxn ang="0">
                <a:pos x="201578" y="584964"/>
              </a:cxn>
              <a:cxn ang="0">
                <a:pos x="252701" y="584964"/>
              </a:cxn>
            </a:cxnLst>
            <a:pathLst>
              <a:path w="432064" h="922983">
                <a:moveTo>
                  <a:pt x="216029" y="634946"/>
                </a:moveTo>
                <a:cubicBezTo>
                  <a:pt x="176260" y="634946"/>
                  <a:pt x="144021" y="667185"/>
                  <a:pt x="144021" y="706954"/>
                </a:cubicBezTo>
                <a:cubicBezTo>
                  <a:pt x="144021" y="746723"/>
                  <a:pt x="176260" y="778962"/>
                  <a:pt x="216029" y="778962"/>
                </a:cubicBezTo>
                <a:cubicBezTo>
                  <a:pt x="255798" y="778962"/>
                  <a:pt x="288037" y="746723"/>
                  <a:pt x="288037" y="706954"/>
                </a:cubicBezTo>
                <a:cubicBezTo>
                  <a:pt x="288037" y="667185"/>
                  <a:pt x="255798" y="634946"/>
                  <a:pt x="216029" y="634946"/>
                </a:cubicBezTo>
                <a:close/>
                <a:moveTo>
                  <a:pt x="253475" y="0"/>
                </a:moveTo>
                <a:lnTo>
                  <a:pt x="178582" y="0"/>
                </a:lnTo>
                <a:lnTo>
                  <a:pt x="178582" y="494334"/>
                </a:lnTo>
                <a:lnTo>
                  <a:pt x="177649" y="494352"/>
                </a:lnTo>
                <a:cubicBezTo>
                  <a:pt x="111329" y="506335"/>
                  <a:pt x="52848" y="549030"/>
                  <a:pt x="22042" y="611901"/>
                </a:cubicBezTo>
                <a:cubicBezTo>
                  <a:pt x="-19033" y="695729"/>
                  <a:pt x="-1616" y="796458"/>
                  <a:pt x="65222" y="861626"/>
                </a:cubicBezTo>
                <a:cubicBezTo>
                  <a:pt x="132060" y="926795"/>
                  <a:pt x="233197" y="941658"/>
                  <a:pt x="315959" y="898476"/>
                </a:cubicBezTo>
                <a:cubicBezTo>
                  <a:pt x="398721" y="855293"/>
                  <a:pt x="444383" y="763835"/>
                  <a:pt x="429163" y="671734"/>
                </a:cubicBezTo>
                <a:lnTo>
                  <a:pt x="346155" y="685450"/>
                </a:lnTo>
                <a:cubicBezTo>
                  <a:pt x="355448" y="741682"/>
                  <a:pt x="327569" y="797520"/>
                  <a:pt x="277040" y="823885"/>
                </a:cubicBezTo>
                <a:cubicBezTo>
                  <a:pt x="226510" y="850250"/>
                  <a:pt x="164762" y="841175"/>
                  <a:pt x="123955" y="801387"/>
                </a:cubicBezTo>
                <a:cubicBezTo>
                  <a:pt x="83148" y="761599"/>
                  <a:pt x="72514" y="700100"/>
                  <a:pt x="97592" y="648920"/>
                </a:cubicBezTo>
                <a:cubicBezTo>
                  <a:pt x="110131" y="623330"/>
                  <a:pt x="130179" y="603215"/>
                  <a:pt x="154149" y="590480"/>
                </a:cubicBezTo>
                <a:lnTo>
                  <a:pt x="202194" y="581988"/>
                </a:lnTo>
                <a:lnTo>
                  <a:pt x="253475" y="581988"/>
                </a:lnTo>
                <a:lnTo>
                  <a:pt x="253475" y="0"/>
                </a:lnTo>
                <a:close/>
              </a:path>
            </a:pathLst>
          </a:custGeom>
          <a:solidFill>
            <a:srgbClr val="FF860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矩形 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18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20" name="Group 5"/>
          <p:cNvGrpSpPr/>
          <p:nvPr/>
        </p:nvGrpSpPr>
        <p:grpSpPr>
          <a:xfrm>
            <a:off x="2944813" y="1619250"/>
            <a:ext cx="3255962" cy="2576513"/>
            <a:chOff x="0" y="0"/>
            <a:chExt cx="3851441" cy="3048006"/>
          </a:xfrm>
        </p:grpSpPr>
        <p:sp>
          <p:nvSpPr>
            <p:cNvPr id="9221" name="矩形 1"/>
            <p:cNvSpPr/>
            <p:nvPr/>
          </p:nvSpPr>
          <p:spPr>
            <a:xfrm>
              <a:off x="82517" y="85861"/>
              <a:ext cx="3656678" cy="2007609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9222" name="Group 7"/>
            <p:cNvGrpSpPr/>
            <p:nvPr/>
          </p:nvGrpSpPr>
          <p:grpSpPr>
            <a:xfrm>
              <a:off x="0" y="0"/>
              <a:ext cx="3851441" cy="3048006"/>
              <a:chOff x="0" y="0"/>
              <a:chExt cx="3851441" cy="3048006"/>
            </a:xfrm>
          </p:grpSpPr>
          <p:grpSp>
            <p:nvGrpSpPr>
              <p:cNvPr id="9223" name="Group 8"/>
              <p:cNvGrpSpPr/>
              <p:nvPr/>
            </p:nvGrpSpPr>
            <p:grpSpPr>
              <a:xfrm>
                <a:off x="0" y="0"/>
                <a:ext cx="3851441" cy="3048006"/>
                <a:chOff x="0" y="0"/>
                <a:chExt cx="3732582" cy="2953942"/>
              </a:xfrm>
            </p:grpSpPr>
            <p:sp>
              <p:nvSpPr>
                <p:cNvPr id="9224" name="圆角矩形 1"/>
                <p:cNvSpPr/>
                <p:nvPr/>
              </p:nvSpPr>
              <p:spPr>
                <a:xfrm>
                  <a:off x="0" y="0"/>
                  <a:ext cx="3732582" cy="2447190"/>
                </a:xfrm>
                <a:custGeom>
                  <a:avLst/>
                  <a:gdLst/>
                  <a:ahLst/>
                  <a:cxnLst>
                    <a:cxn ang="0">
                      <a:pos x="52016" y="49697"/>
                    </a:cxn>
                    <a:cxn ang="0">
                      <a:pos x="52016" y="633875"/>
                    </a:cxn>
                    <a:cxn ang="0">
                      <a:pos x="1156351" y="633875"/>
                    </a:cxn>
                    <a:cxn ang="0">
                      <a:pos x="1156351" y="49697"/>
                    </a:cxn>
                    <a:cxn ang="0">
                      <a:pos x="52016" y="49697"/>
                    </a:cxn>
                    <a:cxn ang="0">
                      <a:pos x="43114" y="0"/>
                    </a:cxn>
                    <a:cxn ang="0">
                      <a:pos x="1165254" y="0"/>
                    </a:cxn>
                    <a:cxn ang="0">
                      <a:pos x="1208368" y="43114"/>
                    </a:cxn>
                    <a:cxn ang="0">
                      <a:pos x="1208368" y="749128"/>
                    </a:cxn>
                    <a:cxn ang="0">
                      <a:pos x="1165254" y="792241"/>
                    </a:cxn>
                    <a:cxn ang="0">
                      <a:pos x="43114" y="792241"/>
                    </a:cxn>
                    <a:cxn ang="0">
                      <a:pos x="0" y="749128"/>
                    </a:cxn>
                    <a:cxn ang="0">
                      <a:pos x="0" y="43114"/>
                    </a:cxn>
                    <a:cxn ang="0">
                      <a:pos x="43114" y="0"/>
                    </a:cxn>
                  </a:cxnLst>
                  <a:pathLst>
                    <a:path w="5436000" h="3564000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lnTo>
                        <a:pt x="234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370047"/>
                      </a:lnTo>
                      <a:cubicBezTo>
                        <a:pt x="5436000" y="3477164"/>
                        <a:pt x="5349164" y="3564000"/>
                        <a:pt x="5242047" y="3564000"/>
                      </a:cubicBezTo>
                      <a:lnTo>
                        <a:pt x="193953" y="3564000"/>
                      </a:lnTo>
                      <a:cubicBezTo>
                        <a:pt x="86836" y="3564000"/>
                        <a:pt x="0" y="3477164"/>
                        <a:pt x="0" y="3370047"/>
                      </a:cubicBez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25" name="圆角矩形 12"/>
                <p:cNvSpPr/>
                <p:nvPr/>
              </p:nvSpPr>
              <p:spPr>
                <a:xfrm>
                  <a:off x="0" y="0"/>
                  <a:ext cx="3732582" cy="2111515"/>
                </a:xfrm>
                <a:custGeom>
                  <a:avLst/>
                  <a:gdLst/>
                  <a:ahLst/>
                  <a:cxnLst>
                    <a:cxn ang="0">
                      <a:pos x="52016" y="49697"/>
                    </a:cxn>
                    <a:cxn ang="0">
                      <a:pos x="52016" y="633874"/>
                    </a:cxn>
                    <a:cxn ang="0">
                      <a:pos x="1156351" y="633874"/>
                    </a:cxn>
                    <a:cxn ang="0">
                      <a:pos x="1156351" y="49697"/>
                    </a:cxn>
                    <a:cxn ang="0">
                      <a:pos x="52016" y="49697"/>
                    </a:cxn>
                    <a:cxn ang="0">
                      <a:pos x="43114" y="0"/>
                    </a:cxn>
                    <a:cxn ang="0">
                      <a:pos x="1165254" y="0"/>
                    </a:cxn>
                    <a:cxn ang="0">
                      <a:pos x="1208368" y="43114"/>
                    </a:cxn>
                    <a:cxn ang="0">
                      <a:pos x="1208368" y="683571"/>
                    </a:cxn>
                    <a:cxn ang="0">
                      <a:pos x="0" y="683571"/>
                    </a:cxn>
                    <a:cxn ang="0">
                      <a:pos x="0" y="43114"/>
                    </a:cxn>
                    <a:cxn ang="0">
                      <a:pos x="43114" y="0"/>
                    </a:cxn>
                  </a:cxnLst>
                  <a:pathLst>
                    <a:path w="5436000" h="3075136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lnTo>
                        <a:pt x="234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075136"/>
                      </a:lnTo>
                      <a:lnTo>
                        <a:pt x="0" y="3075136"/>
                      </a:ln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26" name="矩形 14"/>
                <p:cNvSpPr/>
                <p:nvPr/>
              </p:nvSpPr>
              <p:spPr>
                <a:xfrm>
                  <a:off x="160674" y="153511"/>
                  <a:ext cx="3411234" cy="1804493"/>
                </a:xfrm>
                <a:custGeom>
                  <a:avLst/>
                  <a:gdLst/>
                  <a:ahLst/>
                  <a:cxnLst>
                    <a:cxn ang="0">
                      <a:pos x="4002" y="4002"/>
                    </a:cxn>
                    <a:cxn ang="0">
                      <a:pos x="4002" y="580176"/>
                    </a:cxn>
                    <a:cxn ang="0">
                      <a:pos x="1100334" y="580176"/>
                    </a:cxn>
                    <a:cxn ang="0">
                      <a:pos x="1100334" y="4002"/>
                    </a:cxn>
                    <a:cxn ang="0">
                      <a:pos x="4002" y="4002"/>
                    </a:cxn>
                    <a:cxn ang="0">
                      <a:pos x="0" y="0"/>
                    </a:cxn>
                    <a:cxn ang="0">
                      <a:pos x="1104336" y="0"/>
                    </a:cxn>
                    <a:cxn ang="0">
                      <a:pos x="1104336" y="584177"/>
                    </a:cxn>
                    <a:cxn ang="0">
                      <a:pos x="0" y="584177"/>
                    </a:cxn>
                    <a:cxn ang="0">
                      <a:pos x="0" y="0"/>
                    </a:cxn>
                  </a:cxnLst>
                  <a:pathLst>
                    <a:path w="4968000" h="2628000">
                      <a:moveTo>
                        <a:pt x="18000" y="18000"/>
                      </a:moveTo>
                      <a:lnTo>
                        <a:pt x="18000" y="2610000"/>
                      </a:lnTo>
                      <a:lnTo>
                        <a:pt x="4950000" y="2610000"/>
                      </a:lnTo>
                      <a:lnTo>
                        <a:pt x="4950000" y="18000"/>
                      </a:lnTo>
                      <a:lnTo>
                        <a:pt x="18000" y="18000"/>
                      </a:lnTo>
                      <a:close/>
                      <a:moveTo>
                        <a:pt x="0" y="0"/>
                      </a:moveTo>
                      <a:lnTo>
                        <a:pt x="4968000" y="0"/>
                      </a:lnTo>
                      <a:lnTo>
                        <a:pt x="4968000" y="2628000"/>
                      </a:lnTo>
                      <a:lnTo>
                        <a:pt x="0" y="262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27" name="矩形 39"/>
                <p:cNvSpPr/>
                <p:nvPr/>
              </p:nvSpPr>
              <p:spPr>
                <a:xfrm>
                  <a:off x="1421298" y="2447190"/>
                  <a:ext cx="889986" cy="98887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</a:ln>
              </p:spPr>
              <p:txBody>
                <a:bodyPr anchor="ctr"/>
                <a:p>
                  <a:pPr algn="ctr">
                    <a:buFont typeface="Arial" panose="020B0604020202020204" pitchFamily="34" charset="0"/>
                    <a:buNone/>
                  </a:pPr>
                  <a:endParaRPr lang="zh-CN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9228" name="矩形 40"/>
                <p:cNvSpPr/>
                <p:nvPr/>
              </p:nvSpPr>
              <p:spPr>
                <a:xfrm>
                  <a:off x="1421298" y="2546077"/>
                  <a:ext cx="889986" cy="271910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</a:ln>
              </p:spPr>
              <p:txBody>
                <a:bodyPr anchor="ctr"/>
                <a:p>
                  <a:pPr algn="ctr">
                    <a:buFont typeface="Arial" panose="020B0604020202020204" pitchFamily="34" charset="0"/>
                    <a:buNone/>
                  </a:pPr>
                  <a:endParaRPr lang="zh-CN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9229" name="圆角矩形 41"/>
                <p:cNvSpPr/>
                <p:nvPr/>
              </p:nvSpPr>
              <p:spPr>
                <a:xfrm>
                  <a:off x="1124636" y="2817987"/>
                  <a:ext cx="1483310" cy="13595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>
                  <a:noFill/>
                </a:ln>
              </p:spPr>
              <p:txBody>
                <a:bodyPr anchor="ctr"/>
                <a:p>
                  <a:pPr algn="ctr">
                    <a:buFont typeface="Arial" panose="020B0604020202020204" pitchFamily="34" charset="0"/>
                    <a:buNone/>
                  </a:pPr>
                  <a:endParaRPr lang="zh-CN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9230" name="椭圆 42"/>
                <p:cNvSpPr/>
                <p:nvPr/>
              </p:nvSpPr>
              <p:spPr>
                <a:xfrm>
                  <a:off x="1829416" y="41325"/>
                  <a:ext cx="74157" cy="741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 anchor="ctr"/>
                <a:p>
                  <a:pPr algn="ctr">
                    <a:buFont typeface="Arial" panose="020B0604020202020204" pitchFamily="34" charset="0"/>
                    <a:buNone/>
                  </a:pPr>
                  <a:endParaRPr lang="zh-CN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9231" name="矩形 23"/>
                <p:cNvSpPr/>
                <p:nvPr/>
              </p:nvSpPr>
              <p:spPr>
                <a:xfrm>
                  <a:off x="2042559" y="0"/>
                  <a:ext cx="1690023" cy="24471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04006" y="0"/>
                    </a:cxn>
                    <a:cxn ang="0">
                      <a:pos x="547119" y="43114"/>
                    </a:cxn>
                    <a:cxn ang="0">
                      <a:pos x="547119" y="749128"/>
                    </a:cxn>
                    <a:cxn ang="0">
                      <a:pos x="504006" y="792241"/>
                    </a:cxn>
                    <a:cxn ang="0">
                      <a:pos x="368761" y="792241"/>
                    </a:cxn>
                    <a:cxn ang="0">
                      <a:pos x="0" y="0"/>
                    </a:cxn>
                  </a:cxnLst>
                  <a:pathLst>
                    <a:path w="2461290" h="3564000">
                      <a:moveTo>
                        <a:pt x="0" y="0"/>
                      </a:moveTo>
                      <a:lnTo>
                        <a:pt x="2267337" y="0"/>
                      </a:lnTo>
                      <a:cubicBezTo>
                        <a:pt x="2374454" y="0"/>
                        <a:pt x="2461290" y="86836"/>
                        <a:pt x="2461290" y="193953"/>
                      </a:cubicBezTo>
                      <a:lnTo>
                        <a:pt x="2461290" y="3370047"/>
                      </a:lnTo>
                      <a:cubicBezTo>
                        <a:pt x="2461290" y="3477164"/>
                        <a:pt x="2374454" y="3564000"/>
                        <a:pt x="2267337" y="3564000"/>
                      </a:cubicBezTo>
                      <a:lnTo>
                        <a:pt x="1658918" y="3564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9804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pic>
            <p:nvPicPr>
              <p:cNvPr id="9232" name="图片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30577" y="2226718"/>
                <a:ext cx="190285" cy="2160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9233" name="Group 18"/>
          <p:cNvGrpSpPr/>
          <p:nvPr/>
        </p:nvGrpSpPr>
        <p:grpSpPr>
          <a:xfrm>
            <a:off x="0" y="4195763"/>
            <a:ext cx="9144000" cy="947737"/>
            <a:chOff x="0" y="0"/>
            <a:chExt cx="9144000" cy="947265"/>
          </a:xfrm>
        </p:grpSpPr>
        <p:sp>
          <p:nvSpPr>
            <p:cNvPr id="9234" name="梯形 52"/>
            <p:cNvSpPr/>
            <p:nvPr/>
          </p:nvSpPr>
          <p:spPr>
            <a:xfrm flipV="1">
              <a:off x="0" y="0"/>
              <a:ext cx="9144000" cy="94726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1600" h="21600">
                  <a:moveTo>
                    <a:pt x="0" y="0"/>
                  </a:moveTo>
                  <a:lnTo>
                    <a:pt x="1550" y="21600"/>
                  </a:lnTo>
                  <a:lnTo>
                    <a:pt x="200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8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9235" name="Group 20"/>
            <p:cNvGrpSpPr/>
            <p:nvPr/>
          </p:nvGrpSpPr>
          <p:grpSpPr>
            <a:xfrm>
              <a:off x="2158627" y="146402"/>
              <a:ext cx="4826746" cy="533368"/>
              <a:chOff x="0" y="0"/>
              <a:chExt cx="4826746" cy="533368"/>
            </a:xfrm>
          </p:grpSpPr>
          <p:sp>
            <p:nvSpPr>
              <p:cNvPr id="9236" name="矩形 53"/>
              <p:cNvSpPr/>
              <p:nvPr/>
            </p:nvSpPr>
            <p:spPr>
              <a:xfrm>
                <a:off x="580279" y="0"/>
                <a:ext cx="3666189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insert title here</a:t>
                </a:r>
                <a:endPara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37" name="矩形 54"/>
              <p:cNvSpPr/>
              <p:nvPr/>
            </p:nvSpPr>
            <p:spPr>
              <a:xfrm>
                <a:off x="0" y="256369"/>
                <a:ext cx="4826746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5E5E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the title here illustrated text</a:t>
                </a:r>
                <a:endParaRPr lang="zh-CN" altLang="en-US" sz="1200" dirty="0">
                  <a:solidFill>
                    <a:srgbClr val="5E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9238" name="椭圆 6"/>
          <p:cNvSpPr/>
          <p:nvPr/>
        </p:nvSpPr>
        <p:spPr>
          <a:xfrm>
            <a:off x="3352800" y="2500313"/>
            <a:ext cx="107950" cy="107950"/>
          </a:xfrm>
          <a:prstGeom prst="ellipse">
            <a:avLst/>
          </a:prstGeom>
          <a:solidFill>
            <a:srgbClr val="282828"/>
          </a:solidFill>
          <a:ln w="25400" cap="flat" cmpd="sng">
            <a:solidFill>
              <a:srgbClr val="FF860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39" name="Group 24"/>
          <p:cNvGrpSpPr/>
          <p:nvPr/>
        </p:nvGrpSpPr>
        <p:grpSpPr>
          <a:xfrm>
            <a:off x="619125" y="1270000"/>
            <a:ext cx="1879600" cy="1809750"/>
            <a:chOff x="0" y="0"/>
            <a:chExt cx="1879472" cy="1809581"/>
          </a:xfrm>
        </p:grpSpPr>
        <p:sp>
          <p:nvSpPr>
            <p:cNvPr id="9240" name="矩形 10"/>
            <p:cNvSpPr/>
            <p:nvPr/>
          </p:nvSpPr>
          <p:spPr>
            <a:xfrm>
              <a:off x="7264" y="276999"/>
              <a:ext cx="1872208" cy="18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1" name="矩形 55"/>
            <p:cNvSpPr/>
            <p:nvPr/>
          </p:nvSpPr>
          <p:spPr>
            <a:xfrm>
              <a:off x="7264" y="0"/>
              <a:ext cx="187220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2" name="矩形 56"/>
            <p:cNvSpPr/>
            <p:nvPr/>
          </p:nvSpPr>
          <p:spPr>
            <a:xfrm>
              <a:off x="0" y="294999"/>
              <a:ext cx="1879472" cy="151458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t">
              <a:spAutoFit/>
            </a:bodyPr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Please add a comment here. According to adjust the font and font size. 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9243" name="直接连接符 13"/>
          <p:cNvCxnSpPr>
            <a:stCxn id="9238" idx="1"/>
            <a:endCxn id="9240" idx="3"/>
          </p:cNvCxnSpPr>
          <p:nvPr/>
        </p:nvCxnSpPr>
        <p:spPr>
          <a:xfrm flipH="1" flipV="1">
            <a:off x="2498725" y="1555750"/>
            <a:ext cx="869950" cy="960438"/>
          </a:xfrm>
          <a:prstGeom prst="line">
            <a:avLst/>
          </a:prstGeom>
          <a:ln w="9525" cap="flat" cmpd="sng">
            <a:solidFill>
              <a:srgbClr val="282828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9244" name="椭圆 57"/>
          <p:cNvSpPr/>
          <p:nvPr/>
        </p:nvSpPr>
        <p:spPr>
          <a:xfrm>
            <a:off x="4711700" y="2116138"/>
            <a:ext cx="107950" cy="107950"/>
          </a:xfrm>
          <a:prstGeom prst="ellipse">
            <a:avLst/>
          </a:prstGeom>
          <a:solidFill>
            <a:srgbClr val="282828"/>
          </a:solidFill>
          <a:ln w="25400" cap="flat" cmpd="sng">
            <a:solidFill>
              <a:srgbClr val="FF860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45" name="椭圆 58"/>
          <p:cNvSpPr/>
          <p:nvPr/>
        </p:nvSpPr>
        <p:spPr>
          <a:xfrm>
            <a:off x="5535613" y="2787650"/>
            <a:ext cx="107950" cy="107950"/>
          </a:xfrm>
          <a:prstGeom prst="ellipse">
            <a:avLst/>
          </a:prstGeom>
          <a:solidFill>
            <a:srgbClr val="282828"/>
          </a:solidFill>
          <a:ln w="25400" cap="flat" cmpd="sng">
            <a:solidFill>
              <a:srgbClr val="FF860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46" name="Group 31"/>
          <p:cNvGrpSpPr/>
          <p:nvPr/>
        </p:nvGrpSpPr>
        <p:grpSpPr>
          <a:xfrm>
            <a:off x="5500688" y="431800"/>
            <a:ext cx="1879600" cy="987425"/>
            <a:chOff x="0" y="0"/>
            <a:chExt cx="1879472" cy="988074"/>
          </a:xfrm>
        </p:grpSpPr>
        <p:sp>
          <p:nvSpPr>
            <p:cNvPr id="9247" name="矩形 62"/>
            <p:cNvSpPr/>
            <p:nvPr/>
          </p:nvSpPr>
          <p:spPr>
            <a:xfrm>
              <a:off x="7264" y="276999"/>
              <a:ext cx="1872208" cy="18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8" name="矩形 63"/>
            <p:cNvSpPr/>
            <p:nvPr/>
          </p:nvSpPr>
          <p:spPr>
            <a:xfrm>
              <a:off x="7264" y="0"/>
              <a:ext cx="187220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9" name="矩形 64"/>
            <p:cNvSpPr/>
            <p:nvPr/>
          </p:nvSpPr>
          <p:spPr>
            <a:xfrm>
              <a:off x="0" y="294999"/>
              <a:ext cx="1879472" cy="69307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t">
              <a:spAutoFit/>
            </a:bodyPr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9250" name="直接连接符 16"/>
          <p:cNvCxnSpPr>
            <a:stCxn id="9244" idx="0"/>
            <a:endCxn id="9247" idx="1"/>
          </p:cNvCxnSpPr>
          <p:nvPr/>
        </p:nvCxnSpPr>
        <p:spPr>
          <a:xfrm flipV="1">
            <a:off x="4765675" y="717550"/>
            <a:ext cx="742950" cy="1398588"/>
          </a:xfrm>
          <a:prstGeom prst="line">
            <a:avLst/>
          </a:prstGeom>
          <a:ln w="9525" cap="flat" cmpd="sng">
            <a:solidFill>
              <a:srgbClr val="282828"/>
            </a:solidFill>
            <a:prstDash val="dash"/>
            <a:miter/>
            <a:headEnd type="none" w="med" len="med"/>
            <a:tailEnd type="none" w="med" len="med"/>
          </a:ln>
        </p:spPr>
      </p:cxnSp>
      <p:grpSp>
        <p:nvGrpSpPr>
          <p:cNvPr id="9251" name="Group 36"/>
          <p:cNvGrpSpPr/>
          <p:nvPr/>
        </p:nvGrpSpPr>
        <p:grpSpPr>
          <a:xfrm>
            <a:off x="6724650" y="2016125"/>
            <a:ext cx="1879600" cy="987425"/>
            <a:chOff x="0" y="0"/>
            <a:chExt cx="1879472" cy="988074"/>
          </a:xfrm>
        </p:grpSpPr>
        <p:sp>
          <p:nvSpPr>
            <p:cNvPr id="9252" name="矩形 70"/>
            <p:cNvSpPr/>
            <p:nvPr/>
          </p:nvSpPr>
          <p:spPr>
            <a:xfrm>
              <a:off x="7264" y="276999"/>
              <a:ext cx="1872208" cy="18000"/>
            </a:xfrm>
            <a:prstGeom prst="rect">
              <a:avLst/>
            </a:prstGeom>
            <a:solidFill>
              <a:srgbClr val="282828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53" name="矩形 71"/>
            <p:cNvSpPr/>
            <p:nvPr/>
          </p:nvSpPr>
          <p:spPr>
            <a:xfrm>
              <a:off x="7264" y="0"/>
              <a:ext cx="187220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1313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in here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4" name="矩形 72"/>
            <p:cNvSpPr/>
            <p:nvPr/>
          </p:nvSpPr>
          <p:spPr>
            <a:xfrm>
              <a:off x="0" y="294999"/>
              <a:ext cx="1879472" cy="69307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t">
              <a:spAutoFit/>
            </a:bodyPr>
            <a:p>
              <a:pPr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9255" name="直接连接符 22"/>
          <p:cNvCxnSpPr>
            <a:stCxn id="9245" idx="7"/>
            <a:endCxn id="9252" idx="1"/>
          </p:cNvCxnSpPr>
          <p:nvPr/>
        </p:nvCxnSpPr>
        <p:spPr>
          <a:xfrm flipV="1">
            <a:off x="5627688" y="2301875"/>
            <a:ext cx="1104900" cy="501650"/>
          </a:xfrm>
          <a:prstGeom prst="line">
            <a:avLst/>
          </a:prstGeom>
          <a:ln w="9525" cap="flat" cmpd="sng">
            <a:solidFill>
              <a:srgbClr val="282828"/>
            </a:solidFill>
            <a:prstDash val="dash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242" name="Group 3"/>
          <p:cNvGrpSpPr/>
          <p:nvPr/>
        </p:nvGrpSpPr>
        <p:grpSpPr>
          <a:xfrm flipH="1">
            <a:off x="0" y="0"/>
            <a:ext cx="9144000" cy="5143500"/>
            <a:chOff x="0" y="0"/>
            <a:chExt cx="9144001" cy="5143500"/>
          </a:xfrm>
        </p:grpSpPr>
        <p:sp>
          <p:nvSpPr>
            <p:cNvPr id="10243" name="直接连接符 39"/>
            <p:cNvSpPr/>
            <p:nvPr/>
          </p:nvSpPr>
          <p:spPr>
            <a:xfrm flipH="1">
              <a:off x="1331640" y="555526"/>
              <a:ext cx="7812361" cy="4587974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244" name="直接连接符 40"/>
            <p:cNvSpPr/>
            <p:nvPr/>
          </p:nvSpPr>
          <p:spPr>
            <a:xfrm flipH="1">
              <a:off x="7092280" y="0"/>
              <a:ext cx="1872208" cy="5143500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245" name="直接连接符 41"/>
            <p:cNvSpPr/>
            <p:nvPr/>
          </p:nvSpPr>
          <p:spPr>
            <a:xfrm flipH="1">
              <a:off x="5652120" y="0"/>
              <a:ext cx="1656184" cy="5143500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246" name="直接连接符 42"/>
            <p:cNvSpPr/>
            <p:nvPr/>
          </p:nvSpPr>
          <p:spPr>
            <a:xfrm flipH="1">
              <a:off x="5940152" y="1779662"/>
              <a:ext cx="3203848" cy="3363838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247" name="直接连接符 43"/>
            <p:cNvSpPr/>
            <p:nvPr/>
          </p:nvSpPr>
          <p:spPr>
            <a:xfrm flipH="1" flipV="1">
              <a:off x="5004048" y="0"/>
              <a:ext cx="4139952" cy="3723878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248" name="直接连接符 44"/>
            <p:cNvSpPr/>
            <p:nvPr/>
          </p:nvSpPr>
          <p:spPr>
            <a:xfrm flipH="1" flipV="1">
              <a:off x="7150224" y="0"/>
              <a:ext cx="1993776" cy="3013090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249" name="直接连接符 45"/>
            <p:cNvSpPr/>
            <p:nvPr/>
          </p:nvSpPr>
          <p:spPr>
            <a:xfrm flipH="1">
              <a:off x="0" y="1285875"/>
              <a:ext cx="9144000" cy="3446115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250" name="直接连接符 46"/>
            <p:cNvSpPr/>
            <p:nvPr/>
          </p:nvSpPr>
          <p:spPr>
            <a:xfrm>
              <a:off x="6804248" y="0"/>
              <a:ext cx="934033" cy="5143500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0251" name="直接连接符 47"/>
            <p:cNvSpPr/>
            <p:nvPr/>
          </p:nvSpPr>
          <p:spPr>
            <a:xfrm flipH="1">
              <a:off x="6300193" y="3461581"/>
              <a:ext cx="2843808" cy="1681919"/>
            </a:xfrm>
            <a:prstGeom prst="line">
              <a:avLst/>
            </a:prstGeom>
            <a:ln w="9525" cap="flat" cmpd="sng">
              <a:solidFill>
                <a:srgbClr val="FFFFFF">
                  <a:alpha val="58823"/>
                </a:srgbClr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  <p:grpSp>
        <p:nvGrpSpPr>
          <p:cNvPr id="10252" name="Group 13"/>
          <p:cNvGrpSpPr/>
          <p:nvPr/>
        </p:nvGrpSpPr>
        <p:grpSpPr>
          <a:xfrm>
            <a:off x="5457825" y="0"/>
            <a:ext cx="3686175" cy="5143500"/>
            <a:chOff x="0" y="0"/>
            <a:chExt cx="3686274" cy="5143500"/>
          </a:xfrm>
        </p:grpSpPr>
        <p:sp>
          <p:nvSpPr>
            <p:cNvPr id="10253" name="矩形 35"/>
            <p:cNvSpPr/>
            <p:nvPr/>
          </p:nvSpPr>
          <p:spPr>
            <a:xfrm>
              <a:off x="0" y="0"/>
              <a:ext cx="3686274" cy="514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86274" y="0"/>
                </a:cxn>
                <a:cxn ang="0">
                  <a:pos x="3686274" y="5143500"/>
                </a:cxn>
                <a:cxn ang="0">
                  <a:pos x="2431900" y="5143500"/>
                </a:cxn>
                <a:cxn ang="0">
                  <a:pos x="0" y="0"/>
                </a:cxn>
              </a:cxnLst>
              <a:pathLst>
                <a:path w="3686274" h="5143500">
                  <a:moveTo>
                    <a:pt x="0" y="0"/>
                  </a:moveTo>
                  <a:lnTo>
                    <a:pt x="3686274" y="0"/>
                  </a:lnTo>
                  <a:lnTo>
                    <a:pt x="3686274" y="5143500"/>
                  </a:lnTo>
                  <a:lnTo>
                    <a:pt x="2431900" y="514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8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0254" name="Group 15"/>
            <p:cNvGrpSpPr/>
            <p:nvPr/>
          </p:nvGrpSpPr>
          <p:grpSpPr>
            <a:xfrm>
              <a:off x="1242162" y="632757"/>
              <a:ext cx="1904560" cy="1866985"/>
              <a:chOff x="0" y="0"/>
              <a:chExt cx="1904560" cy="1866985"/>
            </a:xfrm>
          </p:grpSpPr>
          <p:sp>
            <p:nvSpPr>
              <p:cNvPr id="10255" name="矩形 52"/>
              <p:cNvSpPr/>
              <p:nvPr/>
            </p:nvSpPr>
            <p:spPr>
              <a:xfrm>
                <a:off x="0" y="0"/>
                <a:ext cx="1904560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r">
                  <a:buFont typeface="Arial" panose="020B0604020202020204" pitchFamily="34" charset="0"/>
                  <a:buNone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title in here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6" name="矩形 53"/>
              <p:cNvSpPr/>
              <p:nvPr/>
            </p:nvSpPr>
            <p:spPr>
              <a:xfrm>
                <a:off x="37407" y="389657"/>
                <a:ext cx="1867153" cy="14773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r">
                  <a:lnSpc>
                    <a:spcPts val="18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90909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a comment here. According to adjust the font and font size. Recommended justified. Please add a comment here. </a:t>
                </a:r>
                <a:endParaRPr lang="en-US" altLang="zh-CN" sz="1100" dirty="0">
                  <a:solidFill>
                    <a:srgbClr val="9090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0257" name="矩形 3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8" name="等腰三角形 4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59" name="矩形 5"/>
          <p:cNvSpPr/>
          <p:nvPr/>
        </p:nvSpPr>
        <p:spPr>
          <a:xfrm>
            <a:off x="611188" y="2932113"/>
            <a:ext cx="2268537" cy="15113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175" cap="flat" cmpd="sng">
            <a:solidFill>
              <a:srgbClr val="28282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60" name="矩形 36"/>
          <p:cNvSpPr/>
          <p:nvPr/>
        </p:nvSpPr>
        <p:spPr>
          <a:xfrm>
            <a:off x="3032125" y="2932113"/>
            <a:ext cx="2268538" cy="15113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175" cap="flat" cmpd="sng">
            <a:solidFill>
              <a:srgbClr val="28282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61" name="矩形 37"/>
          <p:cNvSpPr/>
          <p:nvPr/>
        </p:nvSpPr>
        <p:spPr>
          <a:xfrm>
            <a:off x="5453063" y="2932113"/>
            <a:ext cx="2268537" cy="15113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175" cap="flat" cmpd="sng">
            <a:solidFill>
              <a:srgbClr val="28282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62" name="矩形 48"/>
          <p:cNvSpPr/>
          <p:nvPr/>
        </p:nvSpPr>
        <p:spPr>
          <a:xfrm>
            <a:off x="611188" y="4470400"/>
            <a:ext cx="2166937" cy="261938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3" name="矩形 50"/>
          <p:cNvSpPr/>
          <p:nvPr/>
        </p:nvSpPr>
        <p:spPr>
          <a:xfrm>
            <a:off x="3021013" y="4470400"/>
            <a:ext cx="2166937" cy="261938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4" name="矩形 51"/>
          <p:cNvSpPr/>
          <p:nvPr/>
        </p:nvSpPr>
        <p:spPr>
          <a:xfrm>
            <a:off x="5453063" y="4470400"/>
            <a:ext cx="2166937" cy="261938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insert title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9"/>
          <p:cNvSpPr/>
          <p:nvPr/>
        </p:nvSpPr>
        <p:spPr>
          <a:xfrm>
            <a:off x="0" y="3724275"/>
            <a:ext cx="9144000" cy="1419225"/>
          </a:xfrm>
          <a:prstGeom prst="rect">
            <a:avLst/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6" name="矩形 27"/>
          <p:cNvSpPr/>
          <p:nvPr/>
        </p:nvSpPr>
        <p:spPr>
          <a:xfrm>
            <a:off x="476250" y="177800"/>
            <a:ext cx="217328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8607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Add title in here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等腰三角形 28"/>
          <p:cNvSpPr/>
          <p:nvPr/>
        </p:nvSpPr>
        <p:spPr>
          <a:xfrm rot="5400000">
            <a:off x="-39687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268" name="Group 5"/>
          <p:cNvGrpSpPr/>
          <p:nvPr/>
        </p:nvGrpSpPr>
        <p:grpSpPr>
          <a:xfrm>
            <a:off x="3060700" y="4011613"/>
            <a:ext cx="314325" cy="288925"/>
            <a:chOff x="0" y="0"/>
            <a:chExt cx="315129" cy="288032"/>
          </a:xfrm>
        </p:grpSpPr>
        <p:sp>
          <p:nvSpPr>
            <p:cNvPr id="11269" name="燕尾形 30"/>
            <p:cNvSpPr/>
            <p:nvPr/>
          </p:nvSpPr>
          <p:spPr>
            <a:xfrm>
              <a:off x="0" y="0"/>
              <a:ext cx="179848" cy="288032"/>
            </a:xfrm>
            <a:prstGeom prst="chevron">
              <a:avLst>
                <a:gd name="adj" fmla="val 57657"/>
              </a:avLst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70" name="燕尾形 31"/>
            <p:cNvSpPr/>
            <p:nvPr/>
          </p:nvSpPr>
          <p:spPr>
            <a:xfrm>
              <a:off x="135281" y="0"/>
              <a:ext cx="179848" cy="288032"/>
            </a:xfrm>
            <a:prstGeom prst="chevron">
              <a:avLst>
                <a:gd name="adj" fmla="val 57657"/>
              </a:avLst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271" name="Group 8"/>
          <p:cNvGrpSpPr/>
          <p:nvPr/>
        </p:nvGrpSpPr>
        <p:grpSpPr>
          <a:xfrm>
            <a:off x="5776913" y="4011613"/>
            <a:ext cx="315912" cy="288925"/>
            <a:chOff x="0" y="0"/>
            <a:chExt cx="315129" cy="288032"/>
          </a:xfrm>
        </p:grpSpPr>
        <p:sp>
          <p:nvSpPr>
            <p:cNvPr id="11272" name="燕尾形 37"/>
            <p:cNvSpPr/>
            <p:nvPr/>
          </p:nvSpPr>
          <p:spPr>
            <a:xfrm>
              <a:off x="0" y="0"/>
              <a:ext cx="179848" cy="288032"/>
            </a:xfrm>
            <a:prstGeom prst="chevron">
              <a:avLst>
                <a:gd name="adj" fmla="val 57657"/>
              </a:avLst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73" name="燕尾形 38"/>
            <p:cNvSpPr/>
            <p:nvPr/>
          </p:nvSpPr>
          <p:spPr>
            <a:xfrm>
              <a:off x="135281" y="0"/>
              <a:ext cx="179848" cy="288032"/>
            </a:xfrm>
            <a:prstGeom prst="chevron">
              <a:avLst>
                <a:gd name="adj" fmla="val 57657"/>
              </a:avLst>
            </a:prstGeom>
            <a:solidFill>
              <a:srgbClr val="000000"/>
            </a:solidFill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274" name="Group 11"/>
          <p:cNvGrpSpPr/>
          <p:nvPr/>
        </p:nvGrpSpPr>
        <p:grpSpPr>
          <a:xfrm>
            <a:off x="900113" y="1131888"/>
            <a:ext cx="1868487" cy="3168650"/>
            <a:chOff x="0" y="0"/>
            <a:chExt cx="1868690" cy="3168352"/>
          </a:xfrm>
        </p:grpSpPr>
        <p:grpSp>
          <p:nvGrpSpPr>
            <p:cNvPr id="11275" name="Group 12"/>
            <p:cNvGrpSpPr/>
            <p:nvPr/>
          </p:nvGrpSpPr>
          <p:grpSpPr>
            <a:xfrm>
              <a:off x="0" y="0"/>
              <a:ext cx="1868690" cy="3168352"/>
              <a:chOff x="0" y="0"/>
              <a:chExt cx="1868690" cy="3168352"/>
            </a:xfrm>
          </p:grpSpPr>
          <p:sp>
            <p:nvSpPr>
              <p:cNvPr id="11276" name="矩形 4"/>
              <p:cNvSpPr/>
              <p:nvPr/>
            </p:nvSpPr>
            <p:spPr>
              <a:xfrm>
                <a:off x="0" y="0"/>
                <a:ext cx="1868690" cy="3168352"/>
              </a:xfrm>
              <a:prstGeom prst="rect">
                <a:avLst/>
              </a:prstGeom>
              <a:solidFill>
                <a:srgbClr val="FF8607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77" name="五边形 5"/>
              <p:cNvSpPr/>
              <p:nvPr/>
            </p:nvSpPr>
            <p:spPr>
              <a:xfrm rot="5400000">
                <a:off x="675492" y="-425499"/>
                <a:ext cx="504056" cy="1441919"/>
              </a:xfrm>
              <a:prstGeom prst="homePlate">
                <a:avLst>
                  <a:gd name="adj" fmla="val 35819"/>
                </a:avLst>
              </a:prstGeom>
              <a:solidFill>
                <a:srgbClr val="CC6B00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78" name="矩形 7"/>
              <p:cNvSpPr/>
              <p:nvPr/>
            </p:nvSpPr>
            <p:spPr>
              <a:xfrm rot="5400000">
                <a:off x="898345" y="-898344"/>
                <a:ext cx="72000" cy="1868690"/>
              </a:xfrm>
              <a:prstGeom prst="rect">
                <a:avLst/>
              </a:prstGeom>
              <a:solidFill>
                <a:srgbClr val="282828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79" name="五边形 8"/>
              <p:cNvSpPr/>
              <p:nvPr/>
            </p:nvSpPr>
            <p:spPr>
              <a:xfrm rot="5400000">
                <a:off x="675492" y="-468931"/>
                <a:ext cx="504056" cy="1441919"/>
              </a:xfrm>
              <a:prstGeom prst="homePlate">
                <a:avLst>
                  <a:gd name="adj" fmla="val 35819"/>
                </a:avLst>
              </a:prstGeom>
              <a:solidFill>
                <a:srgbClr val="282828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80" name="矩形 10"/>
              <p:cNvSpPr/>
              <p:nvPr/>
            </p:nvSpPr>
            <p:spPr>
              <a:xfrm>
                <a:off x="304596" y="33907"/>
                <a:ext cx="124585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KEY WORDS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81" name="矩形 11"/>
              <p:cNvSpPr/>
              <p:nvPr/>
            </p:nvSpPr>
            <p:spPr>
              <a:xfrm>
                <a:off x="88878" y="648072"/>
                <a:ext cx="1690933" cy="15109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 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1282" name="图片 39"/>
            <p:cNvPicPr>
              <a:picLocks noChangeAspect="1"/>
            </p:cNvPicPr>
            <p:nvPr/>
          </p:nvPicPr>
          <p:blipFill>
            <a:blip r:embed="rId1">
              <a:lum bright="70001" contrast="-70000"/>
            </a:blip>
            <a:stretch>
              <a:fillRect/>
            </a:stretch>
          </p:blipFill>
          <p:spPr>
            <a:xfrm>
              <a:off x="527924" y="2284648"/>
              <a:ext cx="812842" cy="81284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83" name="Group 20"/>
          <p:cNvGrpSpPr/>
          <p:nvPr/>
        </p:nvGrpSpPr>
        <p:grpSpPr>
          <a:xfrm>
            <a:off x="3638550" y="1131888"/>
            <a:ext cx="1868488" cy="3168650"/>
            <a:chOff x="0" y="0"/>
            <a:chExt cx="1868690" cy="3168352"/>
          </a:xfrm>
        </p:grpSpPr>
        <p:grpSp>
          <p:nvGrpSpPr>
            <p:cNvPr id="11284" name="Group 21"/>
            <p:cNvGrpSpPr/>
            <p:nvPr/>
          </p:nvGrpSpPr>
          <p:grpSpPr>
            <a:xfrm>
              <a:off x="0" y="0"/>
              <a:ext cx="1868690" cy="3168352"/>
              <a:chOff x="0" y="0"/>
              <a:chExt cx="1868690" cy="3168352"/>
            </a:xfrm>
          </p:grpSpPr>
          <p:sp>
            <p:nvSpPr>
              <p:cNvPr id="11285" name="矩形 14"/>
              <p:cNvSpPr/>
              <p:nvPr/>
            </p:nvSpPr>
            <p:spPr>
              <a:xfrm>
                <a:off x="0" y="0"/>
                <a:ext cx="1868690" cy="3168352"/>
              </a:xfrm>
              <a:prstGeom prst="rect">
                <a:avLst/>
              </a:prstGeom>
              <a:solidFill>
                <a:srgbClr val="FF8607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86" name="五边形 15"/>
              <p:cNvSpPr/>
              <p:nvPr/>
            </p:nvSpPr>
            <p:spPr>
              <a:xfrm rot="5400000">
                <a:off x="675492" y="-425499"/>
                <a:ext cx="504056" cy="1441919"/>
              </a:xfrm>
              <a:prstGeom prst="homePlate">
                <a:avLst>
                  <a:gd name="adj" fmla="val 35819"/>
                </a:avLst>
              </a:prstGeom>
              <a:solidFill>
                <a:srgbClr val="CC6B00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87" name="矩形 16"/>
              <p:cNvSpPr/>
              <p:nvPr/>
            </p:nvSpPr>
            <p:spPr>
              <a:xfrm rot="5400000">
                <a:off x="898345" y="-898344"/>
                <a:ext cx="72000" cy="1868690"/>
              </a:xfrm>
              <a:prstGeom prst="rect">
                <a:avLst/>
              </a:prstGeom>
              <a:solidFill>
                <a:srgbClr val="282828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88" name="五边形 17"/>
              <p:cNvSpPr/>
              <p:nvPr/>
            </p:nvSpPr>
            <p:spPr>
              <a:xfrm rot="5400000">
                <a:off x="675492" y="-468931"/>
                <a:ext cx="504056" cy="1441919"/>
              </a:xfrm>
              <a:prstGeom prst="homePlate">
                <a:avLst>
                  <a:gd name="adj" fmla="val 35819"/>
                </a:avLst>
              </a:prstGeom>
              <a:solidFill>
                <a:srgbClr val="282828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89" name="矩形 18"/>
              <p:cNvSpPr/>
              <p:nvPr/>
            </p:nvSpPr>
            <p:spPr>
              <a:xfrm>
                <a:off x="304596" y="33907"/>
                <a:ext cx="124585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KEY WORDS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90" name="矩形 19"/>
              <p:cNvSpPr/>
              <p:nvPr/>
            </p:nvSpPr>
            <p:spPr>
              <a:xfrm>
                <a:off x="88878" y="648072"/>
                <a:ext cx="1690933" cy="15109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 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1291" name="图片 42"/>
            <p:cNvPicPr>
              <a:picLocks noChangeAspect="1"/>
            </p:cNvPicPr>
            <p:nvPr/>
          </p:nvPicPr>
          <p:blipFill>
            <a:blip r:embed="rId2">
              <a:lum bright="70001" contrast="-70000"/>
            </a:blip>
            <a:stretch>
              <a:fillRect/>
            </a:stretch>
          </p:blipFill>
          <p:spPr>
            <a:xfrm>
              <a:off x="556344" y="2360935"/>
              <a:ext cx="756000" cy="756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92" name="Group 29"/>
          <p:cNvGrpSpPr/>
          <p:nvPr/>
        </p:nvGrpSpPr>
        <p:grpSpPr>
          <a:xfrm>
            <a:off x="6375400" y="1131888"/>
            <a:ext cx="1870075" cy="3168650"/>
            <a:chOff x="0" y="0"/>
            <a:chExt cx="1868690" cy="3168352"/>
          </a:xfrm>
        </p:grpSpPr>
        <p:grpSp>
          <p:nvGrpSpPr>
            <p:cNvPr id="11293" name="Group 30"/>
            <p:cNvGrpSpPr/>
            <p:nvPr/>
          </p:nvGrpSpPr>
          <p:grpSpPr>
            <a:xfrm>
              <a:off x="0" y="0"/>
              <a:ext cx="1868690" cy="3168352"/>
              <a:chOff x="0" y="0"/>
              <a:chExt cx="1868690" cy="3168352"/>
            </a:xfrm>
          </p:grpSpPr>
          <p:sp>
            <p:nvSpPr>
              <p:cNvPr id="11294" name="矩形 21"/>
              <p:cNvSpPr/>
              <p:nvPr/>
            </p:nvSpPr>
            <p:spPr>
              <a:xfrm>
                <a:off x="0" y="0"/>
                <a:ext cx="1868690" cy="3168352"/>
              </a:xfrm>
              <a:prstGeom prst="rect">
                <a:avLst/>
              </a:prstGeom>
              <a:solidFill>
                <a:srgbClr val="FF8607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95" name="五边形 22"/>
              <p:cNvSpPr/>
              <p:nvPr/>
            </p:nvSpPr>
            <p:spPr>
              <a:xfrm rot="5400000">
                <a:off x="675492" y="-425499"/>
                <a:ext cx="504056" cy="1441919"/>
              </a:xfrm>
              <a:prstGeom prst="homePlate">
                <a:avLst>
                  <a:gd name="adj" fmla="val 35819"/>
                </a:avLst>
              </a:prstGeom>
              <a:solidFill>
                <a:srgbClr val="CC6B00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96" name="矩形 23"/>
              <p:cNvSpPr/>
              <p:nvPr/>
            </p:nvSpPr>
            <p:spPr>
              <a:xfrm rot="5400000">
                <a:off x="898345" y="-898344"/>
                <a:ext cx="72000" cy="1868690"/>
              </a:xfrm>
              <a:prstGeom prst="rect">
                <a:avLst/>
              </a:prstGeom>
              <a:solidFill>
                <a:srgbClr val="282828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97" name="五边形 24"/>
              <p:cNvSpPr/>
              <p:nvPr/>
            </p:nvSpPr>
            <p:spPr>
              <a:xfrm rot="5400000">
                <a:off x="675492" y="-468931"/>
                <a:ext cx="504056" cy="1441919"/>
              </a:xfrm>
              <a:prstGeom prst="homePlate">
                <a:avLst>
                  <a:gd name="adj" fmla="val 35819"/>
                </a:avLst>
              </a:prstGeom>
              <a:solidFill>
                <a:srgbClr val="282828"/>
              </a:solidFill>
              <a:ln w="9525"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98" name="矩形 25"/>
              <p:cNvSpPr/>
              <p:nvPr/>
            </p:nvSpPr>
            <p:spPr>
              <a:xfrm>
                <a:off x="304596" y="33907"/>
                <a:ext cx="124585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KEY WORDS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99" name="矩形 26"/>
              <p:cNvSpPr/>
              <p:nvPr/>
            </p:nvSpPr>
            <p:spPr>
              <a:xfrm>
                <a:off x="88878" y="648072"/>
                <a:ext cx="1690933" cy="15109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 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r>
                  <a:rPr lang="en-US" altLang="zh-CN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>
                  <a:lnSpc>
                    <a:spcPts val="1600"/>
                  </a:lnSpc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1300" name="图片 43"/>
            <p:cNvPicPr>
              <a:picLocks noChangeAspect="1"/>
            </p:cNvPicPr>
            <p:nvPr/>
          </p:nvPicPr>
          <p:blipFill>
            <a:blip r:embed="rId3">
              <a:lum bright="70001" contrast="-70000"/>
            </a:blip>
            <a:stretch>
              <a:fillRect/>
            </a:stretch>
          </p:blipFill>
          <p:spPr>
            <a:xfrm>
              <a:off x="538345" y="2304256"/>
              <a:ext cx="792000" cy="792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9127</Words>
  <Application>WPS 演示</Application>
  <PresentationFormat>全屏显示(16:9)</PresentationFormat>
  <Paragraphs>593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Calibri</vt:lpstr>
      <vt:lpstr>Impact</vt:lpstr>
      <vt:lpstr>幼圆</vt:lpstr>
      <vt:lpstr>Arial Unicode MS</vt:lpstr>
      <vt:lpstr>Meiryo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12sc.taobao.com</dc:title>
  <dc:creator>清风素材</dc:creator>
  <cp:keywords>12sc.taobao.com</cp:keywords>
  <dc:description>12sc.taobao.com</dc:description>
  <dc:subject>12sc.taobao.com</dc:subject>
  <cp:category>12sc.taobao.com</cp:category>
  <cp:lastModifiedBy>一起学吧</cp:lastModifiedBy>
  <cp:revision>217</cp:revision>
  <dcterms:created xsi:type="dcterms:W3CDTF">2014-02-20T03:23:00Z</dcterms:created>
  <dcterms:modified xsi:type="dcterms:W3CDTF">2018-09-20T09:17:56Z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