
<file path=[Content_Types].xml><?xml version="1.0" encoding="utf-8"?>
<Types xmlns="http://schemas.openxmlformats.org/package/2006/content-types">
  <Default Extension="wav" ContentType="audio/x-wav"/>
  <Default Extension="emf" ContentType="image/x-emf"/>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9" r:id="rId3"/>
    <p:sldId id="260" r:id="rId4"/>
    <p:sldId id="290" r:id="rId5"/>
    <p:sldId id="312" r:id="rId6"/>
    <p:sldId id="300" r:id="rId7"/>
    <p:sldId id="314" r:id="rId8"/>
    <p:sldId id="313" r:id="rId9"/>
    <p:sldId id="319" r:id="rId10"/>
    <p:sldId id="304" r:id="rId11"/>
    <p:sldId id="293" r:id="rId12"/>
    <p:sldId id="305" r:id="rId13"/>
    <p:sldId id="306" r:id="rId14"/>
    <p:sldId id="320" r:id="rId15"/>
    <p:sldId id="299" r:id="rId16"/>
    <p:sldId id="295" r:id="rId17"/>
    <p:sldId id="294" r:id="rId18"/>
    <p:sldId id="297" r:id="rId19"/>
    <p:sldId id="298" r:id="rId20"/>
    <p:sldId id="296" r:id="rId21"/>
    <p:sldId id="323" r:id="rId22"/>
    <p:sldId id="332" r:id="rId23"/>
  </p:sldIdLst>
  <p:sldSz cx="9144000" cy="5143500"/>
  <p:notesSz cx="6858000" cy="9144000"/>
  <p:embeddedFontLst>
    <p:embeddedFont>
      <p:font typeface="Calibri" panose="020F0502020204030204" pitchFamily="34" charset="0"/>
      <p:regular r:id="rId28"/>
      <p:bold r:id="rId29"/>
      <p:italic r:id="rId30"/>
      <p:boldItalic r:id="rId31"/>
    </p:embeddedFont>
    <p:embeddedFont>
      <p:font typeface="时尚中黑简体" panose="01010104010101010101" pitchFamily="2" charset="-122"/>
      <p:regular r:id="rId32"/>
    </p:embeddedFont>
    <p:embeddedFont>
      <p:font typeface="微软雅黑" panose="020B0503020204020204" pitchFamily="34" charset="-122"/>
      <p:regular r:id="rId33"/>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39" d="100"/>
          <a:sy n="139" d="100"/>
        </p:scale>
        <p:origin x="-198" y="-96"/>
      </p:cViewPr>
      <p:guideLst>
        <p:guide orient="horz" pos="3208"/>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0"/>
              <a:buNone/>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4E8F870-24AB-487A-834D-4FE368A5F0F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56" name="幻灯片图像占位符 3"/>
          <p:cNvSpPr>
            <a:spLocks noGrp="1" noRot="1" noChangeAspect="1"/>
          </p:cNvSpPr>
          <p:nvPr>
            <p:ph type="sldImg" idx="2"/>
          </p:nvPr>
        </p:nvSpPr>
        <p:spPr>
          <a:xfrm>
            <a:off x="381000" y="685800"/>
            <a:ext cx="6096000" cy="3429000"/>
          </a:xfrm>
          <a:prstGeom prst="rect">
            <a:avLst/>
          </a:prstGeom>
          <a:noFill/>
          <a:ln w="12700">
            <a:noFill/>
          </a:ln>
        </p:spPr>
      </p:sp>
      <p:sp>
        <p:nvSpPr>
          <p:cNvPr id="23557" name="备注占位符 4"/>
          <p:cNvSpPr>
            <a:spLocks noGrp="1" noRot="1" noChangeAspect="1"/>
          </p:cNvSpPr>
          <p:nvPr/>
        </p:nvSpPr>
        <p:spPr>
          <a:xfrm>
            <a:off x="685800" y="4343400"/>
            <a:ext cx="5486400" cy="4114800"/>
          </a:xfrm>
          <a:prstGeom prst="rect">
            <a:avLst/>
          </a:prstGeom>
          <a:noFill/>
          <a:ln w="12700">
            <a:noFill/>
          </a:ln>
        </p:spPr>
        <p:txBody>
          <a:bodyPr anchor="ctr"/>
          <a:p>
            <a:pPr lvl="0" defTabSz="0">
              <a:spcBef>
                <a:spcPct val="30000"/>
              </a:spcBef>
            </a:pPr>
            <a:r>
              <a:rPr lang="zh-CN" altLang="en-US" sz="1200" dirty="0"/>
              <a:t>单击此处编辑母版文本样式</a:t>
            </a:r>
            <a:endParaRPr lang="zh-CN" altLang="en-US" sz="1200" dirty="0"/>
          </a:p>
          <a:p>
            <a:pPr lvl="0" defTabSz="0">
              <a:spcBef>
                <a:spcPct val="30000"/>
              </a:spcBef>
            </a:pPr>
            <a:r>
              <a:rPr lang="zh-CN" altLang="en-US" sz="1200" dirty="0"/>
              <a:t>第二级</a:t>
            </a:r>
            <a:endParaRPr lang="zh-CN" altLang="en-US" sz="1200" dirty="0"/>
          </a:p>
          <a:p>
            <a:pPr lvl="0" defTabSz="0">
              <a:spcBef>
                <a:spcPct val="30000"/>
              </a:spcBef>
            </a:pPr>
            <a:r>
              <a:rPr lang="zh-CN" altLang="en-US" sz="1200" dirty="0"/>
              <a:t>第三级</a:t>
            </a:r>
            <a:endParaRPr lang="zh-CN" altLang="en-US" sz="1200" dirty="0"/>
          </a:p>
          <a:p>
            <a:pPr lvl="0" defTabSz="0">
              <a:spcBef>
                <a:spcPct val="30000"/>
              </a:spcBef>
            </a:pPr>
            <a:r>
              <a:rPr lang="zh-CN" altLang="en-US" sz="1200" dirty="0"/>
              <a:t>第四级</a:t>
            </a:r>
            <a:endParaRPr lang="zh-CN" altLang="en-US" sz="1200" dirty="0"/>
          </a:p>
          <a:p>
            <a:pPr lvl="0" defTabSz="0">
              <a:spcBef>
                <a:spcPct val="30000"/>
              </a:spcBef>
            </a:pPr>
            <a:r>
              <a:rPr lang="zh-CN" altLang="en-US" sz="1200" dirty="0"/>
              <a:t>第五级</a:t>
            </a:r>
            <a:endParaRPr lang="zh-CN" altLang="en-US" sz="1200" dirty="0"/>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0"/>
              <a:buNone/>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hangingPunct="1"/>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B0B17"/>
        </a:solid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457200" y="4767263"/>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smtClean="0">
                <a:solidFill>
                  <a:srgbClr val="898989"/>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BF9201F-0629-493B-895C-070B6B55304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smtClean="0">
                <a:solidFill>
                  <a:srgbClr val="898989"/>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emf"/><Relationship Id="rId8" Type="http://schemas.openxmlformats.org/officeDocument/2006/relationships/image" Target="../media/image7.emf"/><Relationship Id="rId7" Type="http://schemas.openxmlformats.org/officeDocument/2006/relationships/image" Target="../media/image6.emf"/><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3" Type="http://schemas.openxmlformats.org/officeDocument/2006/relationships/image" Target="../media/image2.png"/><Relationship Id="rId2" Type="http://schemas.openxmlformats.org/officeDocument/2006/relationships/audio" Target="../media/audio1.wav"/><Relationship Id="rId11" Type="http://schemas.openxmlformats.org/officeDocument/2006/relationships/slideLayout" Target="../slideLayouts/slideLayout12.xml"/><Relationship Id="rId10" Type="http://schemas.openxmlformats.org/officeDocument/2006/relationships/image" Target="../media/image9.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emf"/><Relationship Id="rId1"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emf"/><Relationship Id="rId1" Type="http://schemas.openxmlformats.org/officeDocument/2006/relationships/image" Target="../media/image10.emf"/></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image" Target="../media/image1.em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emf"/></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emf"/><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8.emf"/><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emf"/></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2.emf"/><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extBox 394"/>
          <p:cNvSpPr/>
          <p:nvPr/>
        </p:nvSpPr>
        <p:spPr>
          <a:xfrm>
            <a:off x="2390775" y="4641850"/>
            <a:ext cx="5443538" cy="901700"/>
          </a:xfrm>
          <a:prstGeom prst="rect">
            <a:avLst/>
          </a:prstGeom>
          <a:solidFill>
            <a:srgbClr val="4BACC6"/>
          </a:solidFill>
          <a:ln w="9525">
            <a:noFill/>
          </a:ln>
        </p:spPr>
        <p:txBody>
          <a:bodyPr>
            <a:spAutoFit/>
          </a:bodyPr>
          <a:p>
            <a:pPr algn="ctr"/>
            <a:endParaRPr lang="zh-CN"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51" name="Freeform 5"/>
          <p:cNvSpPr/>
          <p:nvPr/>
        </p:nvSpPr>
        <p:spPr>
          <a:xfrm>
            <a:off x="-438150" y="882650"/>
            <a:ext cx="10331450" cy="2566988"/>
          </a:xfrm>
          <a:custGeom>
            <a:avLst/>
            <a:gdLst>
              <a:gd name="txL" fmla="*/ 0 w 4120"/>
              <a:gd name="txT" fmla="*/ 0 h 1361"/>
              <a:gd name="txR" fmla="*/ 4120 w 4120"/>
              <a:gd name="txB" fmla="*/ 1361 h 1361"/>
            </a:gdLst>
            <a:ahLst/>
            <a:cxnLst>
              <a:cxn ang="0">
                <a:pos x="2147483647" y="0"/>
              </a:cxn>
              <a:cxn ang="0">
                <a:pos x="0" y="362854410"/>
              </a:cxn>
              <a:cxn ang="0">
                <a:pos x="616245916"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562066636"/>
              </a:cxn>
              <a:cxn ang="0">
                <a:pos x="2147483647" y="252573890"/>
              </a:cxn>
              <a:cxn ang="0">
                <a:pos x="2147483647" y="996068674"/>
              </a:cxn>
              <a:cxn ang="0">
                <a:pos x="2147483647" y="1205954365"/>
              </a:cxn>
              <a:cxn ang="0">
                <a:pos x="2147483647" y="128066484"/>
              </a:cxn>
              <a:cxn ang="0">
                <a:pos x="2147483647" y="0"/>
              </a:cxn>
            </a:cxnLst>
            <a:rect l="txL" t="txT" r="txR" b="txB"/>
            <a:pathLst>
              <a:path w="4120" h="1361">
                <a:moveTo>
                  <a:pt x="758" y="0"/>
                </a:moveTo>
                <a:cubicBezTo>
                  <a:pt x="497" y="0"/>
                  <a:pt x="235" y="43"/>
                  <a:pt x="0" y="102"/>
                </a:cubicBezTo>
                <a:cubicBezTo>
                  <a:pt x="98" y="865"/>
                  <a:pt x="98" y="865"/>
                  <a:pt x="98" y="865"/>
                </a:cubicBezTo>
                <a:cubicBezTo>
                  <a:pt x="289" y="783"/>
                  <a:pt x="481" y="727"/>
                  <a:pt x="648" y="727"/>
                </a:cubicBezTo>
                <a:cubicBezTo>
                  <a:pt x="693" y="727"/>
                  <a:pt x="737" y="731"/>
                  <a:pt x="778" y="740"/>
                </a:cubicBezTo>
                <a:cubicBezTo>
                  <a:pt x="1083" y="805"/>
                  <a:pt x="1352" y="1360"/>
                  <a:pt x="1851" y="1361"/>
                </a:cubicBezTo>
                <a:cubicBezTo>
                  <a:pt x="1853" y="1361"/>
                  <a:pt x="1853" y="1361"/>
                  <a:pt x="1853" y="1361"/>
                </a:cubicBezTo>
                <a:cubicBezTo>
                  <a:pt x="1986" y="1361"/>
                  <a:pt x="2136" y="1321"/>
                  <a:pt x="2306" y="1222"/>
                </a:cubicBezTo>
                <a:cubicBezTo>
                  <a:pt x="2839" y="912"/>
                  <a:pt x="3225" y="672"/>
                  <a:pt x="3577" y="672"/>
                </a:cubicBezTo>
                <a:cubicBezTo>
                  <a:pt x="3762" y="672"/>
                  <a:pt x="3938" y="738"/>
                  <a:pt x="4120" y="896"/>
                </a:cubicBezTo>
                <a:cubicBezTo>
                  <a:pt x="4120" y="896"/>
                  <a:pt x="4120" y="896"/>
                  <a:pt x="4120" y="896"/>
                </a:cubicBezTo>
                <a:cubicBezTo>
                  <a:pt x="3877" y="158"/>
                  <a:pt x="3877" y="158"/>
                  <a:pt x="3877" y="158"/>
                </a:cubicBezTo>
                <a:cubicBezTo>
                  <a:pt x="3775" y="98"/>
                  <a:pt x="3598" y="71"/>
                  <a:pt x="3394" y="71"/>
                </a:cubicBezTo>
                <a:cubicBezTo>
                  <a:pt x="3040" y="71"/>
                  <a:pt x="2603" y="152"/>
                  <a:pt x="2319" y="280"/>
                </a:cubicBezTo>
                <a:cubicBezTo>
                  <a:pt x="2227" y="322"/>
                  <a:pt x="2137" y="339"/>
                  <a:pt x="2049" y="339"/>
                </a:cubicBezTo>
                <a:cubicBezTo>
                  <a:pt x="1712" y="339"/>
                  <a:pt x="1409" y="89"/>
                  <a:pt x="1145" y="36"/>
                </a:cubicBezTo>
                <a:cubicBezTo>
                  <a:pt x="1019" y="11"/>
                  <a:pt x="888" y="0"/>
                  <a:pt x="758" y="0"/>
                </a:cubicBezTo>
              </a:path>
            </a:pathLst>
          </a:custGeom>
          <a:solidFill>
            <a:srgbClr val="777785">
              <a:alpha val="52156"/>
            </a:srgbClr>
          </a:solidFill>
          <a:ln w="9525">
            <a:noFill/>
          </a:ln>
        </p:spPr>
        <p:txBody>
          <a:bodyPr/>
          <a:p>
            <a:endParaRPr lang="zh-CN" altLang="en-US"/>
          </a:p>
        </p:txBody>
      </p:sp>
      <p:pic>
        <p:nvPicPr>
          <p:cNvPr id="2052" name="图片 13"/>
          <p:cNvPicPr>
            <a:picLocks noChangeAspect="1"/>
          </p:cNvPicPr>
          <p:nvPr/>
        </p:nvPicPr>
        <p:blipFill>
          <a:blip r:embed="rId1"/>
          <a:stretch>
            <a:fillRect/>
          </a:stretch>
        </p:blipFill>
        <p:spPr>
          <a:xfrm flipH="1">
            <a:off x="-2274887" y="-252412"/>
            <a:ext cx="4286250" cy="2906712"/>
          </a:xfrm>
          <a:prstGeom prst="rect">
            <a:avLst/>
          </a:prstGeom>
          <a:noFill/>
          <a:ln w="9525">
            <a:noFill/>
          </a:ln>
        </p:spPr>
      </p:pic>
      <p:sp>
        <p:nvSpPr>
          <p:cNvPr id="2053" name="矩形 8"/>
          <p:cNvSpPr/>
          <p:nvPr/>
        </p:nvSpPr>
        <p:spPr>
          <a:xfrm>
            <a:off x="539750" y="5080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3079" name="medi3392.mp3">
            <a:hlinkClick r:id="" action="ppaction://media"/>
          </p:cNvPr>
          <p:cNvPicPr>
            <a:picLocks noChangeAspect="1"/>
          </p:cNvPicPr>
          <p:nvPr>
            <a:wavAudioFile r:embed="rId2" name="media1.mp3"/>
          </p:nvPr>
        </p:nvPicPr>
        <p:blipFill>
          <a:blip r:embed="rId3"/>
          <a:stretch>
            <a:fillRect/>
          </a:stretch>
        </p:blipFill>
        <p:spPr>
          <a:xfrm>
            <a:off x="-828675" y="2365375"/>
            <a:ext cx="609600" cy="609600"/>
          </a:xfrm>
          <a:prstGeom prst="rect">
            <a:avLst/>
          </a:prstGeom>
          <a:noFill/>
          <a:ln w="9525">
            <a:noFill/>
          </a:ln>
        </p:spPr>
      </p:pic>
      <p:sp>
        <p:nvSpPr>
          <p:cNvPr id="2055" name="TextBox 392"/>
          <p:cNvSpPr/>
          <p:nvPr/>
        </p:nvSpPr>
        <p:spPr>
          <a:xfrm>
            <a:off x="6467475" y="879475"/>
            <a:ext cx="3143250" cy="769938"/>
          </a:xfrm>
          <a:prstGeom prst="rect">
            <a:avLst/>
          </a:prstGeom>
          <a:noFill/>
          <a:ln w="9525">
            <a:noFill/>
          </a:ln>
        </p:spPr>
        <p:txBody>
          <a:bodyPr>
            <a:spAutoFit/>
          </a:bodyPr>
          <a:p>
            <a:pPr algn="ctr"/>
            <a:r>
              <a:rPr lang="en-US" altLang="zh-CN" sz="44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NASA</a:t>
            </a:r>
            <a:endParaRPr lang="en-US" altLang="zh-CN" sz="44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56" name="TextBox 394"/>
          <p:cNvSpPr/>
          <p:nvPr/>
        </p:nvSpPr>
        <p:spPr>
          <a:xfrm>
            <a:off x="4737100" y="1725613"/>
            <a:ext cx="3141663" cy="461962"/>
          </a:xfrm>
          <a:prstGeom prst="rect">
            <a:avLst/>
          </a:prstGeom>
          <a:solidFill>
            <a:srgbClr val="4BACC6"/>
          </a:solidFill>
          <a:ln w="9525">
            <a:noFill/>
          </a:ln>
        </p:spPr>
        <p:txBody>
          <a:bodyPr>
            <a:spAutoFit/>
          </a:bodyPr>
          <a:p>
            <a:pPr algn="ctr"/>
            <a:r>
              <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We Are Not Alone</a:t>
            </a:r>
            <a:endPar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57" name="矩形 395"/>
          <p:cNvSpPr/>
          <p:nvPr/>
        </p:nvSpPr>
        <p:spPr>
          <a:xfrm>
            <a:off x="3157855" y="783590"/>
            <a:ext cx="3910965" cy="583565"/>
          </a:xfrm>
          <a:prstGeom prst="rect">
            <a:avLst/>
          </a:prstGeom>
          <a:noFill/>
          <a:ln w="9525">
            <a:noFill/>
          </a:ln>
        </p:spPr>
        <p:txBody>
          <a:bodyPr wrap="none">
            <a:spAutoFit/>
          </a:bodyPr>
          <a:p>
            <a:pPr algn="l"/>
            <a:r>
              <a:rPr lang="zh-CN" altLang="en-US" sz="3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Discover new earth</a:t>
            </a:r>
            <a:endParaRPr lang="zh-CN" altLang="en-US" sz="3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058" name="Picture 4"/>
          <p:cNvPicPr>
            <a:picLocks noChangeAspect="1"/>
          </p:cNvPicPr>
          <p:nvPr/>
        </p:nvPicPr>
        <p:blipFill>
          <a:blip r:embed="rId4"/>
          <a:stretch>
            <a:fillRect/>
          </a:stretch>
        </p:blipFill>
        <p:spPr>
          <a:xfrm>
            <a:off x="4146550" y="-4359275"/>
            <a:ext cx="184150" cy="185738"/>
          </a:xfrm>
          <a:prstGeom prst="rect">
            <a:avLst/>
          </a:prstGeom>
          <a:noFill/>
          <a:ln w="9525">
            <a:noFill/>
          </a:ln>
        </p:spPr>
      </p:pic>
      <p:pic>
        <p:nvPicPr>
          <p:cNvPr id="2059" name="图片 4"/>
          <p:cNvPicPr>
            <a:picLocks noChangeAspect="1"/>
          </p:cNvPicPr>
          <p:nvPr/>
        </p:nvPicPr>
        <p:blipFill>
          <a:blip r:embed="rId5"/>
          <a:stretch>
            <a:fillRect/>
          </a:stretch>
        </p:blipFill>
        <p:spPr>
          <a:xfrm flipH="1">
            <a:off x="2384425" y="3194050"/>
            <a:ext cx="1344613" cy="1338263"/>
          </a:xfrm>
          <a:prstGeom prst="rect">
            <a:avLst/>
          </a:prstGeom>
          <a:noFill/>
          <a:ln w="9525">
            <a:noFill/>
          </a:ln>
        </p:spPr>
      </p:pic>
      <p:pic>
        <p:nvPicPr>
          <p:cNvPr id="2060" name="图片 16"/>
          <p:cNvPicPr>
            <a:picLocks noChangeAspect="1"/>
          </p:cNvPicPr>
          <p:nvPr/>
        </p:nvPicPr>
        <p:blipFill>
          <a:blip r:embed="rId6"/>
          <a:stretch>
            <a:fillRect/>
          </a:stretch>
        </p:blipFill>
        <p:spPr>
          <a:xfrm>
            <a:off x="2101850" y="422275"/>
            <a:ext cx="574675" cy="561975"/>
          </a:xfrm>
          <a:prstGeom prst="rect">
            <a:avLst/>
          </a:prstGeom>
          <a:noFill/>
          <a:ln w="9525">
            <a:noFill/>
          </a:ln>
        </p:spPr>
      </p:pic>
      <p:pic>
        <p:nvPicPr>
          <p:cNvPr id="2061" name="图片 23"/>
          <p:cNvPicPr>
            <a:picLocks noChangeAspect="1"/>
          </p:cNvPicPr>
          <p:nvPr/>
        </p:nvPicPr>
        <p:blipFill>
          <a:blip r:embed="rId6"/>
          <a:stretch>
            <a:fillRect/>
          </a:stretch>
        </p:blipFill>
        <p:spPr>
          <a:xfrm>
            <a:off x="323850" y="2076450"/>
            <a:ext cx="574675" cy="561975"/>
          </a:xfrm>
          <a:prstGeom prst="rect">
            <a:avLst/>
          </a:prstGeom>
          <a:noFill/>
          <a:ln w="9525">
            <a:noFill/>
          </a:ln>
        </p:spPr>
      </p:pic>
      <p:pic>
        <p:nvPicPr>
          <p:cNvPr id="2062" name="图片 24"/>
          <p:cNvPicPr>
            <a:picLocks noChangeAspect="1"/>
          </p:cNvPicPr>
          <p:nvPr/>
        </p:nvPicPr>
        <p:blipFill>
          <a:blip r:embed="rId6"/>
          <a:stretch>
            <a:fillRect/>
          </a:stretch>
        </p:blipFill>
        <p:spPr>
          <a:xfrm>
            <a:off x="8237538" y="2844800"/>
            <a:ext cx="573087" cy="561975"/>
          </a:xfrm>
          <a:prstGeom prst="rect">
            <a:avLst/>
          </a:prstGeom>
          <a:noFill/>
          <a:ln w="9525">
            <a:noFill/>
          </a:ln>
        </p:spPr>
      </p:pic>
      <p:pic>
        <p:nvPicPr>
          <p:cNvPr id="2063" name="图片 25"/>
          <p:cNvPicPr>
            <a:picLocks noChangeAspect="1"/>
          </p:cNvPicPr>
          <p:nvPr/>
        </p:nvPicPr>
        <p:blipFill>
          <a:blip r:embed="rId6"/>
          <a:stretch>
            <a:fillRect/>
          </a:stretch>
        </p:blipFill>
        <p:spPr>
          <a:xfrm>
            <a:off x="8318500" y="117475"/>
            <a:ext cx="574675" cy="563563"/>
          </a:xfrm>
          <a:prstGeom prst="rect">
            <a:avLst/>
          </a:prstGeom>
          <a:noFill/>
          <a:ln w="9525">
            <a:noFill/>
          </a:ln>
        </p:spPr>
      </p:pic>
      <p:pic>
        <p:nvPicPr>
          <p:cNvPr id="2064" name="图片 18"/>
          <p:cNvPicPr>
            <a:picLocks noChangeAspect="1"/>
          </p:cNvPicPr>
          <p:nvPr/>
        </p:nvPicPr>
        <p:blipFill>
          <a:blip r:embed="rId7"/>
          <a:stretch>
            <a:fillRect/>
          </a:stretch>
        </p:blipFill>
        <p:spPr>
          <a:xfrm>
            <a:off x="6261100" y="3492500"/>
            <a:ext cx="1477963" cy="869950"/>
          </a:xfrm>
          <a:prstGeom prst="rect">
            <a:avLst/>
          </a:prstGeom>
          <a:noFill/>
          <a:ln w="9525">
            <a:noFill/>
          </a:ln>
        </p:spPr>
      </p:pic>
      <p:pic>
        <p:nvPicPr>
          <p:cNvPr id="2065" name="图片 19"/>
          <p:cNvPicPr>
            <a:picLocks noChangeAspect="1"/>
          </p:cNvPicPr>
          <p:nvPr/>
        </p:nvPicPr>
        <p:blipFill>
          <a:blip r:embed="rId8"/>
          <a:stretch>
            <a:fillRect/>
          </a:stretch>
        </p:blipFill>
        <p:spPr>
          <a:xfrm>
            <a:off x="3130550" y="1857375"/>
            <a:ext cx="754063" cy="765175"/>
          </a:xfrm>
          <a:prstGeom prst="rect">
            <a:avLst/>
          </a:prstGeom>
          <a:noFill/>
          <a:ln w="9525">
            <a:noFill/>
          </a:ln>
        </p:spPr>
      </p:pic>
      <p:pic>
        <p:nvPicPr>
          <p:cNvPr id="2066" name="图片 20"/>
          <p:cNvPicPr>
            <a:picLocks noChangeAspect="1"/>
          </p:cNvPicPr>
          <p:nvPr/>
        </p:nvPicPr>
        <p:blipFill>
          <a:blip r:embed="rId9"/>
          <a:srcRect t="45113" r="78262" b="29066"/>
          <a:stretch>
            <a:fillRect/>
          </a:stretch>
        </p:blipFill>
        <p:spPr>
          <a:xfrm rot="1994875" flipH="1">
            <a:off x="7397750" y="3267075"/>
            <a:ext cx="2679700" cy="2922588"/>
          </a:xfrm>
          <a:prstGeom prst="rect">
            <a:avLst/>
          </a:prstGeom>
          <a:noFill/>
          <a:ln w="9525">
            <a:noFill/>
          </a:ln>
        </p:spPr>
      </p:pic>
      <p:pic>
        <p:nvPicPr>
          <p:cNvPr id="2067" name="图片 26"/>
          <p:cNvPicPr>
            <a:picLocks noChangeAspect="1"/>
          </p:cNvPicPr>
          <p:nvPr/>
        </p:nvPicPr>
        <p:blipFill>
          <a:blip r:embed="rId10"/>
          <a:srcRect l="38382" t="44753"/>
          <a:stretch>
            <a:fillRect/>
          </a:stretch>
        </p:blipFill>
        <p:spPr>
          <a:xfrm flipH="1">
            <a:off x="-2873375" y="2844800"/>
            <a:ext cx="6311900" cy="6181725"/>
          </a:xfrm>
          <a:prstGeom prst="rect">
            <a:avLst/>
          </a:prstGeom>
          <a:noFill/>
          <a:ln w="9525">
            <a:noFill/>
          </a:ln>
        </p:spPr>
      </p:pic>
      <p:pic>
        <p:nvPicPr>
          <p:cNvPr id="2068" name="图片 33"/>
          <p:cNvPicPr>
            <a:picLocks noChangeAspect="1"/>
          </p:cNvPicPr>
          <p:nvPr/>
        </p:nvPicPr>
        <p:blipFill>
          <a:blip r:embed="rId6"/>
          <a:stretch>
            <a:fillRect/>
          </a:stretch>
        </p:blipFill>
        <p:spPr>
          <a:xfrm>
            <a:off x="4826000" y="3124200"/>
            <a:ext cx="574675" cy="563563"/>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evt" cmd="playFrom(1)">
                                      <p:cBhvr>
                                        <p:cTn id="6" dur="1" fill="hold"/>
                                        <p:tgtEl>
                                          <p:spTgt spid="30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fill="hold" display="1">
                  <p:stCondLst>
                    <p:cond delay="indefinite"/>
                  </p:stCondLst>
                  <p:endCondLst>
                    <p:cond evt="onStopAudio" delay="0">
                      <p:tgtEl>
                        <p:sldTgt/>
                      </p:tgtEl>
                    </p:cond>
                  </p:endCondLst>
                </p:cTn>
                <p:tgtEl>
                  <p:spTgt spid="307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84"/>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3316" name="组合 64"/>
          <p:cNvGrpSpPr/>
          <p:nvPr/>
        </p:nvGrpSpPr>
        <p:grpSpPr>
          <a:xfrm>
            <a:off x="3781425" y="1181100"/>
            <a:ext cx="5578475" cy="438150"/>
            <a:chOff x="0" y="0"/>
            <a:chExt cx="5579181" cy="437142"/>
          </a:xfrm>
        </p:grpSpPr>
        <p:sp>
          <p:nvSpPr>
            <p:cNvPr id="11284" name="矩形 65"/>
            <p:cNvSpPr/>
            <p:nvPr/>
          </p:nvSpPr>
          <p:spPr>
            <a:xfrm>
              <a:off x="4603693" y="5094"/>
              <a:ext cx="975488" cy="432048"/>
            </a:xfrm>
            <a:prstGeom prst="rect">
              <a:avLst/>
            </a:prstGeom>
            <a:solidFill>
              <a:schemeClr val="bg1"/>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1285" name="矩形 66"/>
            <p:cNvSpPr/>
            <p:nvPr/>
          </p:nvSpPr>
          <p:spPr>
            <a:xfrm>
              <a:off x="0" y="0"/>
              <a:ext cx="4563551" cy="432048"/>
            </a:xfrm>
            <a:prstGeom prst="rect">
              <a:avLst/>
            </a:prstGeom>
            <a:solidFill>
              <a:srgbClr val="4BACC6"/>
            </a:solidFill>
            <a:ln w="25400">
              <a:noFill/>
            </a:ln>
          </p:spPr>
          <p:txBody>
            <a:bodyPr lIns="450000" anchor="ctr"/>
            <a:p>
              <a:endParaRPr lang="zh-CN" altLang="zh-CN" i="1"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3319" name="TextBox 67"/>
          <p:cNvSpPr/>
          <p:nvPr/>
        </p:nvSpPr>
        <p:spPr>
          <a:xfrm>
            <a:off x="3967163" y="1619250"/>
            <a:ext cx="5040312" cy="307975"/>
          </a:xfrm>
          <a:prstGeom prst="rect">
            <a:avLst/>
          </a:prstGeom>
          <a:noFill/>
          <a:ln w="9525">
            <a:noFill/>
          </a:ln>
        </p:spPr>
        <p:txBody>
          <a:bodyPr>
            <a:spAutoFit/>
          </a:bodyPr>
          <a:p>
            <a:pPr>
              <a:lnSpc>
                <a:spcPct val="130000"/>
              </a:lnSpc>
            </a:pP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您的说明文字或者小标题写在这里，您的说明文字或者小标题写在这里</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3320" name="组合 68"/>
          <p:cNvGrpSpPr/>
          <p:nvPr/>
        </p:nvGrpSpPr>
        <p:grpSpPr>
          <a:xfrm>
            <a:off x="3757613" y="2428875"/>
            <a:ext cx="5592762" cy="431800"/>
            <a:chOff x="0" y="0"/>
            <a:chExt cx="5592343" cy="432048"/>
          </a:xfrm>
        </p:grpSpPr>
        <p:sp>
          <p:nvSpPr>
            <p:cNvPr id="11282" name="矩形 69"/>
            <p:cNvSpPr/>
            <p:nvPr/>
          </p:nvSpPr>
          <p:spPr>
            <a:xfrm>
              <a:off x="4627748" y="0"/>
              <a:ext cx="964595" cy="432048"/>
            </a:xfrm>
            <a:prstGeom prst="rect">
              <a:avLst/>
            </a:prstGeom>
            <a:solidFill>
              <a:schemeClr val="bg1"/>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1283" name="矩形 70"/>
            <p:cNvSpPr/>
            <p:nvPr/>
          </p:nvSpPr>
          <p:spPr>
            <a:xfrm>
              <a:off x="0" y="0"/>
              <a:ext cx="4587607" cy="432048"/>
            </a:xfrm>
            <a:prstGeom prst="rect">
              <a:avLst/>
            </a:prstGeom>
            <a:solidFill>
              <a:srgbClr val="4BACC6"/>
            </a:solidFill>
            <a:ln w="25400">
              <a:noFill/>
            </a:ln>
          </p:spPr>
          <p:txBody>
            <a:bodyPr lIns="450000" anchor="ctr"/>
            <a:p>
              <a:endParaRPr lang="zh-CN" altLang="zh-CN" i="1"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3323" name="椭圆 71"/>
          <p:cNvSpPr/>
          <p:nvPr/>
        </p:nvSpPr>
        <p:spPr>
          <a:xfrm>
            <a:off x="3608388" y="2438400"/>
            <a:ext cx="412750" cy="412750"/>
          </a:xfrm>
          <a:prstGeom prst="ellipse">
            <a:avLst/>
          </a:prstGeom>
          <a:solidFill>
            <a:srgbClr val="E6FA6F"/>
          </a:solidFill>
          <a:ln w="57150" cap="flat" cmpd="sng">
            <a:solidFill>
              <a:schemeClr val="bg1"/>
            </a:solidFill>
            <a:prstDash val="solid"/>
            <a:bevel/>
            <a:headEnd type="none" w="med" len="med"/>
            <a:tailEnd type="none" w="med" len="med"/>
          </a:ln>
        </p:spPr>
        <p:txBody>
          <a:bodyPr lIns="0" tIns="0" rIns="0" bIns="0" anchor="ctr"/>
          <a:p>
            <a:pPr algn="ctr"/>
            <a:r>
              <a:rPr lang="en-US" altLang="zh-CN" sz="2400" dirty="0">
                <a:latin typeface="时尚中黑简体" panose="01010104010101010101" pitchFamily="2" charset="-122"/>
                <a:ea typeface="时尚中黑简体" panose="01010104010101010101" pitchFamily="2" charset="-122"/>
                <a:sym typeface="时尚中黑简体" panose="01010104010101010101" pitchFamily="2" charset="-122"/>
              </a:rPr>
              <a:t>2</a:t>
            </a:r>
            <a:endParaRPr lang="zh-CN" altLang="en-US" sz="24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4" name="TextBox 72"/>
          <p:cNvSpPr/>
          <p:nvPr/>
        </p:nvSpPr>
        <p:spPr>
          <a:xfrm>
            <a:off x="3967163" y="2867025"/>
            <a:ext cx="5040312" cy="307975"/>
          </a:xfrm>
          <a:prstGeom prst="rect">
            <a:avLst/>
          </a:prstGeom>
          <a:noFill/>
          <a:ln w="9525">
            <a:noFill/>
          </a:ln>
        </p:spPr>
        <p:txBody>
          <a:bodyPr>
            <a:spAutoFit/>
          </a:bodyPr>
          <a:p>
            <a:pPr>
              <a:lnSpc>
                <a:spcPct val="130000"/>
              </a:lnSpc>
            </a:pP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您的说明文字或者小标题写在这里，您的说明文字或者小标题写在这里</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3325" name="组合 73"/>
          <p:cNvGrpSpPr/>
          <p:nvPr/>
        </p:nvGrpSpPr>
        <p:grpSpPr>
          <a:xfrm>
            <a:off x="3757613" y="3676650"/>
            <a:ext cx="5592762" cy="431800"/>
            <a:chOff x="0" y="0"/>
            <a:chExt cx="5592343" cy="432048"/>
          </a:xfrm>
        </p:grpSpPr>
        <p:sp>
          <p:nvSpPr>
            <p:cNvPr id="11280" name="矩形 74"/>
            <p:cNvSpPr/>
            <p:nvPr/>
          </p:nvSpPr>
          <p:spPr>
            <a:xfrm>
              <a:off x="4627748" y="0"/>
              <a:ext cx="964595" cy="432048"/>
            </a:xfrm>
            <a:prstGeom prst="rect">
              <a:avLst/>
            </a:prstGeom>
            <a:solidFill>
              <a:schemeClr val="bg1"/>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1281" name="矩形 75"/>
            <p:cNvSpPr/>
            <p:nvPr/>
          </p:nvSpPr>
          <p:spPr>
            <a:xfrm>
              <a:off x="0" y="0"/>
              <a:ext cx="4587607" cy="432048"/>
            </a:xfrm>
            <a:prstGeom prst="rect">
              <a:avLst/>
            </a:prstGeom>
            <a:solidFill>
              <a:srgbClr val="4BACC6"/>
            </a:solidFill>
            <a:ln w="12700">
              <a:noFill/>
            </a:ln>
          </p:spPr>
          <p:txBody>
            <a:bodyPr wrap="none" anchor="ctr"/>
            <a:p>
              <a:endParaRPr lang="zh-CN" altLang="zh-CN"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3328" name="椭圆 76"/>
          <p:cNvSpPr/>
          <p:nvPr/>
        </p:nvSpPr>
        <p:spPr>
          <a:xfrm>
            <a:off x="3608388" y="3686175"/>
            <a:ext cx="412750" cy="412750"/>
          </a:xfrm>
          <a:prstGeom prst="ellipse">
            <a:avLst/>
          </a:prstGeom>
          <a:solidFill>
            <a:srgbClr val="E6FA6F"/>
          </a:solidFill>
          <a:ln w="57150" cap="flat" cmpd="sng">
            <a:solidFill>
              <a:schemeClr val="bg1"/>
            </a:solidFill>
            <a:prstDash val="solid"/>
            <a:bevel/>
            <a:headEnd type="none" w="med" len="med"/>
            <a:tailEnd type="none" w="med" len="med"/>
          </a:ln>
        </p:spPr>
        <p:txBody>
          <a:bodyPr lIns="0" tIns="0" rIns="0" bIns="0" anchor="ctr"/>
          <a:p>
            <a:pPr algn="ctr"/>
            <a:r>
              <a:rPr lang="en-US" altLang="zh-CN" sz="2400" dirty="0">
                <a:latin typeface="时尚中黑简体" panose="01010104010101010101" pitchFamily="2" charset="-122"/>
                <a:ea typeface="时尚中黑简体" panose="01010104010101010101" pitchFamily="2" charset="-122"/>
                <a:sym typeface="时尚中黑简体" panose="01010104010101010101" pitchFamily="2" charset="-122"/>
              </a:rPr>
              <a:t>3</a:t>
            </a:r>
            <a:endParaRPr lang="zh-CN" altLang="en-US" sz="24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9" name="TextBox 77"/>
          <p:cNvSpPr/>
          <p:nvPr/>
        </p:nvSpPr>
        <p:spPr>
          <a:xfrm>
            <a:off x="3967163" y="4113213"/>
            <a:ext cx="5040312" cy="307975"/>
          </a:xfrm>
          <a:prstGeom prst="rect">
            <a:avLst/>
          </a:prstGeom>
          <a:noFill/>
          <a:ln w="9525">
            <a:noFill/>
          </a:ln>
        </p:spPr>
        <p:txBody>
          <a:bodyPr>
            <a:spAutoFit/>
          </a:bodyPr>
          <a:p>
            <a:pPr>
              <a:lnSpc>
                <a:spcPct val="130000"/>
              </a:lnSpc>
            </a:pP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您的说明文字或者小标题写在这里，您的说明文字或者小标题写在这里</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30" name="椭圆 78"/>
          <p:cNvSpPr/>
          <p:nvPr/>
        </p:nvSpPr>
        <p:spPr>
          <a:xfrm>
            <a:off x="3608388" y="1181100"/>
            <a:ext cx="412750" cy="414338"/>
          </a:xfrm>
          <a:prstGeom prst="ellipse">
            <a:avLst/>
          </a:prstGeom>
          <a:solidFill>
            <a:srgbClr val="E6FA6F"/>
          </a:solidFill>
          <a:ln w="57150" cap="flat" cmpd="sng">
            <a:solidFill>
              <a:schemeClr val="bg1"/>
            </a:solidFill>
            <a:prstDash val="solid"/>
            <a:bevel/>
            <a:headEnd type="none" w="med" len="med"/>
            <a:tailEnd type="none" w="med" len="med"/>
          </a:ln>
        </p:spPr>
        <p:txBody>
          <a:bodyPr lIns="0" tIns="0" rIns="0" bIns="0" anchor="ctr"/>
          <a:p>
            <a:pPr algn="ctr"/>
            <a:r>
              <a:rPr lang="en-US" altLang="zh-CN" sz="2400" dirty="0">
                <a:latin typeface="时尚中黑简体" panose="01010104010101010101" pitchFamily="2" charset="-122"/>
                <a:ea typeface="时尚中黑简体" panose="01010104010101010101" pitchFamily="2" charset="-122"/>
                <a:sym typeface="时尚中黑简体" panose="01010104010101010101" pitchFamily="2" charset="-122"/>
              </a:rPr>
              <a:t>1</a:t>
            </a:r>
            <a:endParaRPr lang="zh-CN" altLang="en-US" sz="24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31" name="TextBox 146"/>
          <p:cNvSpPr/>
          <p:nvPr/>
        </p:nvSpPr>
        <p:spPr>
          <a:xfrm>
            <a:off x="4140200" y="1235075"/>
            <a:ext cx="1911350" cy="307975"/>
          </a:xfrm>
          <a:prstGeom prst="rect">
            <a:avLst/>
          </a:prstGeom>
          <a:noFill/>
          <a:ln w="9525">
            <a:noFill/>
          </a:ln>
        </p:spPr>
        <p:txBody>
          <a:bodyPr>
            <a:spAutoFit/>
          </a:bodyPr>
          <a:p>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单击此处添加标题</a:t>
            </a:r>
            <a:endPar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32" name="TextBox 146"/>
          <p:cNvSpPr/>
          <p:nvPr/>
        </p:nvSpPr>
        <p:spPr>
          <a:xfrm>
            <a:off x="4140200" y="2490788"/>
            <a:ext cx="1911350" cy="307975"/>
          </a:xfrm>
          <a:prstGeom prst="rect">
            <a:avLst/>
          </a:prstGeom>
          <a:noFill/>
          <a:ln w="9525">
            <a:noFill/>
          </a:ln>
        </p:spPr>
        <p:txBody>
          <a:bodyPr>
            <a:spAutoFit/>
          </a:bodyPr>
          <a:p>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单击此处添加标题</a:t>
            </a:r>
            <a:endPar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33" name="TextBox 146"/>
          <p:cNvSpPr/>
          <p:nvPr/>
        </p:nvSpPr>
        <p:spPr>
          <a:xfrm>
            <a:off x="4140200" y="3738563"/>
            <a:ext cx="1911350" cy="307975"/>
          </a:xfrm>
          <a:prstGeom prst="rect">
            <a:avLst/>
          </a:prstGeom>
          <a:noFill/>
          <a:ln w="9525">
            <a:noFill/>
          </a:ln>
        </p:spPr>
        <p:txBody>
          <a:bodyPr>
            <a:spAutoFit/>
          </a:bodyPr>
          <a:p>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单击此处添加标题</a:t>
            </a:r>
            <a:endPar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11279" name="图片 23"/>
          <p:cNvPicPr>
            <a:picLocks noChangeAspect="1"/>
          </p:cNvPicPr>
          <p:nvPr/>
        </p:nvPicPr>
        <p:blipFill>
          <a:blip r:embed="rId1"/>
          <a:srcRect t="45113" r="78262" b="29066"/>
          <a:stretch>
            <a:fillRect/>
          </a:stretch>
        </p:blipFill>
        <p:spPr>
          <a:xfrm rot="982328" flipV="1">
            <a:off x="-808037" y="814388"/>
            <a:ext cx="3716337" cy="4054475"/>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330"/>
                                        </p:tgtEl>
                                        <p:attrNameLst>
                                          <p:attrName>style.visibility</p:attrName>
                                        </p:attrNameLst>
                                      </p:cBhvr>
                                      <p:to>
                                        <p:strVal val="visible"/>
                                      </p:to>
                                    </p:set>
                                    <p:anim calcmode="lin" valueType="num">
                                      <p:cBhvr>
                                        <p:cTn id="7" dur="500" fill="hold"/>
                                        <p:tgtEl>
                                          <p:spTgt spid="13330"/>
                                        </p:tgtEl>
                                        <p:attrNameLst>
                                          <p:attrName>ppt_w</p:attrName>
                                        </p:attrNameLst>
                                      </p:cBhvr>
                                      <p:tavLst>
                                        <p:tav tm="0">
                                          <p:val>
                                            <p:fltVal val="0.000000"/>
                                          </p:val>
                                        </p:tav>
                                        <p:tav tm="100000">
                                          <p:val>
                                            <p:strVal val="#ppt_w"/>
                                          </p:val>
                                        </p:tav>
                                      </p:tavLst>
                                    </p:anim>
                                    <p:anim calcmode="lin" valueType="num">
                                      <p:cBhvr>
                                        <p:cTn id="8" dur="500" fill="hold"/>
                                        <p:tgtEl>
                                          <p:spTgt spid="13330"/>
                                        </p:tgtEl>
                                        <p:attrNameLst>
                                          <p:attrName>ppt_h</p:attrName>
                                        </p:attrNameLst>
                                      </p:cBhvr>
                                      <p:tavLst>
                                        <p:tav tm="0">
                                          <p:val>
                                            <p:fltVal val="0.000000"/>
                                          </p:val>
                                        </p:tav>
                                        <p:tav tm="100000">
                                          <p:val>
                                            <p:strVal val="#ppt_h"/>
                                          </p:val>
                                        </p:tav>
                                      </p:tavLst>
                                    </p:anim>
                                    <p:anim calcmode="lin" valueType="num">
                                      <p:cBhvr>
                                        <p:cTn id="9" dur="500" fill="hold"/>
                                        <p:tgtEl>
                                          <p:spTgt spid="13330"/>
                                        </p:tgtEl>
                                        <p:attrNameLst>
                                          <p:attrName>ppt_x</p:attrName>
                                        </p:attrNameLst>
                                      </p:cBhvr>
                                      <p:tavLst>
                                        <p:tav tm="0">
                                          <p:val>
                                            <p:fltVal val="0.500000"/>
                                          </p:val>
                                        </p:tav>
                                        <p:tav tm="100000">
                                          <p:val>
                                            <p:strVal val="#ppt_x"/>
                                          </p:val>
                                        </p:tav>
                                      </p:tavLst>
                                    </p:anim>
                                    <p:anim calcmode="lin" valueType="num">
                                      <p:cBhvr>
                                        <p:cTn id="10" dur="500" fill="hold"/>
                                        <p:tgtEl>
                                          <p:spTgt spid="13330"/>
                                        </p:tgtEl>
                                        <p:attrNameLst>
                                          <p:attrName>ppt_y</p:attrName>
                                        </p:attrNameLst>
                                      </p:cBhvr>
                                      <p:tavLst>
                                        <p:tav tm="0">
                                          <p:val>
                                            <p:fltVal val="0.500000"/>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3323"/>
                                        </p:tgtEl>
                                        <p:attrNameLst>
                                          <p:attrName>style.visibility</p:attrName>
                                        </p:attrNameLst>
                                      </p:cBhvr>
                                      <p:to>
                                        <p:strVal val="visible"/>
                                      </p:to>
                                    </p:set>
                                    <p:anim calcmode="lin" valueType="num">
                                      <p:cBhvr>
                                        <p:cTn id="13" dur="500" fill="hold"/>
                                        <p:tgtEl>
                                          <p:spTgt spid="13323"/>
                                        </p:tgtEl>
                                        <p:attrNameLst>
                                          <p:attrName>ppt_w</p:attrName>
                                        </p:attrNameLst>
                                      </p:cBhvr>
                                      <p:tavLst>
                                        <p:tav tm="0">
                                          <p:val>
                                            <p:fltVal val="0.000000"/>
                                          </p:val>
                                        </p:tav>
                                        <p:tav tm="100000">
                                          <p:val>
                                            <p:strVal val="#ppt_w"/>
                                          </p:val>
                                        </p:tav>
                                      </p:tavLst>
                                    </p:anim>
                                    <p:anim calcmode="lin" valueType="num">
                                      <p:cBhvr>
                                        <p:cTn id="14" dur="500" fill="hold"/>
                                        <p:tgtEl>
                                          <p:spTgt spid="13323"/>
                                        </p:tgtEl>
                                        <p:attrNameLst>
                                          <p:attrName>ppt_h</p:attrName>
                                        </p:attrNameLst>
                                      </p:cBhvr>
                                      <p:tavLst>
                                        <p:tav tm="0">
                                          <p:val>
                                            <p:fltVal val="0.000000"/>
                                          </p:val>
                                        </p:tav>
                                        <p:tav tm="100000">
                                          <p:val>
                                            <p:strVal val="#ppt_h"/>
                                          </p:val>
                                        </p:tav>
                                      </p:tavLst>
                                    </p:anim>
                                    <p:anim calcmode="lin" valueType="num">
                                      <p:cBhvr>
                                        <p:cTn id="15" dur="500" fill="hold"/>
                                        <p:tgtEl>
                                          <p:spTgt spid="13323"/>
                                        </p:tgtEl>
                                        <p:attrNameLst>
                                          <p:attrName>ppt_x</p:attrName>
                                        </p:attrNameLst>
                                      </p:cBhvr>
                                      <p:tavLst>
                                        <p:tav tm="0">
                                          <p:val>
                                            <p:fltVal val="0.500000"/>
                                          </p:val>
                                        </p:tav>
                                        <p:tav tm="100000">
                                          <p:val>
                                            <p:strVal val="#ppt_x"/>
                                          </p:val>
                                        </p:tav>
                                      </p:tavLst>
                                    </p:anim>
                                    <p:anim calcmode="lin" valueType="num">
                                      <p:cBhvr>
                                        <p:cTn id="16" dur="500" fill="hold"/>
                                        <p:tgtEl>
                                          <p:spTgt spid="13323"/>
                                        </p:tgtEl>
                                        <p:attrNameLst>
                                          <p:attrName>ppt_y</p:attrName>
                                        </p:attrNameLst>
                                      </p:cBhvr>
                                      <p:tavLst>
                                        <p:tav tm="0">
                                          <p:val>
                                            <p:fltVal val="0.500000"/>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p:cTn id="19" dur="500" fill="hold"/>
                                        <p:tgtEl>
                                          <p:spTgt spid="13328"/>
                                        </p:tgtEl>
                                        <p:attrNameLst>
                                          <p:attrName>ppt_w</p:attrName>
                                        </p:attrNameLst>
                                      </p:cBhvr>
                                      <p:tavLst>
                                        <p:tav tm="0">
                                          <p:val>
                                            <p:fltVal val="0.000000"/>
                                          </p:val>
                                        </p:tav>
                                        <p:tav tm="100000">
                                          <p:val>
                                            <p:strVal val="#ppt_w"/>
                                          </p:val>
                                        </p:tav>
                                      </p:tavLst>
                                    </p:anim>
                                    <p:anim calcmode="lin" valueType="num">
                                      <p:cBhvr>
                                        <p:cTn id="20" dur="500" fill="hold"/>
                                        <p:tgtEl>
                                          <p:spTgt spid="13328"/>
                                        </p:tgtEl>
                                        <p:attrNameLst>
                                          <p:attrName>ppt_h</p:attrName>
                                        </p:attrNameLst>
                                      </p:cBhvr>
                                      <p:tavLst>
                                        <p:tav tm="0">
                                          <p:val>
                                            <p:fltVal val="0.000000"/>
                                          </p:val>
                                        </p:tav>
                                        <p:tav tm="100000">
                                          <p:val>
                                            <p:strVal val="#ppt_h"/>
                                          </p:val>
                                        </p:tav>
                                      </p:tavLst>
                                    </p:anim>
                                    <p:anim calcmode="lin" valueType="num">
                                      <p:cBhvr>
                                        <p:cTn id="21" dur="500" fill="hold"/>
                                        <p:tgtEl>
                                          <p:spTgt spid="13328"/>
                                        </p:tgtEl>
                                        <p:attrNameLst>
                                          <p:attrName>ppt_x</p:attrName>
                                        </p:attrNameLst>
                                      </p:cBhvr>
                                      <p:tavLst>
                                        <p:tav tm="0">
                                          <p:val>
                                            <p:fltVal val="0.500000"/>
                                          </p:val>
                                        </p:tav>
                                        <p:tav tm="100000">
                                          <p:val>
                                            <p:strVal val="#ppt_x"/>
                                          </p:val>
                                        </p:tav>
                                      </p:tavLst>
                                    </p:anim>
                                    <p:anim calcmode="lin" valueType="num">
                                      <p:cBhvr>
                                        <p:cTn id="22" dur="500" fill="hold"/>
                                        <p:tgtEl>
                                          <p:spTgt spid="13328"/>
                                        </p:tgtEl>
                                        <p:attrNameLst>
                                          <p:attrName>ppt_y</p:attrName>
                                        </p:attrNameLst>
                                      </p:cBhvr>
                                      <p:tavLst>
                                        <p:tav tm="0">
                                          <p:val>
                                            <p:fltVal val="0.500000"/>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13331"/>
                                        </p:tgtEl>
                                        <p:attrNameLst>
                                          <p:attrName>style.visibility</p:attrName>
                                        </p:attrNameLst>
                                      </p:cBhvr>
                                      <p:to>
                                        <p:strVal val="visible"/>
                                      </p:to>
                                    </p:set>
                                    <p:animEffect filter="wipe(left)">
                                      <p:cBhvr>
                                        <p:cTn id="25" dur="500"/>
                                        <p:tgtEl>
                                          <p:spTgt spid="1333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332"/>
                                        </p:tgtEl>
                                        <p:attrNameLst>
                                          <p:attrName>style.visibility</p:attrName>
                                        </p:attrNameLst>
                                      </p:cBhvr>
                                      <p:to>
                                        <p:strVal val="visible"/>
                                      </p:to>
                                    </p:set>
                                    <p:animEffect filter="wipe(left)">
                                      <p:cBhvr>
                                        <p:cTn id="28" dur="500"/>
                                        <p:tgtEl>
                                          <p:spTgt spid="133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333"/>
                                        </p:tgtEl>
                                        <p:attrNameLst>
                                          <p:attrName>style.visibility</p:attrName>
                                        </p:attrNameLst>
                                      </p:cBhvr>
                                      <p:to>
                                        <p:strVal val="visible"/>
                                      </p:to>
                                    </p:set>
                                    <p:animEffect filter="wipe(left)">
                                      <p:cBhvr>
                                        <p:cTn id="31" dur="500"/>
                                        <p:tgtEl>
                                          <p:spTgt spid="13333"/>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3316"/>
                                        </p:tgtEl>
                                        <p:attrNameLst>
                                          <p:attrName>style.visibility</p:attrName>
                                        </p:attrNameLst>
                                      </p:cBhvr>
                                      <p:to>
                                        <p:strVal val="visible"/>
                                      </p:to>
                                    </p:set>
                                    <p:animEffect filter="wipe(right)">
                                      <p:cBhvr>
                                        <p:cTn id="35" dur="500"/>
                                        <p:tgtEl>
                                          <p:spTgt spid="13316"/>
                                        </p:tgtEl>
                                      </p:cBhvr>
                                    </p:animEffect>
                                  </p:childTnLst>
                                </p:cTn>
                              </p:par>
                              <p:par>
                                <p:cTn id="36" presetID="22" presetClass="entr" presetSubtype="2" fill="hold" nodeType="withEffect">
                                  <p:stCondLst>
                                    <p:cond delay="0"/>
                                  </p:stCondLst>
                                  <p:childTnLst>
                                    <p:set>
                                      <p:cBhvr>
                                        <p:cTn id="37" dur="1" fill="hold">
                                          <p:stCondLst>
                                            <p:cond delay="0"/>
                                          </p:stCondLst>
                                        </p:cTn>
                                        <p:tgtEl>
                                          <p:spTgt spid="13320"/>
                                        </p:tgtEl>
                                        <p:attrNameLst>
                                          <p:attrName>style.visibility</p:attrName>
                                        </p:attrNameLst>
                                      </p:cBhvr>
                                      <p:to>
                                        <p:strVal val="visible"/>
                                      </p:to>
                                    </p:set>
                                    <p:animEffect filter="wipe(right)">
                                      <p:cBhvr>
                                        <p:cTn id="38" dur="500"/>
                                        <p:tgtEl>
                                          <p:spTgt spid="13320"/>
                                        </p:tgtEl>
                                      </p:cBhvr>
                                    </p:animEffect>
                                  </p:childTnLst>
                                </p:cTn>
                              </p:par>
                              <p:par>
                                <p:cTn id="39" presetID="22" presetClass="entr" presetSubtype="2" fill="hold" nodeType="withEffect">
                                  <p:stCondLst>
                                    <p:cond delay="0"/>
                                  </p:stCondLst>
                                  <p:childTnLst>
                                    <p:set>
                                      <p:cBhvr>
                                        <p:cTn id="40" dur="1" fill="hold">
                                          <p:stCondLst>
                                            <p:cond delay="0"/>
                                          </p:stCondLst>
                                        </p:cTn>
                                        <p:tgtEl>
                                          <p:spTgt spid="13325"/>
                                        </p:tgtEl>
                                        <p:attrNameLst>
                                          <p:attrName>style.visibility</p:attrName>
                                        </p:attrNameLst>
                                      </p:cBhvr>
                                      <p:to>
                                        <p:strVal val="visible"/>
                                      </p:to>
                                    </p:set>
                                    <p:animEffect filter="wipe(right)">
                                      <p:cBhvr>
                                        <p:cTn id="41" dur="500"/>
                                        <p:tgtEl>
                                          <p:spTgt spid="13325"/>
                                        </p:tgtEl>
                                      </p:cBhvr>
                                    </p:animEffect>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13319"/>
                                        </p:tgtEl>
                                        <p:attrNameLst>
                                          <p:attrName>style.visibility</p:attrName>
                                        </p:attrNameLst>
                                      </p:cBhvr>
                                      <p:to>
                                        <p:strVal val="visible"/>
                                      </p:to>
                                    </p:set>
                                    <p:animEffect filter="fade">
                                      <p:cBhvr>
                                        <p:cTn id="45" dur="500"/>
                                        <p:tgtEl>
                                          <p:spTgt spid="13319"/>
                                        </p:tgtEl>
                                      </p:cBhvr>
                                    </p:animEffect>
                                    <p:anim calcmode="lin" valueType="num">
                                      <p:cBhvr>
                                        <p:cTn id="46" dur="500" fill="hold"/>
                                        <p:tgtEl>
                                          <p:spTgt spid="13319"/>
                                        </p:tgtEl>
                                        <p:attrNameLst>
                                          <p:attrName>ppt_x</p:attrName>
                                        </p:attrNameLst>
                                      </p:cBhvr>
                                      <p:tavLst>
                                        <p:tav tm="0">
                                          <p:val>
                                            <p:strVal val="#ppt_x"/>
                                          </p:val>
                                        </p:tav>
                                        <p:tav tm="100000">
                                          <p:val>
                                            <p:strVal val="#ppt_x"/>
                                          </p:val>
                                        </p:tav>
                                      </p:tavLst>
                                    </p:anim>
                                    <p:anim calcmode="lin" valueType="num">
                                      <p:cBhvr>
                                        <p:cTn id="47" dur="500" fill="hold"/>
                                        <p:tgtEl>
                                          <p:spTgt spid="133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324"/>
                                        </p:tgtEl>
                                        <p:attrNameLst>
                                          <p:attrName>style.visibility</p:attrName>
                                        </p:attrNameLst>
                                      </p:cBhvr>
                                      <p:to>
                                        <p:strVal val="visible"/>
                                      </p:to>
                                    </p:set>
                                    <p:animEffect filter="fade">
                                      <p:cBhvr>
                                        <p:cTn id="50" dur="500"/>
                                        <p:tgtEl>
                                          <p:spTgt spid="13324"/>
                                        </p:tgtEl>
                                      </p:cBhvr>
                                    </p:animEffect>
                                    <p:anim calcmode="lin" valueType="num">
                                      <p:cBhvr>
                                        <p:cTn id="51" dur="500" fill="hold"/>
                                        <p:tgtEl>
                                          <p:spTgt spid="13324"/>
                                        </p:tgtEl>
                                        <p:attrNameLst>
                                          <p:attrName>ppt_x</p:attrName>
                                        </p:attrNameLst>
                                      </p:cBhvr>
                                      <p:tavLst>
                                        <p:tav tm="0">
                                          <p:val>
                                            <p:strVal val="#ppt_x"/>
                                          </p:val>
                                        </p:tav>
                                        <p:tav tm="100000">
                                          <p:val>
                                            <p:strVal val="#ppt_x"/>
                                          </p:val>
                                        </p:tav>
                                      </p:tavLst>
                                    </p:anim>
                                    <p:anim calcmode="lin" valueType="num">
                                      <p:cBhvr>
                                        <p:cTn id="52" dur="500" fill="hold"/>
                                        <p:tgtEl>
                                          <p:spTgt spid="133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Effect filter="fade">
                                      <p:cBhvr>
                                        <p:cTn id="55" dur="500"/>
                                        <p:tgtEl>
                                          <p:spTgt spid="13329"/>
                                        </p:tgtEl>
                                      </p:cBhvr>
                                    </p:animEffect>
                                    <p:anim calcmode="lin" valueType="num">
                                      <p:cBhvr>
                                        <p:cTn id="56" dur="500" fill="hold"/>
                                        <p:tgtEl>
                                          <p:spTgt spid="13329"/>
                                        </p:tgtEl>
                                        <p:attrNameLst>
                                          <p:attrName>ppt_x</p:attrName>
                                        </p:attrNameLst>
                                      </p:cBhvr>
                                      <p:tavLst>
                                        <p:tav tm="0">
                                          <p:val>
                                            <p:strVal val="#ppt_x"/>
                                          </p:val>
                                        </p:tav>
                                        <p:tav tm="100000">
                                          <p:val>
                                            <p:strVal val="#ppt_x"/>
                                          </p:val>
                                        </p:tav>
                                      </p:tavLst>
                                    </p:anim>
                                    <p:anim calcmode="lin" valueType="num">
                                      <p:cBhvr>
                                        <p:cTn id="57" dur="500" fill="hold"/>
                                        <p:tgtEl>
                                          <p:spTgt spid="133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bldLvl="0"/>
      <p:bldP spid="13323" grpId="0" bldLvl="0" animBg="1"/>
      <p:bldP spid="13324" grpId="0" bldLvl="0"/>
      <p:bldP spid="13328" grpId="0" bldLvl="0" animBg="1"/>
      <p:bldP spid="13329" grpId="0" bldLvl="0"/>
      <p:bldP spid="13330" grpId="0" bldLvl="0" animBg="1"/>
      <p:bldP spid="13331" grpId="0" bldLvl="0"/>
      <p:bldP spid="13332" grpId="0" bldLvl="0"/>
      <p:bldP spid="1333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39"/>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4340" name="组合 44"/>
          <p:cNvGrpSpPr/>
          <p:nvPr/>
        </p:nvGrpSpPr>
        <p:grpSpPr>
          <a:xfrm flipH="1">
            <a:off x="876300" y="1428750"/>
            <a:ext cx="2184400" cy="463550"/>
            <a:chOff x="0" y="0"/>
            <a:chExt cx="2183514" cy="463550"/>
          </a:xfrm>
        </p:grpSpPr>
        <p:sp>
          <p:nvSpPr>
            <p:cNvPr id="12329" name="TextBox 82"/>
            <p:cNvSpPr/>
            <p:nvPr/>
          </p:nvSpPr>
          <p:spPr>
            <a:xfrm>
              <a:off x="1037804"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2330" name="TextBox 11"/>
            <p:cNvSpPr/>
            <p:nvPr/>
          </p:nvSpPr>
          <p:spPr>
            <a:xfrm>
              <a:off x="0"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4343" name="TextBox 11"/>
          <p:cNvSpPr/>
          <p:nvPr/>
        </p:nvSpPr>
        <p:spPr>
          <a:xfrm flipH="1">
            <a:off x="898525" y="1011238"/>
            <a:ext cx="1431925" cy="338137"/>
          </a:xfrm>
          <a:prstGeom prst="rect">
            <a:avLst/>
          </a:prstGeom>
          <a:solidFill>
            <a:schemeClr val="bg1"/>
          </a:solidFill>
          <a:ln w="9525">
            <a:noFill/>
          </a:ln>
        </p:spPr>
        <p:txBody>
          <a:bodyPr>
            <a:spAutoFit/>
          </a:bodyPr>
          <a:p>
            <a:r>
              <a:rPr lang="zh-CN" altLang="en-US" sz="1600" b="1" dirty="0">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600" b="1"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4344" name="组合 44"/>
          <p:cNvGrpSpPr/>
          <p:nvPr/>
        </p:nvGrpSpPr>
        <p:grpSpPr>
          <a:xfrm flipH="1">
            <a:off x="6070600" y="2147888"/>
            <a:ext cx="2184400" cy="463550"/>
            <a:chOff x="0" y="0"/>
            <a:chExt cx="2183514" cy="463550"/>
          </a:xfrm>
        </p:grpSpPr>
        <p:sp>
          <p:nvSpPr>
            <p:cNvPr id="12327" name="TextBox 11"/>
            <p:cNvSpPr/>
            <p:nvPr/>
          </p:nvSpPr>
          <p:spPr>
            <a:xfrm>
              <a:off x="1037804"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2328" name="TextBox 11"/>
            <p:cNvSpPr/>
            <p:nvPr/>
          </p:nvSpPr>
          <p:spPr>
            <a:xfrm>
              <a:off x="0"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4347" name="TextBox 11"/>
          <p:cNvSpPr/>
          <p:nvPr/>
        </p:nvSpPr>
        <p:spPr>
          <a:xfrm flipH="1">
            <a:off x="6092825" y="1731963"/>
            <a:ext cx="1431925" cy="338137"/>
          </a:xfrm>
          <a:prstGeom prst="rect">
            <a:avLst/>
          </a:prstGeom>
          <a:solidFill>
            <a:schemeClr val="bg1"/>
          </a:solidFill>
          <a:ln w="9525">
            <a:noFill/>
          </a:ln>
        </p:spPr>
        <p:txBody>
          <a:bodyPr>
            <a:spAutoFit/>
          </a:bodyPr>
          <a:p>
            <a:r>
              <a:rPr lang="zh-CN" altLang="en-US" sz="1600" b="1" dirty="0">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600" b="1"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4348" name="组合 44"/>
          <p:cNvGrpSpPr/>
          <p:nvPr/>
        </p:nvGrpSpPr>
        <p:grpSpPr>
          <a:xfrm flipH="1">
            <a:off x="6197600" y="3892550"/>
            <a:ext cx="2184400" cy="463550"/>
            <a:chOff x="0" y="0"/>
            <a:chExt cx="2183514" cy="463550"/>
          </a:xfrm>
        </p:grpSpPr>
        <p:sp>
          <p:nvSpPr>
            <p:cNvPr id="12325" name="TextBox 11"/>
            <p:cNvSpPr/>
            <p:nvPr/>
          </p:nvSpPr>
          <p:spPr>
            <a:xfrm>
              <a:off x="1037804"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2326" name="TextBox 11"/>
            <p:cNvSpPr/>
            <p:nvPr/>
          </p:nvSpPr>
          <p:spPr>
            <a:xfrm>
              <a:off x="0"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4351" name="TextBox 11"/>
          <p:cNvSpPr/>
          <p:nvPr/>
        </p:nvSpPr>
        <p:spPr>
          <a:xfrm flipH="1">
            <a:off x="6219825" y="3475038"/>
            <a:ext cx="1431925" cy="339725"/>
          </a:xfrm>
          <a:prstGeom prst="rect">
            <a:avLst/>
          </a:prstGeom>
          <a:solidFill>
            <a:schemeClr val="bg1"/>
          </a:solidFill>
          <a:ln w="9525">
            <a:noFill/>
          </a:ln>
        </p:spPr>
        <p:txBody>
          <a:bodyPr>
            <a:spAutoFit/>
          </a:bodyPr>
          <a:p>
            <a:r>
              <a:rPr lang="zh-CN" altLang="en-US" sz="1600" b="1" dirty="0">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600" b="1"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4352" name="组合 44"/>
          <p:cNvGrpSpPr/>
          <p:nvPr/>
        </p:nvGrpSpPr>
        <p:grpSpPr>
          <a:xfrm flipH="1">
            <a:off x="850900" y="3140075"/>
            <a:ext cx="2184400" cy="463550"/>
            <a:chOff x="0" y="0"/>
            <a:chExt cx="2183514" cy="463550"/>
          </a:xfrm>
        </p:grpSpPr>
        <p:sp>
          <p:nvSpPr>
            <p:cNvPr id="12323" name="TextBox 11"/>
            <p:cNvSpPr/>
            <p:nvPr/>
          </p:nvSpPr>
          <p:spPr>
            <a:xfrm>
              <a:off x="1037804"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2324" name="TextBox 11"/>
            <p:cNvSpPr/>
            <p:nvPr/>
          </p:nvSpPr>
          <p:spPr>
            <a:xfrm>
              <a:off x="0" y="0"/>
              <a:ext cx="1145710" cy="463550"/>
            </a:xfrm>
            <a:prstGeom prst="rect">
              <a:avLst/>
            </a:prstGeom>
            <a:noFill/>
            <a:ln w="9525">
              <a:noFill/>
            </a:ln>
          </p:spPr>
          <p:txBody>
            <a:bodyPr>
              <a:spAutoFit/>
            </a:bodyPr>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点击添加文本</a:t>
              </a:r>
              <a:endPar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4355" name="TextBox 11"/>
          <p:cNvSpPr/>
          <p:nvPr/>
        </p:nvSpPr>
        <p:spPr>
          <a:xfrm flipH="1">
            <a:off x="873125" y="2722563"/>
            <a:ext cx="1431925" cy="338137"/>
          </a:xfrm>
          <a:prstGeom prst="rect">
            <a:avLst/>
          </a:prstGeom>
          <a:solidFill>
            <a:schemeClr val="bg1"/>
          </a:solidFill>
          <a:ln w="9525">
            <a:noFill/>
          </a:ln>
        </p:spPr>
        <p:txBody>
          <a:bodyPr>
            <a:spAutoFit/>
          </a:bodyPr>
          <a:p>
            <a:r>
              <a:rPr lang="zh-CN" altLang="en-US" sz="1600" b="1" dirty="0">
                <a:latin typeface="时尚中黑简体" panose="01010104010101010101" pitchFamily="2" charset="-122"/>
                <a:ea typeface="时尚中黑简体" panose="01010104010101010101" pitchFamily="2" charset="-122"/>
                <a:sym typeface="时尚中黑简体" panose="01010104010101010101" pitchFamily="2" charset="-122"/>
              </a:rPr>
              <a:t>点击添加文本    </a:t>
            </a:r>
            <a:endParaRPr lang="en-US" altLang="zh-CN" sz="1600" b="1"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56" name="直接连接符 97"/>
          <p:cNvSpPr/>
          <p:nvPr/>
        </p:nvSpPr>
        <p:spPr>
          <a:xfrm flipH="1">
            <a:off x="898525" y="1892300"/>
            <a:ext cx="3246438" cy="0"/>
          </a:xfrm>
          <a:prstGeom prst="line">
            <a:avLst/>
          </a:prstGeom>
          <a:ln w="12700" cap="flat" cmpd="sng">
            <a:solidFill>
              <a:schemeClr val="bg1"/>
            </a:solidFill>
            <a:prstDash val="sysDot"/>
            <a:bevel/>
            <a:headEnd type="oval" w="med" len="med"/>
            <a:tailEnd type="oval" w="med" len="med"/>
          </a:ln>
        </p:spPr>
      </p:sp>
      <p:sp>
        <p:nvSpPr>
          <p:cNvPr id="14357" name="直接连接符 98"/>
          <p:cNvSpPr/>
          <p:nvPr/>
        </p:nvSpPr>
        <p:spPr>
          <a:xfrm flipH="1">
            <a:off x="5800725" y="2611438"/>
            <a:ext cx="2547938" cy="1587"/>
          </a:xfrm>
          <a:prstGeom prst="line">
            <a:avLst/>
          </a:prstGeom>
          <a:ln w="12700" cap="flat" cmpd="sng">
            <a:solidFill>
              <a:schemeClr val="bg1"/>
            </a:solidFill>
            <a:prstDash val="sysDot"/>
            <a:bevel/>
            <a:headEnd type="oval" w="med" len="med"/>
            <a:tailEnd type="oval" w="med" len="med"/>
          </a:ln>
        </p:spPr>
      </p:sp>
      <p:sp>
        <p:nvSpPr>
          <p:cNvPr id="14358" name="直接连接符 99"/>
          <p:cNvSpPr/>
          <p:nvPr/>
        </p:nvSpPr>
        <p:spPr>
          <a:xfrm flipH="1" flipV="1">
            <a:off x="5080000" y="4356100"/>
            <a:ext cx="3263900" cy="6350"/>
          </a:xfrm>
          <a:prstGeom prst="line">
            <a:avLst/>
          </a:prstGeom>
          <a:ln w="12700" cap="flat" cmpd="sng">
            <a:solidFill>
              <a:schemeClr val="bg1"/>
            </a:solidFill>
            <a:prstDash val="sysDot"/>
            <a:bevel/>
            <a:headEnd type="oval" w="med" len="med"/>
            <a:tailEnd type="oval" w="med" len="med"/>
          </a:ln>
        </p:spPr>
      </p:sp>
      <p:sp>
        <p:nvSpPr>
          <p:cNvPr id="14359" name="直接连接符 100"/>
          <p:cNvSpPr/>
          <p:nvPr/>
        </p:nvSpPr>
        <p:spPr>
          <a:xfrm flipH="1">
            <a:off x="898525" y="3603625"/>
            <a:ext cx="2593975" cy="0"/>
          </a:xfrm>
          <a:prstGeom prst="line">
            <a:avLst/>
          </a:prstGeom>
          <a:ln w="12700" cap="flat" cmpd="sng">
            <a:solidFill>
              <a:schemeClr val="bg1"/>
            </a:solidFill>
            <a:prstDash val="sysDot"/>
            <a:bevel/>
            <a:headEnd type="oval" w="med" len="med"/>
            <a:tailEnd type="oval" w="med" len="med"/>
          </a:ln>
        </p:spPr>
      </p:sp>
      <p:grpSp>
        <p:nvGrpSpPr>
          <p:cNvPr id="14360" name="组合 101"/>
          <p:cNvGrpSpPr/>
          <p:nvPr/>
        </p:nvGrpSpPr>
        <p:grpSpPr>
          <a:xfrm>
            <a:off x="3863975" y="1649413"/>
            <a:ext cx="1479550" cy="1363662"/>
            <a:chOff x="0" y="0"/>
            <a:chExt cx="1478435" cy="1363058"/>
          </a:xfrm>
        </p:grpSpPr>
        <p:grpSp>
          <p:nvGrpSpPr>
            <p:cNvPr id="12319" name="组合 102"/>
            <p:cNvGrpSpPr/>
            <p:nvPr/>
          </p:nvGrpSpPr>
          <p:grpSpPr>
            <a:xfrm>
              <a:off x="0" y="0"/>
              <a:ext cx="1478435" cy="1363058"/>
              <a:chOff x="0" y="0"/>
              <a:chExt cx="1478435" cy="1363058"/>
            </a:xfrm>
          </p:grpSpPr>
          <p:sp>
            <p:nvSpPr>
              <p:cNvPr id="12321" name="心形 7"/>
              <p:cNvSpPr/>
              <p:nvPr/>
            </p:nvSpPr>
            <p:spPr>
              <a:xfrm>
                <a:off x="0" y="0"/>
                <a:ext cx="741448" cy="1363056"/>
              </a:xfrm>
              <a:custGeom>
                <a:avLst/>
                <a:gdLst>
                  <a:gd name="txL" fmla="*/ 0 w 741448"/>
                  <a:gd name="txT" fmla="*/ 0 h 1363056"/>
                  <a:gd name="txR" fmla="*/ 741448 w 741448"/>
                  <a:gd name="txB" fmla="*/ 1363056 h 1363056"/>
                </a:gdLst>
                <a:ahLst/>
                <a:cxnLst>
                  <a:cxn ang="0">
                    <a:pos x="741448" y="327941"/>
                  </a:cxn>
                  <a:cxn ang="0">
                    <a:pos x="741448" y="1363056"/>
                  </a:cxn>
                  <a:cxn ang="0">
                    <a:pos x="741448" y="327941"/>
                  </a:cxn>
                </a:cxnLst>
                <a:rect l="txL" t="txT" r="txR" b="tx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E6FA6F">
                  <a:alpha val="100000"/>
                </a:srgbClr>
              </a:solidFill>
              <a:ln w="25400">
                <a:noFill/>
              </a:ln>
            </p:spPr>
            <p:txBody>
              <a:bodyPr/>
              <a:p>
                <a:endParaRPr lang="zh-CN" altLang="en-US"/>
              </a:p>
            </p:txBody>
          </p:sp>
          <p:sp>
            <p:nvSpPr>
              <p:cNvPr id="12322" name="心形 7"/>
              <p:cNvSpPr/>
              <p:nvPr/>
            </p:nvSpPr>
            <p:spPr>
              <a:xfrm flipH="1">
                <a:off x="736314" y="2"/>
                <a:ext cx="742121" cy="1363056"/>
              </a:xfrm>
              <a:custGeom>
                <a:avLst/>
                <a:gdLst>
                  <a:gd name="txL" fmla="*/ 0 w 742121"/>
                  <a:gd name="txT" fmla="*/ 0 h 1363056"/>
                  <a:gd name="txR" fmla="*/ 742121 w 742121"/>
                  <a:gd name="txB" fmla="*/ 1363056 h 1363056"/>
                </a:gdLst>
                <a:ahLst/>
                <a:cxnLst>
                  <a:cxn ang="0">
                    <a:pos x="741448" y="327941"/>
                  </a:cxn>
                  <a:cxn ang="0">
                    <a:pos x="741448" y="1363056"/>
                  </a:cxn>
                  <a:cxn ang="0">
                    <a:pos x="741448" y="327941"/>
                  </a:cxn>
                </a:cxnLst>
                <a:rect l="txL" t="txT" r="txR" b="tx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E6FA6F">
                  <a:alpha val="100000"/>
                </a:srgbClr>
              </a:solidFill>
              <a:ln w="25400">
                <a:noFill/>
              </a:ln>
            </p:spPr>
            <p:txBody>
              <a:bodyPr/>
              <a:p>
                <a:endParaRPr lang="zh-CN" altLang="en-US"/>
              </a:p>
            </p:txBody>
          </p:sp>
        </p:grpSp>
        <p:sp>
          <p:nvSpPr>
            <p:cNvPr id="12320" name="TextBox 103"/>
            <p:cNvSpPr/>
            <p:nvPr/>
          </p:nvSpPr>
          <p:spPr>
            <a:xfrm>
              <a:off x="371230" y="314330"/>
              <a:ext cx="648072" cy="1015663"/>
            </a:xfrm>
            <a:prstGeom prst="rect">
              <a:avLst/>
            </a:prstGeom>
            <a:noFill/>
            <a:ln w="9525">
              <a:noFill/>
            </a:ln>
          </p:spPr>
          <p:txBody>
            <a:bodyPr>
              <a:spAutoFit/>
            </a:bodyPr>
            <a:p>
              <a:r>
                <a:rPr lang="en-US" altLang="zh-CN" sz="60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S</a:t>
              </a:r>
              <a:endParaRPr lang="zh-CN" altLang="en-US" sz="60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4365" name="组合 106"/>
          <p:cNvGrpSpPr/>
          <p:nvPr/>
        </p:nvGrpSpPr>
        <p:grpSpPr>
          <a:xfrm>
            <a:off x="4740275" y="2054225"/>
            <a:ext cx="1008063" cy="2101850"/>
            <a:chOff x="0" y="0"/>
            <a:chExt cx="1008112" cy="2100342"/>
          </a:xfrm>
        </p:grpSpPr>
        <p:grpSp>
          <p:nvGrpSpPr>
            <p:cNvPr id="12315" name="组合 107"/>
            <p:cNvGrpSpPr/>
            <p:nvPr/>
          </p:nvGrpSpPr>
          <p:grpSpPr>
            <a:xfrm>
              <a:off x="232494" y="0"/>
              <a:ext cx="746824" cy="2100342"/>
              <a:chOff x="0" y="0"/>
              <a:chExt cx="746824" cy="2100342"/>
            </a:xfrm>
          </p:grpSpPr>
          <p:sp>
            <p:nvSpPr>
              <p:cNvPr id="12317" name="心形 8"/>
              <p:cNvSpPr/>
              <p:nvPr/>
            </p:nvSpPr>
            <p:spPr>
              <a:xfrm>
                <a:off x="0" y="0"/>
                <a:ext cx="746824" cy="1363056"/>
              </a:xfrm>
              <a:custGeom>
                <a:avLst/>
                <a:gdLst>
                  <a:gd name="txL" fmla="*/ 0 w 746824"/>
                  <a:gd name="txT" fmla="*/ 0 h 1363056"/>
                  <a:gd name="txR" fmla="*/ 746824 w 746824"/>
                  <a:gd name="txB" fmla="*/ 1363056 h 1363056"/>
                </a:gdLst>
                <a:ahLst/>
                <a:cxnLst>
                  <a:cxn ang="0">
                    <a:pos x="741448" y="327941"/>
                  </a:cxn>
                  <a:cxn ang="0">
                    <a:pos x="741448" y="1363056"/>
                  </a:cxn>
                  <a:cxn ang="0">
                    <a:pos x="741448" y="327941"/>
                  </a:cxn>
                </a:cxnLst>
                <a:rect l="txL" t="txT" r="txR" b="tx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4BACC6">
                  <a:alpha val="100000"/>
                </a:srgbClr>
              </a:solidFill>
              <a:ln w="25400">
                <a:noFill/>
              </a:ln>
            </p:spPr>
            <p:txBody>
              <a:bodyPr/>
              <a:p>
                <a:endParaRPr lang="zh-CN" altLang="en-US"/>
              </a:p>
            </p:txBody>
          </p:sp>
          <p:sp>
            <p:nvSpPr>
              <p:cNvPr id="12318" name="心形 8"/>
              <p:cNvSpPr/>
              <p:nvPr/>
            </p:nvSpPr>
            <p:spPr>
              <a:xfrm flipH="1">
                <a:off x="4975" y="737286"/>
                <a:ext cx="741849" cy="1363056"/>
              </a:xfrm>
              <a:custGeom>
                <a:avLst/>
                <a:gdLst>
                  <a:gd name="txL" fmla="*/ 0 w 741849"/>
                  <a:gd name="txT" fmla="*/ 0 h 1363056"/>
                  <a:gd name="txR" fmla="*/ 741849 w 741849"/>
                  <a:gd name="txB" fmla="*/ 1363056 h 1363056"/>
                </a:gdLst>
                <a:ahLst/>
                <a:cxnLst>
                  <a:cxn ang="0">
                    <a:pos x="741448" y="327941"/>
                  </a:cxn>
                  <a:cxn ang="0">
                    <a:pos x="741448" y="1363056"/>
                  </a:cxn>
                  <a:cxn ang="0">
                    <a:pos x="741448" y="327941"/>
                  </a:cxn>
                </a:cxnLst>
                <a:rect l="txL" t="txT" r="txR" b="tx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4BACC6">
                  <a:alpha val="100000"/>
                </a:srgbClr>
              </a:solidFill>
              <a:ln w="25400">
                <a:noFill/>
              </a:ln>
            </p:spPr>
            <p:txBody>
              <a:bodyPr/>
              <a:p>
                <a:endParaRPr lang="zh-CN" altLang="en-US"/>
              </a:p>
            </p:txBody>
          </p:sp>
        </p:grpSp>
        <p:sp>
          <p:nvSpPr>
            <p:cNvPr id="12316" name="TextBox 108"/>
            <p:cNvSpPr/>
            <p:nvPr/>
          </p:nvSpPr>
          <p:spPr>
            <a:xfrm>
              <a:off x="0" y="700666"/>
              <a:ext cx="1008112" cy="830997"/>
            </a:xfrm>
            <a:prstGeom prst="rect">
              <a:avLst/>
            </a:prstGeom>
            <a:noFill/>
            <a:ln w="9525">
              <a:noFill/>
            </a:ln>
          </p:spPr>
          <p:txBody>
            <a:bodyPr>
              <a:spAutoFit/>
            </a:bodyPr>
            <a:p>
              <a:r>
                <a:rPr lang="en-US" altLang="zh-CN" sz="4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W</a:t>
              </a:r>
              <a:endParaRPr lang="zh-CN" altLang="en-US" sz="4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4370" name="组合 111"/>
          <p:cNvGrpSpPr/>
          <p:nvPr/>
        </p:nvGrpSpPr>
        <p:grpSpPr>
          <a:xfrm>
            <a:off x="3846513" y="3213100"/>
            <a:ext cx="1481137" cy="1374775"/>
            <a:chOff x="0" y="0"/>
            <a:chExt cx="1481449" cy="1375703"/>
          </a:xfrm>
        </p:grpSpPr>
        <p:grpSp>
          <p:nvGrpSpPr>
            <p:cNvPr id="12311" name="组合 112"/>
            <p:cNvGrpSpPr/>
            <p:nvPr/>
          </p:nvGrpSpPr>
          <p:grpSpPr>
            <a:xfrm>
              <a:off x="0" y="11020"/>
              <a:ext cx="1481449" cy="1364683"/>
              <a:chOff x="0" y="0"/>
              <a:chExt cx="1481449" cy="1364683"/>
            </a:xfrm>
          </p:grpSpPr>
          <p:sp>
            <p:nvSpPr>
              <p:cNvPr id="12313" name="心形 10"/>
              <p:cNvSpPr/>
              <p:nvPr/>
            </p:nvSpPr>
            <p:spPr>
              <a:xfrm>
                <a:off x="740001" y="0"/>
                <a:ext cx="741448" cy="1363056"/>
              </a:xfrm>
              <a:custGeom>
                <a:avLst/>
                <a:gdLst>
                  <a:gd name="txL" fmla="*/ 0 w 741448"/>
                  <a:gd name="txT" fmla="*/ 0 h 1363056"/>
                  <a:gd name="txR" fmla="*/ 741448 w 741448"/>
                  <a:gd name="txB" fmla="*/ 1363056 h 1363056"/>
                </a:gdLst>
                <a:ahLst/>
                <a:cxnLst>
                  <a:cxn ang="0">
                    <a:pos x="741448" y="327941"/>
                  </a:cxn>
                  <a:cxn ang="0">
                    <a:pos x="741448" y="1363056"/>
                  </a:cxn>
                  <a:cxn ang="0">
                    <a:pos x="741448" y="327941"/>
                  </a:cxn>
                </a:cxnLst>
                <a:rect l="txL" t="txT" r="txR" b="tx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E6FA6F">
                  <a:alpha val="100000"/>
                </a:srgbClr>
              </a:solidFill>
              <a:ln w="25400">
                <a:noFill/>
              </a:ln>
            </p:spPr>
            <p:txBody>
              <a:bodyPr/>
              <a:p>
                <a:endParaRPr lang="zh-CN" altLang="en-US"/>
              </a:p>
            </p:txBody>
          </p:sp>
          <p:sp>
            <p:nvSpPr>
              <p:cNvPr id="12314" name="心形 10"/>
              <p:cNvSpPr/>
              <p:nvPr/>
            </p:nvSpPr>
            <p:spPr>
              <a:xfrm flipH="1">
                <a:off x="0" y="1627"/>
                <a:ext cx="741448" cy="1363056"/>
              </a:xfrm>
              <a:custGeom>
                <a:avLst/>
                <a:gdLst>
                  <a:gd name="txL" fmla="*/ 0 w 741448"/>
                  <a:gd name="txT" fmla="*/ 0 h 1363056"/>
                  <a:gd name="txR" fmla="*/ 741448 w 741448"/>
                  <a:gd name="txB" fmla="*/ 1363056 h 1363056"/>
                </a:gdLst>
                <a:ahLst/>
                <a:cxnLst>
                  <a:cxn ang="0">
                    <a:pos x="741448" y="327941"/>
                  </a:cxn>
                  <a:cxn ang="0">
                    <a:pos x="741448" y="1363056"/>
                  </a:cxn>
                  <a:cxn ang="0">
                    <a:pos x="741448" y="327941"/>
                  </a:cxn>
                </a:cxnLst>
                <a:rect l="txL" t="txT" r="txR" b="tx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E6FA6F">
                  <a:alpha val="100000"/>
                </a:srgbClr>
              </a:solidFill>
              <a:ln w="25400">
                <a:noFill/>
              </a:ln>
            </p:spPr>
            <p:txBody>
              <a:bodyPr/>
              <a:p>
                <a:endParaRPr lang="zh-CN" altLang="en-US"/>
              </a:p>
            </p:txBody>
          </p:sp>
        </p:grpSp>
        <p:sp>
          <p:nvSpPr>
            <p:cNvPr id="12312" name="TextBox 113"/>
            <p:cNvSpPr/>
            <p:nvPr/>
          </p:nvSpPr>
          <p:spPr>
            <a:xfrm>
              <a:off x="399106" y="0"/>
              <a:ext cx="720080" cy="1015663"/>
            </a:xfrm>
            <a:prstGeom prst="rect">
              <a:avLst/>
            </a:prstGeom>
            <a:noFill/>
            <a:ln w="9525">
              <a:noFill/>
            </a:ln>
          </p:spPr>
          <p:txBody>
            <a:bodyPr>
              <a:spAutoFit/>
            </a:bodyPr>
            <a:p>
              <a:r>
                <a:rPr lang="en-US" altLang="zh-CN" sz="60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O</a:t>
              </a:r>
              <a:endParaRPr lang="zh-CN" altLang="en-US" sz="60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4375" name="组合 116"/>
          <p:cNvGrpSpPr/>
          <p:nvPr/>
        </p:nvGrpSpPr>
        <p:grpSpPr>
          <a:xfrm>
            <a:off x="3492500" y="2052638"/>
            <a:ext cx="815975" cy="2105025"/>
            <a:chOff x="0" y="0"/>
            <a:chExt cx="815368" cy="2105445"/>
          </a:xfrm>
        </p:grpSpPr>
        <p:grpSp>
          <p:nvGrpSpPr>
            <p:cNvPr id="12307" name="组合 117"/>
            <p:cNvGrpSpPr/>
            <p:nvPr/>
          </p:nvGrpSpPr>
          <p:grpSpPr>
            <a:xfrm>
              <a:off x="0" y="0"/>
              <a:ext cx="742098" cy="2105445"/>
              <a:chOff x="0" y="0"/>
              <a:chExt cx="742098" cy="2105445"/>
            </a:xfrm>
          </p:grpSpPr>
          <p:sp>
            <p:nvSpPr>
              <p:cNvPr id="12309" name="心形 17"/>
              <p:cNvSpPr/>
              <p:nvPr/>
            </p:nvSpPr>
            <p:spPr>
              <a:xfrm flipH="1">
                <a:off x="0" y="0"/>
                <a:ext cx="741787" cy="1363056"/>
              </a:xfrm>
              <a:custGeom>
                <a:avLst/>
                <a:gdLst>
                  <a:gd name="txL" fmla="*/ 0 w 741787"/>
                  <a:gd name="txT" fmla="*/ 0 h 1363056"/>
                  <a:gd name="txR" fmla="*/ 741787 w 741787"/>
                  <a:gd name="txB" fmla="*/ 1363056 h 1363056"/>
                </a:gdLst>
                <a:ahLst/>
                <a:cxnLst>
                  <a:cxn ang="0">
                    <a:pos x="741448" y="327941"/>
                  </a:cxn>
                  <a:cxn ang="0">
                    <a:pos x="741448" y="1363056"/>
                  </a:cxn>
                  <a:cxn ang="0">
                    <a:pos x="741448" y="327941"/>
                  </a:cxn>
                </a:cxnLst>
                <a:rect l="txL" t="txT" r="txR" b="tx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4BACC6">
                  <a:alpha val="100000"/>
                </a:srgbClr>
              </a:solidFill>
              <a:ln w="25400">
                <a:noFill/>
              </a:ln>
            </p:spPr>
            <p:txBody>
              <a:bodyPr/>
              <a:p>
                <a:endParaRPr lang="zh-CN" altLang="en-US"/>
              </a:p>
            </p:txBody>
          </p:sp>
          <p:sp>
            <p:nvSpPr>
              <p:cNvPr id="12310" name="心形 17"/>
              <p:cNvSpPr/>
              <p:nvPr/>
            </p:nvSpPr>
            <p:spPr>
              <a:xfrm>
                <a:off x="311" y="742389"/>
                <a:ext cx="741787" cy="1363056"/>
              </a:xfrm>
              <a:custGeom>
                <a:avLst/>
                <a:gdLst>
                  <a:gd name="txL" fmla="*/ 0 w 741787"/>
                  <a:gd name="txT" fmla="*/ 0 h 1363056"/>
                  <a:gd name="txR" fmla="*/ 741787 w 741787"/>
                  <a:gd name="txB" fmla="*/ 1363056 h 1363056"/>
                </a:gdLst>
                <a:ahLst/>
                <a:cxnLst>
                  <a:cxn ang="0">
                    <a:pos x="741448" y="327941"/>
                  </a:cxn>
                  <a:cxn ang="0">
                    <a:pos x="741448" y="1363056"/>
                  </a:cxn>
                  <a:cxn ang="0">
                    <a:pos x="741448" y="327941"/>
                  </a:cxn>
                </a:cxnLst>
                <a:rect l="txL" t="txT" r="txR" b="tx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4BACC6">
                  <a:alpha val="100000"/>
                </a:srgbClr>
              </a:solidFill>
              <a:ln w="25400">
                <a:noFill/>
              </a:ln>
            </p:spPr>
            <p:txBody>
              <a:bodyPr/>
              <a:p>
                <a:endParaRPr lang="zh-CN" altLang="en-US"/>
              </a:p>
            </p:txBody>
          </p:sp>
        </p:grpSp>
        <p:sp>
          <p:nvSpPr>
            <p:cNvPr id="12308" name="TextBox 118"/>
            <p:cNvSpPr/>
            <p:nvPr/>
          </p:nvSpPr>
          <p:spPr>
            <a:xfrm>
              <a:off x="311312" y="644147"/>
              <a:ext cx="504056" cy="923330"/>
            </a:xfrm>
            <a:prstGeom prst="rect">
              <a:avLst/>
            </a:prstGeom>
            <a:noFill/>
            <a:ln w="9525">
              <a:noFill/>
            </a:ln>
          </p:spPr>
          <p:txBody>
            <a:bodyPr>
              <a:spAutoFit/>
            </a:bodyPr>
            <a:p>
              <a:r>
                <a:rPr lang="en-US" altLang="zh-CN" sz="54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a:t>
              </a:r>
              <a:endParaRPr lang="zh-CN" altLang="en-US" sz="54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360"/>
                                        </p:tgtEl>
                                        <p:attrNameLst>
                                          <p:attrName>style.visibility</p:attrName>
                                        </p:attrNameLst>
                                      </p:cBhvr>
                                      <p:to>
                                        <p:strVal val="visible"/>
                                      </p:to>
                                    </p:set>
                                    <p:anim calcmode="lin" valueType="num">
                                      <p:cBhvr>
                                        <p:cTn id="7" dur="500" fill="hold"/>
                                        <p:tgtEl>
                                          <p:spTgt spid="14360"/>
                                        </p:tgtEl>
                                        <p:attrNameLst>
                                          <p:attrName>ppt_w</p:attrName>
                                        </p:attrNameLst>
                                      </p:cBhvr>
                                      <p:tavLst>
                                        <p:tav tm="0">
                                          <p:val>
                                            <p:fltVal val="0.000000"/>
                                          </p:val>
                                        </p:tav>
                                        <p:tav tm="100000">
                                          <p:val>
                                            <p:strVal val="#ppt_w"/>
                                          </p:val>
                                        </p:tav>
                                      </p:tavLst>
                                    </p:anim>
                                    <p:anim calcmode="lin" valueType="num">
                                      <p:cBhvr>
                                        <p:cTn id="8" dur="500" fill="hold"/>
                                        <p:tgtEl>
                                          <p:spTgt spid="14360"/>
                                        </p:tgtEl>
                                        <p:attrNameLst>
                                          <p:attrName>ppt_h</p:attrName>
                                        </p:attrNameLst>
                                      </p:cBhvr>
                                      <p:tavLst>
                                        <p:tav tm="0">
                                          <p:val>
                                            <p:fltVal val="0.000000"/>
                                          </p:val>
                                        </p:tav>
                                        <p:tav tm="100000">
                                          <p:val>
                                            <p:strVal val="#ppt_h"/>
                                          </p:val>
                                        </p:tav>
                                      </p:tavLst>
                                    </p:anim>
                                    <p:anim calcmode="lin" valueType="num">
                                      <p:cBhvr>
                                        <p:cTn id="9" dur="500" fill="hold"/>
                                        <p:tgtEl>
                                          <p:spTgt spid="14360"/>
                                        </p:tgtEl>
                                        <p:attrNameLst>
                                          <p:attrName>style.rotation</p:attrName>
                                        </p:attrNameLst>
                                      </p:cBhvr>
                                      <p:tavLst>
                                        <p:tav tm="0">
                                          <p:val>
                                            <p:fltVal val="360.000000"/>
                                          </p:val>
                                        </p:tav>
                                        <p:tav tm="100000">
                                          <p:val>
                                            <p:fltVal val="0.000000"/>
                                          </p:val>
                                        </p:tav>
                                      </p:tavLst>
                                    </p:anim>
                                    <p:animEffect filter="fade">
                                      <p:cBhvr>
                                        <p:cTn id="10" dur="500"/>
                                        <p:tgtEl>
                                          <p:spTgt spid="14360"/>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4365"/>
                                        </p:tgtEl>
                                        <p:attrNameLst>
                                          <p:attrName>style.visibility</p:attrName>
                                        </p:attrNameLst>
                                      </p:cBhvr>
                                      <p:to>
                                        <p:strVal val="visible"/>
                                      </p:to>
                                    </p:set>
                                    <p:anim calcmode="lin" valueType="num">
                                      <p:cBhvr>
                                        <p:cTn id="14" dur="500" fill="hold"/>
                                        <p:tgtEl>
                                          <p:spTgt spid="14365"/>
                                        </p:tgtEl>
                                        <p:attrNameLst>
                                          <p:attrName>ppt_w</p:attrName>
                                        </p:attrNameLst>
                                      </p:cBhvr>
                                      <p:tavLst>
                                        <p:tav tm="0">
                                          <p:val>
                                            <p:fltVal val="0.000000"/>
                                          </p:val>
                                        </p:tav>
                                        <p:tav tm="100000">
                                          <p:val>
                                            <p:strVal val="#ppt_w"/>
                                          </p:val>
                                        </p:tav>
                                      </p:tavLst>
                                    </p:anim>
                                    <p:anim calcmode="lin" valueType="num">
                                      <p:cBhvr>
                                        <p:cTn id="15" dur="500" fill="hold"/>
                                        <p:tgtEl>
                                          <p:spTgt spid="14365"/>
                                        </p:tgtEl>
                                        <p:attrNameLst>
                                          <p:attrName>ppt_h</p:attrName>
                                        </p:attrNameLst>
                                      </p:cBhvr>
                                      <p:tavLst>
                                        <p:tav tm="0">
                                          <p:val>
                                            <p:fltVal val="0.000000"/>
                                          </p:val>
                                        </p:tav>
                                        <p:tav tm="100000">
                                          <p:val>
                                            <p:strVal val="#ppt_h"/>
                                          </p:val>
                                        </p:tav>
                                      </p:tavLst>
                                    </p:anim>
                                    <p:anim calcmode="lin" valueType="num">
                                      <p:cBhvr>
                                        <p:cTn id="16" dur="500" fill="hold"/>
                                        <p:tgtEl>
                                          <p:spTgt spid="14365"/>
                                        </p:tgtEl>
                                        <p:attrNameLst>
                                          <p:attrName>style.rotation</p:attrName>
                                        </p:attrNameLst>
                                      </p:cBhvr>
                                      <p:tavLst>
                                        <p:tav tm="0">
                                          <p:val>
                                            <p:fltVal val="360.000000"/>
                                          </p:val>
                                        </p:tav>
                                        <p:tav tm="100000">
                                          <p:val>
                                            <p:fltVal val="0.000000"/>
                                          </p:val>
                                        </p:tav>
                                      </p:tavLst>
                                    </p:anim>
                                    <p:animEffect filter="fade">
                                      <p:cBhvr>
                                        <p:cTn id="17" dur="500"/>
                                        <p:tgtEl>
                                          <p:spTgt spid="1436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4370"/>
                                        </p:tgtEl>
                                        <p:attrNameLst>
                                          <p:attrName>style.visibility</p:attrName>
                                        </p:attrNameLst>
                                      </p:cBhvr>
                                      <p:to>
                                        <p:strVal val="visible"/>
                                      </p:to>
                                    </p:set>
                                    <p:anim calcmode="lin" valueType="num">
                                      <p:cBhvr>
                                        <p:cTn id="21" dur="500" fill="hold"/>
                                        <p:tgtEl>
                                          <p:spTgt spid="14370"/>
                                        </p:tgtEl>
                                        <p:attrNameLst>
                                          <p:attrName>ppt_w</p:attrName>
                                        </p:attrNameLst>
                                      </p:cBhvr>
                                      <p:tavLst>
                                        <p:tav tm="0">
                                          <p:val>
                                            <p:fltVal val="0.000000"/>
                                          </p:val>
                                        </p:tav>
                                        <p:tav tm="100000">
                                          <p:val>
                                            <p:strVal val="#ppt_w"/>
                                          </p:val>
                                        </p:tav>
                                      </p:tavLst>
                                    </p:anim>
                                    <p:anim calcmode="lin" valueType="num">
                                      <p:cBhvr>
                                        <p:cTn id="22" dur="500" fill="hold"/>
                                        <p:tgtEl>
                                          <p:spTgt spid="14370"/>
                                        </p:tgtEl>
                                        <p:attrNameLst>
                                          <p:attrName>ppt_h</p:attrName>
                                        </p:attrNameLst>
                                      </p:cBhvr>
                                      <p:tavLst>
                                        <p:tav tm="0">
                                          <p:val>
                                            <p:fltVal val="0.000000"/>
                                          </p:val>
                                        </p:tav>
                                        <p:tav tm="100000">
                                          <p:val>
                                            <p:strVal val="#ppt_h"/>
                                          </p:val>
                                        </p:tav>
                                      </p:tavLst>
                                    </p:anim>
                                    <p:anim calcmode="lin" valueType="num">
                                      <p:cBhvr>
                                        <p:cTn id="23" dur="500" fill="hold"/>
                                        <p:tgtEl>
                                          <p:spTgt spid="14370"/>
                                        </p:tgtEl>
                                        <p:attrNameLst>
                                          <p:attrName>style.rotation</p:attrName>
                                        </p:attrNameLst>
                                      </p:cBhvr>
                                      <p:tavLst>
                                        <p:tav tm="0">
                                          <p:val>
                                            <p:fltVal val="360.000000"/>
                                          </p:val>
                                        </p:tav>
                                        <p:tav tm="100000">
                                          <p:val>
                                            <p:fltVal val="0.000000"/>
                                          </p:val>
                                        </p:tav>
                                      </p:tavLst>
                                    </p:anim>
                                    <p:animEffect filter="fade">
                                      <p:cBhvr>
                                        <p:cTn id="24" dur="500"/>
                                        <p:tgtEl>
                                          <p:spTgt spid="14370"/>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4375"/>
                                        </p:tgtEl>
                                        <p:attrNameLst>
                                          <p:attrName>style.visibility</p:attrName>
                                        </p:attrNameLst>
                                      </p:cBhvr>
                                      <p:to>
                                        <p:strVal val="visible"/>
                                      </p:to>
                                    </p:set>
                                    <p:anim calcmode="lin" valueType="num">
                                      <p:cBhvr>
                                        <p:cTn id="28" dur="500" fill="hold"/>
                                        <p:tgtEl>
                                          <p:spTgt spid="14375"/>
                                        </p:tgtEl>
                                        <p:attrNameLst>
                                          <p:attrName>ppt_w</p:attrName>
                                        </p:attrNameLst>
                                      </p:cBhvr>
                                      <p:tavLst>
                                        <p:tav tm="0">
                                          <p:val>
                                            <p:fltVal val="0.000000"/>
                                          </p:val>
                                        </p:tav>
                                        <p:tav tm="100000">
                                          <p:val>
                                            <p:strVal val="#ppt_w"/>
                                          </p:val>
                                        </p:tav>
                                      </p:tavLst>
                                    </p:anim>
                                    <p:anim calcmode="lin" valueType="num">
                                      <p:cBhvr>
                                        <p:cTn id="29" dur="500" fill="hold"/>
                                        <p:tgtEl>
                                          <p:spTgt spid="14375"/>
                                        </p:tgtEl>
                                        <p:attrNameLst>
                                          <p:attrName>ppt_h</p:attrName>
                                        </p:attrNameLst>
                                      </p:cBhvr>
                                      <p:tavLst>
                                        <p:tav tm="0">
                                          <p:val>
                                            <p:fltVal val="0.000000"/>
                                          </p:val>
                                        </p:tav>
                                        <p:tav tm="100000">
                                          <p:val>
                                            <p:strVal val="#ppt_h"/>
                                          </p:val>
                                        </p:tav>
                                      </p:tavLst>
                                    </p:anim>
                                    <p:anim calcmode="lin" valueType="num">
                                      <p:cBhvr>
                                        <p:cTn id="30" dur="500" fill="hold"/>
                                        <p:tgtEl>
                                          <p:spTgt spid="14375"/>
                                        </p:tgtEl>
                                        <p:attrNameLst>
                                          <p:attrName>style.rotation</p:attrName>
                                        </p:attrNameLst>
                                      </p:cBhvr>
                                      <p:tavLst>
                                        <p:tav tm="0">
                                          <p:val>
                                            <p:fltVal val="360.000000"/>
                                          </p:val>
                                        </p:tav>
                                        <p:tav tm="100000">
                                          <p:val>
                                            <p:fltVal val="0.000000"/>
                                          </p:val>
                                        </p:tav>
                                      </p:tavLst>
                                    </p:anim>
                                    <p:animEffect filter="fade">
                                      <p:cBhvr>
                                        <p:cTn id="31" dur="500"/>
                                        <p:tgtEl>
                                          <p:spTgt spid="14375"/>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4356"/>
                                        </p:tgtEl>
                                        <p:attrNameLst>
                                          <p:attrName>style.visibility</p:attrName>
                                        </p:attrNameLst>
                                      </p:cBhvr>
                                      <p:to>
                                        <p:strVal val="visible"/>
                                      </p:to>
                                    </p:set>
                                    <p:animEffect filter="wipe(right)">
                                      <p:cBhvr>
                                        <p:cTn id="35" dur="500"/>
                                        <p:tgtEl>
                                          <p:spTgt spid="14356"/>
                                        </p:tgtEl>
                                      </p:cBhvr>
                                    </p:animEffect>
                                  </p:childTnLst>
                                </p:cTn>
                              </p:par>
                              <p:par>
                                <p:cTn id="36" presetID="22" presetClass="entr" presetSubtype="2" fill="hold" nodeType="withEffect">
                                  <p:stCondLst>
                                    <p:cond delay="0"/>
                                  </p:stCondLst>
                                  <p:childTnLst>
                                    <p:set>
                                      <p:cBhvr>
                                        <p:cTn id="37" dur="1" fill="hold">
                                          <p:stCondLst>
                                            <p:cond delay="0"/>
                                          </p:stCondLst>
                                        </p:cTn>
                                        <p:tgtEl>
                                          <p:spTgt spid="14359"/>
                                        </p:tgtEl>
                                        <p:attrNameLst>
                                          <p:attrName>style.visibility</p:attrName>
                                        </p:attrNameLst>
                                      </p:cBhvr>
                                      <p:to>
                                        <p:strVal val="visible"/>
                                      </p:to>
                                    </p:set>
                                    <p:animEffect filter="wipe(right)">
                                      <p:cBhvr>
                                        <p:cTn id="38" dur="500"/>
                                        <p:tgtEl>
                                          <p:spTgt spid="14359"/>
                                        </p:tgtEl>
                                      </p:cBhvr>
                                    </p:animEffect>
                                  </p:childTnLst>
                                </p:cTn>
                              </p:par>
                              <p:par>
                                <p:cTn id="39" presetID="22" presetClass="entr" presetSubtype="8" fill="hold" nodeType="withEffect">
                                  <p:stCondLst>
                                    <p:cond delay="0"/>
                                  </p:stCondLst>
                                  <p:childTnLst>
                                    <p:set>
                                      <p:cBhvr>
                                        <p:cTn id="40" dur="1" fill="hold">
                                          <p:stCondLst>
                                            <p:cond delay="0"/>
                                          </p:stCondLst>
                                        </p:cTn>
                                        <p:tgtEl>
                                          <p:spTgt spid="14357"/>
                                        </p:tgtEl>
                                        <p:attrNameLst>
                                          <p:attrName>style.visibility</p:attrName>
                                        </p:attrNameLst>
                                      </p:cBhvr>
                                      <p:to>
                                        <p:strVal val="visible"/>
                                      </p:to>
                                    </p:set>
                                    <p:animEffect filter="wipe(left)">
                                      <p:cBhvr>
                                        <p:cTn id="41" dur="500"/>
                                        <p:tgtEl>
                                          <p:spTgt spid="14357"/>
                                        </p:tgtEl>
                                      </p:cBhvr>
                                    </p:animEffect>
                                  </p:childTnLst>
                                </p:cTn>
                              </p:par>
                              <p:par>
                                <p:cTn id="42" presetID="22" presetClass="entr" presetSubtype="8" fill="hold" nodeType="withEffect">
                                  <p:stCondLst>
                                    <p:cond delay="0"/>
                                  </p:stCondLst>
                                  <p:childTnLst>
                                    <p:set>
                                      <p:cBhvr>
                                        <p:cTn id="43" dur="1" fill="hold">
                                          <p:stCondLst>
                                            <p:cond delay="0"/>
                                          </p:stCondLst>
                                        </p:cTn>
                                        <p:tgtEl>
                                          <p:spTgt spid="14358"/>
                                        </p:tgtEl>
                                        <p:attrNameLst>
                                          <p:attrName>style.visibility</p:attrName>
                                        </p:attrNameLst>
                                      </p:cBhvr>
                                      <p:to>
                                        <p:strVal val="visible"/>
                                      </p:to>
                                    </p:set>
                                    <p:animEffect filter="wipe(left)">
                                      <p:cBhvr>
                                        <p:cTn id="44" dur="500"/>
                                        <p:tgtEl>
                                          <p:spTgt spid="14358"/>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14343"/>
                                        </p:tgtEl>
                                        <p:attrNameLst>
                                          <p:attrName>style.visibility</p:attrName>
                                        </p:attrNameLst>
                                      </p:cBhvr>
                                      <p:to>
                                        <p:strVal val="visible"/>
                                      </p:to>
                                    </p:set>
                                    <p:animEffect filter="fade">
                                      <p:cBhvr>
                                        <p:cTn id="48" dur="1000"/>
                                        <p:tgtEl>
                                          <p:spTgt spid="14343"/>
                                        </p:tgtEl>
                                      </p:cBhvr>
                                    </p:animEffect>
                                    <p:anim calcmode="lin" valueType="num">
                                      <p:cBhvr>
                                        <p:cTn id="49" dur="1000" fill="hold"/>
                                        <p:tgtEl>
                                          <p:spTgt spid="14343"/>
                                        </p:tgtEl>
                                        <p:attrNameLst>
                                          <p:attrName>ppt_x</p:attrName>
                                        </p:attrNameLst>
                                      </p:cBhvr>
                                      <p:tavLst>
                                        <p:tav tm="0">
                                          <p:val>
                                            <p:strVal val="#ppt_x"/>
                                          </p:val>
                                        </p:tav>
                                        <p:tav tm="100000">
                                          <p:val>
                                            <p:strVal val="#ppt_x"/>
                                          </p:val>
                                        </p:tav>
                                      </p:tavLst>
                                    </p:anim>
                                    <p:anim calcmode="lin" valueType="num">
                                      <p:cBhvr>
                                        <p:cTn id="50" dur="1000" fill="hold"/>
                                        <p:tgtEl>
                                          <p:spTgt spid="14343"/>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4340"/>
                                        </p:tgtEl>
                                        <p:attrNameLst>
                                          <p:attrName>style.visibility</p:attrName>
                                        </p:attrNameLst>
                                      </p:cBhvr>
                                      <p:to>
                                        <p:strVal val="visible"/>
                                      </p:to>
                                    </p:set>
                                    <p:animEffect filter="fade">
                                      <p:cBhvr>
                                        <p:cTn id="53" dur="1000"/>
                                        <p:tgtEl>
                                          <p:spTgt spid="14340"/>
                                        </p:tgtEl>
                                      </p:cBhvr>
                                    </p:animEffect>
                                    <p:anim calcmode="lin" valueType="num">
                                      <p:cBhvr>
                                        <p:cTn id="54" dur="1000" fill="hold"/>
                                        <p:tgtEl>
                                          <p:spTgt spid="14340"/>
                                        </p:tgtEl>
                                        <p:attrNameLst>
                                          <p:attrName>ppt_x</p:attrName>
                                        </p:attrNameLst>
                                      </p:cBhvr>
                                      <p:tavLst>
                                        <p:tav tm="0">
                                          <p:val>
                                            <p:strVal val="#ppt_x"/>
                                          </p:val>
                                        </p:tav>
                                        <p:tav tm="100000">
                                          <p:val>
                                            <p:strVal val="#ppt_x"/>
                                          </p:val>
                                        </p:tav>
                                      </p:tavLst>
                                    </p:anim>
                                    <p:anim calcmode="lin" valueType="num">
                                      <p:cBhvr>
                                        <p:cTn id="55" dur="1000" fill="hold"/>
                                        <p:tgtEl>
                                          <p:spTgt spid="1434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355"/>
                                        </p:tgtEl>
                                        <p:attrNameLst>
                                          <p:attrName>style.visibility</p:attrName>
                                        </p:attrNameLst>
                                      </p:cBhvr>
                                      <p:to>
                                        <p:strVal val="visible"/>
                                      </p:to>
                                    </p:set>
                                    <p:animEffect filter="fade">
                                      <p:cBhvr>
                                        <p:cTn id="58" dur="1000"/>
                                        <p:tgtEl>
                                          <p:spTgt spid="14355"/>
                                        </p:tgtEl>
                                      </p:cBhvr>
                                    </p:animEffect>
                                    <p:anim calcmode="lin" valueType="num">
                                      <p:cBhvr>
                                        <p:cTn id="59" dur="1000" fill="hold"/>
                                        <p:tgtEl>
                                          <p:spTgt spid="14355"/>
                                        </p:tgtEl>
                                        <p:attrNameLst>
                                          <p:attrName>ppt_x</p:attrName>
                                        </p:attrNameLst>
                                      </p:cBhvr>
                                      <p:tavLst>
                                        <p:tav tm="0">
                                          <p:val>
                                            <p:strVal val="#ppt_x"/>
                                          </p:val>
                                        </p:tav>
                                        <p:tav tm="100000">
                                          <p:val>
                                            <p:strVal val="#ppt_x"/>
                                          </p:val>
                                        </p:tav>
                                      </p:tavLst>
                                    </p:anim>
                                    <p:anim calcmode="lin" valueType="num">
                                      <p:cBhvr>
                                        <p:cTn id="60" dur="1000" fill="hold"/>
                                        <p:tgtEl>
                                          <p:spTgt spid="14355"/>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4352"/>
                                        </p:tgtEl>
                                        <p:attrNameLst>
                                          <p:attrName>style.visibility</p:attrName>
                                        </p:attrNameLst>
                                      </p:cBhvr>
                                      <p:to>
                                        <p:strVal val="visible"/>
                                      </p:to>
                                    </p:set>
                                    <p:animEffect filter="fade">
                                      <p:cBhvr>
                                        <p:cTn id="63" dur="1000"/>
                                        <p:tgtEl>
                                          <p:spTgt spid="14352"/>
                                        </p:tgtEl>
                                      </p:cBhvr>
                                    </p:animEffect>
                                    <p:anim calcmode="lin" valueType="num">
                                      <p:cBhvr>
                                        <p:cTn id="64" dur="1000" fill="hold"/>
                                        <p:tgtEl>
                                          <p:spTgt spid="14352"/>
                                        </p:tgtEl>
                                        <p:attrNameLst>
                                          <p:attrName>ppt_x</p:attrName>
                                        </p:attrNameLst>
                                      </p:cBhvr>
                                      <p:tavLst>
                                        <p:tav tm="0">
                                          <p:val>
                                            <p:strVal val="#ppt_x"/>
                                          </p:val>
                                        </p:tav>
                                        <p:tav tm="100000">
                                          <p:val>
                                            <p:strVal val="#ppt_x"/>
                                          </p:val>
                                        </p:tav>
                                      </p:tavLst>
                                    </p:anim>
                                    <p:anim calcmode="lin" valueType="num">
                                      <p:cBhvr>
                                        <p:cTn id="65" dur="1000" fill="hold"/>
                                        <p:tgtEl>
                                          <p:spTgt spid="1435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347"/>
                                        </p:tgtEl>
                                        <p:attrNameLst>
                                          <p:attrName>style.visibility</p:attrName>
                                        </p:attrNameLst>
                                      </p:cBhvr>
                                      <p:to>
                                        <p:strVal val="visible"/>
                                      </p:to>
                                    </p:set>
                                    <p:animEffect filter="fade">
                                      <p:cBhvr>
                                        <p:cTn id="68" dur="1000"/>
                                        <p:tgtEl>
                                          <p:spTgt spid="14347"/>
                                        </p:tgtEl>
                                      </p:cBhvr>
                                    </p:animEffect>
                                    <p:anim calcmode="lin" valueType="num">
                                      <p:cBhvr>
                                        <p:cTn id="69" dur="1000" fill="hold"/>
                                        <p:tgtEl>
                                          <p:spTgt spid="14347"/>
                                        </p:tgtEl>
                                        <p:attrNameLst>
                                          <p:attrName>ppt_x</p:attrName>
                                        </p:attrNameLst>
                                      </p:cBhvr>
                                      <p:tavLst>
                                        <p:tav tm="0">
                                          <p:val>
                                            <p:strVal val="#ppt_x"/>
                                          </p:val>
                                        </p:tav>
                                        <p:tav tm="100000">
                                          <p:val>
                                            <p:strVal val="#ppt_x"/>
                                          </p:val>
                                        </p:tav>
                                      </p:tavLst>
                                    </p:anim>
                                    <p:anim calcmode="lin" valueType="num">
                                      <p:cBhvr>
                                        <p:cTn id="70" dur="1000" fill="hold"/>
                                        <p:tgtEl>
                                          <p:spTgt spid="1434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4344"/>
                                        </p:tgtEl>
                                        <p:attrNameLst>
                                          <p:attrName>style.visibility</p:attrName>
                                        </p:attrNameLst>
                                      </p:cBhvr>
                                      <p:to>
                                        <p:strVal val="visible"/>
                                      </p:to>
                                    </p:set>
                                    <p:animEffect filter="fade">
                                      <p:cBhvr>
                                        <p:cTn id="73" dur="1000"/>
                                        <p:tgtEl>
                                          <p:spTgt spid="14344"/>
                                        </p:tgtEl>
                                      </p:cBhvr>
                                    </p:animEffect>
                                    <p:anim calcmode="lin" valueType="num">
                                      <p:cBhvr>
                                        <p:cTn id="74" dur="1000" fill="hold"/>
                                        <p:tgtEl>
                                          <p:spTgt spid="14344"/>
                                        </p:tgtEl>
                                        <p:attrNameLst>
                                          <p:attrName>ppt_x</p:attrName>
                                        </p:attrNameLst>
                                      </p:cBhvr>
                                      <p:tavLst>
                                        <p:tav tm="0">
                                          <p:val>
                                            <p:strVal val="#ppt_x"/>
                                          </p:val>
                                        </p:tav>
                                        <p:tav tm="100000">
                                          <p:val>
                                            <p:strVal val="#ppt_x"/>
                                          </p:val>
                                        </p:tav>
                                      </p:tavLst>
                                    </p:anim>
                                    <p:anim calcmode="lin" valueType="num">
                                      <p:cBhvr>
                                        <p:cTn id="75" dur="1000" fill="hold"/>
                                        <p:tgtEl>
                                          <p:spTgt spid="1434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351"/>
                                        </p:tgtEl>
                                        <p:attrNameLst>
                                          <p:attrName>style.visibility</p:attrName>
                                        </p:attrNameLst>
                                      </p:cBhvr>
                                      <p:to>
                                        <p:strVal val="visible"/>
                                      </p:to>
                                    </p:set>
                                    <p:animEffect filter="fade">
                                      <p:cBhvr>
                                        <p:cTn id="78" dur="1000"/>
                                        <p:tgtEl>
                                          <p:spTgt spid="14351"/>
                                        </p:tgtEl>
                                      </p:cBhvr>
                                    </p:animEffect>
                                    <p:anim calcmode="lin" valueType="num">
                                      <p:cBhvr>
                                        <p:cTn id="79" dur="1000" fill="hold"/>
                                        <p:tgtEl>
                                          <p:spTgt spid="14351"/>
                                        </p:tgtEl>
                                        <p:attrNameLst>
                                          <p:attrName>ppt_x</p:attrName>
                                        </p:attrNameLst>
                                      </p:cBhvr>
                                      <p:tavLst>
                                        <p:tav tm="0">
                                          <p:val>
                                            <p:strVal val="#ppt_x"/>
                                          </p:val>
                                        </p:tav>
                                        <p:tav tm="100000">
                                          <p:val>
                                            <p:strVal val="#ppt_x"/>
                                          </p:val>
                                        </p:tav>
                                      </p:tavLst>
                                    </p:anim>
                                    <p:anim calcmode="lin" valueType="num">
                                      <p:cBhvr>
                                        <p:cTn id="80" dur="1000" fill="hold"/>
                                        <p:tgtEl>
                                          <p:spTgt spid="14351"/>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4348"/>
                                        </p:tgtEl>
                                        <p:attrNameLst>
                                          <p:attrName>style.visibility</p:attrName>
                                        </p:attrNameLst>
                                      </p:cBhvr>
                                      <p:to>
                                        <p:strVal val="visible"/>
                                      </p:to>
                                    </p:set>
                                    <p:animEffect filter="fade">
                                      <p:cBhvr>
                                        <p:cTn id="83" dur="1000"/>
                                        <p:tgtEl>
                                          <p:spTgt spid="14348"/>
                                        </p:tgtEl>
                                      </p:cBhvr>
                                    </p:animEffect>
                                    <p:anim calcmode="lin" valueType="num">
                                      <p:cBhvr>
                                        <p:cTn id="84" dur="1000" fill="hold"/>
                                        <p:tgtEl>
                                          <p:spTgt spid="14348"/>
                                        </p:tgtEl>
                                        <p:attrNameLst>
                                          <p:attrName>ppt_x</p:attrName>
                                        </p:attrNameLst>
                                      </p:cBhvr>
                                      <p:tavLst>
                                        <p:tav tm="0">
                                          <p:val>
                                            <p:strVal val="#ppt_x"/>
                                          </p:val>
                                        </p:tav>
                                        <p:tav tm="100000">
                                          <p:val>
                                            <p:strVal val="#ppt_x"/>
                                          </p:val>
                                        </p:tav>
                                      </p:tavLst>
                                    </p:anim>
                                    <p:anim calcmode="lin" valueType="num">
                                      <p:cBhvr>
                                        <p:cTn id="85" dur="1000" fill="hold"/>
                                        <p:tgtEl>
                                          <p:spTgt spid="143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ldLvl="0" animBg="1"/>
      <p:bldP spid="14347" grpId="0" bldLvl="0" animBg="1"/>
      <p:bldP spid="14351" grpId="0" bldLvl="0" animBg="1"/>
      <p:bldP spid="1435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78"/>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64" name="矩形 29"/>
          <p:cNvSpPr/>
          <p:nvPr/>
        </p:nvSpPr>
        <p:spPr>
          <a:xfrm rot="1487959">
            <a:off x="3670300" y="-1530350"/>
            <a:ext cx="261938" cy="5311775"/>
          </a:xfrm>
          <a:prstGeom prst="rect">
            <a:avLst/>
          </a:prstGeom>
          <a:solidFill>
            <a:srgbClr val="E6FA6F"/>
          </a:solidFill>
          <a:ln w="6350">
            <a:noFill/>
          </a:ln>
        </p:spPr>
        <p:txBody>
          <a:bodyPr anchor="ctr"/>
          <a:p>
            <a:pPr algn="ctr"/>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65" name="矩形 30"/>
          <p:cNvSpPr/>
          <p:nvPr/>
        </p:nvSpPr>
        <p:spPr>
          <a:xfrm rot="1487959">
            <a:off x="4776788" y="-1971675"/>
            <a:ext cx="261937" cy="5311775"/>
          </a:xfrm>
          <a:prstGeom prst="rect">
            <a:avLst/>
          </a:prstGeom>
          <a:solidFill>
            <a:srgbClr val="4BACC6"/>
          </a:solidFill>
          <a:ln w="6350">
            <a:noFill/>
          </a:ln>
        </p:spPr>
        <p:txBody>
          <a:bodyPr anchor="ctr"/>
          <a:p>
            <a:pPr algn="ctr"/>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66" name="矩形 31"/>
          <p:cNvSpPr/>
          <p:nvPr/>
        </p:nvSpPr>
        <p:spPr>
          <a:xfrm rot="1487959">
            <a:off x="5775325" y="-2349500"/>
            <a:ext cx="261938" cy="5311775"/>
          </a:xfrm>
          <a:prstGeom prst="rect">
            <a:avLst/>
          </a:prstGeom>
          <a:solidFill>
            <a:srgbClr val="E6FA6F"/>
          </a:solidFill>
          <a:ln w="6350">
            <a:noFill/>
          </a:ln>
        </p:spPr>
        <p:txBody>
          <a:bodyPr anchor="ctr"/>
          <a:p>
            <a:pPr algn="ctr"/>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67" name="矩形 32"/>
          <p:cNvSpPr/>
          <p:nvPr/>
        </p:nvSpPr>
        <p:spPr>
          <a:xfrm rot="1487959">
            <a:off x="2663825" y="-1074737"/>
            <a:ext cx="261938" cy="5311775"/>
          </a:xfrm>
          <a:prstGeom prst="rect">
            <a:avLst/>
          </a:prstGeom>
          <a:solidFill>
            <a:srgbClr val="4BACC6"/>
          </a:solidFill>
          <a:ln w="6350">
            <a:noFill/>
          </a:ln>
        </p:spPr>
        <p:txBody>
          <a:bodyPr anchor="ctr"/>
          <a:p>
            <a:pPr algn="ctr"/>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68" name="矩形 33"/>
          <p:cNvSpPr/>
          <p:nvPr/>
        </p:nvSpPr>
        <p:spPr>
          <a:xfrm rot="1487959">
            <a:off x="6767513" y="-2670175"/>
            <a:ext cx="261937" cy="5313363"/>
          </a:xfrm>
          <a:prstGeom prst="rect">
            <a:avLst/>
          </a:prstGeom>
          <a:solidFill>
            <a:srgbClr val="4BACC6"/>
          </a:solidFill>
          <a:ln w="6350">
            <a:noFill/>
          </a:ln>
        </p:spPr>
        <p:txBody>
          <a:bodyPr anchor="ctr"/>
          <a:p>
            <a:pPr algn="ctr"/>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69" name="椭圆 34"/>
          <p:cNvSpPr/>
          <p:nvPr/>
        </p:nvSpPr>
        <p:spPr>
          <a:xfrm>
            <a:off x="1335088" y="4067175"/>
            <a:ext cx="360362" cy="360363"/>
          </a:xfrm>
          <a:prstGeom prst="ellipse">
            <a:avLst/>
          </a:prstGeom>
          <a:solidFill>
            <a:srgbClr val="4BACC6"/>
          </a:solidFill>
          <a:ln w="38100" cap="flat" cmpd="sng">
            <a:solidFill>
              <a:schemeClr val="bg1"/>
            </a:solidFill>
            <a:prstDash val="solid"/>
            <a:bevel/>
            <a:headEnd type="none" w="med" len="med"/>
            <a:tailEnd type="none" w="med" len="med"/>
          </a:ln>
        </p:spPr>
        <p:txBody>
          <a:bodyPr anchor="ctr"/>
          <a:p>
            <a:pPr algn="ctr"/>
            <a:r>
              <a:rPr lang="en-US" altLang="zh-CN" dirty="0">
                <a:latin typeface="时尚中黑简体" panose="01010104010101010101" pitchFamily="2" charset="-122"/>
                <a:ea typeface="时尚中黑简体" panose="01010104010101010101" pitchFamily="2" charset="-122"/>
                <a:sym typeface="时尚中黑简体" panose="01010104010101010101" pitchFamily="2" charset="-122"/>
              </a:rPr>
              <a:t>1</a:t>
            </a:r>
            <a:endParaRPr lang="zh-CN" altLang="en-US"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0" name="椭圆 35"/>
          <p:cNvSpPr/>
          <p:nvPr/>
        </p:nvSpPr>
        <p:spPr>
          <a:xfrm>
            <a:off x="2389188" y="3670300"/>
            <a:ext cx="360362" cy="358775"/>
          </a:xfrm>
          <a:prstGeom prst="ellipse">
            <a:avLst/>
          </a:prstGeom>
          <a:solidFill>
            <a:srgbClr val="E6FA6F"/>
          </a:solidFill>
          <a:ln w="38100" cap="flat" cmpd="sng">
            <a:solidFill>
              <a:schemeClr val="bg1"/>
            </a:solidFill>
            <a:prstDash val="solid"/>
            <a:bevel/>
            <a:headEnd type="none" w="med" len="med"/>
            <a:tailEnd type="none" w="med" len="med"/>
          </a:ln>
        </p:spPr>
        <p:txBody>
          <a:bodyPr anchor="ctr"/>
          <a:p>
            <a:pPr algn="ctr"/>
            <a:r>
              <a:rPr lang="en-US" altLang="zh-CN" dirty="0">
                <a:latin typeface="时尚中黑简体" panose="01010104010101010101" pitchFamily="2" charset="-122"/>
                <a:ea typeface="时尚中黑简体" panose="01010104010101010101" pitchFamily="2" charset="-122"/>
                <a:sym typeface="时尚中黑简体" panose="01010104010101010101" pitchFamily="2" charset="-122"/>
              </a:rPr>
              <a:t>2</a:t>
            </a:r>
            <a:endParaRPr lang="zh-CN" altLang="en-US"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1" name="椭圆 36"/>
          <p:cNvSpPr/>
          <p:nvPr/>
        </p:nvSpPr>
        <p:spPr>
          <a:xfrm>
            <a:off x="3495675" y="3230563"/>
            <a:ext cx="358775" cy="360362"/>
          </a:xfrm>
          <a:prstGeom prst="ellipse">
            <a:avLst/>
          </a:prstGeom>
          <a:solidFill>
            <a:srgbClr val="4BACC6"/>
          </a:solidFill>
          <a:ln w="38100" cap="flat" cmpd="sng">
            <a:solidFill>
              <a:schemeClr val="bg1"/>
            </a:solidFill>
            <a:prstDash val="solid"/>
            <a:bevel/>
            <a:headEnd type="none" w="med" len="med"/>
            <a:tailEnd type="none" w="med" len="med"/>
          </a:ln>
        </p:spPr>
        <p:txBody>
          <a:bodyPr anchor="ctr"/>
          <a:p>
            <a:pPr algn="ctr"/>
            <a:r>
              <a:rPr lang="en-US" altLang="zh-CN" dirty="0">
                <a:latin typeface="时尚中黑简体" panose="01010104010101010101" pitchFamily="2" charset="-122"/>
                <a:ea typeface="时尚中黑简体" panose="01010104010101010101" pitchFamily="2" charset="-122"/>
                <a:sym typeface="时尚中黑简体" panose="01010104010101010101" pitchFamily="2" charset="-122"/>
              </a:rPr>
              <a:t>3</a:t>
            </a:r>
            <a:endParaRPr lang="zh-CN" altLang="en-US"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2" name="椭圆 37"/>
          <p:cNvSpPr/>
          <p:nvPr/>
        </p:nvSpPr>
        <p:spPr>
          <a:xfrm>
            <a:off x="4494213" y="2828925"/>
            <a:ext cx="360362" cy="360363"/>
          </a:xfrm>
          <a:prstGeom prst="ellipse">
            <a:avLst/>
          </a:prstGeom>
          <a:solidFill>
            <a:srgbClr val="E6FA6F"/>
          </a:solidFill>
          <a:ln w="38100" cap="flat" cmpd="sng">
            <a:solidFill>
              <a:schemeClr val="bg1"/>
            </a:solidFill>
            <a:prstDash val="solid"/>
            <a:bevel/>
            <a:headEnd type="none" w="med" len="med"/>
            <a:tailEnd type="none" w="med" len="med"/>
          </a:ln>
        </p:spPr>
        <p:txBody>
          <a:bodyPr anchor="ctr"/>
          <a:p>
            <a:pPr algn="ctr"/>
            <a:r>
              <a:rPr lang="en-US" altLang="zh-CN" dirty="0">
                <a:latin typeface="时尚中黑简体" panose="01010104010101010101" pitchFamily="2" charset="-122"/>
                <a:ea typeface="时尚中黑简体" panose="01010104010101010101" pitchFamily="2" charset="-122"/>
                <a:sym typeface="时尚中黑简体" panose="01010104010101010101" pitchFamily="2" charset="-122"/>
              </a:rPr>
              <a:t>4</a:t>
            </a:r>
            <a:endParaRPr lang="zh-CN" altLang="en-US"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3" name="椭圆 38"/>
          <p:cNvSpPr/>
          <p:nvPr/>
        </p:nvSpPr>
        <p:spPr>
          <a:xfrm>
            <a:off x="5486400" y="2520950"/>
            <a:ext cx="358775" cy="358775"/>
          </a:xfrm>
          <a:prstGeom prst="ellipse">
            <a:avLst/>
          </a:prstGeom>
          <a:solidFill>
            <a:srgbClr val="4BACC6"/>
          </a:solidFill>
          <a:ln w="38100" cap="flat" cmpd="sng">
            <a:solidFill>
              <a:schemeClr val="bg1"/>
            </a:solidFill>
            <a:prstDash val="solid"/>
            <a:bevel/>
            <a:headEnd type="none" w="med" len="med"/>
            <a:tailEnd type="none" w="med" len="med"/>
          </a:ln>
        </p:spPr>
        <p:txBody>
          <a:bodyPr anchor="ctr"/>
          <a:p>
            <a:pPr algn="ctr"/>
            <a:r>
              <a:rPr lang="en-US" altLang="zh-CN" dirty="0">
                <a:latin typeface="时尚中黑简体" panose="01010104010101010101" pitchFamily="2" charset="-122"/>
                <a:ea typeface="时尚中黑简体" panose="01010104010101010101" pitchFamily="2" charset="-122"/>
                <a:sym typeface="时尚中黑简体" panose="01010104010101010101" pitchFamily="2" charset="-122"/>
              </a:rPr>
              <a:t>5</a:t>
            </a:r>
            <a:endParaRPr lang="zh-CN" altLang="en-US"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4" name="矩形 39"/>
          <p:cNvSpPr/>
          <p:nvPr/>
        </p:nvSpPr>
        <p:spPr>
          <a:xfrm rot="-3909417">
            <a:off x="990600" y="1563688"/>
            <a:ext cx="2646363" cy="461962"/>
          </a:xfrm>
          <a:prstGeom prst="rect">
            <a:avLst/>
          </a:prstGeom>
          <a:noFill/>
          <a:ln w="9525">
            <a:noFill/>
          </a:ln>
        </p:spPr>
        <p:txBody>
          <a:bodyPr wrap="none">
            <a:spAutoFit/>
          </a:bodyPr>
          <a:p>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5" name="矩形 40"/>
          <p:cNvSpPr/>
          <p:nvPr/>
        </p:nvSpPr>
        <p:spPr>
          <a:xfrm rot="-3909417">
            <a:off x="1854200" y="1479550"/>
            <a:ext cx="2646363" cy="461963"/>
          </a:xfrm>
          <a:prstGeom prst="rect">
            <a:avLst/>
          </a:prstGeom>
          <a:noFill/>
          <a:ln w="9525">
            <a:noFill/>
          </a:ln>
        </p:spPr>
        <p:txBody>
          <a:bodyPr wrap="none">
            <a:spAutoFit/>
          </a:bodyPr>
          <a:p>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zh-CN" altLang="en-US" dirty="0">
              <a:latin typeface="Arial" panose="020B0604020202020204" pitchFamily="34" charset="0"/>
            </a:endParaRPr>
          </a:p>
        </p:txBody>
      </p:sp>
      <p:sp>
        <p:nvSpPr>
          <p:cNvPr id="15376" name="矩形 41"/>
          <p:cNvSpPr/>
          <p:nvPr/>
        </p:nvSpPr>
        <p:spPr>
          <a:xfrm rot="-3909417">
            <a:off x="2667000" y="1457325"/>
            <a:ext cx="2646363" cy="461963"/>
          </a:xfrm>
          <a:prstGeom prst="rect">
            <a:avLst/>
          </a:prstGeom>
          <a:noFill/>
          <a:ln w="9525">
            <a:noFill/>
          </a:ln>
        </p:spPr>
        <p:txBody>
          <a:bodyPr wrap="none">
            <a:spAutoFit/>
          </a:bodyPr>
          <a:p>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zh-CN" altLang="en-US" dirty="0">
              <a:latin typeface="Arial" panose="020B0604020202020204" pitchFamily="34" charset="0"/>
            </a:endParaRPr>
          </a:p>
        </p:txBody>
      </p:sp>
      <p:sp>
        <p:nvSpPr>
          <p:cNvPr id="15377" name="矩形 42"/>
          <p:cNvSpPr/>
          <p:nvPr/>
        </p:nvSpPr>
        <p:spPr>
          <a:xfrm rot="-3909417">
            <a:off x="3529013" y="1371600"/>
            <a:ext cx="2647950" cy="461963"/>
          </a:xfrm>
          <a:prstGeom prst="rect">
            <a:avLst/>
          </a:prstGeom>
          <a:noFill/>
          <a:ln w="9525">
            <a:noFill/>
          </a:ln>
        </p:spPr>
        <p:txBody>
          <a:bodyPr wrap="none">
            <a:spAutoFit/>
          </a:bodyPr>
          <a:p>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zh-CN" altLang="en-US" dirty="0">
              <a:latin typeface="Arial" panose="020B0604020202020204" pitchFamily="34" charset="0"/>
            </a:endParaRPr>
          </a:p>
        </p:txBody>
      </p:sp>
      <p:sp>
        <p:nvSpPr>
          <p:cNvPr id="15378" name="矩形 43"/>
          <p:cNvSpPr/>
          <p:nvPr/>
        </p:nvSpPr>
        <p:spPr>
          <a:xfrm rot="-3909417">
            <a:off x="4484688" y="1249363"/>
            <a:ext cx="2646362" cy="460375"/>
          </a:xfrm>
          <a:prstGeom prst="rect">
            <a:avLst/>
          </a:prstGeom>
          <a:noFill/>
          <a:ln w="9525">
            <a:noFill/>
          </a:ln>
        </p:spPr>
        <p:txBody>
          <a:bodyPr wrap="none">
            <a:spAutoFit/>
          </a:bodyPr>
          <a:p>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zh-CN" altLang="en-US" dirty="0">
              <a:latin typeface="Arial" panose="020B0604020202020204" pitchFamily="34" charset="0"/>
            </a:endParaRPr>
          </a:p>
        </p:txBody>
      </p:sp>
      <p:sp>
        <p:nvSpPr>
          <p:cNvPr id="15379" name="TextBox 44"/>
          <p:cNvSpPr/>
          <p:nvPr/>
        </p:nvSpPr>
        <p:spPr>
          <a:xfrm>
            <a:off x="5918200" y="3771900"/>
            <a:ext cx="2474913" cy="1077913"/>
          </a:xfrm>
          <a:prstGeom prst="rect">
            <a:avLst/>
          </a:prstGeom>
          <a:noFill/>
          <a:ln w="9525">
            <a:noFill/>
          </a:ln>
        </p:spPr>
        <p:txBody>
          <a:bodyPr>
            <a:spAutoFit/>
          </a:bodyPr>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80" name="矩形 45"/>
          <p:cNvSpPr/>
          <p:nvPr/>
        </p:nvSpPr>
        <p:spPr>
          <a:xfrm>
            <a:off x="6140450" y="3094038"/>
            <a:ext cx="1793875" cy="584200"/>
          </a:xfrm>
          <a:prstGeom prst="rect">
            <a:avLst/>
          </a:prstGeom>
          <a:solidFill>
            <a:schemeClr val="bg1"/>
          </a:solidFill>
          <a:ln w="9525">
            <a:noFill/>
          </a:ln>
        </p:spPr>
        <p:txBody>
          <a:bodyPr wrap="none">
            <a:spAutoFit/>
          </a:bodyPr>
          <a:p>
            <a:pPr algn="ctr"/>
            <a:r>
              <a:rPr lang="zh-CN" altLang="en-US" sz="32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a:t>
            </a:r>
            <a:endParaRPr lang="zh-CN" altLang="en-US" dirty="0">
              <a:latin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
                                  </p:iterate>
                                  <p:childTnLst>
                                    <p:set>
                                      <p:cBhvr>
                                        <p:cTn id="6" dur="1" fill="hold">
                                          <p:stCondLst>
                                            <p:cond delay="0"/>
                                          </p:stCondLst>
                                        </p:cTn>
                                        <p:tgtEl>
                                          <p:spTgt spid="15380"/>
                                        </p:tgtEl>
                                        <p:attrNameLst>
                                          <p:attrName>style.visibility</p:attrName>
                                        </p:attrNameLst>
                                      </p:cBhvr>
                                      <p:to>
                                        <p:strVal val="visible"/>
                                      </p:to>
                                    </p:set>
                                    <p:set>
                                      <p:cBhvr>
                                        <p:cTn id="7" dur="227" fill="hold">
                                          <p:stCondLst>
                                            <p:cond delay="0"/>
                                          </p:stCondLst>
                                        </p:cTn>
                                        <p:tgtEl>
                                          <p:spTgt spid="15380"/>
                                        </p:tgtEl>
                                        <p:attrNameLst>
                                          <p:attrName>style.rotation</p:attrName>
                                        </p:attrNameLst>
                                      </p:cBhvr>
                                      <p:to>
                                        <p:strVal val="-45.0"/>
                                      </p:to>
                                    </p:set>
                                    <p:anim calcmode="lin" valueType="num">
                                      <p:cBhvr>
                                        <p:cTn id="8" dur="227" fill="hold">
                                          <p:stCondLst>
                                            <p:cond delay="227"/>
                                          </p:stCondLst>
                                        </p:cTn>
                                        <p:tgtEl>
                                          <p:spTgt spid="15380"/>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227" fill="hold">
                                          <p:stCondLst>
                                            <p:cond delay="0"/>
                                          </p:stCondLst>
                                        </p:cTn>
                                        <p:tgtEl>
                                          <p:spTgt spid="15380"/>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5380"/>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538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15379"/>
                                        </p:tgtEl>
                                        <p:attrNameLst>
                                          <p:attrName>style.visibility</p:attrName>
                                        </p:attrNameLst>
                                      </p:cBhvr>
                                      <p:to>
                                        <p:strVal val="visible"/>
                                      </p:to>
                                    </p:set>
                                    <p:anim calcmode="lin" valueType="num">
                                      <p:cBhvr>
                                        <p:cTn id="15" dur="300" fill="hold"/>
                                        <p:tgtEl>
                                          <p:spTgt spid="15379"/>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5379"/>
                                        </p:tgtEl>
                                        <p:attrNameLst>
                                          <p:attrName>ppt_y</p:attrName>
                                        </p:attrNameLst>
                                      </p:cBhvr>
                                      <p:tavLst>
                                        <p:tav tm="0">
                                          <p:val>
                                            <p:strVal val="#ppt_y"/>
                                          </p:val>
                                        </p:tav>
                                        <p:tav tm="100000">
                                          <p:val>
                                            <p:strVal val="#ppt_y"/>
                                          </p:val>
                                        </p:tav>
                                      </p:tavLst>
                                    </p:anim>
                                    <p:anim calcmode="lin" valueType="num">
                                      <p:cBhvr>
                                        <p:cTn id="17" dur="300" fill="hold"/>
                                        <p:tgtEl>
                                          <p:spTgt spid="15379"/>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5379"/>
                                        </p:tgtEl>
                                        <p:attrNameLst>
                                          <p:attrName>ppt_w</p:attrName>
                                        </p:attrNameLst>
                                      </p:cBhvr>
                                      <p:tavLst>
                                        <p:tav tm="0">
                                          <p:val>
                                            <p:strVal val="#ppt_w/10"/>
                                          </p:val>
                                        </p:tav>
                                        <p:tav tm="50000">
                                          <p:val>
                                            <p:strVal val="#ppt_w+.01"/>
                                          </p:val>
                                        </p:tav>
                                        <p:tav tm="100000">
                                          <p:val>
                                            <p:strVal val="#ppt_w"/>
                                          </p:val>
                                        </p:tav>
                                      </p:tavLst>
                                    </p:anim>
                                    <p:animEffect filter="fade">
                                      <p:cBhvr>
                                        <p:cTn id="19" dur="300" tmFilter="0,0; .5, 1; 1, 1"/>
                                        <p:tgtEl>
                                          <p:spTgt spid="15379"/>
                                        </p:tgtEl>
                                      </p:cBhvr>
                                    </p:animEffect>
                                  </p:childTnLst>
                                </p:cTn>
                              </p:par>
                            </p:childTnLst>
                          </p:cTn>
                        </p:par>
                        <p:par>
                          <p:cTn id="20" fill="hold">
                            <p:stCondLst>
                              <p:cond delay="870"/>
                            </p:stCondLst>
                            <p:childTnLst>
                              <p:par>
                                <p:cTn id="21" presetID="22" presetClass="entr" presetSubtype="1" fill="hold" grpId="0" nodeType="afterEffect">
                                  <p:stCondLst>
                                    <p:cond delay="0"/>
                                  </p:stCondLst>
                                  <p:childTnLst>
                                    <p:set>
                                      <p:cBhvr>
                                        <p:cTn id="22" dur="1" fill="hold">
                                          <p:stCondLst>
                                            <p:cond delay="0"/>
                                          </p:stCondLst>
                                        </p:cTn>
                                        <p:tgtEl>
                                          <p:spTgt spid="15374"/>
                                        </p:tgtEl>
                                        <p:attrNameLst>
                                          <p:attrName>style.visibility</p:attrName>
                                        </p:attrNameLst>
                                      </p:cBhvr>
                                      <p:to>
                                        <p:strVal val="visible"/>
                                      </p:to>
                                    </p:set>
                                    <p:animEffect filter="wipe(up)">
                                      <p:cBhvr>
                                        <p:cTn id="23" dur="300"/>
                                        <p:tgtEl>
                                          <p:spTgt spid="1537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367"/>
                                        </p:tgtEl>
                                        <p:attrNameLst>
                                          <p:attrName>style.visibility</p:attrName>
                                        </p:attrNameLst>
                                      </p:cBhvr>
                                      <p:to>
                                        <p:strVal val="visible"/>
                                      </p:to>
                                    </p:set>
                                    <p:animEffect filter="wipe(up)">
                                      <p:cBhvr>
                                        <p:cTn id="26" dur="300"/>
                                        <p:tgtEl>
                                          <p:spTgt spid="15367"/>
                                        </p:tgtEl>
                                      </p:cBhvr>
                                    </p:animEffect>
                                  </p:childTnLst>
                                </p:cTn>
                              </p:par>
                            </p:childTnLst>
                          </p:cTn>
                        </p:par>
                        <p:par>
                          <p:cTn id="27" fill="hold">
                            <p:stCondLst>
                              <p:cond delay="1370"/>
                            </p:stCondLst>
                            <p:childTnLst>
                              <p:par>
                                <p:cTn id="28" presetID="49" presetClass="entr" presetSubtype="0" decel="100000" fill="hold" grpId="0" nodeType="afterEffect">
                                  <p:stCondLst>
                                    <p:cond delay="0"/>
                                  </p:stCondLst>
                                  <p:childTnLst>
                                    <p:set>
                                      <p:cBhvr>
                                        <p:cTn id="29" dur="1" fill="hold">
                                          <p:stCondLst>
                                            <p:cond delay="0"/>
                                          </p:stCondLst>
                                        </p:cTn>
                                        <p:tgtEl>
                                          <p:spTgt spid="15369"/>
                                        </p:tgtEl>
                                        <p:attrNameLst>
                                          <p:attrName>style.visibility</p:attrName>
                                        </p:attrNameLst>
                                      </p:cBhvr>
                                      <p:to>
                                        <p:strVal val="visible"/>
                                      </p:to>
                                    </p:set>
                                    <p:anim calcmode="lin" valueType="num">
                                      <p:cBhvr>
                                        <p:cTn id="30" dur="300" fill="hold"/>
                                        <p:tgtEl>
                                          <p:spTgt spid="15369"/>
                                        </p:tgtEl>
                                        <p:attrNameLst>
                                          <p:attrName>ppt_w</p:attrName>
                                        </p:attrNameLst>
                                      </p:cBhvr>
                                      <p:tavLst>
                                        <p:tav tm="0">
                                          <p:val>
                                            <p:fltVal val="0.000000"/>
                                          </p:val>
                                        </p:tav>
                                        <p:tav tm="100000">
                                          <p:val>
                                            <p:strVal val="#ppt_w"/>
                                          </p:val>
                                        </p:tav>
                                      </p:tavLst>
                                    </p:anim>
                                    <p:anim calcmode="lin" valueType="num">
                                      <p:cBhvr>
                                        <p:cTn id="31" dur="300" fill="hold"/>
                                        <p:tgtEl>
                                          <p:spTgt spid="15369"/>
                                        </p:tgtEl>
                                        <p:attrNameLst>
                                          <p:attrName>ppt_h</p:attrName>
                                        </p:attrNameLst>
                                      </p:cBhvr>
                                      <p:tavLst>
                                        <p:tav tm="0">
                                          <p:val>
                                            <p:fltVal val="0.000000"/>
                                          </p:val>
                                        </p:tav>
                                        <p:tav tm="100000">
                                          <p:val>
                                            <p:strVal val="#ppt_h"/>
                                          </p:val>
                                        </p:tav>
                                      </p:tavLst>
                                    </p:anim>
                                    <p:anim calcmode="lin" valueType="num">
                                      <p:cBhvr>
                                        <p:cTn id="32" dur="300" fill="hold"/>
                                        <p:tgtEl>
                                          <p:spTgt spid="15369"/>
                                        </p:tgtEl>
                                        <p:attrNameLst>
                                          <p:attrName>style.rotation</p:attrName>
                                        </p:attrNameLst>
                                      </p:cBhvr>
                                      <p:tavLst>
                                        <p:tav tm="0">
                                          <p:val>
                                            <p:fltVal val="360.000000"/>
                                          </p:val>
                                        </p:tav>
                                        <p:tav tm="100000">
                                          <p:val>
                                            <p:fltVal val="0.000000"/>
                                          </p:val>
                                        </p:tav>
                                      </p:tavLst>
                                    </p:anim>
                                    <p:animEffect filter="fade">
                                      <p:cBhvr>
                                        <p:cTn id="33" dur="300"/>
                                        <p:tgtEl>
                                          <p:spTgt spid="15369"/>
                                        </p:tgtEl>
                                      </p:cBhvr>
                                    </p:animEffect>
                                  </p:childTnLst>
                                </p:cTn>
                              </p:par>
                            </p:childTnLst>
                          </p:cTn>
                        </p:par>
                        <p:par>
                          <p:cTn id="34" fill="hold">
                            <p:stCondLst>
                              <p:cond delay="1870"/>
                            </p:stCondLst>
                            <p:childTnLst>
                              <p:par>
                                <p:cTn id="35" presetID="22" presetClass="entr" presetSubtype="1" fill="hold" grpId="0" nodeType="afterEffect">
                                  <p:stCondLst>
                                    <p:cond delay="0"/>
                                  </p:stCondLst>
                                  <p:childTnLst>
                                    <p:set>
                                      <p:cBhvr>
                                        <p:cTn id="36" dur="1" fill="hold">
                                          <p:stCondLst>
                                            <p:cond delay="0"/>
                                          </p:stCondLst>
                                        </p:cTn>
                                        <p:tgtEl>
                                          <p:spTgt spid="15375"/>
                                        </p:tgtEl>
                                        <p:attrNameLst>
                                          <p:attrName>style.visibility</p:attrName>
                                        </p:attrNameLst>
                                      </p:cBhvr>
                                      <p:to>
                                        <p:strVal val="visible"/>
                                      </p:to>
                                    </p:set>
                                    <p:animEffect filter="wipe(up)">
                                      <p:cBhvr>
                                        <p:cTn id="37" dur="300"/>
                                        <p:tgtEl>
                                          <p:spTgt spid="1537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364"/>
                                        </p:tgtEl>
                                        <p:attrNameLst>
                                          <p:attrName>style.visibility</p:attrName>
                                        </p:attrNameLst>
                                      </p:cBhvr>
                                      <p:to>
                                        <p:strVal val="visible"/>
                                      </p:to>
                                    </p:set>
                                    <p:animEffect filter="wipe(up)">
                                      <p:cBhvr>
                                        <p:cTn id="40" dur="300"/>
                                        <p:tgtEl>
                                          <p:spTgt spid="15364"/>
                                        </p:tgtEl>
                                      </p:cBhvr>
                                    </p:animEffect>
                                  </p:childTnLst>
                                </p:cTn>
                              </p:par>
                            </p:childTnLst>
                          </p:cTn>
                        </p:par>
                        <p:par>
                          <p:cTn id="41" fill="hold">
                            <p:stCondLst>
                              <p:cond delay="2370"/>
                            </p:stCondLst>
                            <p:childTnLst>
                              <p:par>
                                <p:cTn id="42" presetID="49" presetClass="entr" presetSubtype="0" decel="100000" fill="hold" grpId="0" nodeType="afterEffect">
                                  <p:stCondLst>
                                    <p:cond delay="0"/>
                                  </p:stCondLst>
                                  <p:childTnLst>
                                    <p:set>
                                      <p:cBhvr>
                                        <p:cTn id="43" dur="1" fill="hold">
                                          <p:stCondLst>
                                            <p:cond delay="0"/>
                                          </p:stCondLst>
                                        </p:cTn>
                                        <p:tgtEl>
                                          <p:spTgt spid="15370"/>
                                        </p:tgtEl>
                                        <p:attrNameLst>
                                          <p:attrName>style.visibility</p:attrName>
                                        </p:attrNameLst>
                                      </p:cBhvr>
                                      <p:to>
                                        <p:strVal val="visible"/>
                                      </p:to>
                                    </p:set>
                                    <p:anim calcmode="lin" valueType="num">
                                      <p:cBhvr>
                                        <p:cTn id="44" dur="300" fill="hold"/>
                                        <p:tgtEl>
                                          <p:spTgt spid="15370"/>
                                        </p:tgtEl>
                                        <p:attrNameLst>
                                          <p:attrName>ppt_w</p:attrName>
                                        </p:attrNameLst>
                                      </p:cBhvr>
                                      <p:tavLst>
                                        <p:tav tm="0">
                                          <p:val>
                                            <p:fltVal val="0.000000"/>
                                          </p:val>
                                        </p:tav>
                                        <p:tav tm="100000">
                                          <p:val>
                                            <p:strVal val="#ppt_w"/>
                                          </p:val>
                                        </p:tav>
                                      </p:tavLst>
                                    </p:anim>
                                    <p:anim calcmode="lin" valueType="num">
                                      <p:cBhvr>
                                        <p:cTn id="45" dur="300" fill="hold"/>
                                        <p:tgtEl>
                                          <p:spTgt spid="15370"/>
                                        </p:tgtEl>
                                        <p:attrNameLst>
                                          <p:attrName>ppt_h</p:attrName>
                                        </p:attrNameLst>
                                      </p:cBhvr>
                                      <p:tavLst>
                                        <p:tav tm="0">
                                          <p:val>
                                            <p:fltVal val="0.000000"/>
                                          </p:val>
                                        </p:tav>
                                        <p:tav tm="100000">
                                          <p:val>
                                            <p:strVal val="#ppt_h"/>
                                          </p:val>
                                        </p:tav>
                                      </p:tavLst>
                                    </p:anim>
                                    <p:anim calcmode="lin" valueType="num">
                                      <p:cBhvr>
                                        <p:cTn id="46" dur="300" fill="hold"/>
                                        <p:tgtEl>
                                          <p:spTgt spid="15370"/>
                                        </p:tgtEl>
                                        <p:attrNameLst>
                                          <p:attrName>style.rotation</p:attrName>
                                        </p:attrNameLst>
                                      </p:cBhvr>
                                      <p:tavLst>
                                        <p:tav tm="0">
                                          <p:val>
                                            <p:fltVal val="360.000000"/>
                                          </p:val>
                                        </p:tav>
                                        <p:tav tm="100000">
                                          <p:val>
                                            <p:fltVal val="0.000000"/>
                                          </p:val>
                                        </p:tav>
                                      </p:tavLst>
                                    </p:anim>
                                    <p:animEffect filter="fade">
                                      <p:cBhvr>
                                        <p:cTn id="47" dur="300"/>
                                        <p:tgtEl>
                                          <p:spTgt spid="15370"/>
                                        </p:tgtEl>
                                      </p:cBhvr>
                                    </p:animEffect>
                                  </p:childTnLst>
                                </p:cTn>
                              </p:par>
                            </p:childTnLst>
                          </p:cTn>
                        </p:par>
                        <p:par>
                          <p:cTn id="48" fill="hold">
                            <p:stCondLst>
                              <p:cond delay="2870"/>
                            </p:stCondLst>
                            <p:childTnLst>
                              <p:par>
                                <p:cTn id="49" presetID="22" presetClass="entr" presetSubtype="1" fill="hold" grpId="0" nodeType="afterEffect">
                                  <p:stCondLst>
                                    <p:cond delay="0"/>
                                  </p:stCondLst>
                                  <p:childTnLst>
                                    <p:set>
                                      <p:cBhvr>
                                        <p:cTn id="50" dur="1" fill="hold">
                                          <p:stCondLst>
                                            <p:cond delay="0"/>
                                          </p:stCondLst>
                                        </p:cTn>
                                        <p:tgtEl>
                                          <p:spTgt spid="15376"/>
                                        </p:tgtEl>
                                        <p:attrNameLst>
                                          <p:attrName>style.visibility</p:attrName>
                                        </p:attrNameLst>
                                      </p:cBhvr>
                                      <p:to>
                                        <p:strVal val="visible"/>
                                      </p:to>
                                    </p:set>
                                    <p:animEffect filter="wipe(up)">
                                      <p:cBhvr>
                                        <p:cTn id="51" dur="300"/>
                                        <p:tgtEl>
                                          <p:spTgt spid="1537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5365"/>
                                        </p:tgtEl>
                                        <p:attrNameLst>
                                          <p:attrName>style.visibility</p:attrName>
                                        </p:attrNameLst>
                                      </p:cBhvr>
                                      <p:to>
                                        <p:strVal val="visible"/>
                                      </p:to>
                                    </p:set>
                                    <p:animEffect filter="wipe(up)">
                                      <p:cBhvr>
                                        <p:cTn id="54" dur="300"/>
                                        <p:tgtEl>
                                          <p:spTgt spid="15365"/>
                                        </p:tgtEl>
                                      </p:cBhvr>
                                    </p:animEffect>
                                  </p:childTnLst>
                                </p:cTn>
                              </p:par>
                            </p:childTnLst>
                          </p:cTn>
                        </p:par>
                        <p:par>
                          <p:cTn id="55" fill="hold">
                            <p:stCondLst>
                              <p:cond delay="3370"/>
                            </p:stCondLst>
                            <p:childTnLst>
                              <p:par>
                                <p:cTn id="56" presetID="49" presetClass="entr" presetSubtype="0" decel="100000" fill="hold" grpId="0" nodeType="afterEffect">
                                  <p:stCondLst>
                                    <p:cond delay="0"/>
                                  </p:stCondLst>
                                  <p:childTnLst>
                                    <p:set>
                                      <p:cBhvr>
                                        <p:cTn id="57" dur="1" fill="hold">
                                          <p:stCondLst>
                                            <p:cond delay="0"/>
                                          </p:stCondLst>
                                        </p:cTn>
                                        <p:tgtEl>
                                          <p:spTgt spid="15371"/>
                                        </p:tgtEl>
                                        <p:attrNameLst>
                                          <p:attrName>style.visibility</p:attrName>
                                        </p:attrNameLst>
                                      </p:cBhvr>
                                      <p:to>
                                        <p:strVal val="visible"/>
                                      </p:to>
                                    </p:set>
                                    <p:anim calcmode="lin" valueType="num">
                                      <p:cBhvr>
                                        <p:cTn id="58" dur="300" fill="hold"/>
                                        <p:tgtEl>
                                          <p:spTgt spid="15371"/>
                                        </p:tgtEl>
                                        <p:attrNameLst>
                                          <p:attrName>ppt_w</p:attrName>
                                        </p:attrNameLst>
                                      </p:cBhvr>
                                      <p:tavLst>
                                        <p:tav tm="0">
                                          <p:val>
                                            <p:fltVal val="0.000000"/>
                                          </p:val>
                                        </p:tav>
                                        <p:tav tm="100000">
                                          <p:val>
                                            <p:strVal val="#ppt_w"/>
                                          </p:val>
                                        </p:tav>
                                      </p:tavLst>
                                    </p:anim>
                                    <p:anim calcmode="lin" valueType="num">
                                      <p:cBhvr>
                                        <p:cTn id="59" dur="300" fill="hold"/>
                                        <p:tgtEl>
                                          <p:spTgt spid="15371"/>
                                        </p:tgtEl>
                                        <p:attrNameLst>
                                          <p:attrName>ppt_h</p:attrName>
                                        </p:attrNameLst>
                                      </p:cBhvr>
                                      <p:tavLst>
                                        <p:tav tm="0">
                                          <p:val>
                                            <p:fltVal val="0.000000"/>
                                          </p:val>
                                        </p:tav>
                                        <p:tav tm="100000">
                                          <p:val>
                                            <p:strVal val="#ppt_h"/>
                                          </p:val>
                                        </p:tav>
                                      </p:tavLst>
                                    </p:anim>
                                    <p:anim calcmode="lin" valueType="num">
                                      <p:cBhvr>
                                        <p:cTn id="60" dur="300" fill="hold"/>
                                        <p:tgtEl>
                                          <p:spTgt spid="15371"/>
                                        </p:tgtEl>
                                        <p:attrNameLst>
                                          <p:attrName>style.rotation</p:attrName>
                                        </p:attrNameLst>
                                      </p:cBhvr>
                                      <p:tavLst>
                                        <p:tav tm="0">
                                          <p:val>
                                            <p:fltVal val="360.000000"/>
                                          </p:val>
                                        </p:tav>
                                        <p:tav tm="100000">
                                          <p:val>
                                            <p:fltVal val="0.000000"/>
                                          </p:val>
                                        </p:tav>
                                      </p:tavLst>
                                    </p:anim>
                                    <p:animEffect filter="fade">
                                      <p:cBhvr>
                                        <p:cTn id="61" dur="300"/>
                                        <p:tgtEl>
                                          <p:spTgt spid="15371"/>
                                        </p:tgtEl>
                                      </p:cBhvr>
                                    </p:animEffect>
                                  </p:childTnLst>
                                </p:cTn>
                              </p:par>
                            </p:childTnLst>
                          </p:cTn>
                        </p:par>
                        <p:par>
                          <p:cTn id="62" fill="hold">
                            <p:stCondLst>
                              <p:cond delay="3870"/>
                            </p:stCondLst>
                            <p:childTnLst>
                              <p:par>
                                <p:cTn id="63" presetID="22" presetClass="entr" presetSubtype="1" fill="hold" grpId="0" nodeType="afterEffect">
                                  <p:stCondLst>
                                    <p:cond delay="0"/>
                                  </p:stCondLst>
                                  <p:childTnLst>
                                    <p:set>
                                      <p:cBhvr>
                                        <p:cTn id="64" dur="1" fill="hold">
                                          <p:stCondLst>
                                            <p:cond delay="0"/>
                                          </p:stCondLst>
                                        </p:cTn>
                                        <p:tgtEl>
                                          <p:spTgt spid="15377"/>
                                        </p:tgtEl>
                                        <p:attrNameLst>
                                          <p:attrName>style.visibility</p:attrName>
                                        </p:attrNameLst>
                                      </p:cBhvr>
                                      <p:to>
                                        <p:strVal val="visible"/>
                                      </p:to>
                                    </p:set>
                                    <p:animEffect filter="wipe(up)">
                                      <p:cBhvr>
                                        <p:cTn id="65" dur="300"/>
                                        <p:tgtEl>
                                          <p:spTgt spid="1537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5366"/>
                                        </p:tgtEl>
                                        <p:attrNameLst>
                                          <p:attrName>style.visibility</p:attrName>
                                        </p:attrNameLst>
                                      </p:cBhvr>
                                      <p:to>
                                        <p:strVal val="visible"/>
                                      </p:to>
                                    </p:set>
                                    <p:animEffect filter="wipe(up)">
                                      <p:cBhvr>
                                        <p:cTn id="68" dur="300"/>
                                        <p:tgtEl>
                                          <p:spTgt spid="15366"/>
                                        </p:tgtEl>
                                      </p:cBhvr>
                                    </p:animEffect>
                                  </p:childTnLst>
                                </p:cTn>
                              </p:par>
                            </p:childTnLst>
                          </p:cTn>
                        </p:par>
                        <p:par>
                          <p:cTn id="69" fill="hold">
                            <p:stCondLst>
                              <p:cond delay="4370"/>
                            </p:stCondLst>
                            <p:childTnLst>
                              <p:par>
                                <p:cTn id="70" presetID="49" presetClass="entr" presetSubtype="0" decel="100000" fill="hold" grpId="0" nodeType="afterEffect">
                                  <p:stCondLst>
                                    <p:cond delay="0"/>
                                  </p:stCondLst>
                                  <p:childTnLst>
                                    <p:set>
                                      <p:cBhvr>
                                        <p:cTn id="71" dur="1" fill="hold">
                                          <p:stCondLst>
                                            <p:cond delay="0"/>
                                          </p:stCondLst>
                                        </p:cTn>
                                        <p:tgtEl>
                                          <p:spTgt spid="15372"/>
                                        </p:tgtEl>
                                        <p:attrNameLst>
                                          <p:attrName>style.visibility</p:attrName>
                                        </p:attrNameLst>
                                      </p:cBhvr>
                                      <p:to>
                                        <p:strVal val="visible"/>
                                      </p:to>
                                    </p:set>
                                    <p:anim calcmode="lin" valueType="num">
                                      <p:cBhvr>
                                        <p:cTn id="72" dur="300" fill="hold"/>
                                        <p:tgtEl>
                                          <p:spTgt spid="15372"/>
                                        </p:tgtEl>
                                        <p:attrNameLst>
                                          <p:attrName>ppt_w</p:attrName>
                                        </p:attrNameLst>
                                      </p:cBhvr>
                                      <p:tavLst>
                                        <p:tav tm="0">
                                          <p:val>
                                            <p:fltVal val="0.000000"/>
                                          </p:val>
                                        </p:tav>
                                        <p:tav tm="100000">
                                          <p:val>
                                            <p:strVal val="#ppt_w"/>
                                          </p:val>
                                        </p:tav>
                                      </p:tavLst>
                                    </p:anim>
                                    <p:anim calcmode="lin" valueType="num">
                                      <p:cBhvr>
                                        <p:cTn id="73" dur="300" fill="hold"/>
                                        <p:tgtEl>
                                          <p:spTgt spid="15372"/>
                                        </p:tgtEl>
                                        <p:attrNameLst>
                                          <p:attrName>ppt_h</p:attrName>
                                        </p:attrNameLst>
                                      </p:cBhvr>
                                      <p:tavLst>
                                        <p:tav tm="0">
                                          <p:val>
                                            <p:fltVal val="0.000000"/>
                                          </p:val>
                                        </p:tav>
                                        <p:tav tm="100000">
                                          <p:val>
                                            <p:strVal val="#ppt_h"/>
                                          </p:val>
                                        </p:tav>
                                      </p:tavLst>
                                    </p:anim>
                                    <p:anim calcmode="lin" valueType="num">
                                      <p:cBhvr>
                                        <p:cTn id="74" dur="300" fill="hold"/>
                                        <p:tgtEl>
                                          <p:spTgt spid="15372"/>
                                        </p:tgtEl>
                                        <p:attrNameLst>
                                          <p:attrName>style.rotation</p:attrName>
                                        </p:attrNameLst>
                                      </p:cBhvr>
                                      <p:tavLst>
                                        <p:tav tm="0">
                                          <p:val>
                                            <p:fltVal val="360.000000"/>
                                          </p:val>
                                        </p:tav>
                                        <p:tav tm="100000">
                                          <p:val>
                                            <p:fltVal val="0.000000"/>
                                          </p:val>
                                        </p:tav>
                                      </p:tavLst>
                                    </p:anim>
                                    <p:animEffect filter="fade">
                                      <p:cBhvr>
                                        <p:cTn id="75" dur="300"/>
                                        <p:tgtEl>
                                          <p:spTgt spid="15372"/>
                                        </p:tgtEl>
                                      </p:cBhvr>
                                    </p:animEffect>
                                  </p:childTnLst>
                                </p:cTn>
                              </p:par>
                            </p:childTnLst>
                          </p:cTn>
                        </p:par>
                        <p:par>
                          <p:cTn id="76" fill="hold">
                            <p:stCondLst>
                              <p:cond delay="4870"/>
                            </p:stCondLst>
                            <p:childTnLst>
                              <p:par>
                                <p:cTn id="77" presetID="22" presetClass="entr" presetSubtype="1" fill="hold" grpId="0" nodeType="afterEffect">
                                  <p:stCondLst>
                                    <p:cond delay="0"/>
                                  </p:stCondLst>
                                  <p:childTnLst>
                                    <p:set>
                                      <p:cBhvr>
                                        <p:cTn id="78" dur="1" fill="hold">
                                          <p:stCondLst>
                                            <p:cond delay="0"/>
                                          </p:stCondLst>
                                        </p:cTn>
                                        <p:tgtEl>
                                          <p:spTgt spid="15378"/>
                                        </p:tgtEl>
                                        <p:attrNameLst>
                                          <p:attrName>style.visibility</p:attrName>
                                        </p:attrNameLst>
                                      </p:cBhvr>
                                      <p:to>
                                        <p:strVal val="visible"/>
                                      </p:to>
                                    </p:set>
                                    <p:animEffect filter="wipe(up)">
                                      <p:cBhvr>
                                        <p:cTn id="79" dur="300"/>
                                        <p:tgtEl>
                                          <p:spTgt spid="15378"/>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5368"/>
                                        </p:tgtEl>
                                        <p:attrNameLst>
                                          <p:attrName>style.visibility</p:attrName>
                                        </p:attrNameLst>
                                      </p:cBhvr>
                                      <p:to>
                                        <p:strVal val="visible"/>
                                      </p:to>
                                    </p:set>
                                    <p:animEffect filter="wipe(up)">
                                      <p:cBhvr>
                                        <p:cTn id="82" dur="300"/>
                                        <p:tgtEl>
                                          <p:spTgt spid="15368"/>
                                        </p:tgtEl>
                                      </p:cBhvr>
                                    </p:animEffect>
                                  </p:childTnLst>
                                </p:cTn>
                              </p:par>
                            </p:childTnLst>
                          </p:cTn>
                        </p:par>
                        <p:par>
                          <p:cTn id="83" fill="hold">
                            <p:stCondLst>
                              <p:cond delay="5370"/>
                            </p:stCondLst>
                            <p:childTnLst>
                              <p:par>
                                <p:cTn id="84" presetID="49" presetClass="entr" presetSubtype="0" decel="100000" fill="hold" grpId="0" nodeType="afterEffect">
                                  <p:stCondLst>
                                    <p:cond delay="0"/>
                                  </p:stCondLst>
                                  <p:childTnLst>
                                    <p:set>
                                      <p:cBhvr>
                                        <p:cTn id="85" dur="1" fill="hold">
                                          <p:stCondLst>
                                            <p:cond delay="0"/>
                                          </p:stCondLst>
                                        </p:cTn>
                                        <p:tgtEl>
                                          <p:spTgt spid="15373"/>
                                        </p:tgtEl>
                                        <p:attrNameLst>
                                          <p:attrName>style.visibility</p:attrName>
                                        </p:attrNameLst>
                                      </p:cBhvr>
                                      <p:to>
                                        <p:strVal val="visible"/>
                                      </p:to>
                                    </p:set>
                                    <p:anim calcmode="lin" valueType="num">
                                      <p:cBhvr>
                                        <p:cTn id="86" dur="300" fill="hold"/>
                                        <p:tgtEl>
                                          <p:spTgt spid="15373"/>
                                        </p:tgtEl>
                                        <p:attrNameLst>
                                          <p:attrName>ppt_w</p:attrName>
                                        </p:attrNameLst>
                                      </p:cBhvr>
                                      <p:tavLst>
                                        <p:tav tm="0">
                                          <p:val>
                                            <p:fltVal val="0.000000"/>
                                          </p:val>
                                        </p:tav>
                                        <p:tav tm="100000">
                                          <p:val>
                                            <p:strVal val="#ppt_w"/>
                                          </p:val>
                                        </p:tav>
                                      </p:tavLst>
                                    </p:anim>
                                    <p:anim calcmode="lin" valueType="num">
                                      <p:cBhvr>
                                        <p:cTn id="87" dur="300" fill="hold"/>
                                        <p:tgtEl>
                                          <p:spTgt spid="15373"/>
                                        </p:tgtEl>
                                        <p:attrNameLst>
                                          <p:attrName>ppt_h</p:attrName>
                                        </p:attrNameLst>
                                      </p:cBhvr>
                                      <p:tavLst>
                                        <p:tav tm="0">
                                          <p:val>
                                            <p:fltVal val="0.000000"/>
                                          </p:val>
                                        </p:tav>
                                        <p:tav tm="100000">
                                          <p:val>
                                            <p:strVal val="#ppt_h"/>
                                          </p:val>
                                        </p:tav>
                                      </p:tavLst>
                                    </p:anim>
                                    <p:anim calcmode="lin" valueType="num">
                                      <p:cBhvr>
                                        <p:cTn id="88" dur="300" fill="hold"/>
                                        <p:tgtEl>
                                          <p:spTgt spid="15373"/>
                                        </p:tgtEl>
                                        <p:attrNameLst>
                                          <p:attrName>style.rotation</p:attrName>
                                        </p:attrNameLst>
                                      </p:cBhvr>
                                      <p:tavLst>
                                        <p:tav tm="0">
                                          <p:val>
                                            <p:fltVal val="360.000000"/>
                                          </p:val>
                                        </p:tav>
                                        <p:tav tm="100000">
                                          <p:val>
                                            <p:fltVal val="0.000000"/>
                                          </p:val>
                                        </p:tav>
                                      </p:tavLst>
                                    </p:anim>
                                    <p:animEffect filter="fade">
                                      <p:cBhvr>
                                        <p:cTn id="89" dur="3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animBg="1"/>
      <p:bldP spid="15365" grpId="0" bldLvl="0" animBg="1"/>
      <p:bldP spid="15366" grpId="0" bldLvl="0" animBg="1"/>
      <p:bldP spid="15367" grpId="0" bldLvl="0" animBg="1"/>
      <p:bldP spid="15368" grpId="0" bldLvl="0" animBg="1"/>
      <p:bldP spid="15369" grpId="0" bldLvl="0" animBg="1"/>
      <p:bldP spid="15370" grpId="0" bldLvl="0" animBg="1"/>
      <p:bldP spid="15371" grpId="0" bldLvl="0" animBg="1"/>
      <p:bldP spid="15372" grpId="0" bldLvl="0" animBg="1"/>
      <p:bldP spid="15373" grpId="0" bldLvl="0" animBg="1"/>
      <p:bldP spid="15374" grpId="0" bldLvl="0"/>
      <p:bldP spid="15375" grpId="0" bldLvl="0"/>
      <p:bldP spid="15376" grpId="0" bldLvl="0"/>
      <p:bldP spid="15377" grpId="0" bldLvl="0"/>
      <p:bldP spid="15378" grpId="0" bldLvl="0"/>
      <p:bldP spid="15379" grpId="0" bldLvl="0"/>
      <p:bldP spid="1538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4"/>
          <p:cNvSpPr txBox="1">
            <a:spLocks noGrp="1"/>
          </p:cNvSpPr>
          <p:nvPr>
            <p:ph type="sldNum" sz="quarter" idx="12"/>
          </p:nvPr>
        </p:nvSpPr>
        <p:spPr>
          <a:xfrm>
            <a:off x="6553200" y="4767263"/>
            <a:ext cx="2133600" cy="274637"/>
          </a:xfrm>
          <a:ln/>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14339" name="矩形 7"/>
          <p:cNvSpPr/>
          <p:nvPr/>
        </p:nvSpPr>
        <p:spPr>
          <a:xfrm flipH="1">
            <a:off x="0" y="842963"/>
            <a:ext cx="9144000" cy="3816350"/>
          </a:xfrm>
          <a:prstGeom prst="rect">
            <a:avLst/>
          </a:prstGeom>
          <a:solidFill>
            <a:srgbClr val="4BACC6"/>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40" name="文本框 19"/>
          <p:cNvSpPr/>
          <p:nvPr/>
        </p:nvSpPr>
        <p:spPr>
          <a:xfrm>
            <a:off x="2411413" y="2716213"/>
            <a:ext cx="4321175" cy="1384300"/>
          </a:xfrm>
          <a:prstGeom prst="rect">
            <a:avLst/>
          </a:prstGeom>
          <a:noFill/>
          <a:ln w="9525">
            <a:noFill/>
          </a:ln>
        </p:spPr>
        <p:txBody>
          <a:bodyPr>
            <a:spAutoFit/>
          </a:bodyPr>
          <a:p>
            <a:pPr>
              <a:lnSpc>
                <a:spcPct val="120000"/>
              </a:lnSpc>
            </a:pPr>
            <a:r>
              <a:rPr lang="en-US" altLang="zh-CN" sz="14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 type something here type something here type something here type something here type something here type something here type something here type something here</a:t>
            </a:r>
            <a:endParaRPr lang="zh-CN" altLang="en-US" sz="14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41" name="矩形 11"/>
          <p:cNvSpPr/>
          <p:nvPr/>
        </p:nvSpPr>
        <p:spPr>
          <a:xfrm>
            <a:off x="3992880" y="1412875"/>
            <a:ext cx="3150870" cy="1014730"/>
          </a:xfrm>
          <a:prstGeom prst="rect">
            <a:avLst/>
          </a:prstGeom>
          <a:solidFill>
            <a:srgbClr val="4BACC6"/>
          </a:solidFill>
          <a:ln w="9525">
            <a:noFill/>
          </a:ln>
        </p:spPr>
        <p:txBody>
          <a:bodyPr wrap="square">
            <a:spAutoFit/>
          </a:bodyPr>
          <a:p>
            <a:r>
              <a:rPr lang="en-US" altLang="zh-CN" sz="60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Part 3</a:t>
            </a:r>
            <a:endParaRPr lang="zh-CN" altLang="en-US" sz="6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42" name="矩形 4"/>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14343" name="图片 1"/>
          <p:cNvPicPr>
            <a:picLocks noChangeAspect="1"/>
          </p:cNvPicPr>
          <p:nvPr/>
        </p:nvPicPr>
        <p:blipFill>
          <a:blip r:embed="rId1"/>
          <a:stretch>
            <a:fillRect/>
          </a:stretch>
        </p:blipFill>
        <p:spPr>
          <a:xfrm>
            <a:off x="2436813" y="1195388"/>
            <a:ext cx="1500187" cy="1450975"/>
          </a:xfrm>
          <a:prstGeom prst="rect">
            <a:avLst/>
          </a:prstGeom>
          <a:noFill/>
          <a:ln w="9525">
            <a:noFill/>
          </a:ln>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35"/>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7412" name="组合 17"/>
          <p:cNvGrpSpPr/>
          <p:nvPr/>
        </p:nvGrpSpPr>
        <p:grpSpPr>
          <a:xfrm>
            <a:off x="682625" y="2919413"/>
            <a:ext cx="2598738" cy="1881187"/>
            <a:chOff x="0" y="0"/>
            <a:chExt cx="2598251" cy="1881312"/>
          </a:xfrm>
        </p:grpSpPr>
        <p:sp>
          <p:nvSpPr>
            <p:cNvPr id="15391" name="矩形 18"/>
            <p:cNvSpPr/>
            <p:nvPr/>
          </p:nvSpPr>
          <p:spPr>
            <a:xfrm>
              <a:off x="784984" y="0"/>
              <a:ext cx="902811" cy="523220"/>
            </a:xfrm>
            <a:prstGeom prst="rect">
              <a:avLst/>
            </a:prstGeom>
            <a:noFill/>
            <a:ln w="9525">
              <a:noFill/>
            </a:ln>
          </p:spPr>
          <p:txBody>
            <a:bodyPr wrap="none">
              <a:spAutoFit/>
            </a:bodyPr>
            <a:p>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2012</a:t>
              </a:r>
              <a:endPar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92" name="Lorem Ipsum"/>
            <p:cNvSpPr/>
            <p:nvPr/>
          </p:nvSpPr>
          <p:spPr>
            <a:xfrm>
              <a:off x="0" y="523220"/>
              <a:ext cx="2598251" cy="1358092"/>
            </a:xfrm>
            <a:prstGeom prst="rect">
              <a:avLst/>
            </a:prstGeom>
            <a:noFill/>
            <a:ln w="6350">
              <a:noFill/>
            </a:ln>
          </p:spPr>
          <p:txBody>
            <a:bodyPr lIns="72000" tIns="32399" rIns="72000" bIns="32399">
              <a:spAutoFit/>
            </a:bodyPr>
            <a:p>
              <a:pPr>
                <a:spcAft>
                  <a:spcPts val="600"/>
                </a:spcAft>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endPar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7415" name="组合 20"/>
          <p:cNvGrpSpPr/>
          <p:nvPr/>
        </p:nvGrpSpPr>
        <p:grpSpPr>
          <a:xfrm>
            <a:off x="3341688" y="2922588"/>
            <a:ext cx="2598737" cy="1881187"/>
            <a:chOff x="0" y="0"/>
            <a:chExt cx="2598251" cy="1881312"/>
          </a:xfrm>
        </p:grpSpPr>
        <p:sp>
          <p:nvSpPr>
            <p:cNvPr id="15389" name="矩形 21"/>
            <p:cNvSpPr/>
            <p:nvPr/>
          </p:nvSpPr>
          <p:spPr>
            <a:xfrm>
              <a:off x="798051" y="0"/>
              <a:ext cx="902811" cy="523220"/>
            </a:xfrm>
            <a:prstGeom prst="rect">
              <a:avLst/>
            </a:prstGeom>
            <a:noFill/>
            <a:ln w="9525">
              <a:noFill/>
            </a:ln>
          </p:spPr>
          <p:txBody>
            <a:bodyPr wrap="none">
              <a:spAutoFit/>
            </a:bodyPr>
            <a:p>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2013</a:t>
              </a:r>
              <a:endPar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90" name="Lorem Ipsum"/>
            <p:cNvSpPr/>
            <p:nvPr/>
          </p:nvSpPr>
          <p:spPr>
            <a:xfrm>
              <a:off x="0" y="523220"/>
              <a:ext cx="2598251" cy="1358092"/>
            </a:xfrm>
            <a:prstGeom prst="rect">
              <a:avLst/>
            </a:prstGeom>
            <a:noFill/>
            <a:ln w="6350">
              <a:noFill/>
            </a:ln>
          </p:spPr>
          <p:txBody>
            <a:bodyPr lIns="72000" tIns="32399" rIns="72000" bIns="32399">
              <a:spAutoFit/>
            </a:bodyPr>
            <a:p>
              <a:pPr>
                <a:spcAft>
                  <a:spcPts val="600"/>
                </a:spcAft>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endPar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7418" name="组合 23"/>
          <p:cNvGrpSpPr/>
          <p:nvPr/>
        </p:nvGrpSpPr>
        <p:grpSpPr>
          <a:xfrm>
            <a:off x="6011863" y="2922588"/>
            <a:ext cx="2598737" cy="1881187"/>
            <a:chOff x="0" y="0"/>
            <a:chExt cx="2598251" cy="1881312"/>
          </a:xfrm>
        </p:grpSpPr>
        <p:sp>
          <p:nvSpPr>
            <p:cNvPr id="15387" name="矩形 24"/>
            <p:cNvSpPr/>
            <p:nvPr/>
          </p:nvSpPr>
          <p:spPr>
            <a:xfrm>
              <a:off x="851029" y="0"/>
              <a:ext cx="902811" cy="523220"/>
            </a:xfrm>
            <a:prstGeom prst="rect">
              <a:avLst/>
            </a:prstGeom>
            <a:noFill/>
            <a:ln w="9525">
              <a:noFill/>
            </a:ln>
          </p:spPr>
          <p:txBody>
            <a:bodyPr wrap="none">
              <a:spAutoFit/>
            </a:bodyPr>
            <a:p>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2014</a:t>
              </a:r>
              <a:endPar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88" name="Lorem Ipsum"/>
            <p:cNvSpPr/>
            <p:nvPr/>
          </p:nvSpPr>
          <p:spPr>
            <a:xfrm>
              <a:off x="0" y="523220"/>
              <a:ext cx="2598251" cy="1358092"/>
            </a:xfrm>
            <a:prstGeom prst="rect">
              <a:avLst/>
            </a:prstGeom>
            <a:noFill/>
            <a:ln w="6350">
              <a:noFill/>
            </a:ln>
          </p:spPr>
          <p:txBody>
            <a:bodyPr lIns="72000" tIns="32399" rIns="72000" bIns="32399">
              <a:spAutoFit/>
            </a:bodyPr>
            <a:p>
              <a:pPr>
                <a:spcAft>
                  <a:spcPts val="600"/>
                </a:spcAft>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endPar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7421" name="组合 26"/>
          <p:cNvGrpSpPr/>
          <p:nvPr/>
        </p:nvGrpSpPr>
        <p:grpSpPr>
          <a:xfrm>
            <a:off x="6288088" y="955675"/>
            <a:ext cx="1957387" cy="1963738"/>
            <a:chOff x="0" y="0"/>
            <a:chExt cx="1956141" cy="1963720"/>
          </a:xfrm>
        </p:grpSpPr>
        <p:grpSp>
          <p:nvGrpSpPr>
            <p:cNvPr id="15381" name="组合 27"/>
            <p:cNvGrpSpPr/>
            <p:nvPr/>
          </p:nvGrpSpPr>
          <p:grpSpPr>
            <a:xfrm>
              <a:off x="0" y="0"/>
              <a:ext cx="1956141" cy="1963720"/>
              <a:chOff x="0" y="0"/>
              <a:chExt cx="2080172" cy="2088232"/>
            </a:xfrm>
          </p:grpSpPr>
          <p:sp>
            <p:nvSpPr>
              <p:cNvPr id="15385" name="五边形 31"/>
              <p:cNvSpPr/>
              <p:nvPr/>
            </p:nvSpPr>
            <p:spPr>
              <a:xfrm rot="5400000">
                <a:off x="500027" y="524106"/>
                <a:ext cx="1080116" cy="2048133"/>
              </a:xfrm>
              <a:prstGeom prst="homePlate">
                <a:avLst>
                  <a:gd name="adj" fmla="val 25000"/>
                </a:avLst>
              </a:prstGeom>
              <a:solidFill>
                <a:srgbClr val="E6FA6F"/>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86" name="五边形 32"/>
              <p:cNvSpPr/>
              <p:nvPr/>
            </p:nvSpPr>
            <p:spPr>
              <a:xfrm rot="5400000" flipH="1">
                <a:off x="567840" y="-567840"/>
                <a:ext cx="944492" cy="2080172"/>
              </a:xfrm>
              <a:prstGeom prst="homePlate">
                <a:avLst>
                  <a:gd name="adj" fmla="val 25000"/>
                </a:avLst>
              </a:prstGeom>
              <a:solidFill>
                <a:srgbClr val="4BACC6"/>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5382" name="虚尾箭头 28"/>
            <p:cNvSpPr/>
            <p:nvPr/>
          </p:nvSpPr>
          <p:spPr>
            <a:xfrm rot="-5400000">
              <a:off x="290690" y="387772"/>
              <a:ext cx="400754" cy="403109"/>
            </a:xfrm>
            <a:custGeom>
              <a:avLst/>
              <a:gdLst>
                <a:gd name="txL" fmla="*/ 3375 w 21600"/>
                <a:gd name="txT" fmla="*/ 5400 h 21600"/>
                <a:gd name="txR" fmla="*/ 16200 w 21600"/>
                <a:gd name="txB" fmla="*/ 16200 h 21600"/>
              </a:gdLst>
              <a:ahLst/>
              <a:cxnLst>
                <a:cxn ang="17694720">
                  <a:pos x="3717680" y="0"/>
                </a:cxn>
                <a:cxn ang="11796480">
                  <a:pos x="0" y="3761511"/>
                </a:cxn>
                <a:cxn ang="5898240">
                  <a:pos x="3717680" y="7523003"/>
                </a:cxn>
                <a:cxn ang="0">
                  <a:pos x="7435360" y="3761511"/>
                </a:cxn>
              </a:cxnLst>
              <a:rect l="txL" t="txT" r="txR" b="txB"/>
              <a:pathLst>
                <a:path w="21600" h="21600">
                  <a:moveTo>
                    <a:pt x="10800" y="0"/>
                  </a:moveTo>
                  <a:lnTo>
                    <a:pt x="10800" y="5400"/>
                  </a:lnTo>
                  <a:lnTo>
                    <a:pt x="3375" y="5400"/>
                  </a:lnTo>
                  <a:lnTo>
                    <a:pt x="3375" y="16200"/>
                  </a:lnTo>
                  <a:lnTo>
                    <a:pt x="10800" y="16200"/>
                  </a:lnTo>
                  <a:lnTo>
                    <a:pt x="10800" y="21600"/>
                  </a:lnTo>
                  <a:lnTo>
                    <a:pt x="21600" y="10800"/>
                  </a:lnTo>
                  <a:lnTo>
                    <a:pt x="108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alpha val="100000"/>
              </a:schemeClr>
            </a:solidFill>
            <a:ln w="25400">
              <a:noFill/>
            </a:ln>
          </p:spPr>
          <p:txBody>
            <a:bodyPr/>
            <a:p>
              <a:endParaRPr lang="zh-CN" altLang="en-US"/>
            </a:p>
          </p:txBody>
        </p:sp>
        <p:sp>
          <p:nvSpPr>
            <p:cNvPr id="15383" name="矩形 29"/>
            <p:cNvSpPr/>
            <p:nvPr/>
          </p:nvSpPr>
          <p:spPr>
            <a:xfrm>
              <a:off x="732005" y="363461"/>
              <a:ext cx="829073" cy="523220"/>
            </a:xfrm>
            <a:prstGeom prst="rect">
              <a:avLst/>
            </a:prstGeom>
            <a:noFill/>
            <a:ln w="9525">
              <a:noFill/>
            </a:ln>
          </p:spPr>
          <p:txBody>
            <a:bodyPr wrap="none">
              <a:spAutoFit/>
            </a:bodyPr>
            <a:p>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64%</a:t>
              </a:r>
              <a:endPar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84" name="Freeform 5598"/>
            <p:cNvSpPr>
              <a:spLocks noEditPoints="1"/>
            </p:cNvSpPr>
            <p:nvPr/>
          </p:nvSpPr>
          <p:spPr>
            <a:xfrm>
              <a:off x="515981" y="1011533"/>
              <a:ext cx="872304" cy="744480"/>
            </a:xfrm>
            <a:custGeom>
              <a:avLst/>
              <a:gdLst>
                <a:gd name="txL" fmla="*/ 0 w 129"/>
                <a:gd name="txT" fmla="*/ 0 h 103"/>
                <a:gd name="txR" fmla="*/ 129 w 129"/>
                <a:gd name="txB" fmla="*/ 103 h 103"/>
              </a:gdLst>
              <a:ahLst/>
              <a:cxnLst>
                <a:cxn ang="0">
                  <a:pos x="1600387072" y="1149354245"/>
                </a:cxn>
                <a:cxn ang="0">
                  <a:pos x="2147483647" y="1149354245"/>
                </a:cxn>
                <a:cxn ang="0">
                  <a:pos x="2147483647" y="1149354245"/>
                </a:cxn>
                <a:cxn ang="0">
                  <a:pos x="2147483647" y="2147483647"/>
                </a:cxn>
                <a:cxn ang="0">
                  <a:pos x="1417480476" y="1201597948"/>
                </a:cxn>
                <a:cxn ang="0">
                  <a:pos x="1600387072" y="1149354245"/>
                </a:cxn>
                <a:cxn ang="0">
                  <a:pos x="868780974" y="2147483647"/>
                </a:cxn>
                <a:cxn ang="0">
                  <a:pos x="1005955849" y="2147483647"/>
                </a:cxn>
                <a:cxn ang="0">
                  <a:pos x="1188855683" y="2147483647"/>
                </a:cxn>
                <a:cxn ang="0">
                  <a:pos x="1188855683" y="2147483647"/>
                </a:cxn>
                <a:cxn ang="0">
                  <a:pos x="0" y="2147483647"/>
                </a:cxn>
                <a:cxn ang="0">
                  <a:pos x="137174876" y="2147483647"/>
                </a:cxn>
                <a:cxn ang="0">
                  <a:pos x="1188855683" y="2147483647"/>
                </a:cxn>
                <a:cxn ang="0">
                  <a:pos x="1234580642" y="2147483647"/>
                </a:cxn>
                <a:cxn ang="0">
                  <a:pos x="2147483647" y="2147483647"/>
                </a:cxn>
                <a:cxn ang="0">
                  <a:pos x="1188855683" y="1567303871"/>
                </a:cxn>
                <a:cxn ang="0">
                  <a:pos x="1188855683" y="1567303871"/>
                </a:cxn>
                <a:cxn ang="0">
                  <a:pos x="1188855683" y="2147483647"/>
                </a:cxn>
                <a:cxn ang="0">
                  <a:pos x="868780974" y="2147483647"/>
                </a:cxn>
                <a:cxn ang="0">
                  <a:pos x="777331057" y="2147483647"/>
                </a:cxn>
                <a:cxn ang="0">
                  <a:pos x="2147483647" y="2147483647"/>
                </a:cxn>
                <a:cxn ang="0">
                  <a:pos x="2147483647" y="2147483647"/>
                </a:cxn>
                <a:cxn ang="0">
                  <a:pos x="868780974" y="2147483647"/>
                </a:cxn>
                <a:cxn ang="0">
                  <a:pos x="777331057" y="2147483647"/>
                </a:cxn>
                <a:cxn ang="0">
                  <a:pos x="1920461782" y="0"/>
                </a:cxn>
                <a:cxn ang="0">
                  <a:pos x="2147483647" y="0"/>
                </a:cxn>
                <a:cxn ang="0">
                  <a:pos x="2147483647" y="417949626"/>
                </a:cxn>
                <a:cxn ang="0">
                  <a:pos x="2147483647" y="417949626"/>
                </a:cxn>
                <a:cxn ang="0">
                  <a:pos x="2147483647" y="835892025"/>
                </a:cxn>
                <a:cxn ang="0">
                  <a:pos x="502981306" y="835892025"/>
                </a:cxn>
                <a:cxn ang="0">
                  <a:pos x="411524627" y="313462220"/>
                </a:cxn>
                <a:cxn ang="0">
                  <a:pos x="1966186740" y="313462220"/>
                </a:cxn>
                <a:cxn ang="0">
                  <a:pos x="1920461782" y="0"/>
                </a:cxn>
                <a:cxn ang="0">
                  <a:pos x="2147483647" y="1515060168"/>
                </a:cxn>
                <a:cxn ang="0">
                  <a:pos x="2147483647" y="2147483647"/>
                </a:cxn>
                <a:cxn ang="0">
                  <a:pos x="2147483647" y="2147483647"/>
                </a:cxn>
                <a:cxn ang="0">
                  <a:pos x="2147483647" y="2147483647"/>
                </a:cxn>
                <a:cxn ang="0">
                  <a:pos x="2147483647" y="1567303871"/>
                </a:cxn>
                <a:cxn ang="0">
                  <a:pos x="2147483647" y="1515060168"/>
                </a:cxn>
                <a:cxn ang="0">
                  <a:pos x="2147483647" y="2147483647"/>
                </a:cxn>
                <a:cxn ang="0">
                  <a:pos x="2147483647" y="2147483647"/>
                </a:cxn>
                <a:cxn ang="0">
                  <a:pos x="1600387072" y="2147483647"/>
                </a:cxn>
                <a:cxn ang="0">
                  <a:pos x="1508937155"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alpha val="100000"/>
              </a:schemeClr>
            </a:solidFill>
            <a:ln w="9525">
              <a:noFill/>
            </a:ln>
          </p:spPr>
          <p:txBody>
            <a:bodyPr/>
            <a:p>
              <a:endParaRPr lang="zh-CN" altLang="en-US"/>
            </a:p>
          </p:txBody>
        </p:sp>
      </p:grpSp>
      <p:grpSp>
        <p:nvGrpSpPr>
          <p:cNvPr id="17428" name="组合 33"/>
          <p:cNvGrpSpPr/>
          <p:nvPr/>
        </p:nvGrpSpPr>
        <p:grpSpPr>
          <a:xfrm>
            <a:off x="3611563" y="955675"/>
            <a:ext cx="1955800" cy="1963738"/>
            <a:chOff x="0" y="0"/>
            <a:chExt cx="1956141" cy="1963720"/>
          </a:xfrm>
        </p:grpSpPr>
        <p:grpSp>
          <p:nvGrpSpPr>
            <p:cNvPr id="15375" name="组合 34"/>
            <p:cNvGrpSpPr/>
            <p:nvPr/>
          </p:nvGrpSpPr>
          <p:grpSpPr>
            <a:xfrm>
              <a:off x="0" y="0"/>
              <a:ext cx="1956141" cy="1963720"/>
              <a:chOff x="0" y="0"/>
              <a:chExt cx="2080172" cy="2088232"/>
            </a:xfrm>
          </p:grpSpPr>
          <p:sp>
            <p:nvSpPr>
              <p:cNvPr id="15379" name="五边形 45"/>
              <p:cNvSpPr/>
              <p:nvPr/>
            </p:nvSpPr>
            <p:spPr>
              <a:xfrm rot="5400000">
                <a:off x="500027" y="524106"/>
                <a:ext cx="1080116" cy="2048133"/>
              </a:xfrm>
              <a:prstGeom prst="homePlate">
                <a:avLst>
                  <a:gd name="adj" fmla="val 25000"/>
                </a:avLst>
              </a:prstGeom>
              <a:solidFill>
                <a:srgbClr val="E6FA6F"/>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80" name="五边形 46"/>
              <p:cNvSpPr/>
              <p:nvPr/>
            </p:nvSpPr>
            <p:spPr>
              <a:xfrm rot="5400000" flipH="1">
                <a:off x="567840" y="-567840"/>
                <a:ext cx="944492" cy="2080172"/>
              </a:xfrm>
              <a:prstGeom prst="homePlate">
                <a:avLst>
                  <a:gd name="adj" fmla="val 25000"/>
                </a:avLst>
              </a:prstGeom>
              <a:solidFill>
                <a:srgbClr val="4BACC6"/>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5376" name="虚尾箭头 42"/>
            <p:cNvSpPr/>
            <p:nvPr/>
          </p:nvSpPr>
          <p:spPr>
            <a:xfrm rot="-5400000">
              <a:off x="286219" y="382488"/>
              <a:ext cx="400754" cy="403109"/>
            </a:xfrm>
            <a:custGeom>
              <a:avLst/>
              <a:gdLst>
                <a:gd name="txL" fmla="*/ 3375 w 21600"/>
                <a:gd name="txT" fmla="*/ 5400 h 21600"/>
                <a:gd name="txR" fmla="*/ 16200 w 21600"/>
                <a:gd name="txB" fmla="*/ 16200 h 21600"/>
              </a:gdLst>
              <a:ahLst/>
              <a:cxnLst>
                <a:cxn ang="17694720">
                  <a:pos x="3717680" y="0"/>
                </a:cxn>
                <a:cxn ang="11796480">
                  <a:pos x="0" y="3761511"/>
                </a:cxn>
                <a:cxn ang="5898240">
                  <a:pos x="3717680" y="7523003"/>
                </a:cxn>
                <a:cxn ang="0">
                  <a:pos x="7435360" y="3761511"/>
                </a:cxn>
              </a:cxnLst>
              <a:rect l="txL" t="txT" r="txR" b="txB"/>
              <a:pathLst>
                <a:path w="21600" h="21600">
                  <a:moveTo>
                    <a:pt x="10800" y="0"/>
                  </a:moveTo>
                  <a:lnTo>
                    <a:pt x="10800" y="5400"/>
                  </a:lnTo>
                  <a:lnTo>
                    <a:pt x="3375" y="5400"/>
                  </a:lnTo>
                  <a:lnTo>
                    <a:pt x="3375" y="16200"/>
                  </a:lnTo>
                  <a:lnTo>
                    <a:pt x="10800" y="16200"/>
                  </a:lnTo>
                  <a:lnTo>
                    <a:pt x="10800" y="21600"/>
                  </a:lnTo>
                  <a:lnTo>
                    <a:pt x="21600" y="10800"/>
                  </a:lnTo>
                  <a:lnTo>
                    <a:pt x="108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alpha val="100000"/>
              </a:schemeClr>
            </a:solidFill>
            <a:ln w="25400">
              <a:noFill/>
            </a:ln>
          </p:spPr>
          <p:txBody>
            <a:bodyPr/>
            <a:p>
              <a:endParaRPr lang="zh-CN" altLang="en-US"/>
            </a:p>
          </p:txBody>
        </p:sp>
        <p:sp>
          <p:nvSpPr>
            <p:cNvPr id="15377" name="矩形 43"/>
            <p:cNvSpPr/>
            <p:nvPr/>
          </p:nvSpPr>
          <p:spPr>
            <a:xfrm>
              <a:off x="744878" y="364957"/>
              <a:ext cx="829073" cy="523220"/>
            </a:xfrm>
            <a:prstGeom prst="rect">
              <a:avLst/>
            </a:prstGeom>
            <a:noFill/>
            <a:ln w="9525">
              <a:noFill/>
            </a:ln>
          </p:spPr>
          <p:txBody>
            <a:bodyPr wrap="none">
              <a:spAutoFit/>
            </a:bodyPr>
            <a:p>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85%</a:t>
              </a:r>
              <a:endPar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8" name="Freeform 5569"/>
            <p:cNvSpPr>
              <a:spLocks noEditPoints="1"/>
            </p:cNvSpPr>
            <p:nvPr/>
          </p:nvSpPr>
          <p:spPr>
            <a:xfrm>
              <a:off x="734397" y="995297"/>
              <a:ext cx="514537" cy="808324"/>
            </a:xfrm>
            <a:custGeom>
              <a:avLst/>
              <a:gdLst>
                <a:gd name="txL" fmla="*/ 0 w 84"/>
                <a:gd name="txT" fmla="*/ 0 h 123"/>
                <a:gd name="txR" fmla="*/ 84 w 84"/>
                <a:gd name="txB" fmla="*/ 123 h 123"/>
              </a:gdLst>
              <a:ahLst/>
              <a:cxnLst>
                <a:cxn ang="0">
                  <a:pos x="412732179" y="2147483647"/>
                </a:cxn>
                <a:cxn ang="0">
                  <a:pos x="2147483647" y="475064501"/>
                </a:cxn>
                <a:cxn ang="0">
                  <a:pos x="1275714861" y="2147483647"/>
                </a:cxn>
                <a:cxn ang="0">
                  <a:pos x="1200672090" y="2147483647"/>
                </a:cxn>
                <a:cxn ang="0">
                  <a:pos x="1913569228" y="2147483647"/>
                </a:cxn>
                <a:cxn ang="0">
                  <a:pos x="1951093677" y="2147483647"/>
                </a:cxn>
                <a:cxn ang="0">
                  <a:pos x="1275714861" y="2147483647"/>
                </a:cxn>
                <a:cxn ang="0">
                  <a:pos x="1801008134" y="1468382978"/>
                </a:cxn>
                <a:cxn ang="0">
                  <a:pos x="2147483647" y="1986636953"/>
                </a:cxn>
                <a:cxn ang="0">
                  <a:pos x="2147483647" y="2147483647"/>
                </a:cxn>
                <a:cxn ang="0">
                  <a:pos x="2147483647" y="2147483647"/>
                </a:cxn>
                <a:cxn ang="0">
                  <a:pos x="1838532583" y="1684323777"/>
                </a:cxn>
                <a:cxn ang="0">
                  <a:pos x="1801008134" y="1468382978"/>
                </a:cxn>
                <a:cxn ang="0">
                  <a:pos x="1650922592" y="2147483647"/>
                </a:cxn>
                <a:cxn ang="0">
                  <a:pos x="1538361498" y="2147483647"/>
                </a:cxn>
                <a:cxn ang="0">
                  <a:pos x="1650922592" y="2147483647"/>
                </a:cxn>
                <a:cxn ang="0">
                  <a:pos x="1763489811" y="2147483647"/>
                </a:cxn>
                <a:cxn ang="0">
                  <a:pos x="1313233184" y="2147483647"/>
                </a:cxn>
                <a:cxn ang="0">
                  <a:pos x="600336045" y="2029826427"/>
                </a:cxn>
                <a:cxn ang="0">
                  <a:pos x="825464359" y="1684323777"/>
                </a:cxn>
                <a:cxn ang="0">
                  <a:pos x="900507130" y="1641134303"/>
                </a:cxn>
                <a:cxn ang="0">
                  <a:pos x="1050586547" y="1511572452"/>
                </a:cxn>
                <a:cxn ang="0">
                  <a:pos x="1275714861" y="2147483647"/>
                </a:cxn>
                <a:cxn ang="0">
                  <a:pos x="1013068224" y="2147483647"/>
                </a:cxn>
                <a:cxn ang="0">
                  <a:pos x="1425800403" y="2147483647"/>
                </a:cxn>
                <a:cxn ang="0">
                  <a:pos x="1538361498" y="2147483647"/>
                </a:cxn>
                <a:cxn ang="0">
                  <a:pos x="1650922592" y="2147483647"/>
                </a:cxn>
                <a:cxn ang="0">
                  <a:pos x="1876050906" y="2147483647"/>
                </a:cxn>
                <a:cxn ang="0">
                  <a:pos x="1688447040" y="1857075102"/>
                </a:cxn>
                <a:cxn ang="0">
                  <a:pos x="2101179219" y="2147483647"/>
                </a:cxn>
                <a:cxn ang="0">
                  <a:pos x="2101179219" y="2147483647"/>
                </a:cxn>
                <a:cxn ang="0">
                  <a:pos x="1951093677" y="2147483647"/>
                </a:cxn>
                <a:cxn ang="0">
                  <a:pos x="1725965363" y="2073015901"/>
                </a:cxn>
                <a:cxn ang="0">
                  <a:pos x="1688447040" y="1857075102"/>
                </a:cxn>
                <a:cxn ang="0">
                  <a:pos x="2147483647" y="0"/>
                </a:cxn>
                <a:cxn ang="0">
                  <a:pos x="2147483647" y="2147483647"/>
                </a:cxn>
                <a:cxn ang="0">
                  <a:pos x="187603865" y="2147483647"/>
                </a:cxn>
                <a:cxn ang="0">
                  <a:pos x="0" y="215940799"/>
                </a:cxn>
              </a:cxnLst>
              <a:rect l="txL" t="txT" r="txR" b="tx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alpha val="100000"/>
              </a:schemeClr>
            </a:solidFill>
            <a:ln w="9525">
              <a:noFill/>
            </a:ln>
          </p:spPr>
          <p:txBody>
            <a:bodyPr/>
            <a:p>
              <a:endParaRPr lang="zh-CN" altLang="en-US"/>
            </a:p>
          </p:txBody>
        </p:sp>
      </p:grpSp>
      <p:grpSp>
        <p:nvGrpSpPr>
          <p:cNvPr id="17435" name="组合 47"/>
          <p:cNvGrpSpPr/>
          <p:nvPr/>
        </p:nvGrpSpPr>
        <p:grpSpPr>
          <a:xfrm>
            <a:off x="933450" y="955675"/>
            <a:ext cx="1957388" cy="1963738"/>
            <a:chOff x="0" y="0"/>
            <a:chExt cx="1956141" cy="1963720"/>
          </a:xfrm>
        </p:grpSpPr>
        <p:grpSp>
          <p:nvGrpSpPr>
            <p:cNvPr id="15369" name="组合 48"/>
            <p:cNvGrpSpPr/>
            <p:nvPr/>
          </p:nvGrpSpPr>
          <p:grpSpPr>
            <a:xfrm>
              <a:off x="0" y="0"/>
              <a:ext cx="1956141" cy="1963720"/>
              <a:chOff x="0" y="0"/>
              <a:chExt cx="2080172" cy="2088232"/>
            </a:xfrm>
          </p:grpSpPr>
          <p:sp>
            <p:nvSpPr>
              <p:cNvPr id="15373" name="五边形 52"/>
              <p:cNvSpPr/>
              <p:nvPr/>
            </p:nvSpPr>
            <p:spPr>
              <a:xfrm rot="5400000">
                <a:off x="500027" y="524106"/>
                <a:ext cx="1080116" cy="2048133"/>
              </a:xfrm>
              <a:prstGeom prst="homePlate">
                <a:avLst>
                  <a:gd name="adj" fmla="val 25000"/>
                </a:avLst>
              </a:prstGeom>
              <a:solidFill>
                <a:srgbClr val="E6FA6F"/>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4" name="五边形 53"/>
              <p:cNvSpPr/>
              <p:nvPr/>
            </p:nvSpPr>
            <p:spPr>
              <a:xfrm rot="5400000" flipH="1">
                <a:off x="567840" y="-567840"/>
                <a:ext cx="944492" cy="2080172"/>
              </a:xfrm>
              <a:prstGeom prst="homePlate">
                <a:avLst>
                  <a:gd name="adj" fmla="val 25000"/>
                </a:avLst>
              </a:prstGeom>
              <a:solidFill>
                <a:srgbClr val="4BACC6"/>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5370" name="虚尾箭头 49"/>
            <p:cNvSpPr/>
            <p:nvPr/>
          </p:nvSpPr>
          <p:spPr>
            <a:xfrm rot="-5400000">
              <a:off x="283811" y="382488"/>
              <a:ext cx="400754" cy="403109"/>
            </a:xfrm>
            <a:custGeom>
              <a:avLst/>
              <a:gdLst>
                <a:gd name="txL" fmla="*/ 3375 w 21600"/>
                <a:gd name="txT" fmla="*/ 5400 h 21600"/>
                <a:gd name="txR" fmla="*/ 16200 w 21600"/>
                <a:gd name="txB" fmla="*/ 16200 h 21600"/>
              </a:gdLst>
              <a:ahLst/>
              <a:cxnLst>
                <a:cxn ang="17694720">
                  <a:pos x="3717680" y="0"/>
                </a:cxn>
                <a:cxn ang="11796480">
                  <a:pos x="0" y="3761511"/>
                </a:cxn>
                <a:cxn ang="5898240">
                  <a:pos x="3717680" y="7523003"/>
                </a:cxn>
                <a:cxn ang="0">
                  <a:pos x="7435360" y="3761511"/>
                </a:cxn>
              </a:cxnLst>
              <a:rect l="txL" t="txT" r="txR" b="txB"/>
              <a:pathLst>
                <a:path w="21600" h="21600">
                  <a:moveTo>
                    <a:pt x="10800" y="0"/>
                  </a:moveTo>
                  <a:lnTo>
                    <a:pt x="10800" y="5400"/>
                  </a:lnTo>
                  <a:lnTo>
                    <a:pt x="3375" y="5400"/>
                  </a:lnTo>
                  <a:lnTo>
                    <a:pt x="3375" y="16200"/>
                  </a:lnTo>
                  <a:lnTo>
                    <a:pt x="10800" y="16200"/>
                  </a:lnTo>
                  <a:lnTo>
                    <a:pt x="10800" y="21600"/>
                  </a:lnTo>
                  <a:lnTo>
                    <a:pt x="21600" y="10800"/>
                  </a:lnTo>
                  <a:lnTo>
                    <a:pt x="108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alpha val="100000"/>
              </a:schemeClr>
            </a:solidFill>
            <a:ln w="25400">
              <a:noFill/>
            </a:ln>
          </p:spPr>
          <p:txBody>
            <a:bodyPr/>
            <a:p>
              <a:endParaRPr lang="zh-CN" altLang="en-US"/>
            </a:p>
          </p:txBody>
        </p:sp>
        <p:sp>
          <p:nvSpPr>
            <p:cNvPr id="15371" name="矩形 50"/>
            <p:cNvSpPr/>
            <p:nvPr/>
          </p:nvSpPr>
          <p:spPr>
            <a:xfrm>
              <a:off x="731733" y="322433"/>
              <a:ext cx="829073" cy="523220"/>
            </a:xfrm>
            <a:prstGeom prst="rect">
              <a:avLst/>
            </a:prstGeom>
            <a:noFill/>
            <a:ln w="9525">
              <a:noFill/>
            </a:ln>
          </p:spPr>
          <p:txBody>
            <a:bodyPr wrap="none">
              <a:spAutoFit/>
            </a:bodyPr>
            <a:p>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45%</a:t>
              </a:r>
              <a:endPar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5372" name="Freeform 5607"/>
            <p:cNvSpPr>
              <a:spLocks noEditPoints="1"/>
            </p:cNvSpPr>
            <p:nvPr/>
          </p:nvSpPr>
          <p:spPr>
            <a:xfrm>
              <a:off x="670787" y="1028397"/>
              <a:ext cx="614565" cy="775224"/>
            </a:xfrm>
            <a:custGeom>
              <a:avLst/>
              <a:gdLst>
                <a:gd name="txL" fmla="*/ 0 w 99"/>
                <a:gd name="txT" fmla="*/ 0 h 126"/>
                <a:gd name="txR" fmla="*/ 99 w 99"/>
                <a:gd name="txB" fmla="*/ 126 h 126"/>
              </a:gdLst>
              <a:ahLst/>
              <a:cxnLst>
                <a:cxn ang="0">
                  <a:pos x="2147483647" y="227122174"/>
                </a:cxn>
                <a:cxn ang="0">
                  <a:pos x="2147483647" y="2147483647"/>
                </a:cxn>
                <a:cxn ang="0">
                  <a:pos x="1618509693" y="2147483647"/>
                </a:cxn>
                <a:cxn ang="0">
                  <a:pos x="1001933390" y="2147483647"/>
                </a:cxn>
                <a:cxn ang="0">
                  <a:pos x="1965329208" y="2147483647"/>
                </a:cxn>
                <a:cxn ang="0">
                  <a:pos x="1926791637" y="2147483647"/>
                </a:cxn>
                <a:cxn ang="0">
                  <a:pos x="1926791637" y="2147483647"/>
                </a:cxn>
                <a:cxn ang="0">
                  <a:pos x="1040470960" y="2147483647"/>
                </a:cxn>
                <a:cxn ang="0">
                  <a:pos x="847789314" y="2147483647"/>
                </a:cxn>
                <a:cxn ang="0">
                  <a:pos x="770720380" y="2147483647"/>
                </a:cxn>
                <a:cxn ang="0">
                  <a:pos x="1734116198" y="2147483647"/>
                </a:cxn>
                <a:cxn ang="0">
                  <a:pos x="924858248" y="2147483647"/>
                </a:cxn>
                <a:cxn ang="0">
                  <a:pos x="2147483647" y="2147483647"/>
                </a:cxn>
                <a:cxn ang="0">
                  <a:pos x="2119473284" y="2147483647"/>
                </a:cxn>
                <a:cxn ang="0">
                  <a:pos x="2147483647" y="2147483647"/>
                </a:cxn>
                <a:cxn ang="0">
                  <a:pos x="2147483647" y="2147483647"/>
                </a:cxn>
                <a:cxn ang="0">
                  <a:pos x="2147483647" y="2147483647"/>
                </a:cxn>
                <a:cxn ang="0">
                  <a:pos x="1965329208" y="2147483647"/>
                </a:cxn>
                <a:cxn ang="0">
                  <a:pos x="2147483647" y="2147483647"/>
                </a:cxn>
                <a:cxn ang="0">
                  <a:pos x="2147483647" y="2147483647"/>
                </a:cxn>
                <a:cxn ang="0">
                  <a:pos x="2147483647" y="2147483647"/>
                </a:cxn>
                <a:cxn ang="0">
                  <a:pos x="2147483647" y="2044124179"/>
                </a:cxn>
                <a:cxn ang="0">
                  <a:pos x="462432228" y="2147483647"/>
                </a:cxn>
                <a:cxn ang="0">
                  <a:pos x="0" y="2044124179"/>
                </a:cxn>
                <a:cxn ang="0">
                  <a:pos x="346825723" y="2147483647"/>
                </a:cxn>
                <a:cxn ang="0">
                  <a:pos x="770720380" y="2147483647"/>
                </a:cxn>
                <a:cxn ang="0">
                  <a:pos x="462432228" y="2147483647"/>
                </a:cxn>
                <a:cxn ang="0">
                  <a:pos x="1194615036" y="719229447"/>
                </a:cxn>
                <a:cxn ang="0">
                  <a:pos x="2147483647" y="567814665"/>
                </a:cxn>
                <a:cxn ang="0">
                  <a:pos x="1425828046" y="1476309514"/>
                </a:cxn>
                <a:cxn ang="0">
                  <a:pos x="2147483647" y="1665581069"/>
                </a:cxn>
                <a:cxn ang="0">
                  <a:pos x="1425828046" y="1476309514"/>
                </a:cxn>
                <a:cxn ang="0">
                  <a:pos x="1271683970" y="1173479949"/>
                </a:cxn>
                <a:cxn ang="0">
                  <a:pos x="2147483647" y="984208394"/>
                </a:cxn>
              </a:cxnLst>
              <a:rect l="txL" t="txT" r="txR" b="tx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alpha val="100000"/>
              </a:schemeClr>
            </a:solidFill>
            <a:ln w="9525">
              <a:noFill/>
            </a:ln>
          </p:spPr>
          <p:txBody>
            <a:bodyPr/>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435"/>
                                        </p:tgtEl>
                                        <p:attrNameLst>
                                          <p:attrName>style.visibility</p:attrName>
                                        </p:attrNameLst>
                                      </p:cBhvr>
                                      <p:to>
                                        <p:strVal val="visible"/>
                                      </p:to>
                                    </p:set>
                                    <p:animEffect filter="randombar(horizontal)">
                                      <p:cBhvr>
                                        <p:cTn id="7" dur="500"/>
                                        <p:tgtEl>
                                          <p:spTgt spid="174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2"/>
                                        </p:tgtEl>
                                        <p:attrNameLst>
                                          <p:attrName>style.visibility</p:attrName>
                                        </p:attrNameLst>
                                      </p:cBhvr>
                                      <p:to>
                                        <p:strVal val="visible"/>
                                      </p:to>
                                    </p:set>
                                    <p:anim calcmode="lin" valueType="num">
                                      <p:cBhvr>
                                        <p:cTn id="11" dur="500" fill="hold"/>
                                        <p:tgtEl>
                                          <p:spTgt spid="17412"/>
                                        </p:tgtEl>
                                        <p:attrNameLst>
                                          <p:attrName>ppt_w</p:attrName>
                                        </p:attrNameLst>
                                      </p:cBhvr>
                                      <p:tavLst>
                                        <p:tav tm="0">
                                          <p:val>
                                            <p:fltVal val="0.000000"/>
                                          </p:val>
                                        </p:tav>
                                        <p:tav tm="100000">
                                          <p:val>
                                            <p:strVal val="#ppt_w"/>
                                          </p:val>
                                        </p:tav>
                                      </p:tavLst>
                                    </p:anim>
                                    <p:anim calcmode="lin" valueType="num">
                                      <p:cBhvr>
                                        <p:cTn id="12" dur="500" fill="hold"/>
                                        <p:tgtEl>
                                          <p:spTgt spid="17412"/>
                                        </p:tgtEl>
                                        <p:attrNameLst>
                                          <p:attrName>ppt_h</p:attrName>
                                        </p:attrNameLst>
                                      </p:cBhvr>
                                      <p:tavLst>
                                        <p:tav tm="0">
                                          <p:val>
                                            <p:fltVal val="0.000000"/>
                                          </p:val>
                                        </p:tav>
                                        <p:tav tm="100000">
                                          <p:val>
                                            <p:strVal val="#ppt_h"/>
                                          </p:val>
                                        </p:tav>
                                      </p:tavLst>
                                    </p:anim>
                                    <p:animEffect filter="fade">
                                      <p:cBhvr>
                                        <p:cTn id="13" dur="500"/>
                                        <p:tgtEl>
                                          <p:spTgt spid="17412"/>
                                        </p:tgtEl>
                                      </p:cBhvr>
                                    </p:animEffect>
                                    <p:anim calcmode="lin" valueType="num">
                                      <p:cBhvr>
                                        <p:cTn id="14" dur="500" fill="hold"/>
                                        <p:tgtEl>
                                          <p:spTgt spid="17412"/>
                                        </p:tgtEl>
                                        <p:attrNameLst>
                                          <p:attrName>ppt_x</p:attrName>
                                        </p:attrNameLst>
                                      </p:cBhvr>
                                      <p:tavLst>
                                        <p:tav tm="0">
                                          <p:val>
                                            <p:fltVal val="0.500000"/>
                                          </p:val>
                                        </p:tav>
                                        <p:tav tm="100000">
                                          <p:val>
                                            <p:strVal val="#ppt_x"/>
                                          </p:val>
                                        </p:tav>
                                      </p:tavLst>
                                    </p:anim>
                                    <p:anim calcmode="lin" valueType="num">
                                      <p:cBhvr>
                                        <p:cTn id="15" dur="500" fill="hold"/>
                                        <p:tgtEl>
                                          <p:spTgt spid="17412"/>
                                        </p:tgtEl>
                                        <p:attrNameLst>
                                          <p:attrName>ppt_y</p:attrName>
                                        </p:attrNameLst>
                                      </p:cBhvr>
                                      <p:tavLst>
                                        <p:tav tm="0">
                                          <p:val>
                                            <p:fltVal val="0.500000"/>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17428"/>
                                        </p:tgtEl>
                                        <p:attrNameLst>
                                          <p:attrName>style.visibility</p:attrName>
                                        </p:attrNameLst>
                                      </p:cBhvr>
                                      <p:to>
                                        <p:strVal val="visible"/>
                                      </p:to>
                                    </p:set>
                                    <p:animEffect filter="randombar(horizontal)">
                                      <p:cBhvr>
                                        <p:cTn id="19" dur="500"/>
                                        <p:tgtEl>
                                          <p:spTgt spid="1742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000000"/>
                                          </p:val>
                                        </p:tav>
                                        <p:tav tm="100000">
                                          <p:val>
                                            <p:strVal val="#ppt_w"/>
                                          </p:val>
                                        </p:tav>
                                      </p:tavLst>
                                    </p:anim>
                                    <p:anim calcmode="lin" valueType="num">
                                      <p:cBhvr>
                                        <p:cTn id="24" dur="500" fill="hold"/>
                                        <p:tgtEl>
                                          <p:spTgt spid="17415"/>
                                        </p:tgtEl>
                                        <p:attrNameLst>
                                          <p:attrName>ppt_h</p:attrName>
                                        </p:attrNameLst>
                                      </p:cBhvr>
                                      <p:tavLst>
                                        <p:tav tm="0">
                                          <p:val>
                                            <p:fltVal val="0.000000"/>
                                          </p:val>
                                        </p:tav>
                                        <p:tav tm="100000">
                                          <p:val>
                                            <p:strVal val="#ppt_h"/>
                                          </p:val>
                                        </p:tav>
                                      </p:tavLst>
                                    </p:anim>
                                    <p:animEffect filter="fade">
                                      <p:cBhvr>
                                        <p:cTn id="25" dur="500"/>
                                        <p:tgtEl>
                                          <p:spTgt spid="17415"/>
                                        </p:tgtEl>
                                      </p:cBhvr>
                                    </p:animEffect>
                                    <p:anim calcmode="lin" valueType="num">
                                      <p:cBhvr>
                                        <p:cTn id="26" dur="500" fill="hold"/>
                                        <p:tgtEl>
                                          <p:spTgt spid="17415"/>
                                        </p:tgtEl>
                                        <p:attrNameLst>
                                          <p:attrName>ppt_x</p:attrName>
                                        </p:attrNameLst>
                                      </p:cBhvr>
                                      <p:tavLst>
                                        <p:tav tm="0">
                                          <p:val>
                                            <p:fltVal val="0.500000"/>
                                          </p:val>
                                        </p:tav>
                                        <p:tav tm="100000">
                                          <p:val>
                                            <p:strVal val="#ppt_x"/>
                                          </p:val>
                                        </p:tav>
                                      </p:tavLst>
                                    </p:anim>
                                    <p:anim calcmode="lin" valueType="num">
                                      <p:cBhvr>
                                        <p:cTn id="27" dur="500" fill="hold"/>
                                        <p:tgtEl>
                                          <p:spTgt spid="17415"/>
                                        </p:tgtEl>
                                        <p:attrNameLst>
                                          <p:attrName>ppt_y</p:attrName>
                                        </p:attrNameLst>
                                      </p:cBhvr>
                                      <p:tavLst>
                                        <p:tav tm="0">
                                          <p:val>
                                            <p:fltVal val="0.500000"/>
                                          </p:val>
                                        </p:tav>
                                        <p:tav tm="100000">
                                          <p:val>
                                            <p:strVal val="#ppt_y"/>
                                          </p:val>
                                        </p:tav>
                                      </p:tavLst>
                                    </p:anim>
                                  </p:childTnLst>
                                </p:cTn>
                              </p:par>
                            </p:childTnLst>
                          </p:cTn>
                        </p:par>
                        <p:par>
                          <p:cTn id="28" fill="hold">
                            <p:stCondLst>
                              <p:cond delay="2000"/>
                            </p:stCondLst>
                            <p:childTnLst>
                              <p:par>
                                <p:cTn id="29" presetID="14" presetClass="entr" presetSubtype="10" fill="hold" nodeType="afterEffect">
                                  <p:stCondLst>
                                    <p:cond delay="0"/>
                                  </p:stCondLst>
                                  <p:childTnLst>
                                    <p:set>
                                      <p:cBhvr>
                                        <p:cTn id="30" dur="1" fill="hold">
                                          <p:stCondLst>
                                            <p:cond delay="0"/>
                                          </p:stCondLst>
                                        </p:cTn>
                                        <p:tgtEl>
                                          <p:spTgt spid="17421"/>
                                        </p:tgtEl>
                                        <p:attrNameLst>
                                          <p:attrName>style.visibility</p:attrName>
                                        </p:attrNameLst>
                                      </p:cBhvr>
                                      <p:to>
                                        <p:strVal val="visible"/>
                                      </p:to>
                                    </p:set>
                                    <p:animEffect filter="randombar(horizontal)">
                                      <p:cBhvr>
                                        <p:cTn id="31" dur="500"/>
                                        <p:tgtEl>
                                          <p:spTgt spid="1742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17418"/>
                                        </p:tgtEl>
                                        <p:attrNameLst>
                                          <p:attrName>style.visibility</p:attrName>
                                        </p:attrNameLst>
                                      </p:cBhvr>
                                      <p:to>
                                        <p:strVal val="visible"/>
                                      </p:to>
                                    </p:set>
                                    <p:anim calcmode="lin" valueType="num">
                                      <p:cBhvr>
                                        <p:cTn id="35" dur="500" fill="hold"/>
                                        <p:tgtEl>
                                          <p:spTgt spid="17418"/>
                                        </p:tgtEl>
                                        <p:attrNameLst>
                                          <p:attrName>ppt_w</p:attrName>
                                        </p:attrNameLst>
                                      </p:cBhvr>
                                      <p:tavLst>
                                        <p:tav tm="0">
                                          <p:val>
                                            <p:fltVal val="0.000000"/>
                                          </p:val>
                                        </p:tav>
                                        <p:tav tm="100000">
                                          <p:val>
                                            <p:strVal val="#ppt_w"/>
                                          </p:val>
                                        </p:tav>
                                      </p:tavLst>
                                    </p:anim>
                                    <p:anim calcmode="lin" valueType="num">
                                      <p:cBhvr>
                                        <p:cTn id="36" dur="500" fill="hold"/>
                                        <p:tgtEl>
                                          <p:spTgt spid="17418"/>
                                        </p:tgtEl>
                                        <p:attrNameLst>
                                          <p:attrName>ppt_h</p:attrName>
                                        </p:attrNameLst>
                                      </p:cBhvr>
                                      <p:tavLst>
                                        <p:tav tm="0">
                                          <p:val>
                                            <p:fltVal val="0.000000"/>
                                          </p:val>
                                        </p:tav>
                                        <p:tav tm="100000">
                                          <p:val>
                                            <p:strVal val="#ppt_h"/>
                                          </p:val>
                                        </p:tav>
                                      </p:tavLst>
                                    </p:anim>
                                    <p:animEffect filter="fade">
                                      <p:cBhvr>
                                        <p:cTn id="37" dur="500"/>
                                        <p:tgtEl>
                                          <p:spTgt spid="17418"/>
                                        </p:tgtEl>
                                      </p:cBhvr>
                                    </p:animEffect>
                                    <p:anim calcmode="lin" valueType="num">
                                      <p:cBhvr>
                                        <p:cTn id="38" dur="500" fill="hold"/>
                                        <p:tgtEl>
                                          <p:spTgt spid="17418"/>
                                        </p:tgtEl>
                                        <p:attrNameLst>
                                          <p:attrName>ppt_x</p:attrName>
                                        </p:attrNameLst>
                                      </p:cBhvr>
                                      <p:tavLst>
                                        <p:tav tm="0">
                                          <p:val>
                                            <p:fltVal val="0.500000"/>
                                          </p:val>
                                        </p:tav>
                                        <p:tav tm="100000">
                                          <p:val>
                                            <p:strVal val="#ppt_x"/>
                                          </p:val>
                                        </p:tav>
                                      </p:tavLst>
                                    </p:anim>
                                    <p:anim calcmode="lin" valueType="num">
                                      <p:cBhvr>
                                        <p:cTn id="39" dur="500" fill="hold"/>
                                        <p:tgtEl>
                                          <p:spTgt spid="17418"/>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23"/>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8436" name="组合 3"/>
          <p:cNvGrpSpPr/>
          <p:nvPr/>
        </p:nvGrpSpPr>
        <p:grpSpPr>
          <a:xfrm>
            <a:off x="3243263" y="987425"/>
            <a:ext cx="4660900" cy="688975"/>
            <a:chOff x="0" y="0"/>
            <a:chExt cx="4661272" cy="688975"/>
          </a:xfrm>
        </p:grpSpPr>
        <p:sp>
          <p:nvSpPr>
            <p:cNvPr id="16402" name="Freeform 10"/>
            <p:cNvSpPr/>
            <p:nvPr/>
          </p:nvSpPr>
          <p:spPr>
            <a:xfrm>
              <a:off x="0" y="0"/>
              <a:ext cx="4661272" cy="688975"/>
            </a:xfrm>
            <a:custGeom>
              <a:avLst/>
              <a:gdLst>
                <a:gd name="txL" fmla="*/ 0 w 374"/>
                <a:gd name="txT" fmla="*/ 0 h 73"/>
                <a:gd name="txR" fmla="*/ 374 w 374"/>
                <a:gd name="txB" fmla="*/ 73 h 73"/>
              </a:gdLst>
              <a:ahLst/>
              <a:cxnLst>
                <a:cxn ang="0">
                  <a:pos x="2147483647" y="2147483647"/>
                </a:cxn>
                <a:cxn ang="0">
                  <a:pos x="2147483647" y="0"/>
                </a:cxn>
                <a:cxn ang="0">
                  <a:pos x="2147483647" y="0"/>
                </a:cxn>
                <a:cxn ang="0">
                  <a:pos x="2147483647" y="623531813"/>
                </a:cxn>
                <a:cxn ang="0">
                  <a:pos x="2019340303" y="1157987653"/>
                </a:cxn>
                <a:cxn ang="0">
                  <a:pos x="310672532" y="1514291546"/>
                </a:cxn>
                <a:cxn ang="0">
                  <a:pos x="310672532" y="2147483647"/>
                </a:cxn>
                <a:cxn ang="0">
                  <a:pos x="2147483647" y="1514291546"/>
                </a:cxn>
                <a:cxn ang="0">
                  <a:pos x="2147483647" y="2147483647"/>
                </a:cxn>
                <a:cxn ang="0">
                  <a:pos x="0" y="2147483647"/>
                </a:cxn>
                <a:cxn ang="0">
                  <a:pos x="0" y="2147483647"/>
                </a:cxn>
                <a:cxn ang="0">
                  <a:pos x="2147483647" y="2147483647"/>
                </a:cxn>
              </a:cxnLst>
              <a:rect l="txL" t="txT" r="txR" b="txB"/>
              <a:pathLst>
                <a:path w="374" h="73">
                  <a:moveTo>
                    <a:pt x="374" y="72"/>
                  </a:moveTo>
                  <a:cubicBezTo>
                    <a:pt x="374" y="0"/>
                    <a:pt x="374" y="0"/>
                    <a:pt x="374" y="0"/>
                  </a:cubicBezTo>
                  <a:cubicBezTo>
                    <a:pt x="26" y="0"/>
                    <a:pt x="26" y="0"/>
                    <a:pt x="26" y="0"/>
                  </a:cubicBezTo>
                  <a:cubicBezTo>
                    <a:pt x="25" y="2"/>
                    <a:pt x="23" y="5"/>
                    <a:pt x="20" y="7"/>
                  </a:cubicBezTo>
                  <a:cubicBezTo>
                    <a:pt x="17" y="10"/>
                    <a:pt x="15" y="12"/>
                    <a:pt x="13" y="13"/>
                  </a:cubicBezTo>
                  <a:cubicBezTo>
                    <a:pt x="12" y="14"/>
                    <a:pt x="8" y="15"/>
                    <a:pt x="2" y="17"/>
                  </a:cubicBezTo>
                  <a:cubicBezTo>
                    <a:pt x="2" y="30"/>
                    <a:pt x="2" y="30"/>
                    <a:pt x="2" y="30"/>
                  </a:cubicBezTo>
                  <a:cubicBezTo>
                    <a:pt x="8" y="28"/>
                    <a:pt x="14" y="24"/>
                    <a:pt x="21" y="17"/>
                  </a:cubicBezTo>
                  <a:cubicBezTo>
                    <a:pt x="21" y="62"/>
                    <a:pt x="21" y="62"/>
                    <a:pt x="21" y="62"/>
                  </a:cubicBezTo>
                  <a:cubicBezTo>
                    <a:pt x="0" y="62"/>
                    <a:pt x="0" y="62"/>
                    <a:pt x="0" y="62"/>
                  </a:cubicBezTo>
                  <a:cubicBezTo>
                    <a:pt x="0" y="73"/>
                    <a:pt x="0" y="73"/>
                    <a:pt x="0" y="73"/>
                  </a:cubicBezTo>
                  <a:lnTo>
                    <a:pt x="374" y="72"/>
                  </a:lnTo>
                  <a:close/>
                </a:path>
              </a:pathLst>
            </a:custGeom>
            <a:solidFill>
              <a:srgbClr val="E6FA6F">
                <a:alpha val="100000"/>
              </a:srgbClr>
            </a:solidFill>
            <a:ln w="9525">
              <a:noFill/>
            </a:ln>
          </p:spPr>
          <p:txBody>
            <a:bodyPr/>
            <a:p>
              <a:endParaRPr lang="zh-CN" altLang="en-US"/>
            </a:p>
          </p:txBody>
        </p:sp>
        <p:sp>
          <p:nvSpPr>
            <p:cNvPr id="16403" name="TextBox 146"/>
            <p:cNvSpPr/>
            <p:nvPr/>
          </p:nvSpPr>
          <p:spPr>
            <a:xfrm>
              <a:off x="813764" y="93911"/>
              <a:ext cx="3581138" cy="523220"/>
            </a:xfrm>
            <a:prstGeom prst="rect">
              <a:avLst/>
            </a:prstGeom>
            <a:solidFill>
              <a:srgbClr val="E6FA6F"/>
            </a:solidFill>
            <a:ln w="9525">
              <a:noFill/>
            </a:ln>
          </p:spPr>
          <p:txBody>
            <a:bodyPr>
              <a:spAutoFit/>
            </a:bodyPr>
            <a:p>
              <a:r>
                <a:rPr lang="zh-CN" altLang="en-US" sz="2800" dirty="0">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dirty="0">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8439" name="组合 6"/>
          <p:cNvGrpSpPr/>
          <p:nvPr/>
        </p:nvGrpSpPr>
        <p:grpSpPr>
          <a:xfrm>
            <a:off x="3243263" y="1738313"/>
            <a:ext cx="4660900" cy="688975"/>
            <a:chOff x="0" y="0"/>
            <a:chExt cx="4661272" cy="688975"/>
          </a:xfrm>
        </p:grpSpPr>
        <p:sp>
          <p:nvSpPr>
            <p:cNvPr id="16400" name="Freeform 26"/>
            <p:cNvSpPr/>
            <p:nvPr/>
          </p:nvSpPr>
          <p:spPr>
            <a:xfrm>
              <a:off x="0" y="0"/>
              <a:ext cx="4661272" cy="688975"/>
            </a:xfrm>
            <a:custGeom>
              <a:avLst/>
              <a:gdLst>
                <a:gd name="txL" fmla="*/ 0 w 376"/>
                <a:gd name="txT" fmla="*/ 0 h 73"/>
                <a:gd name="txR" fmla="*/ 376 w 376"/>
                <a:gd name="txB" fmla="*/ 73 h 73"/>
              </a:gdLst>
              <a:ahLst/>
              <a:cxnLst>
                <a:cxn ang="0">
                  <a:pos x="2147483647" y="89075973"/>
                </a:cxn>
                <a:cxn ang="0">
                  <a:pos x="2147483647" y="89075973"/>
                </a:cxn>
                <a:cxn ang="0">
                  <a:pos x="1229484872" y="712607786"/>
                </a:cxn>
                <a:cxn ang="0">
                  <a:pos x="0" y="2137823359"/>
                </a:cxn>
                <a:cxn ang="0">
                  <a:pos x="1844227308" y="2147483647"/>
                </a:cxn>
                <a:cxn ang="0">
                  <a:pos x="2147483647" y="1068911679"/>
                </a:cxn>
                <a:cxn ang="0">
                  <a:pos x="2147483647" y="1425215573"/>
                </a:cxn>
                <a:cxn ang="0">
                  <a:pos x="2147483647" y="1514291546"/>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0"/>
                </a:cxn>
                <a:cxn ang="0">
                  <a:pos x="2147483647" y="89075973"/>
                </a:cxn>
              </a:cxnLst>
              <a:rect l="txL" t="txT" r="txR" b="txB"/>
              <a:pathLst>
                <a:path w="376" h="73">
                  <a:moveTo>
                    <a:pt x="34" y="1"/>
                  </a:moveTo>
                  <a:cubicBezTo>
                    <a:pt x="34" y="1"/>
                    <a:pt x="27" y="1"/>
                    <a:pt x="27" y="1"/>
                  </a:cubicBezTo>
                  <a:cubicBezTo>
                    <a:pt x="19" y="1"/>
                    <a:pt x="13" y="3"/>
                    <a:pt x="8" y="8"/>
                  </a:cubicBezTo>
                  <a:cubicBezTo>
                    <a:pt x="4" y="12"/>
                    <a:pt x="1" y="18"/>
                    <a:pt x="0" y="24"/>
                  </a:cubicBezTo>
                  <a:cubicBezTo>
                    <a:pt x="12" y="27"/>
                    <a:pt x="12" y="27"/>
                    <a:pt x="12" y="27"/>
                  </a:cubicBezTo>
                  <a:cubicBezTo>
                    <a:pt x="13" y="17"/>
                    <a:pt x="18" y="12"/>
                    <a:pt x="26" y="12"/>
                  </a:cubicBezTo>
                  <a:cubicBezTo>
                    <a:pt x="30" y="12"/>
                    <a:pt x="33" y="14"/>
                    <a:pt x="35" y="16"/>
                  </a:cubicBezTo>
                  <a:cubicBezTo>
                    <a:pt x="35" y="16"/>
                    <a:pt x="36" y="16"/>
                    <a:pt x="36" y="17"/>
                  </a:cubicBezTo>
                  <a:cubicBezTo>
                    <a:pt x="38" y="19"/>
                    <a:pt x="39" y="22"/>
                    <a:pt x="39" y="25"/>
                  </a:cubicBezTo>
                  <a:cubicBezTo>
                    <a:pt x="39" y="28"/>
                    <a:pt x="38" y="30"/>
                    <a:pt x="36" y="34"/>
                  </a:cubicBezTo>
                  <a:cubicBezTo>
                    <a:pt x="36" y="34"/>
                    <a:pt x="35" y="34"/>
                    <a:pt x="35" y="34"/>
                  </a:cubicBezTo>
                  <a:cubicBezTo>
                    <a:pt x="33" y="38"/>
                    <a:pt x="28" y="42"/>
                    <a:pt x="22" y="46"/>
                  </a:cubicBezTo>
                  <a:cubicBezTo>
                    <a:pt x="0" y="61"/>
                    <a:pt x="0" y="61"/>
                    <a:pt x="0" y="61"/>
                  </a:cubicBezTo>
                  <a:cubicBezTo>
                    <a:pt x="0" y="73"/>
                    <a:pt x="0" y="73"/>
                    <a:pt x="0" y="73"/>
                  </a:cubicBezTo>
                  <a:cubicBezTo>
                    <a:pt x="376" y="73"/>
                    <a:pt x="376" y="73"/>
                    <a:pt x="376" y="73"/>
                  </a:cubicBezTo>
                  <a:cubicBezTo>
                    <a:pt x="376" y="0"/>
                    <a:pt x="376" y="0"/>
                    <a:pt x="376" y="0"/>
                  </a:cubicBezTo>
                  <a:cubicBezTo>
                    <a:pt x="376" y="0"/>
                    <a:pt x="62" y="1"/>
                    <a:pt x="34" y="1"/>
                  </a:cubicBezTo>
                  <a:close/>
                </a:path>
              </a:pathLst>
            </a:custGeom>
            <a:solidFill>
              <a:srgbClr val="4BACC6">
                <a:alpha val="100000"/>
              </a:srgbClr>
            </a:solidFill>
            <a:ln w="9525">
              <a:noFill/>
            </a:ln>
          </p:spPr>
          <p:txBody>
            <a:bodyPr/>
            <a:p>
              <a:endParaRPr lang="zh-CN" altLang="en-US"/>
            </a:p>
          </p:txBody>
        </p:sp>
        <p:sp>
          <p:nvSpPr>
            <p:cNvPr id="16401" name="TextBox 146"/>
            <p:cNvSpPr/>
            <p:nvPr/>
          </p:nvSpPr>
          <p:spPr>
            <a:xfrm>
              <a:off x="813764" y="77981"/>
              <a:ext cx="3581138" cy="523220"/>
            </a:xfrm>
            <a:prstGeom prst="rect">
              <a:avLst/>
            </a:prstGeom>
            <a:solidFill>
              <a:srgbClr val="4BACC6"/>
            </a:solidFill>
            <a:ln w="9525">
              <a:noFill/>
            </a:ln>
          </p:spPr>
          <p:txBody>
            <a:bodyPr>
              <a:spAutoFit/>
            </a:bodyPr>
            <a:p>
              <a:r>
                <a:rPr lang="zh-CN" altLang="en-US" sz="28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8442" name="组合 9"/>
          <p:cNvGrpSpPr/>
          <p:nvPr/>
        </p:nvGrpSpPr>
        <p:grpSpPr>
          <a:xfrm>
            <a:off x="3224213" y="2487613"/>
            <a:ext cx="4679950" cy="698500"/>
            <a:chOff x="0" y="0"/>
            <a:chExt cx="4680322" cy="698500"/>
          </a:xfrm>
        </p:grpSpPr>
        <p:sp>
          <p:nvSpPr>
            <p:cNvPr id="16398" name="Freeform 19"/>
            <p:cNvSpPr/>
            <p:nvPr/>
          </p:nvSpPr>
          <p:spPr>
            <a:xfrm>
              <a:off x="0" y="0"/>
              <a:ext cx="4680322" cy="698500"/>
            </a:xfrm>
            <a:custGeom>
              <a:avLst/>
              <a:gdLst>
                <a:gd name="txL" fmla="*/ 0 w 380"/>
                <a:gd name="txT" fmla="*/ 0 h 74"/>
                <a:gd name="txR" fmla="*/ 380 w 380"/>
                <a:gd name="txB" fmla="*/ 74 h 74"/>
              </a:gdLst>
              <a:ahLst/>
              <a:cxnLst>
                <a:cxn ang="0">
                  <a:pos x="2147483647" y="2147483647"/>
                </a:cxn>
                <a:cxn ang="0">
                  <a:pos x="2147483647" y="0"/>
                </a:cxn>
                <a:cxn ang="0">
                  <a:pos x="2147483647" y="0"/>
                </a:cxn>
                <a:cxn ang="0">
                  <a:pos x="1668694909" y="445491973"/>
                </a:cxn>
                <a:cxn ang="0">
                  <a:pos x="303395715" y="1603765439"/>
                </a:cxn>
                <a:cxn ang="0">
                  <a:pos x="2123794641" y="1781967892"/>
                </a:cxn>
                <a:cxn ang="0">
                  <a:pos x="2147483647" y="890983946"/>
                </a:cxn>
                <a:cxn ang="0">
                  <a:pos x="2147483647" y="1069176959"/>
                </a:cxn>
                <a:cxn ang="0">
                  <a:pos x="2147483647" y="1158273466"/>
                </a:cxn>
                <a:cxn ang="0">
                  <a:pos x="2147483647" y="178196789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820398925" y="2147483647"/>
                </a:cxn>
                <a:cxn ang="0">
                  <a:pos x="0" y="2147483647"/>
                </a:cxn>
                <a:cxn ang="0">
                  <a:pos x="1365299194" y="2147483647"/>
                </a:cxn>
                <a:cxn ang="0">
                  <a:pos x="2147483647" y="2147483647"/>
                </a:cxn>
                <a:cxn ang="0">
                  <a:pos x="2147483647" y="2147483647"/>
                </a:cxn>
              </a:cxnLst>
              <a:rect l="txL" t="txT" r="txR" b="txB"/>
              <a:pathLst>
                <a:path w="380" h="74">
                  <a:moveTo>
                    <a:pt x="380" y="74"/>
                  </a:moveTo>
                  <a:cubicBezTo>
                    <a:pt x="380" y="0"/>
                    <a:pt x="380" y="0"/>
                    <a:pt x="380" y="0"/>
                  </a:cubicBezTo>
                  <a:cubicBezTo>
                    <a:pt x="380" y="0"/>
                    <a:pt x="32" y="0"/>
                    <a:pt x="28" y="0"/>
                  </a:cubicBezTo>
                  <a:cubicBezTo>
                    <a:pt x="22" y="0"/>
                    <a:pt x="16" y="1"/>
                    <a:pt x="11" y="5"/>
                  </a:cubicBezTo>
                  <a:cubicBezTo>
                    <a:pt x="6" y="8"/>
                    <a:pt x="3" y="13"/>
                    <a:pt x="2" y="18"/>
                  </a:cubicBezTo>
                  <a:cubicBezTo>
                    <a:pt x="14" y="20"/>
                    <a:pt x="14" y="20"/>
                    <a:pt x="14" y="20"/>
                  </a:cubicBezTo>
                  <a:cubicBezTo>
                    <a:pt x="16" y="13"/>
                    <a:pt x="21" y="10"/>
                    <a:pt x="28" y="10"/>
                  </a:cubicBezTo>
                  <a:cubicBezTo>
                    <a:pt x="32" y="10"/>
                    <a:pt x="34" y="11"/>
                    <a:pt x="37" y="12"/>
                  </a:cubicBezTo>
                  <a:cubicBezTo>
                    <a:pt x="37" y="13"/>
                    <a:pt x="37" y="13"/>
                    <a:pt x="38" y="13"/>
                  </a:cubicBezTo>
                  <a:cubicBezTo>
                    <a:pt x="39" y="15"/>
                    <a:pt x="40" y="17"/>
                    <a:pt x="40" y="20"/>
                  </a:cubicBezTo>
                  <a:cubicBezTo>
                    <a:pt x="40" y="23"/>
                    <a:pt x="39" y="25"/>
                    <a:pt x="38" y="26"/>
                  </a:cubicBezTo>
                  <a:cubicBezTo>
                    <a:pt x="37" y="27"/>
                    <a:pt x="37" y="27"/>
                    <a:pt x="36" y="28"/>
                  </a:cubicBezTo>
                  <a:cubicBezTo>
                    <a:pt x="33" y="30"/>
                    <a:pt x="30" y="30"/>
                    <a:pt x="26" y="30"/>
                  </a:cubicBezTo>
                  <a:cubicBezTo>
                    <a:pt x="20" y="30"/>
                    <a:pt x="20" y="30"/>
                    <a:pt x="20" y="30"/>
                  </a:cubicBezTo>
                  <a:cubicBezTo>
                    <a:pt x="20" y="40"/>
                    <a:pt x="20" y="40"/>
                    <a:pt x="20" y="40"/>
                  </a:cubicBezTo>
                  <a:cubicBezTo>
                    <a:pt x="28" y="40"/>
                    <a:pt x="28" y="40"/>
                    <a:pt x="28" y="40"/>
                  </a:cubicBezTo>
                  <a:cubicBezTo>
                    <a:pt x="32" y="40"/>
                    <a:pt x="36" y="41"/>
                    <a:pt x="38" y="43"/>
                  </a:cubicBezTo>
                  <a:cubicBezTo>
                    <a:pt x="38" y="44"/>
                    <a:pt x="38" y="44"/>
                    <a:pt x="38" y="44"/>
                  </a:cubicBezTo>
                  <a:cubicBezTo>
                    <a:pt x="41" y="46"/>
                    <a:pt x="42" y="49"/>
                    <a:pt x="42" y="52"/>
                  </a:cubicBezTo>
                  <a:cubicBezTo>
                    <a:pt x="42" y="55"/>
                    <a:pt x="40" y="58"/>
                    <a:pt x="38" y="60"/>
                  </a:cubicBezTo>
                  <a:cubicBezTo>
                    <a:pt x="38" y="60"/>
                    <a:pt x="38" y="60"/>
                    <a:pt x="38" y="60"/>
                  </a:cubicBezTo>
                  <a:cubicBezTo>
                    <a:pt x="35" y="62"/>
                    <a:pt x="32" y="63"/>
                    <a:pt x="28" y="63"/>
                  </a:cubicBezTo>
                  <a:cubicBezTo>
                    <a:pt x="20" y="63"/>
                    <a:pt x="15" y="59"/>
                    <a:pt x="12" y="51"/>
                  </a:cubicBezTo>
                  <a:cubicBezTo>
                    <a:pt x="0" y="54"/>
                    <a:pt x="0" y="54"/>
                    <a:pt x="0" y="54"/>
                  </a:cubicBezTo>
                  <a:cubicBezTo>
                    <a:pt x="1" y="59"/>
                    <a:pt x="4" y="63"/>
                    <a:pt x="9" y="67"/>
                  </a:cubicBezTo>
                  <a:cubicBezTo>
                    <a:pt x="14" y="71"/>
                    <a:pt x="20" y="73"/>
                    <a:pt x="28" y="73"/>
                  </a:cubicBezTo>
                  <a:cubicBezTo>
                    <a:pt x="32" y="73"/>
                    <a:pt x="380" y="74"/>
                    <a:pt x="380" y="74"/>
                  </a:cubicBezTo>
                  <a:close/>
                </a:path>
              </a:pathLst>
            </a:custGeom>
            <a:solidFill>
              <a:srgbClr val="E6FA6F">
                <a:alpha val="100000"/>
              </a:srgbClr>
            </a:solidFill>
            <a:ln w="9525">
              <a:noFill/>
            </a:ln>
          </p:spPr>
          <p:txBody>
            <a:bodyPr/>
            <a:p>
              <a:endParaRPr lang="zh-CN" altLang="en-US"/>
            </a:p>
          </p:txBody>
        </p:sp>
        <p:sp>
          <p:nvSpPr>
            <p:cNvPr id="16399" name="TextBox 146"/>
            <p:cNvSpPr/>
            <p:nvPr/>
          </p:nvSpPr>
          <p:spPr>
            <a:xfrm>
              <a:off x="832814" y="100151"/>
              <a:ext cx="3581138" cy="523220"/>
            </a:xfrm>
            <a:prstGeom prst="rect">
              <a:avLst/>
            </a:prstGeom>
            <a:solidFill>
              <a:srgbClr val="E6FA6F"/>
            </a:solidFill>
            <a:ln w="9525">
              <a:noFill/>
            </a:ln>
          </p:spPr>
          <p:txBody>
            <a:bodyPr>
              <a:spAutoFit/>
            </a:bodyPr>
            <a:p>
              <a:r>
                <a:rPr lang="zh-CN" altLang="en-US" sz="2800" dirty="0">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dirty="0">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8445" name="组合 12"/>
          <p:cNvGrpSpPr/>
          <p:nvPr/>
        </p:nvGrpSpPr>
        <p:grpSpPr>
          <a:xfrm>
            <a:off x="3233738" y="3248025"/>
            <a:ext cx="4670425" cy="688975"/>
            <a:chOff x="0" y="0"/>
            <a:chExt cx="4670797" cy="688975"/>
          </a:xfrm>
        </p:grpSpPr>
        <p:sp>
          <p:nvSpPr>
            <p:cNvPr id="16396" name="Freeform 15"/>
            <p:cNvSpPr>
              <a:spLocks noEditPoints="1"/>
            </p:cNvSpPr>
            <p:nvPr/>
          </p:nvSpPr>
          <p:spPr>
            <a:xfrm>
              <a:off x="0" y="0"/>
              <a:ext cx="4670797" cy="688975"/>
            </a:xfrm>
            <a:custGeom>
              <a:avLst/>
              <a:gdLst>
                <a:gd name="txL" fmla="*/ 0 w 377"/>
                <a:gd name="txT" fmla="*/ 0 h 73"/>
                <a:gd name="txR" fmla="*/ 377 w 377"/>
                <a:gd name="txB" fmla="*/ 73 h 73"/>
              </a:gdLst>
              <a:ahLst/>
              <a:cxnLst>
                <a:cxn ang="0">
                  <a:pos x="2147483647" y="2147483647"/>
                </a:cxn>
                <a:cxn ang="0">
                  <a:pos x="2147483647" y="2147483647"/>
                </a:cxn>
                <a:cxn ang="0">
                  <a:pos x="2147483647" y="0"/>
                </a:cxn>
                <a:cxn ang="0">
                  <a:pos x="2147483647" y="0"/>
                </a:cxn>
                <a:cxn ang="0">
                  <a:pos x="0" y="2147483647"/>
                </a:cxn>
                <a:cxn ang="0">
                  <a:pos x="0" y="2147483647"/>
                </a:cxn>
                <a:cxn ang="0">
                  <a:pos x="2147483647" y="2147483647"/>
                </a:cxn>
                <a:cxn ang="0">
                  <a:pos x="2147483647" y="2147483647"/>
                </a:cxn>
                <a:cxn ang="0">
                  <a:pos x="1841966585" y="2147483647"/>
                </a:cxn>
                <a:cxn ang="0">
                  <a:pos x="2147483647" y="1157987653"/>
                </a:cxn>
                <a:cxn ang="0">
                  <a:pos x="2147483647" y="1781519466"/>
                </a:cxn>
                <a:cxn ang="0">
                  <a:pos x="2147483647" y="2147483647"/>
                </a:cxn>
                <a:cxn ang="0">
                  <a:pos x="2147483647" y="2147483647"/>
                </a:cxn>
                <a:cxn ang="0">
                  <a:pos x="1841966585" y="2147483647"/>
                </a:cxn>
              </a:cxnLst>
              <a:rect l="txL" t="txT" r="txR" b="txB"/>
              <a:pathLst>
                <a:path w="377" h="73">
                  <a:moveTo>
                    <a:pt x="31" y="73"/>
                  </a:moveTo>
                  <a:cubicBezTo>
                    <a:pt x="377" y="73"/>
                    <a:pt x="377" y="73"/>
                    <a:pt x="377" y="73"/>
                  </a:cubicBezTo>
                  <a:cubicBezTo>
                    <a:pt x="377" y="0"/>
                    <a:pt x="377" y="0"/>
                    <a:pt x="377" y="0"/>
                  </a:cubicBezTo>
                  <a:cubicBezTo>
                    <a:pt x="31" y="0"/>
                    <a:pt x="31" y="0"/>
                    <a:pt x="31" y="0"/>
                  </a:cubicBezTo>
                  <a:cubicBezTo>
                    <a:pt x="0" y="47"/>
                    <a:pt x="0" y="47"/>
                    <a:pt x="0" y="47"/>
                  </a:cubicBezTo>
                  <a:cubicBezTo>
                    <a:pt x="0" y="56"/>
                    <a:pt x="0" y="56"/>
                    <a:pt x="0" y="56"/>
                  </a:cubicBezTo>
                  <a:cubicBezTo>
                    <a:pt x="31" y="56"/>
                    <a:pt x="31" y="56"/>
                    <a:pt x="31" y="56"/>
                  </a:cubicBezTo>
                  <a:lnTo>
                    <a:pt x="31" y="73"/>
                  </a:lnTo>
                  <a:close/>
                  <a:moveTo>
                    <a:pt x="12" y="46"/>
                  </a:moveTo>
                  <a:cubicBezTo>
                    <a:pt x="32" y="13"/>
                    <a:pt x="32" y="13"/>
                    <a:pt x="32" y="13"/>
                  </a:cubicBezTo>
                  <a:cubicBezTo>
                    <a:pt x="32" y="20"/>
                    <a:pt x="32" y="20"/>
                    <a:pt x="32" y="20"/>
                  </a:cubicBezTo>
                  <a:cubicBezTo>
                    <a:pt x="32" y="22"/>
                    <a:pt x="31" y="24"/>
                    <a:pt x="31" y="26"/>
                  </a:cubicBezTo>
                  <a:cubicBezTo>
                    <a:pt x="31" y="46"/>
                    <a:pt x="31" y="46"/>
                    <a:pt x="31" y="46"/>
                  </a:cubicBezTo>
                  <a:lnTo>
                    <a:pt x="12" y="46"/>
                  </a:lnTo>
                  <a:close/>
                </a:path>
              </a:pathLst>
            </a:custGeom>
            <a:solidFill>
              <a:srgbClr val="4BACC6">
                <a:alpha val="100000"/>
              </a:srgbClr>
            </a:solidFill>
            <a:ln w="9525">
              <a:noFill/>
            </a:ln>
          </p:spPr>
          <p:txBody>
            <a:bodyPr/>
            <a:p>
              <a:endParaRPr lang="zh-CN" altLang="en-US"/>
            </a:p>
          </p:txBody>
        </p:sp>
        <p:sp>
          <p:nvSpPr>
            <p:cNvPr id="16397" name="TextBox 146"/>
            <p:cNvSpPr/>
            <p:nvPr/>
          </p:nvSpPr>
          <p:spPr>
            <a:xfrm>
              <a:off x="823289" y="93747"/>
              <a:ext cx="3581138" cy="523220"/>
            </a:xfrm>
            <a:prstGeom prst="rect">
              <a:avLst/>
            </a:prstGeom>
            <a:solidFill>
              <a:srgbClr val="4BACC6"/>
            </a:solidFill>
            <a:ln w="9525">
              <a:noFill/>
            </a:ln>
          </p:spPr>
          <p:txBody>
            <a:bodyPr>
              <a:spAutoFit/>
            </a:bodyPr>
            <a:p>
              <a:r>
                <a:rPr lang="zh-CN" altLang="en-US" sz="28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8448" name="组合 15"/>
          <p:cNvGrpSpPr/>
          <p:nvPr/>
        </p:nvGrpSpPr>
        <p:grpSpPr>
          <a:xfrm>
            <a:off x="946150" y="1522413"/>
            <a:ext cx="1800225" cy="1800225"/>
            <a:chOff x="0" y="0"/>
            <a:chExt cx="1800000" cy="1511968"/>
          </a:xfrm>
        </p:grpSpPr>
        <p:sp>
          <p:nvSpPr>
            <p:cNvPr id="16395" name="矩形 17"/>
            <p:cNvSpPr/>
            <p:nvPr/>
          </p:nvSpPr>
          <p:spPr>
            <a:xfrm>
              <a:off x="340944" y="357377"/>
              <a:ext cx="1196104" cy="1008255"/>
            </a:xfrm>
            <a:prstGeom prst="rect">
              <a:avLst/>
            </a:prstGeom>
            <a:noFill/>
            <a:ln w="9525">
              <a:noFill/>
            </a:ln>
          </p:spPr>
          <p:txBody>
            <a:bodyPr>
              <a:spAutoFit/>
            </a:bodyPr>
            <a:p>
              <a:r>
                <a:rPr lang="zh-CN" altLang="en-US" sz="3600"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单击输入</a:t>
              </a:r>
              <a:endParaRPr lang="zh-CN" altLang="en-US" sz="3600"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8451" name="TextBox 146"/>
          <p:cNvSpPr/>
          <p:nvPr/>
        </p:nvSpPr>
        <p:spPr>
          <a:xfrm>
            <a:off x="1222375" y="4137025"/>
            <a:ext cx="7058025" cy="523875"/>
          </a:xfrm>
          <a:prstGeom prst="rect">
            <a:avLst/>
          </a:prstGeom>
          <a:noFill/>
          <a:ln w="9525">
            <a:noFill/>
          </a:ln>
        </p:spPr>
        <p:txBody>
          <a:bodyPr>
            <a:spAutoFit/>
          </a:bodyPr>
          <a:p>
            <a:r>
              <a:rPr lang="zh-CN" altLang="en-US" sz="14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单击添加文本文字单击添加文本文字单击添加文本文字单击添加文本文字单击添加文本文字单击添加文本文字单击添加文本文字单击添加文本文字单击添加文本文字单击添加</a:t>
            </a:r>
            <a:endParaRPr lang="zh-CN" altLang="en-US" sz="14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8452" name="圆角矩形 19"/>
          <p:cNvSpPr/>
          <p:nvPr/>
        </p:nvSpPr>
        <p:spPr>
          <a:xfrm flipV="1">
            <a:off x="1335088" y="3995738"/>
            <a:ext cx="1719262" cy="141287"/>
          </a:xfrm>
          <a:prstGeom prst="roundRect">
            <a:avLst>
              <a:gd name="adj" fmla="val 16667"/>
            </a:avLst>
          </a:prstGeom>
          <a:solidFill>
            <a:srgbClr val="E6FA6F"/>
          </a:solidFill>
          <a:ln w="25400">
            <a:noFill/>
          </a:ln>
        </p:spPr>
        <p:txBody>
          <a:bodyPr anchor="ctr"/>
          <a:p>
            <a:pPr algn="ctr"/>
            <a:endParaRPr lang="zh-CN" altLang="zh-CN" dirty="0">
              <a:solidFill>
                <a:srgbClr val="FF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8453" name="矩形 20"/>
          <p:cNvSpPr/>
          <p:nvPr/>
        </p:nvSpPr>
        <p:spPr>
          <a:xfrm>
            <a:off x="1266825" y="3508375"/>
            <a:ext cx="1568450" cy="457200"/>
          </a:xfrm>
          <a:prstGeom prst="rect">
            <a:avLst/>
          </a:prstGeom>
          <a:noFill/>
          <a:ln w="9525">
            <a:noFill/>
          </a:ln>
        </p:spPr>
        <p:txBody>
          <a:bodyPr wrap="none">
            <a:spAutoFit/>
          </a:bodyPr>
          <a:p>
            <a:pPr>
              <a:lnSpc>
                <a:spcPct val="150000"/>
              </a:lnSpc>
            </a:pPr>
            <a:r>
              <a:rPr lang="zh-CN" altLang="en-US"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此处添加标题</a:t>
            </a:r>
            <a:endParaRPr lang="en-US" altLang="zh-CN"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8448"/>
                                        </p:tgtEl>
                                        <p:attrNameLst>
                                          <p:attrName>style.visibility</p:attrName>
                                        </p:attrNameLst>
                                      </p:cBhvr>
                                      <p:to>
                                        <p:strVal val="visible"/>
                                      </p:to>
                                    </p:set>
                                    <p:anim calcmode="lin" valueType="num">
                                      <p:cBhvr>
                                        <p:cTn id="7" dur="500" fill="hold"/>
                                        <p:tgtEl>
                                          <p:spTgt spid="18448"/>
                                        </p:tgtEl>
                                        <p:attrNameLst>
                                          <p:attrName>ppt_w</p:attrName>
                                        </p:attrNameLst>
                                      </p:cBhvr>
                                      <p:tavLst>
                                        <p:tav tm="0">
                                          <p:val>
                                            <p:fltVal val="0.000000"/>
                                          </p:val>
                                        </p:tav>
                                        <p:tav tm="100000">
                                          <p:val>
                                            <p:strVal val="#ppt_w"/>
                                          </p:val>
                                        </p:tav>
                                      </p:tavLst>
                                    </p:anim>
                                    <p:anim calcmode="lin" valueType="num">
                                      <p:cBhvr>
                                        <p:cTn id="8" dur="500" fill="hold"/>
                                        <p:tgtEl>
                                          <p:spTgt spid="18448"/>
                                        </p:tgtEl>
                                        <p:attrNameLst>
                                          <p:attrName>ppt_h</p:attrName>
                                        </p:attrNameLst>
                                      </p:cBhvr>
                                      <p:tavLst>
                                        <p:tav tm="0">
                                          <p:val>
                                            <p:fltVal val="0.000000"/>
                                          </p:val>
                                        </p:tav>
                                        <p:tav tm="100000">
                                          <p:val>
                                            <p:strVal val="#ppt_h"/>
                                          </p:val>
                                        </p:tav>
                                      </p:tavLst>
                                    </p:anim>
                                    <p:anim calcmode="lin" valueType="num">
                                      <p:cBhvr>
                                        <p:cTn id="9" dur="500" fill="hold"/>
                                        <p:tgtEl>
                                          <p:spTgt spid="18448"/>
                                        </p:tgtEl>
                                        <p:attrNameLst>
                                          <p:attrName>style.rotation</p:attrName>
                                        </p:attrNameLst>
                                      </p:cBhvr>
                                      <p:tavLst>
                                        <p:tav tm="0">
                                          <p:val>
                                            <p:fltVal val="360.000000"/>
                                          </p:val>
                                        </p:tav>
                                        <p:tav tm="100000">
                                          <p:val>
                                            <p:fltVal val="0.000000"/>
                                          </p:val>
                                        </p:tav>
                                      </p:tavLst>
                                    </p:anim>
                                    <p:animEffect filter="fade">
                                      <p:cBhvr>
                                        <p:cTn id="10" dur="500"/>
                                        <p:tgtEl>
                                          <p:spTgt spid="18448"/>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8436"/>
                                        </p:tgtEl>
                                        <p:attrNameLst>
                                          <p:attrName>style.visibility</p:attrName>
                                        </p:attrNameLst>
                                      </p:cBhvr>
                                      <p:to>
                                        <p:strVal val="visible"/>
                                      </p:to>
                                    </p:set>
                                    <p:anim calcmode="lin" valueType="num">
                                      <p:cBhvr>
                                        <p:cTn id="14" dur="500" fill="hold"/>
                                        <p:tgtEl>
                                          <p:spTgt spid="18436"/>
                                        </p:tgtEl>
                                        <p:attrNameLst>
                                          <p:attrName>ppt_x</p:attrName>
                                        </p:attrNameLst>
                                      </p:cBhvr>
                                      <p:tavLst>
                                        <p:tav tm="0">
                                          <p:val>
                                            <p:strVal val="1+#ppt_w/2"/>
                                          </p:val>
                                        </p:tav>
                                        <p:tav tm="100000">
                                          <p:val>
                                            <p:strVal val="#ppt_x"/>
                                          </p:val>
                                        </p:tav>
                                      </p:tavLst>
                                    </p:anim>
                                    <p:anim calcmode="lin" valueType="num">
                                      <p:cBhvr>
                                        <p:cTn id="15" dur="500" fill="hold"/>
                                        <p:tgtEl>
                                          <p:spTgt spid="1843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p:cTn id="19" dur="500" fill="hold"/>
                                        <p:tgtEl>
                                          <p:spTgt spid="18439"/>
                                        </p:tgtEl>
                                        <p:attrNameLst>
                                          <p:attrName>ppt_x</p:attrName>
                                        </p:attrNameLst>
                                      </p:cBhvr>
                                      <p:tavLst>
                                        <p:tav tm="0">
                                          <p:val>
                                            <p:strVal val="1+#ppt_w/2"/>
                                          </p:val>
                                        </p:tav>
                                        <p:tav tm="100000">
                                          <p:val>
                                            <p:strVal val="#ppt_x"/>
                                          </p:val>
                                        </p:tav>
                                      </p:tavLst>
                                    </p:anim>
                                    <p:anim calcmode="lin" valueType="num">
                                      <p:cBhvr>
                                        <p:cTn id="20" dur="500" fill="hold"/>
                                        <p:tgtEl>
                                          <p:spTgt spid="1843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8442"/>
                                        </p:tgtEl>
                                        <p:attrNameLst>
                                          <p:attrName>style.visibility</p:attrName>
                                        </p:attrNameLst>
                                      </p:cBhvr>
                                      <p:to>
                                        <p:strVal val="visible"/>
                                      </p:to>
                                    </p:set>
                                    <p:anim calcmode="lin" valueType="num">
                                      <p:cBhvr>
                                        <p:cTn id="24" dur="500" fill="hold"/>
                                        <p:tgtEl>
                                          <p:spTgt spid="18442"/>
                                        </p:tgtEl>
                                        <p:attrNameLst>
                                          <p:attrName>ppt_x</p:attrName>
                                        </p:attrNameLst>
                                      </p:cBhvr>
                                      <p:tavLst>
                                        <p:tav tm="0">
                                          <p:val>
                                            <p:strVal val="1+#ppt_w/2"/>
                                          </p:val>
                                        </p:tav>
                                        <p:tav tm="100000">
                                          <p:val>
                                            <p:strVal val="#ppt_x"/>
                                          </p:val>
                                        </p:tav>
                                      </p:tavLst>
                                    </p:anim>
                                    <p:anim calcmode="lin" valueType="num">
                                      <p:cBhvr>
                                        <p:cTn id="25" dur="500" fill="hold"/>
                                        <p:tgtEl>
                                          <p:spTgt spid="1844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8445"/>
                                        </p:tgtEl>
                                        <p:attrNameLst>
                                          <p:attrName>style.visibility</p:attrName>
                                        </p:attrNameLst>
                                      </p:cBhvr>
                                      <p:to>
                                        <p:strVal val="visible"/>
                                      </p:to>
                                    </p:set>
                                    <p:anim calcmode="lin" valueType="num">
                                      <p:cBhvr>
                                        <p:cTn id="29" dur="500" fill="hold"/>
                                        <p:tgtEl>
                                          <p:spTgt spid="18445"/>
                                        </p:tgtEl>
                                        <p:attrNameLst>
                                          <p:attrName>ppt_x</p:attrName>
                                        </p:attrNameLst>
                                      </p:cBhvr>
                                      <p:tavLst>
                                        <p:tav tm="0">
                                          <p:val>
                                            <p:strVal val="1+#ppt_w/2"/>
                                          </p:val>
                                        </p:tav>
                                        <p:tav tm="100000">
                                          <p:val>
                                            <p:strVal val="#ppt_x"/>
                                          </p:val>
                                        </p:tav>
                                      </p:tavLst>
                                    </p:anim>
                                    <p:anim calcmode="lin" valueType="num">
                                      <p:cBhvr>
                                        <p:cTn id="30" dur="500" fill="hold"/>
                                        <p:tgtEl>
                                          <p:spTgt spid="1844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8453"/>
                                        </p:tgtEl>
                                        <p:attrNameLst>
                                          <p:attrName>style.visibility</p:attrName>
                                        </p:attrNameLst>
                                      </p:cBhvr>
                                      <p:to>
                                        <p:strVal val="visible"/>
                                      </p:to>
                                    </p:set>
                                    <p:anim calcmode="lin" valueType="num">
                                      <p:cBhvr>
                                        <p:cTn id="34" dur="500" fill="hold"/>
                                        <p:tgtEl>
                                          <p:spTgt spid="1845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8453"/>
                                        </p:tgtEl>
                                        <p:attrNameLst>
                                          <p:attrName>ppt_y</p:attrName>
                                        </p:attrNameLst>
                                      </p:cBhvr>
                                      <p:tavLst>
                                        <p:tav tm="0">
                                          <p:val>
                                            <p:strVal val="#ppt_y"/>
                                          </p:val>
                                        </p:tav>
                                        <p:tav tm="100000">
                                          <p:val>
                                            <p:strVal val="#ppt_y"/>
                                          </p:val>
                                        </p:tav>
                                      </p:tavLst>
                                    </p:anim>
                                    <p:anim calcmode="lin" valueType="num">
                                      <p:cBhvr>
                                        <p:cTn id="36" dur="500" fill="hold"/>
                                        <p:tgtEl>
                                          <p:spTgt spid="1845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8453"/>
                                        </p:tgtEl>
                                        <p:attrNameLst>
                                          <p:attrName>ppt_w</p:attrName>
                                        </p:attrNameLst>
                                      </p:cBhvr>
                                      <p:tavLst>
                                        <p:tav tm="0">
                                          <p:val>
                                            <p:strVal val="#ppt_w/10"/>
                                          </p:val>
                                        </p:tav>
                                        <p:tav tm="50000">
                                          <p:val>
                                            <p:strVal val="#ppt_w+.01"/>
                                          </p:val>
                                        </p:tav>
                                        <p:tav tm="100000">
                                          <p:val>
                                            <p:strVal val="#ppt_w"/>
                                          </p:val>
                                        </p:tav>
                                      </p:tavLst>
                                    </p:anim>
                                    <p:animEffect filter="fade">
                                      <p:cBhvr>
                                        <p:cTn id="38" dur="500" tmFilter="0,0; .5, 1; 1, 1"/>
                                        <p:tgtEl>
                                          <p:spTgt spid="18453"/>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8452"/>
                                        </p:tgtEl>
                                        <p:attrNameLst>
                                          <p:attrName>style.visibility</p:attrName>
                                        </p:attrNameLst>
                                      </p:cBhvr>
                                      <p:to>
                                        <p:strVal val="visible"/>
                                      </p:to>
                                    </p:set>
                                    <p:animEffect filter="wipe(right)">
                                      <p:cBhvr>
                                        <p:cTn id="41" dur="500"/>
                                        <p:tgtEl>
                                          <p:spTgt spid="18452"/>
                                        </p:tgtEl>
                                      </p:cBhvr>
                                    </p:animEffect>
                                  </p:childTnLst>
                                </p:cTn>
                              </p:par>
                            </p:childTnLst>
                          </p:cTn>
                        </p:par>
                        <p:par>
                          <p:cTn id="42" fill="hold">
                            <p:stCondLst>
                              <p:cond delay="2750"/>
                            </p:stCondLst>
                            <p:childTnLst>
                              <p:par>
                                <p:cTn id="43" presetID="12" presetClass="entr" presetSubtype="1" fill="hold" grpId="0" nodeType="afterEffect">
                                  <p:stCondLst>
                                    <p:cond delay="0"/>
                                  </p:stCondLst>
                                  <p:childTnLst>
                                    <p:set>
                                      <p:cBhvr>
                                        <p:cTn id="44" dur="1" fill="hold">
                                          <p:stCondLst>
                                            <p:cond delay="0"/>
                                          </p:stCondLst>
                                        </p:cTn>
                                        <p:tgtEl>
                                          <p:spTgt spid="18451"/>
                                        </p:tgtEl>
                                        <p:attrNameLst>
                                          <p:attrName>style.visibility</p:attrName>
                                        </p:attrNameLst>
                                      </p:cBhvr>
                                      <p:to>
                                        <p:strVal val="visible"/>
                                      </p:to>
                                    </p:set>
                                    <p:anim calcmode="lin" valueType="num">
                                      <p:cBhvr>
                                        <p:cTn id="45" dur="500"/>
                                        <p:tgtEl>
                                          <p:spTgt spid="18451"/>
                                        </p:tgtEl>
                                        <p:attrNameLst>
                                          <p:attrName>ppt_y</p:attrName>
                                        </p:attrNameLst>
                                      </p:cBhvr>
                                      <p:tavLst>
                                        <p:tav tm="0">
                                          <p:val>
                                            <p:strVal val="#ppt_y-#ppt_h*1.125000"/>
                                          </p:val>
                                        </p:tav>
                                        <p:tav tm="100000">
                                          <p:val>
                                            <p:strVal val="#ppt_y"/>
                                          </p:val>
                                        </p:tav>
                                      </p:tavLst>
                                    </p:anim>
                                    <p:animEffect filter="wipe(down)">
                                      <p:cBhvr>
                                        <p:cTn id="46"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bldLvl="0"/>
      <p:bldP spid="18452" grpId="0" bldLvl="0" animBg="1"/>
      <p:bldP spid="18453"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48"/>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9460" name="组合 5"/>
          <p:cNvGrpSpPr/>
          <p:nvPr/>
        </p:nvGrpSpPr>
        <p:grpSpPr>
          <a:xfrm>
            <a:off x="1014413" y="987425"/>
            <a:ext cx="1973262" cy="1973263"/>
            <a:chOff x="0" y="0"/>
            <a:chExt cx="1973263" cy="1973263"/>
          </a:xfrm>
        </p:grpSpPr>
        <p:sp>
          <p:nvSpPr>
            <p:cNvPr id="17432" name="AutoShape 23"/>
            <p:cNvSpPr>
              <a:spLocks noChangeAspect="1" noTextEdit="1"/>
            </p:cNvSpPr>
            <p:nvPr/>
          </p:nvSpPr>
          <p:spPr>
            <a:xfrm>
              <a:off x="0" y="4762"/>
              <a:ext cx="1968500" cy="1968500"/>
            </a:xfrm>
            <a:prstGeom prst="rect">
              <a:avLst/>
            </a:prstGeom>
            <a:noFill/>
            <a:ln w="9525">
              <a:noFill/>
            </a:ln>
          </p:spPr>
          <p:txBody>
            <a:bodyPr/>
            <a:p>
              <a:endParaRPr lang="zh-CN" altLang="en-US"/>
            </a:p>
          </p:txBody>
        </p:sp>
        <p:sp>
          <p:nvSpPr>
            <p:cNvPr id="17433" name="Freeform 25"/>
            <p:cNvSpPr/>
            <p:nvPr/>
          </p:nvSpPr>
          <p:spPr>
            <a:xfrm>
              <a:off x="0" y="0"/>
              <a:ext cx="1973263" cy="1973263"/>
            </a:xfrm>
            <a:custGeom>
              <a:avLst/>
              <a:gdLst>
                <a:gd name="txL" fmla="*/ 0 w 388"/>
                <a:gd name="txT" fmla="*/ 0 h 388"/>
                <a:gd name="txR" fmla="*/ 388 w 388"/>
                <a:gd name="txB" fmla="*/ 388 h 388"/>
              </a:gdLst>
              <a:ahLst/>
              <a:cxnLst>
                <a:cxn ang="0">
                  <a:pos x="2147483647" y="2147483647"/>
                </a:cxn>
                <a:cxn ang="0">
                  <a:pos x="2147483647" y="2147483647"/>
                </a:cxn>
                <a:cxn ang="0">
                  <a:pos x="2147483647" y="2147483647"/>
                </a:cxn>
                <a:cxn ang="0">
                  <a:pos x="2147483647" y="2147483647"/>
                </a:cxn>
                <a:cxn ang="0">
                  <a:pos x="2147483647" y="2147483647"/>
                </a:cxn>
                <a:cxn ang="0">
                  <a:pos x="1939849758" y="2147483647"/>
                </a:cxn>
                <a:cxn ang="0">
                  <a:pos x="1939849758" y="2147483647"/>
                </a:cxn>
                <a:cxn ang="0">
                  <a:pos x="2147483647" y="2147483647"/>
                </a:cxn>
                <a:cxn ang="0">
                  <a:pos x="2147483647" y="1913983738"/>
                </a:cxn>
                <a:cxn ang="0">
                  <a:pos x="2147483647" y="1913983738"/>
                </a:cxn>
                <a:cxn ang="0">
                  <a:pos x="2147483647" y="0"/>
                </a:cxn>
                <a:cxn ang="0">
                  <a:pos x="2147483647" y="0"/>
                </a:cxn>
                <a:cxn ang="0">
                  <a:pos x="1448420814" y="1448420814"/>
                </a:cxn>
                <a:cxn ang="0">
                  <a:pos x="0" y="2147483647"/>
                </a:cxn>
                <a:cxn ang="0">
                  <a:pos x="0" y="2147483647"/>
                </a:cxn>
                <a:cxn ang="0">
                  <a:pos x="1448420814"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rgbClr val="7D6B67">
                <a:alpha val="100000"/>
              </a:srgbClr>
            </a:solidFill>
            <a:ln w="9525">
              <a:noFill/>
            </a:ln>
          </p:spPr>
          <p:txBody>
            <a:bodyPr/>
            <a:p>
              <a:endParaRPr lang="zh-CN" altLang="en-US"/>
            </a:p>
          </p:txBody>
        </p:sp>
        <p:sp>
          <p:nvSpPr>
            <p:cNvPr id="17434" name="Freeform 26"/>
            <p:cNvSpPr/>
            <p:nvPr/>
          </p:nvSpPr>
          <p:spPr>
            <a:xfrm>
              <a:off x="0" y="0"/>
              <a:ext cx="1973263" cy="1973263"/>
            </a:xfrm>
            <a:custGeom>
              <a:avLst/>
              <a:gdLst>
                <a:gd name="txL" fmla="*/ 0 w 388"/>
                <a:gd name="txT" fmla="*/ 0 h 388"/>
                <a:gd name="txR" fmla="*/ 388 w 388"/>
                <a:gd name="txB" fmla="*/ 388 h 388"/>
              </a:gdLst>
              <a:ahLst/>
              <a:cxnLst>
                <a:cxn ang="0">
                  <a:pos x="2147483647" y="2147483647"/>
                </a:cxn>
                <a:cxn ang="0">
                  <a:pos x="2147483647" y="2147483647"/>
                </a:cxn>
                <a:cxn ang="0">
                  <a:pos x="2147483647" y="2147483647"/>
                </a:cxn>
                <a:cxn ang="0">
                  <a:pos x="2147483647" y="2147483647"/>
                </a:cxn>
                <a:cxn ang="0">
                  <a:pos x="2147483647" y="2147483647"/>
                </a:cxn>
                <a:cxn ang="0">
                  <a:pos x="1939849758" y="2147483647"/>
                </a:cxn>
                <a:cxn ang="0">
                  <a:pos x="1939849758" y="2147483647"/>
                </a:cxn>
                <a:cxn ang="0">
                  <a:pos x="2147483647" y="2147483647"/>
                </a:cxn>
                <a:cxn ang="0">
                  <a:pos x="2147483647" y="1913983738"/>
                </a:cxn>
                <a:cxn ang="0">
                  <a:pos x="2147483647" y="1913983738"/>
                </a:cxn>
                <a:cxn ang="0">
                  <a:pos x="2147483647" y="0"/>
                </a:cxn>
                <a:cxn ang="0">
                  <a:pos x="2147483647" y="0"/>
                </a:cxn>
                <a:cxn ang="0">
                  <a:pos x="1448420814" y="1448420814"/>
                </a:cxn>
                <a:cxn ang="0">
                  <a:pos x="0" y="2147483647"/>
                </a:cxn>
                <a:cxn ang="0">
                  <a:pos x="0" y="2147483647"/>
                </a:cxn>
                <a:cxn ang="0">
                  <a:pos x="1448420814"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rgbClr val="E6FA6F">
                <a:alpha val="100000"/>
              </a:srgbClr>
            </a:solidFill>
            <a:ln w="9525">
              <a:noFill/>
            </a:ln>
          </p:spPr>
          <p:txBody>
            <a:bodyPr/>
            <a:p>
              <a:endParaRPr lang="zh-CN" altLang="en-US"/>
            </a:p>
          </p:txBody>
        </p:sp>
        <p:sp>
          <p:nvSpPr>
            <p:cNvPr id="17435" name="Oval 27"/>
            <p:cNvSpPr/>
            <p:nvPr/>
          </p:nvSpPr>
          <p:spPr>
            <a:xfrm>
              <a:off x="157163" y="157162"/>
              <a:ext cx="1638300" cy="1638300"/>
            </a:xfrm>
            <a:prstGeom prst="ellipse">
              <a:avLst/>
            </a:prstGeom>
            <a:solidFill>
              <a:srgbClr val="4BACC6"/>
            </a:solidFill>
            <a:ln w="9525">
              <a:noFill/>
            </a:ln>
          </p:spPr>
          <p:txBody>
            <a:bodyPr/>
            <a:p>
              <a:endParaRPr lang="zh-CN" altLang="zh-CN"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436" name="矩形 10"/>
            <p:cNvSpPr/>
            <p:nvPr/>
          </p:nvSpPr>
          <p:spPr>
            <a:xfrm>
              <a:off x="367141" y="622126"/>
              <a:ext cx="1266693" cy="830997"/>
            </a:xfrm>
            <a:prstGeom prst="rect">
              <a:avLst/>
            </a:prstGeom>
            <a:noFill/>
            <a:ln w="9525">
              <a:noFill/>
            </a:ln>
          </p:spPr>
          <p:txBody>
            <a:bodyPr wrap="none">
              <a:spAutoFit/>
            </a:bodyPr>
            <a:p>
              <a:pPr algn="ctr"/>
              <a:r>
                <a:rPr lang="en-US" altLang="zh-CN" sz="4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75%</a:t>
              </a:r>
              <a:endParaRPr lang="zh-CN" altLang="en-US" sz="4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9466" name="组合 11"/>
          <p:cNvGrpSpPr/>
          <p:nvPr/>
        </p:nvGrpSpPr>
        <p:grpSpPr>
          <a:xfrm>
            <a:off x="3314700" y="992188"/>
            <a:ext cx="2305050" cy="1968500"/>
            <a:chOff x="0" y="0"/>
            <a:chExt cx="2305192" cy="1968500"/>
          </a:xfrm>
        </p:grpSpPr>
        <p:sp>
          <p:nvSpPr>
            <p:cNvPr id="17428" name="AutoShape 14"/>
            <p:cNvSpPr>
              <a:spLocks noChangeAspect="1" noTextEdit="1"/>
            </p:cNvSpPr>
            <p:nvPr/>
          </p:nvSpPr>
          <p:spPr>
            <a:xfrm>
              <a:off x="336692" y="0"/>
              <a:ext cx="1968500" cy="1968500"/>
            </a:xfrm>
            <a:prstGeom prst="rect">
              <a:avLst/>
            </a:prstGeom>
            <a:noFill/>
            <a:ln w="9525">
              <a:noFill/>
            </a:ln>
          </p:spPr>
          <p:txBody>
            <a:bodyPr/>
            <a:p>
              <a:endParaRPr lang="zh-CN" altLang="en-US"/>
            </a:p>
          </p:txBody>
        </p:sp>
        <p:sp>
          <p:nvSpPr>
            <p:cNvPr id="17429" name="Freeform 17"/>
            <p:cNvSpPr/>
            <p:nvPr/>
          </p:nvSpPr>
          <p:spPr>
            <a:xfrm rot="-2869658">
              <a:off x="514538" y="326552"/>
              <a:ext cx="986609" cy="2015688"/>
            </a:xfrm>
            <a:custGeom>
              <a:avLst/>
              <a:gdLst>
                <a:gd name="txL" fmla="*/ 0 w 7029"/>
                <a:gd name="txT" fmla="*/ 0 h 10000"/>
                <a:gd name="txR" fmla="*/ 7029 w 7029"/>
                <a:gd name="txB" fmla="*/ 10000 h 10000"/>
              </a:gdLst>
              <a:ahLst/>
              <a:cxnLst>
                <a:cxn ang="0">
                  <a:pos x="138483044" y="397767606"/>
                </a:cxn>
                <a:cxn ang="0">
                  <a:pos x="138483044" y="315735554"/>
                </a:cxn>
                <a:cxn ang="0">
                  <a:pos x="136355287" y="315735554"/>
                </a:cxn>
                <a:cxn ang="0">
                  <a:pos x="79240185" y="283962869"/>
                </a:cxn>
                <a:cxn ang="0">
                  <a:pos x="53529398" y="198883702"/>
                </a:cxn>
                <a:cxn ang="0">
                  <a:pos x="53529398" y="195795870"/>
                </a:cxn>
                <a:cxn ang="0">
                  <a:pos x="77801889" y="111732408"/>
                </a:cxn>
                <a:cxn ang="0">
                  <a:pos x="136355287" y="75856185"/>
                </a:cxn>
                <a:cxn ang="0">
                  <a:pos x="138483044" y="75856185"/>
                </a:cxn>
                <a:cxn ang="0">
                  <a:pos x="138483044" y="0"/>
                </a:cxn>
                <a:cxn ang="0">
                  <a:pos x="136355287" y="0"/>
                </a:cxn>
                <a:cxn ang="0">
                  <a:pos x="39974719" y="57410221"/>
                </a:cxn>
                <a:cxn ang="0">
                  <a:pos x="0" y="195795870"/>
                </a:cxn>
                <a:cxn ang="0">
                  <a:pos x="0" y="198883702"/>
                </a:cxn>
                <a:cxn ang="0">
                  <a:pos x="39974719" y="340357385"/>
                </a:cxn>
                <a:cxn ang="0">
                  <a:pos x="136355287" y="397767606"/>
                </a:cxn>
                <a:cxn ang="0">
                  <a:pos x="138483044" y="397767606"/>
                </a:cxn>
              </a:cxnLst>
              <a:rect l="txL" t="txT" r="txR" b="txB"/>
              <a:pathLst>
                <a:path w="7029" h="10000">
                  <a:moveTo>
                    <a:pt x="7029" y="9790"/>
                  </a:moveTo>
                  <a:cubicBezTo>
                    <a:pt x="7047" y="9454"/>
                    <a:pt x="7047" y="8107"/>
                    <a:pt x="7029" y="7771"/>
                  </a:cubicBezTo>
                  <a:lnTo>
                    <a:pt x="6921" y="7771"/>
                  </a:lnTo>
                  <a:cubicBezTo>
                    <a:pt x="5797" y="7771"/>
                    <a:pt x="4783" y="7494"/>
                    <a:pt x="4022" y="6989"/>
                  </a:cubicBezTo>
                  <a:cubicBezTo>
                    <a:pt x="3225" y="6485"/>
                    <a:pt x="2717" y="5752"/>
                    <a:pt x="2717" y="4895"/>
                  </a:cubicBezTo>
                  <a:lnTo>
                    <a:pt x="2717" y="4819"/>
                  </a:lnTo>
                  <a:cubicBezTo>
                    <a:pt x="2717" y="4012"/>
                    <a:pt x="3188" y="3280"/>
                    <a:pt x="3949" y="2750"/>
                  </a:cubicBezTo>
                  <a:cubicBezTo>
                    <a:pt x="4710" y="2220"/>
                    <a:pt x="5797" y="1867"/>
                    <a:pt x="6921" y="1867"/>
                  </a:cubicBezTo>
                  <a:lnTo>
                    <a:pt x="7029" y="1867"/>
                  </a:lnTo>
                  <a:lnTo>
                    <a:pt x="7029" y="0"/>
                  </a:lnTo>
                  <a:lnTo>
                    <a:pt x="6921" y="0"/>
                  </a:lnTo>
                  <a:cubicBezTo>
                    <a:pt x="5000" y="0"/>
                    <a:pt x="3296" y="530"/>
                    <a:pt x="2029" y="1413"/>
                  </a:cubicBezTo>
                  <a:cubicBezTo>
                    <a:pt x="761" y="2271"/>
                    <a:pt x="0" y="3482"/>
                    <a:pt x="0" y="4819"/>
                  </a:cubicBezTo>
                  <a:lnTo>
                    <a:pt x="0" y="4895"/>
                  </a:lnTo>
                  <a:cubicBezTo>
                    <a:pt x="36" y="6283"/>
                    <a:pt x="797" y="7494"/>
                    <a:pt x="2029" y="8377"/>
                  </a:cubicBezTo>
                  <a:cubicBezTo>
                    <a:pt x="3296" y="9260"/>
                    <a:pt x="5035" y="9790"/>
                    <a:pt x="6921" y="9790"/>
                  </a:cubicBezTo>
                  <a:cubicBezTo>
                    <a:pt x="6957" y="9790"/>
                    <a:pt x="6516" y="10264"/>
                    <a:pt x="7029" y="9790"/>
                  </a:cubicBezTo>
                  <a:close/>
                </a:path>
              </a:pathLst>
            </a:custGeom>
            <a:solidFill>
              <a:srgbClr val="E6FA6F">
                <a:alpha val="100000"/>
              </a:srgbClr>
            </a:solidFill>
            <a:ln w="9525">
              <a:noFill/>
            </a:ln>
          </p:spPr>
          <p:txBody>
            <a:bodyPr/>
            <a:p>
              <a:endParaRPr lang="zh-CN" altLang="en-US"/>
            </a:p>
          </p:txBody>
        </p:sp>
        <p:sp>
          <p:nvSpPr>
            <p:cNvPr id="17430" name="Oval 18"/>
            <p:cNvSpPr/>
            <p:nvPr/>
          </p:nvSpPr>
          <p:spPr>
            <a:xfrm>
              <a:off x="493855" y="152400"/>
              <a:ext cx="1638300" cy="1638300"/>
            </a:xfrm>
            <a:prstGeom prst="ellipse">
              <a:avLst/>
            </a:prstGeom>
            <a:solidFill>
              <a:srgbClr val="4BACC6"/>
            </a:solidFill>
            <a:ln w="9525">
              <a:noFill/>
            </a:ln>
          </p:spPr>
          <p:txBody>
            <a:bodyPr/>
            <a:p>
              <a:endParaRPr lang="zh-CN" altLang="zh-CN"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431" name="矩形 15"/>
            <p:cNvSpPr/>
            <p:nvPr/>
          </p:nvSpPr>
          <p:spPr>
            <a:xfrm>
              <a:off x="759859" y="617364"/>
              <a:ext cx="1266693" cy="830997"/>
            </a:xfrm>
            <a:prstGeom prst="rect">
              <a:avLst/>
            </a:prstGeom>
            <a:noFill/>
            <a:ln w="9525">
              <a:noFill/>
            </a:ln>
          </p:spPr>
          <p:txBody>
            <a:bodyPr wrap="none">
              <a:spAutoFit/>
            </a:bodyPr>
            <a:p>
              <a:pPr algn="ctr"/>
              <a:r>
                <a:rPr lang="en-US" altLang="zh-CN" sz="4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50%</a:t>
              </a:r>
              <a:endParaRPr lang="zh-CN" altLang="en-US" sz="4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9471" name="组合 16"/>
          <p:cNvGrpSpPr/>
          <p:nvPr/>
        </p:nvGrpSpPr>
        <p:grpSpPr>
          <a:xfrm>
            <a:off x="6288088" y="992188"/>
            <a:ext cx="2041525" cy="1968500"/>
            <a:chOff x="0" y="0"/>
            <a:chExt cx="2040585" cy="1968500"/>
          </a:xfrm>
        </p:grpSpPr>
        <p:sp>
          <p:nvSpPr>
            <p:cNvPr id="17423" name="Freeform 7"/>
            <p:cNvSpPr/>
            <p:nvPr/>
          </p:nvSpPr>
          <p:spPr>
            <a:xfrm rot="-2300773">
              <a:off x="67322" y="251219"/>
              <a:ext cx="1973263" cy="1688517"/>
            </a:xfrm>
            <a:custGeom>
              <a:avLst/>
              <a:gdLst>
                <a:gd name="txL" fmla="*/ 0 w 10000"/>
                <a:gd name="txT" fmla="*/ 0 h 9922"/>
                <a:gd name="txR" fmla="*/ 10000 w 10000"/>
                <a:gd name="txB" fmla="*/ 9922 h 9922"/>
              </a:gdLst>
              <a:ahLst/>
              <a:cxnLst>
                <a:cxn ang="0">
                  <a:pos x="309087180" y="119434924"/>
                </a:cxn>
                <a:cxn ang="0">
                  <a:pos x="276963643" y="189549222"/>
                </a:cxn>
                <a:cxn ang="0">
                  <a:pos x="194688442" y="218104764"/>
                </a:cxn>
                <a:cxn ang="0">
                  <a:pos x="191690069" y="218104764"/>
                </a:cxn>
                <a:cxn ang="0">
                  <a:pos x="111400760" y="191257990"/>
                </a:cxn>
                <a:cxn ang="0">
                  <a:pos x="75266565" y="119434924"/>
                </a:cxn>
                <a:cxn ang="0">
                  <a:pos x="75266565" y="116857391"/>
                </a:cxn>
                <a:cxn ang="0">
                  <a:pos x="109375995" y="45874158"/>
                </a:cxn>
                <a:cxn ang="0">
                  <a:pos x="56187085" y="0"/>
                </a:cxn>
                <a:cxn ang="0">
                  <a:pos x="0" y="116857391"/>
                </a:cxn>
                <a:cxn ang="0">
                  <a:pos x="0" y="119434924"/>
                </a:cxn>
                <a:cxn ang="0">
                  <a:pos x="56187085" y="238898608"/>
                </a:cxn>
                <a:cxn ang="0">
                  <a:pos x="191690069" y="287350298"/>
                </a:cxn>
                <a:cxn ang="0">
                  <a:pos x="194688442" y="287350298"/>
                </a:cxn>
                <a:cxn ang="0">
                  <a:pos x="333189601" y="238029843"/>
                </a:cxn>
                <a:cxn ang="0">
                  <a:pos x="389376687" y="119434924"/>
                </a:cxn>
                <a:cxn ang="0">
                  <a:pos x="309087180" y="119434924"/>
                </a:cxn>
              </a:cxnLst>
              <a:rect l="txL" t="txT" r="txR" b="txB"/>
              <a:pathLst>
                <a:path w="10000" h="9922">
                  <a:moveTo>
                    <a:pt x="7938" y="4124"/>
                  </a:moveTo>
                  <a:cubicBezTo>
                    <a:pt x="7912" y="5111"/>
                    <a:pt x="7629" y="5947"/>
                    <a:pt x="7113" y="6545"/>
                  </a:cubicBezTo>
                  <a:cubicBezTo>
                    <a:pt x="6598" y="7143"/>
                    <a:pt x="5876" y="7501"/>
                    <a:pt x="5000" y="7531"/>
                  </a:cubicBezTo>
                  <a:lnTo>
                    <a:pt x="4923" y="7531"/>
                  </a:lnTo>
                  <a:cubicBezTo>
                    <a:pt x="4124" y="7531"/>
                    <a:pt x="3402" y="7203"/>
                    <a:pt x="2861" y="6604"/>
                  </a:cubicBezTo>
                  <a:cubicBezTo>
                    <a:pt x="2294" y="6007"/>
                    <a:pt x="1933" y="5141"/>
                    <a:pt x="1933" y="4124"/>
                  </a:cubicBezTo>
                  <a:lnTo>
                    <a:pt x="1933" y="4035"/>
                  </a:lnTo>
                  <a:cubicBezTo>
                    <a:pt x="1933" y="3079"/>
                    <a:pt x="2891" y="2256"/>
                    <a:pt x="2809" y="1584"/>
                  </a:cubicBezTo>
                  <a:lnTo>
                    <a:pt x="1443" y="0"/>
                  </a:lnTo>
                  <a:cubicBezTo>
                    <a:pt x="541" y="1017"/>
                    <a:pt x="0" y="2451"/>
                    <a:pt x="0" y="4035"/>
                  </a:cubicBezTo>
                  <a:lnTo>
                    <a:pt x="0" y="4124"/>
                  </a:lnTo>
                  <a:cubicBezTo>
                    <a:pt x="26" y="5768"/>
                    <a:pt x="567" y="7203"/>
                    <a:pt x="1443" y="8249"/>
                  </a:cubicBezTo>
                  <a:cubicBezTo>
                    <a:pt x="2345" y="9294"/>
                    <a:pt x="3582" y="9922"/>
                    <a:pt x="4923" y="9922"/>
                  </a:cubicBezTo>
                  <a:lnTo>
                    <a:pt x="5000" y="9922"/>
                  </a:lnTo>
                  <a:cubicBezTo>
                    <a:pt x="6418" y="9892"/>
                    <a:pt x="7655" y="9264"/>
                    <a:pt x="8557" y="8219"/>
                  </a:cubicBezTo>
                  <a:cubicBezTo>
                    <a:pt x="9433" y="7173"/>
                    <a:pt x="9974" y="5739"/>
                    <a:pt x="10000" y="4124"/>
                  </a:cubicBezTo>
                  <a:lnTo>
                    <a:pt x="7938" y="4124"/>
                  </a:lnTo>
                  <a:close/>
                </a:path>
              </a:pathLst>
            </a:custGeom>
            <a:solidFill>
              <a:srgbClr val="E6FA6F">
                <a:alpha val="100000"/>
              </a:srgbClr>
            </a:solidFill>
            <a:ln w="9525">
              <a:noFill/>
            </a:ln>
          </p:spPr>
          <p:txBody>
            <a:bodyPr/>
            <a:p>
              <a:endParaRPr lang="zh-CN" altLang="en-US"/>
            </a:p>
          </p:txBody>
        </p:sp>
        <p:grpSp>
          <p:nvGrpSpPr>
            <p:cNvPr id="17424" name="组合 18"/>
            <p:cNvGrpSpPr/>
            <p:nvPr/>
          </p:nvGrpSpPr>
          <p:grpSpPr>
            <a:xfrm>
              <a:off x="0" y="0"/>
              <a:ext cx="1968500" cy="1968500"/>
              <a:chOff x="0" y="0"/>
              <a:chExt cx="1968500" cy="1968500"/>
            </a:xfrm>
          </p:grpSpPr>
          <p:sp>
            <p:nvSpPr>
              <p:cNvPr id="17425" name="AutoShape 5"/>
              <p:cNvSpPr>
                <a:spLocks noChangeAspect="1" noTextEdit="1"/>
              </p:cNvSpPr>
              <p:nvPr/>
            </p:nvSpPr>
            <p:spPr>
              <a:xfrm>
                <a:off x="0" y="0"/>
                <a:ext cx="1968500" cy="1968500"/>
              </a:xfrm>
              <a:prstGeom prst="rect">
                <a:avLst/>
              </a:prstGeom>
              <a:noFill/>
              <a:ln w="9525">
                <a:noFill/>
              </a:ln>
            </p:spPr>
            <p:txBody>
              <a:bodyPr/>
              <a:p>
                <a:endParaRPr lang="zh-CN" altLang="en-US"/>
              </a:p>
            </p:txBody>
          </p:sp>
          <p:sp>
            <p:nvSpPr>
              <p:cNvPr id="17426" name="Oval 9"/>
              <p:cNvSpPr/>
              <p:nvPr/>
            </p:nvSpPr>
            <p:spPr>
              <a:xfrm>
                <a:off x="157163" y="152400"/>
                <a:ext cx="1638300" cy="1638300"/>
              </a:xfrm>
              <a:prstGeom prst="ellipse">
                <a:avLst/>
              </a:prstGeom>
              <a:solidFill>
                <a:srgbClr val="4BACC6"/>
              </a:solidFill>
              <a:ln w="9525">
                <a:noFill/>
              </a:ln>
            </p:spPr>
            <p:txBody>
              <a:bodyPr/>
              <a:p>
                <a:endParaRPr lang="zh-CN" altLang="zh-CN"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427" name="矩形 21"/>
              <p:cNvSpPr/>
              <p:nvPr/>
            </p:nvSpPr>
            <p:spPr>
              <a:xfrm>
                <a:off x="364760" y="617364"/>
                <a:ext cx="1266693" cy="830997"/>
              </a:xfrm>
              <a:prstGeom prst="rect">
                <a:avLst/>
              </a:prstGeom>
              <a:noFill/>
              <a:ln w="9525">
                <a:noFill/>
              </a:ln>
            </p:spPr>
            <p:txBody>
              <a:bodyPr wrap="none">
                <a:spAutoFit/>
              </a:bodyPr>
              <a:p>
                <a:pPr algn="ctr"/>
                <a:r>
                  <a:rPr lang="en-US" altLang="zh-CN" sz="4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60%</a:t>
                </a:r>
                <a:endParaRPr lang="zh-CN" altLang="en-US" sz="4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grpSp>
        <p:nvGrpSpPr>
          <p:cNvPr id="19477" name="组合 22"/>
          <p:cNvGrpSpPr/>
          <p:nvPr/>
        </p:nvGrpSpPr>
        <p:grpSpPr>
          <a:xfrm>
            <a:off x="1176338" y="3152775"/>
            <a:ext cx="1774825" cy="1289050"/>
            <a:chOff x="0" y="0"/>
            <a:chExt cx="1774972" cy="1288308"/>
          </a:xfrm>
        </p:grpSpPr>
        <p:sp>
          <p:nvSpPr>
            <p:cNvPr id="17421" name="TextBox 23"/>
            <p:cNvSpPr/>
            <p:nvPr/>
          </p:nvSpPr>
          <p:spPr>
            <a:xfrm>
              <a:off x="29708" y="518867"/>
              <a:ext cx="1745264" cy="769441"/>
            </a:xfrm>
            <a:prstGeom prst="rect">
              <a:avLst/>
            </a:prstGeom>
            <a:noFill/>
            <a:ln w="9525">
              <a:noFill/>
            </a:ln>
          </p:spPr>
          <p:txBody>
            <a:bodyPr>
              <a:spAutoFit/>
            </a:bodyPr>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422" name="矩形 24"/>
            <p:cNvSpPr/>
            <p:nvPr/>
          </p:nvSpPr>
          <p:spPr>
            <a:xfrm>
              <a:off x="0" y="0"/>
              <a:ext cx="1595309" cy="523220"/>
            </a:xfrm>
            <a:prstGeom prst="rect">
              <a:avLst/>
            </a:prstGeom>
            <a:solidFill>
              <a:schemeClr val="bg1"/>
            </a:solidFill>
            <a:ln w="9525">
              <a:noFill/>
            </a:ln>
          </p:spPr>
          <p:txBody>
            <a:bodyPr wrap="none">
              <a:spAutoFit/>
            </a:bodyPr>
            <a:p>
              <a:pPr algn="ctr"/>
              <a:r>
                <a:rPr lang="zh-CN" altLang="en-US" sz="2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a:t>
              </a:r>
              <a:endParaRPr lang="zh-CN" altLang="en-US" dirty="0">
                <a:latin typeface="Arial" panose="020B0604020202020204" pitchFamily="34" charset="0"/>
              </a:endParaRPr>
            </a:p>
          </p:txBody>
        </p:sp>
      </p:grpSp>
      <p:grpSp>
        <p:nvGrpSpPr>
          <p:cNvPr id="19480" name="组合 25"/>
          <p:cNvGrpSpPr/>
          <p:nvPr/>
        </p:nvGrpSpPr>
        <p:grpSpPr>
          <a:xfrm>
            <a:off x="3913188" y="3152775"/>
            <a:ext cx="1779587" cy="1289050"/>
            <a:chOff x="0" y="0"/>
            <a:chExt cx="1779436" cy="1288308"/>
          </a:xfrm>
        </p:grpSpPr>
        <p:sp>
          <p:nvSpPr>
            <p:cNvPr id="17419" name="TextBox 26"/>
            <p:cNvSpPr/>
            <p:nvPr/>
          </p:nvSpPr>
          <p:spPr>
            <a:xfrm>
              <a:off x="34172" y="518867"/>
              <a:ext cx="1745264" cy="769441"/>
            </a:xfrm>
            <a:prstGeom prst="rect">
              <a:avLst/>
            </a:prstGeom>
            <a:noFill/>
            <a:ln w="9525">
              <a:noFill/>
            </a:ln>
          </p:spPr>
          <p:txBody>
            <a:bodyPr>
              <a:spAutoFit/>
            </a:bodyPr>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420" name="矩形 27"/>
            <p:cNvSpPr/>
            <p:nvPr/>
          </p:nvSpPr>
          <p:spPr>
            <a:xfrm>
              <a:off x="0" y="0"/>
              <a:ext cx="1595309" cy="523220"/>
            </a:xfrm>
            <a:prstGeom prst="rect">
              <a:avLst/>
            </a:prstGeom>
            <a:solidFill>
              <a:schemeClr val="bg1"/>
            </a:solidFill>
            <a:ln w="9525">
              <a:noFill/>
            </a:ln>
          </p:spPr>
          <p:txBody>
            <a:bodyPr wrap="none">
              <a:spAutoFit/>
            </a:bodyPr>
            <a:p>
              <a:pPr algn="ctr"/>
              <a:r>
                <a:rPr lang="zh-CN" altLang="en-US" sz="2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a:t>
              </a:r>
              <a:endParaRPr lang="zh-CN" altLang="en-US" dirty="0">
                <a:latin typeface="Arial" panose="020B0604020202020204" pitchFamily="34" charset="0"/>
              </a:endParaRPr>
            </a:p>
          </p:txBody>
        </p:sp>
      </p:grpSp>
      <p:grpSp>
        <p:nvGrpSpPr>
          <p:cNvPr id="19483" name="组合 28"/>
          <p:cNvGrpSpPr/>
          <p:nvPr/>
        </p:nvGrpSpPr>
        <p:grpSpPr>
          <a:xfrm>
            <a:off x="6648450" y="3154363"/>
            <a:ext cx="1774825" cy="1287462"/>
            <a:chOff x="0" y="0"/>
            <a:chExt cx="1774972" cy="1288308"/>
          </a:xfrm>
        </p:grpSpPr>
        <p:sp>
          <p:nvSpPr>
            <p:cNvPr id="17417" name="TextBox 29"/>
            <p:cNvSpPr/>
            <p:nvPr/>
          </p:nvSpPr>
          <p:spPr>
            <a:xfrm>
              <a:off x="29708" y="518867"/>
              <a:ext cx="1745264" cy="769441"/>
            </a:xfrm>
            <a:prstGeom prst="rect">
              <a:avLst/>
            </a:prstGeom>
            <a:noFill/>
            <a:ln w="9525">
              <a:noFill/>
            </a:ln>
          </p:spPr>
          <p:txBody>
            <a:bodyPr>
              <a:spAutoFit/>
            </a:bodyPr>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单击输入文本内容</a:t>
              </a:r>
              <a:endPar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418" name="矩形 30"/>
            <p:cNvSpPr/>
            <p:nvPr/>
          </p:nvSpPr>
          <p:spPr>
            <a:xfrm>
              <a:off x="0" y="0"/>
              <a:ext cx="1595309" cy="523220"/>
            </a:xfrm>
            <a:prstGeom prst="rect">
              <a:avLst/>
            </a:prstGeom>
            <a:solidFill>
              <a:schemeClr val="bg1"/>
            </a:solidFill>
            <a:ln w="9525">
              <a:noFill/>
            </a:ln>
          </p:spPr>
          <p:txBody>
            <a:bodyPr wrap="none">
              <a:spAutoFit/>
            </a:bodyPr>
            <a:p>
              <a:pPr algn="ctr"/>
              <a:r>
                <a:rPr lang="zh-CN" altLang="en-US" sz="28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a:t>
              </a:r>
              <a:endParaRPr lang="zh-CN" altLang="en-US" dirty="0">
                <a:latin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000000"/>
                                          </p:val>
                                        </p:tav>
                                        <p:tav tm="100000">
                                          <p:val>
                                            <p:strVal val="#ppt_w"/>
                                          </p:val>
                                        </p:tav>
                                      </p:tavLst>
                                    </p:anim>
                                    <p:anim calcmode="lin" valueType="num">
                                      <p:cBhvr>
                                        <p:cTn id="8" dur="500" fill="hold"/>
                                        <p:tgtEl>
                                          <p:spTgt spid="19460"/>
                                        </p:tgtEl>
                                        <p:attrNameLst>
                                          <p:attrName>ppt_h</p:attrName>
                                        </p:attrNameLst>
                                      </p:cBhvr>
                                      <p:tavLst>
                                        <p:tav tm="0">
                                          <p:val>
                                            <p:fltVal val="0.000000"/>
                                          </p:val>
                                        </p:tav>
                                        <p:tav tm="100000">
                                          <p:val>
                                            <p:strVal val="#ppt_h"/>
                                          </p:val>
                                        </p:tav>
                                      </p:tavLst>
                                    </p:anim>
                                    <p:anim calcmode="lin" valueType="num">
                                      <p:cBhvr>
                                        <p:cTn id="9" dur="500" fill="hold"/>
                                        <p:tgtEl>
                                          <p:spTgt spid="19460"/>
                                        </p:tgtEl>
                                        <p:attrNameLst>
                                          <p:attrName>style.rotation</p:attrName>
                                        </p:attrNameLst>
                                      </p:cBhvr>
                                      <p:tavLst>
                                        <p:tav tm="0">
                                          <p:val>
                                            <p:fltVal val="360.000000"/>
                                          </p:val>
                                        </p:tav>
                                        <p:tav tm="100000">
                                          <p:val>
                                            <p:fltVal val="0.000000"/>
                                          </p:val>
                                        </p:tav>
                                      </p:tavLst>
                                    </p:anim>
                                    <p:animEffect filter="fade">
                                      <p:cBhvr>
                                        <p:cTn id="10" dur="500"/>
                                        <p:tgtEl>
                                          <p:spTgt spid="19460"/>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9466"/>
                                        </p:tgtEl>
                                        <p:attrNameLst>
                                          <p:attrName>style.visibility</p:attrName>
                                        </p:attrNameLst>
                                      </p:cBhvr>
                                      <p:to>
                                        <p:strVal val="visible"/>
                                      </p:to>
                                    </p:set>
                                    <p:anim calcmode="lin" valueType="num">
                                      <p:cBhvr>
                                        <p:cTn id="13" dur="500" fill="hold"/>
                                        <p:tgtEl>
                                          <p:spTgt spid="19466"/>
                                        </p:tgtEl>
                                        <p:attrNameLst>
                                          <p:attrName>ppt_w</p:attrName>
                                        </p:attrNameLst>
                                      </p:cBhvr>
                                      <p:tavLst>
                                        <p:tav tm="0">
                                          <p:val>
                                            <p:fltVal val="0.000000"/>
                                          </p:val>
                                        </p:tav>
                                        <p:tav tm="100000">
                                          <p:val>
                                            <p:strVal val="#ppt_w"/>
                                          </p:val>
                                        </p:tav>
                                      </p:tavLst>
                                    </p:anim>
                                    <p:anim calcmode="lin" valueType="num">
                                      <p:cBhvr>
                                        <p:cTn id="14" dur="500" fill="hold"/>
                                        <p:tgtEl>
                                          <p:spTgt spid="19466"/>
                                        </p:tgtEl>
                                        <p:attrNameLst>
                                          <p:attrName>ppt_h</p:attrName>
                                        </p:attrNameLst>
                                      </p:cBhvr>
                                      <p:tavLst>
                                        <p:tav tm="0">
                                          <p:val>
                                            <p:fltVal val="0.000000"/>
                                          </p:val>
                                        </p:tav>
                                        <p:tav tm="100000">
                                          <p:val>
                                            <p:strVal val="#ppt_h"/>
                                          </p:val>
                                        </p:tav>
                                      </p:tavLst>
                                    </p:anim>
                                    <p:anim calcmode="lin" valueType="num">
                                      <p:cBhvr>
                                        <p:cTn id="15" dur="500" fill="hold"/>
                                        <p:tgtEl>
                                          <p:spTgt spid="19466"/>
                                        </p:tgtEl>
                                        <p:attrNameLst>
                                          <p:attrName>style.rotation</p:attrName>
                                        </p:attrNameLst>
                                      </p:cBhvr>
                                      <p:tavLst>
                                        <p:tav tm="0">
                                          <p:val>
                                            <p:fltVal val="360.000000"/>
                                          </p:val>
                                        </p:tav>
                                        <p:tav tm="100000">
                                          <p:val>
                                            <p:fltVal val="0.000000"/>
                                          </p:val>
                                        </p:tav>
                                      </p:tavLst>
                                    </p:anim>
                                    <p:animEffect filter="fade">
                                      <p:cBhvr>
                                        <p:cTn id="16" dur="500"/>
                                        <p:tgtEl>
                                          <p:spTgt spid="1946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9471"/>
                                        </p:tgtEl>
                                        <p:attrNameLst>
                                          <p:attrName>style.visibility</p:attrName>
                                        </p:attrNameLst>
                                      </p:cBhvr>
                                      <p:to>
                                        <p:strVal val="visible"/>
                                      </p:to>
                                    </p:set>
                                    <p:anim calcmode="lin" valueType="num">
                                      <p:cBhvr>
                                        <p:cTn id="19" dur="500" fill="hold"/>
                                        <p:tgtEl>
                                          <p:spTgt spid="19471"/>
                                        </p:tgtEl>
                                        <p:attrNameLst>
                                          <p:attrName>ppt_w</p:attrName>
                                        </p:attrNameLst>
                                      </p:cBhvr>
                                      <p:tavLst>
                                        <p:tav tm="0">
                                          <p:val>
                                            <p:fltVal val="0.000000"/>
                                          </p:val>
                                        </p:tav>
                                        <p:tav tm="100000">
                                          <p:val>
                                            <p:strVal val="#ppt_w"/>
                                          </p:val>
                                        </p:tav>
                                      </p:tavLst>
                                    </p:anim>
                                    <p:anim calcmode="lin" valueType="num">
                                      <p:cBhvr>
                                        <p:cTn id="20" dur="500" fill="hold"/>
                                        <p:tgtEl>
                                          <p:spTgt spid="19471"/>
                                        </p:tgtEl>
                                        <p:attrNameLst>
                                          <p:attrName>ppt_h</p:attrName>
                                        </p:attrNameLst>
                                      </p:cBhvr>
                                      <p:tavLst>
                                        <p:tav tm="0">
                                          <p:val>
                                            <p:fltVal val="0.000000"/>
                                          </p:val>
                                        </p:tav>
                                        <p:tav tm="100000">
                                          <p:val>
                                            <p:strVal val="#ppt_h"/>
                                          </p:val>
                                        </p:tav>
                                      </p:tavLst>
                                    </p:anim>
                                    <p:anim calcmode="lin" valueType="num">
                                      <p:cBhvr>
                                        <p:cTn id="21" dur="500" fill="hold"/>
                                        <p:tgtEl>
                                          <p:spTgt spid="19471"/>
                                        </p:tgtEl>
                                        <p:attrNameLst>
                                          <p:attrName>style.rotation</p:attrName>
                                        </p:attrNameLst>
                                      </p:cBhvr>
                                      <p:tavLst>
                                        <p:tav tm="0">
                                          <p:val>
                                            <p:fltVal val="360.000000"/>
                                          </p:val>
                                        </p:tav>
                                        <p:tav tm="100000">
                                          <p:val>
                                            <p:fltVal val="0.000000"/>
                                          </p:val>
                                        </p:tav>
                                      </p:tavLst>
                                    </p:anim>
                                    <p:animEffect filter="fade">
                                      <p:cBhvr>
                                        <p:cTn id="22" dur="500"/>
                                        <p:tgtEl>
                                          <p:spTgt spid="19471"/>
                                        </p:tgtEl>
                                      </p:cBhvr>
                                    </p:animEffect>
                                  </p:childTnLst>
                                </p:cTn>
                              </p:par>
                            </p:childTnLst>
                          </p:cTn>
                        </p:par>
                        <p:par>
                          <p:cTn id="23" fill="hold">
                            <p:stCondLst>
                              <p:cond delay="500"/>
                            </p:stCondLst>
                            <p:childTnLst>
                              <p:par>
                                <p:cTn id="24" presetID="12" presetClass="entr" presetSubtype="1" fill="hold" nodeType="afterEffect">
                                  <p:stCondLst>
                                    <p:cond delay="0"/>
                                  </p:stCondLst>
                                  <p:childTnLst>
                                    <p:set>
                                      <p:cBhvr>
                                        <p:cTn id="25" dur="1" fill="hold">
                                          <p:stCondLst>
                                            <p:cond delay="0"/>
                                          </p:stCondLst>
                                        </p:cTn>
                                        <p:tgtEl>
                                          <p:spTgt spid="19477"/>
                                        </p:tgtEl>
                                        <p:attrNameLst>
                                          <p:attrName>style.visibility</p:attrName>
                                        </p:attrNameLst>
                                      </p:cBhvr>
                                      <p:to>
                                        <p:strVal val="visible"/>
                                      </p:to>
                                    </p:set>
                                    <p:anim calcmode="lin" valueType="num">
                                      <p:cBhvr>
                                        <p:cTn id="26" dur="500"/>
                                        <p:tgtEl>
                                          <p:spTgt spid="19477"/>
                                        </p:tgtEl>
                                        <p:attrNameLst>
                                          <p:attrName>ppt_y</p:attrName>
                                        </p:attrNameLst>
                                      </p:cBhvr>
                                      <p:tavLst>
                                        <p:tav tm="0">
                                          <p:val>
                                            <p:strVal val="#ppt_y-#ppt_h*1.125000"/>
                                          </p:val>
                                        </p:tav>
                                        <p:tav tm="100000">
                                          <p:val>
                                            <p:strVal val="#ppt_y"/>
                                          </p:val>
                                        </p:tav>
                                      </p:tavLst>
                                    </p:anim>
                                    <p:animEffect filter="wipe(down)">
                                      <p:cBhvr>
                                        <p:cTn id="27" dur="500"/>
                                        <p:tgtEl>
                                          <p:spTgt spid="19477"/>
                                        </p:tgtEl>
                                      </p:cBhvr>
                                    </p:animEffect>
                                  </p:childTnLst>
                                </p:cTn>
                              </p:par>
                            </p:childTnLst>
                          </p:cTn>
                        </p:par>
                        <p:par>
                          <p:cTn id="28" fill="hold">
                            <p:stCondLst>
                              <p:cond delay="1000"/>
                            </p:stCondLst>
                            <p:childTnLst>
                              <p:par>
                                <p:cTn id="29" presetID="12" presetClass="entr" presetSubtype="1" fill="hold" nodeType="afterEffect">
                                  <p:stCondLst>
                                    <p:cond delay="0"/>
                                  </p:stCondLst>
                                  <p:childTnLst>
                                    <p:set>
                                      <p:cBhvr>
                                        <p:cTn id="30" dur="1" fill="hold">
                                          <p:stCondLst>
                                            <p:cond delay="0"/>
                                          </p:stCondLst>
                                        </p:cTn>
                                        <p:tgtEl>
                                          <p:spTgt spid="19480"/>
                                        </p:tgtEl>
                                        <p:attrNameLst>
                                          <p:attrName>style.visibility</p:attrName>
                                        </p:attrNameLst>
                                      </p:cBhvr>
                                      <p:to>
                                        <p:strVal val="visible"/>
                                      </p:to>
                                    </p:set>
                                    <p:anim calcmode="lin" valueType="num">
                                      <p:cBhvr>
                                        <p:cTn id="31" dur="500"/>
                                        <p:tgtEl>
                                          <p:spTgt spid="19480"/>
                                        </p:tgtEl>
                                        <p:attrNameLst>
                                          <p:attrName>ppt_y</p:attrName>
                                        </p:attrNameLst>
                                      </p:cBhvr>
                                      <p:tavLst>
                                        <p:tav tm="0">
                                          <p:val>
                                            <p:strVal val="#ppt_y-#ppt_h*1.125000"/>
                                          </p:val>
                                        </p:tav>
                                        <p:tav tm="100000">
                                          <p:val>
                                            <p:strVal val="#ppt_y"/>
                                          </p:val>
                                        </p:tav>
                                      </p:tavLst>
                                    </p:anim>
                                    <p:animEffect filter="wipe(down)">
                                      <p:cBhvr>
                                        <p:cTn id="32" dur="500"/>
                                        <p:tgtEl>
                                          <p:spTgt spid="19480"/>
                                        </p:tgtEl>
                                      </p:cBhvr>
                                    </p:animEffect>
                                  </p:childTnLst>
                                </p:cTn>
                              </p:par>
                            </p:childTnLst>
                          </p:cTn>
                        </p:par>
                        <p:par>
                          <p:cTn id="33" fill="hold">
                            <p:stCondLst>
                              <p:cond delay="1500"/>
                            </p:stCondLst>
                            <p:childTnLst>
                              <p:par>
                                <p:cTn id="34" presetID="12" presetClass="entr" presetSubtype="1" fill="hold" nodeType="afterEffect">
                                  <p:stCondLst>
                                    <p:cond delay="0"/>
                                  </p:stCondLst>
                                  <p:childTnLst>
                                    <p:set>
                                      <p:cBhvr>
                                        <p:cTn id="35" dur="1" fill="hold">
                                          <p:stCondLst>
                                            <p:cond delay="0"/>
                                          </p:stCondLst>
                                        </p:cTn>
                                        <p:tgtEl>
                                          <p:spTgt spid="19483"/>
                                        </p:tgtEl>
                                        <p:attrNameLst>
                                          <p:attrName>style.visibility</p:attrName>
                                        </p:attrNameLst>
                                      </p:cBhvr>
                                      <p:to>
                                        <p:strVal val="visible"/>
                                      </p:to>
                                    </p:set>
                                    <p:anim calcmode="lin" valueType="num">
                                      <p:cBhvr>
                                        <p:cTn id="36" dur="500"/>
                                        <p:tgtEl>
                                          <p:spTgt spid="19483"/>
                                        </p:tgtEl>
                                        <p:attrNameLst>
                                          <p:attrName>ppt_y</p:attrName>
                                        </p:attrNameLst>
                                      </p:cBhvr>
                                      <p:tavLst>
                                        <p:tav tm="0">
                                          <p:val>
                                            <p:strVal val="#ppt_y-#ppt_h*1.125000"/>
                                          </p:val>
                                        </p:tav>
                                        <p:tav tm="100000">
                                          <p:val>
                                            <p:strVal val="#ppt_y"/>
                                          </p:val>
                                        </p:tav>
                                      </p:tavLst>
                                    </p:anim>
                                    <p:animEffect filter="wipe(down)">
                                      <p:cBhvr>
                                        <p:cTn id="37" dur="5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4"/>
          <p:cNvSpPr txBox="1">
            <a:spLocks noGrp="1"/>
          </p:cNvSpPr>
          <p:nvPr>
            <p:ph type="sldNum" sz="quarter" idx="12"/>
          </p:nvPr>
        </p:nvSpPr>
        <p:spPr>
          <a:xfrm>
            <a:off x="6553200" y="4767263"/>
            <a:ext cx="2133600" cy="274637"/>
          </a:xfrm>
          <a:ln/>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18435" name="矩形 11"/>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484" name="矩形 14"/>
          <p:cNvSpPr/>
          <p:nvPr/>
        </p:nvSpPr>
        <p:spPr>
          <a:xfrm>
            <a:off x="577850" y="2894013"/>
            <a:ext cx="2625725" cy="461962"/>
          </a:xfrm>
          <a:prstGeom prst="rect">
            <a:avLst/>
          </a:prstGeom>
          <a:solidFill>
            <a:schemeClr val="bg1"/>
          </a:solidFill>
          <a:ln w="9525">
            <a:noFill/>
          </a:ln>
        </p:spPr>
        <p:txBody>
          <a:bodyPr>
            <a:spAutoFit/>
          </a:bodyPr>
          <a:p>
            <a:r>
              <a:rPr lang="zh-CN" altLang="en-US" sz="24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单击此处添加标题</a:t>
            </a:r>
            <a:endParaRPr lang="zh-CN" altLang="en-US" dirty="0">
              <a:latin typeface="Arial" panose="020B0604020202020204" pitchFamily="34" charset="0"/>
            </a:endParaRPr>
          </a:p>
        </p:txBody>
      </p:sp>
      <p:grpSp>
        <p:nvGrpSpPr>
          <p:cNvPr id="20485" name="组合 15"/>
          <p:cNvGrpSpPr/>
          <p:nvPr/>
        </p:nvGrpSpPr>
        <p:grpSpPr>
          <a:xfrm>
            <a:off x="2489200" y="915988"/>
            <a:ext cx="6043613" cy="3344862"/>
            <a:chOff x="0" y="0"/>
            <a:chExt cx="6043665" cy="3345872"/>
          </a:xfrm>
        </p:grpSpPr>
        <p:grpSp>
          <p:nvGrpSpPr>
            <p:cNvPr id="18439" name="Group 2"/>
            <p:cNvGrpSpPr>
              <a:grpSpLocks noChangeAspect="1"/>
            </p:cNvGrpSpPr>
            <p:nvPr/>
          </p:nvGrpSpPr>
          <p:grpSpPr>
            <a:xfrm>
              <a:off x="0" y="0"/>
              <a:ext cx="6043665" cy="3345872"/>
              <a:chOff x="0" y="0"/>
              <a:chExt cx="8399866" cy="4651514"/>
            </a:xfrm>
          </p:grpSpPr>
          <p:sp>
            <p:nvSpPr>
              <p:cNvPr id="18467" name="Oval 9"/>
              <p:cNvSpPr>
                <a:spLocks noChangeAspect="1"/>
              </p:cNvSpPr>
              <p:nvPr/>
            </p:nvSpPr>
            <p:spPr>
              <a:xfrm>
                <a:off x="2021939" y="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8" name="Oval 10"/>
              <p:cNvSpPr>
                <a:spLocks noChangeAspect="1"/>
              </p:cNvSpPr>
              <p:nvPr/>
            </p:nvSpPr>
            <p:spPr>
              <a:xfrm>
                <a:off x="2133515" y="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9" name="Oval 11"/>
              <p:cNvSpPr>
                <a:spLocks noChangeAspect="1"/>
              </p:cNvSpPr>
              <p:nvPr/>
            </p:nvSpPr>
            <p:spPr>
              <a:xfrm>
                <a:off x="2246598"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0" name="Oval 12"/>
              <p:cNvSpPr>
                <a:spLocks noChangeAspect="1"/>
              </p:cNvSpPr>
              <p:nvPr/>
            </p:nvSpPr>
            <p:spPr>
              <a:xfrm>
                <a:off x="2358174"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1" name="Oval 13"/>
              <p:cNvSpPr>
                <a:spLocks noChangeAspect="1"/>
              </p:cNvSpPr>
              <p:nvPr/>
            </p:nvSpPr>
            <p:spPr>
              <a:xfrm>
                <a:off x="2695918"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2" name="Oval 14"/>
              <p:cNvSpPr>
                <a:spLocks noChangeAspect="1"/>
              </p:cNvSpPr>
              <p:nvPr/>
            </p:nvSpPr>
            <p:spPr>
              <a:xfrm>
                <a:off x="2809002" y="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3" name="Oval 15"/>
              <p:cNvSpPr>
                <a:spLocks noChangeAspect="1"/>
              </p:cNvSpPr>
              <p:nvPr/>
            </p:nvSpPr>
            <p:spPr>
              <a:xfrm>
                <a:off x="2920578" y="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4" name="Oval 16"/>
              <p:cNvSpPr>
                <a:spLocks noChangeAspect="1"/>
              </p:cNvSpPr>
              <p:nvPr/>
            </p:nvSpPr>
            <p:spPr>
              <a:xfrm>
                <a:off x="3033662"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5" name="Oval 17"/>
              <p:cNvSpPr>
                <a:spLocks noChangeAspect="1"/>
              </p:cNvSpPr>
              <p:nvPr/>
            </p:nvSpPr>
            <p:spPr>
              <a:xfrm>
                <a:off x="3145238"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6" name="Oval 18"/>
              <p:cNvSpPr>
                <a:spLocks noChangeAspect="1"/>
              </p:cNvSpPr>
              <p:nvPr/>
            </p:nvSpPr>
            <p:spPr>
              <a:xfrm>
                <a:off x="3258322" y="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7" name="Oval 19"/>
              <p:cNvSpPr>
                <a:spLocks noChangeAspect="1"/>
              </p:cNvSpPr>
              <p:nvPr/>
            </p:nvSpPr>
            <p:spPr>
              <a:xfrm>
                <a:off x="3369898" y="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8" name="Oval 20"/>
              <p:cNvSpPr>
                <a:spLocks noChangeAspect="1"/>
              </p:cNvSpPr>
              <p:nvPr/>
            </p:nvSpPr>
            <p:spPr>
              <a:xfrm>
                <a:off x="3482981"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79" name="Oval 21"/>
              <p:cNvSpPr>
                <a:spLocks noChangeAspect="1"/>
              </p:cNvSpPr>
              <p:nvPr/>
            </p:nvSpPr>
            <p:spPr>
              <a:xfrm>
                <a:off x="3594557"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0" name="Oval 22"/>
              <p:cNvSpPr>
                <a:spLocks noChangeAspect="1"/>
              </p:cNvSpPr>
              <p:nvPr/>
            </p:nvSpPr>
            <p:spPr>
              <a:xfrm>
                <a:off x="6178899" y="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1" name="Oval 23"/>
              <p:cNvSpPr>
                <a:spLocks noChangeAspect="1"/>
              </p:cNvSpPr>
              <p:nvPr/>
            </p:nvSpPr>
            <p:spPr>
              <a:xfrm>
                <a:off x="1797279"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2" name="Oval 24"/>
              <p:cNvSpPr>
                <a:spLocks noChangeAspect="1"/>
              </p:cNvSpPr>
              <p:nvPr/>
            </p:nvSpPr>
            <p:spPr>
              <a:xfrm>
                <a:off x="1908855"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3" name="Oval 25"/>
              <p:cNvSpPr>
                <a:spLocks noChangeAspect="1"/>
              </p:cNvSpPr>
              <p:nvPr/>
            </p:nvSpPr>
            <p:spPr>
              <a:xfrm>
                <a:off x="2021939"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4" name="Oval 26"/>
              <p:cNvSpPr>
                <a:spLocks noChangeAspect="1"/>
              </p:cNvSpPr>
              <p:nvPr/>
            </p:nvSpPr>
            <p:spPr>
              <a:xfrm>
                <a:off x="2133515"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5" name="Oval 27"/>
              <p:cNvSpPr>
                <a:spLocks noChangeAspect="1"/>
              </p:cNvSpPr>
              <p:nvPr/>
            </p:nvSpPr>
            <p:spPr>
              <a:xfrm>
                <a:off x="2246598"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6" name="Oval 28"/>
              <p:cNvSpPr>
                <a:spLocks noChangeAspect="1"/>
              </p:cNvSpPr>
              <p:nvPr/>
            </p:nvSpPr>
            <p:spPr>
              <a:xfrm>
                <a:off x="2471259"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7" name="Oval 29"/>
              <p:cNvSpPr>
                <a:spLocks noChangeAspect="1"/>
              </p:cNvSpPr>
              <p:nvPr/>
            </p:nvSpPr>
            <p:spPr>
              <a:xfrm>
                <a:off x="2582835"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8" name="Oval 30"/>
              <p:cNvSpPr>
                <a:spLocks noChangeAspect="1"/>
              </p:cNvSpPr>
              <p:nvPr/>
            </p:nvSpPr>
            <p:spPr>
              <a:xfrm>
                <a:off x="2695918"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89" name="Oval 31"/>
              <p:cNvSpPr>
                <a:spLocks noChangeAspect="1"/>
              </p:cNvSpPr>
              <p:nvPr/>
            </p:nvSpPr>
            <p:spPr>
              <a:xfrm>
                <a:off x="2809002"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0" name="Oval 32"/>
              <p:cNvSpPr>
                <a:spLocks noChangeAspect="1"/>
              </p:cNvSpPr>
              <p:nvPr/>
            </p:nvSpPr>
            <p:spPr>
              <a:xfrm>
                <a:off x="2920578"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1" name="Oval 33"/>
              <p:cNvSpPr>
                <a:spLocks noChangeAspect="1"/>
              </p:cNvSpPr>
              <p:nvPr/>
            </p:nvSpPr>
            <p:spPr>
              <a:xfrm>
                <a:off x="3033662"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2" name="Oval 34"/>
              <p:cNvSpPr>
                <a:spLocks noChangeAspect="1"/>
              </p:cNvSpPr>
              <p:nvPr/>
            </p:nvSpPr>
            <p:spPr>
              <a:xfrm>
                <a:off x="3145238"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3" name="Oval 35"/>
              <p:cNvSpPr>
                <a:spLocks noChangeAspect="1"/>
              </p:cNvSpPr>
              <p:nvPr/>
            </p:nvSpPr>
            <p:spPr>
              <a:xfrm>
                <a:off x="3258322"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4" name="Oval 36"/>
              <p:cNvSpPr>
                <a:spLocks noChangeAspect="1"/>
              </p:cNvSpPr>
              <p:nvPr/>
            </p:nvSpPr>
            <p:spPr>
              <a:xfrm>
                <a:off x="3369898"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5" name="Oval 37"/>
              <p:cNvSpPr>
                <a:spLocks noChangeAspect="1"/>
              </p:cNvSpPr>
              <p:nvPr/>
            </p:nvSpPr>
            <p:spPr>
              <a:xfrm>
                <a:off x="3482981"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6" name="Oval 38"/>
              <p:cNvSpPr>
                <a:spLocks noChangeAspect="1"/>
              </p:cNvSpPr>
              <p:nvPr/>
            </p:nvSpPr>
            <p:spPr>
              <a:xfrm>
                <a:off x="4268537"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7" name="Oval 39"/>
              <p:cNvSpPr>
                <a:spLocks noChangeAspect="1"/>
              </p:cNvSpPr>
              <p:nvPr/>
            </p:nvSpPr>
            <p:spPr>
              <a:xfrm>
                <a:off x="4381621"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8" name="Oval 40"/>
              <p:cNvSpPr>
                <a:spLocks noChangeAspect="1"/>
              </p:cNvSpPr>
              <p:nvPr/>
            </p:nvSpPr>
            <p:spPr>
              <a:xfrm>
                <a:off x="6067323"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99" name="Oval 41"/>
              <p:cNvSpPr>
                <a:spLocks noChangeAspect="1"/>
              </p:cNvSpPr>
              <p:nvPr/>
            </p:nvSpPr>
            <p:spPr>
              <a:xfrm>
                <a:off x="6178899" y="104037"/>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0" name="Oval 42"/>
              <p:cNvSpPr>
                <a:spLocks noChangeAspect="1"/>
              </p:cNvSpPr>
              <p:nvPr/>
            </p:nvSpPr>
            <p:spPr>
              <a:xfrm>
                <a:off x="6291984" y="104037"/>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1" name="Oval 43"/>
              <p:cNvSpPr>
                <a:spLocks noChangeAspect="1"/>
              </p:cNvSpPr>
              <p:nvPr/>
            </p:nvSpPr>
            <p:spPr>
              <a:xfrm>
                <a:off x="1123300"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2" name="Oval 44"/>
              <p:cNvSpPr>
                <a:spLocks noChangeAspect="1"/>
              </p:cNvSpPr>
              <p:nvPr/>
            </p:nvSpPr>
            <p:spPr>
              <a:xfrm>
                <a:off x="1234876"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3" name="Oval 45"/>
              <p:cNvSpPr>
                <a:spLocks noChangeAspect="1"/>
              </p:cNvSpPr>
              <p:nvPr/>
            </p:nvSpPr>
            <p:spPr>
              <a:xfrm>
                <a:off x="1347959"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4" name="Oval 46"/>
              <p:cNvSpPr>
                <a:spLocks noChangeAspect="1"/>
              </p:cNvSpPr>
              <p:nvPr/>
            </p:nvSpPr>
            <p:spPr>
              <a:xfrm>
                <a:off x="1459535"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5" name="Oval 47"/>
              <p:cNvSpPr>
                <a:spLocks noChangeAspect="1"/>
              </p:cNvSpPr>
              <p:nvPr/>
            </p:nvSpPr>
            <p:spPr>
              <a:xfrm>
                <a:off x="1572619"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6" name="Oval 48"/>
              <p:cNvSpPr>
                <a:spLocks noChangeAspect="1"/>
              </p:cNvSpPr>
              <p:nvPr/>
            </p:nvSpPr>
            <p:spPr>
              <a:xfrm>
                <a:off x="1797279"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7" name="Oval 49"/>
              <p:cNvSpPr>
                <a:spLocks noChangeAspect="1"/>
              </p:cNvSpPr>
              <p:nvPr/>
            </p:nvSpPr>
            <p:spPr>
              <a:xfrm>
                <a:off x="1908855"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8" name="Oval 50"/>
              <p:cNvSpPr>
                <a:spLocks noChangeAspect="1"/>
              </p:cNvSpPr>
              <p:nvPr/>
            </p:nvSpPr>
            <p:spPr>
              <a:xfrm>
                <a:off x="2021939"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09" name="Oval 51"/>
              <p:cNvSpPr>
                <a:spLocks noChangeAspect="1"/>
              </p:cNvSpPr>
              <p:nvPr/>
            </p:nvSpPr>
            <p:spPr>
              <a:xfrm>
                <a:off x="2133515"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0" name="Oval 52"/>
              <p:cNvSpPr>
                <a:spLocks noChangeAspect="1"/>
              </p:cNvSpPr>
              <p:nvPr/>
            </p:nvSpPr>
            <p:spPr>
              <a:xfrm>
                <a:off x="2358174"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1" name="Oval 53"/>
              <p:cNvSpPr>
                <a:spLocks noChangeAspect="1"/>
              </p:cNvSpPr>
              <p:nvPr/>
            </p:nvSpPr>
            <p:spPr>
              <a:xfrm>
                <a:off x="2471259"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2" name="Oval 54"/>
              <p:cNvSpPr>
                <a:spLocks noChangeAspect="1"/>
              </p:cNvSpPr>
              <p:nvPr/>
            </p:nvSpPr>
            <p:spPr>
              <a:xfrm>
                <a:off x="2582835"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3" name="Oval 55"/>
              <p:cNvSpPr>
                <a:spLocks noChangeAspect="1"/>
              </p:cNvSpPr>
              <p:nvPr/>
            </p:nvSpPr>
            <p:spPr>
              <a:xfrm>
                <a:off x="2695918"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4" name="Oval 56"/>
              <p:cNvSpPr>
                <a:spLocks noChangeAspect="1"/>
              </p:cNvSpPr>
              <p:nvPr/>
            </p:nvSpPr>
            <p:spPr>
              <a:xfrm>
                <a:off x="2809002"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5" name="Oval 57"/>
              <p:cNvSpPr>
                <a:spLocks noChangeAspect="1"/>
              </p:cNvSpPr>
              <p:nvPr/>
            </p:nvSpPr>
            <p:spPr>
              <a:xfrm>
                <a:off x="2920578"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6" name="Oval 58"/>
              <p:cNvSpPr>
                <a:spLocks noChangeAspect="1"/>
              </p:cNvSpPr>
              <p:nvPr/>
            </p:nvSpPr>
            <p:spPr>
              <a:xfrm>
                <a:off x="3033662"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7" name="Oval 59"/>
              <p:cNvSpPr>
                <a:spLocks noChangeAspect="1"/>
              </p:cNvSpPr>
              <p:nvPr/>
            </p:nvSpPr>
            <p:spPr>
              <a:xfrm>
                <a:off x="3145238" y="20807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8" name="Oval 60"/>
              <p:cNvSpPr>
                <a:spLocks noChangeAspect="1"/>
              </p:cNvSpPr>
              <p:nvPr/>
            </p:nvSpPr>
            <p:spPr>
              <a:xfrm>
                <a:off x="3258322"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19" name="Oval 61"/>
              <p:cNvSpPr>
                <a:spLocks noChangeAspect="1"/>
              </p:cNvSpPr>
              <p:nvPr/>
            </p:nvSpPr>
            <p:spPr>
              <a:xfrm>
                <a:off x="3369898"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0" name="Oval 62"/>
              <p:cNvSpPr>
                <a:spLocks noChangeAspect="1"/>
              </p:cNvSpPr>
              <p:nvPr/>
            </p:nvSpPr>
            <p:spPr>
              <a:xfrm>
                <a:off x="4268537"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1" name="Oval 63"/>
              <p:cNvSpPr>
                <a:spLocks noChangeAspect="1"/>
              </p:cNvSpPr>
              <p:nvPr/>
            </p:nvSpPr>
            <p:spPr>
              <a:xfrm>
                <a:off x="6291984"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2" name="Oval 64"/>
              <p:cNvSpPr>
                <a:spLocks noChangeAspect="1"/>
              </p:cNvSpPr>
              <p:nvPr/>
            </p:nvSpPr>
            <p:spPr>
              <a:xfrm>
                <a:off x="6403560" y="20807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3" name="Oval 65"/>
              <p:cNvSpPr>
                <a:spLocks noChangeAspect="1"/>
              </p:cNvSpPr>
              <p:nvPr/>
            </p:nvSpPr>
            <p:spPr>
              <a:xfrm>
                <a:off x="1010215"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4" name="Oval 66"/>
              <p:cNvSpPr>
                <a:spLocks noChangeAspect="1"/>
              </p:cNvSpPr>
              <p:nvPr/>
            </p:nvSpPr>
            <p:spPr>
              <a:xfrm>
                <a:off x="1123300"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5" name="Oval 67"/>
              <p:cNvSpPr>
                <a:spLocks noChangeAspect="1"/>
              </p:cNvSpPr>
              <p:nvPr/>
            </p:nvSpPr>
            <p:spPr>
              <a:xfrm>
                <a:off x="1234876"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6" name="Oval 68"/>
              <p:cNvSpPr>
                <a:spLocks noChangeAspect="1"/>
              </p:cNvSpPr>
              <p:nvPr/>
            </p:nvSpPr>
            <p:spPr>
              <a:xfrm>
                <a:off x="1347959"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7" name="Oval 69"/>
              <p:cNvSpPr>
                <a:spLocks noChangeAspect="1"/>
              </p:cNvSpPr>
              <p:nvPr/>
            </p:nvSpPr>
            <p:spPr>
              <a:xfrm>
                <a:off x="1459535"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8" name="Oval 70"/>
              <p:cNvSpPr>
                <a:spLocks noChangeAspect="1"/>
              </p:cNvSpPr>
              <p:nvPr/>
            </p:nvSpPr>
            <p:spPr>
              <a:xfrm>
                <a:off x="1572619"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29" name="Oval 71"/>
              <p:cNvSpPr>
                <a:spLocks noChangeAspect="1"/>
              </p:cNvSpPr>
              <p:nvPr/>
            </p:nvSpPr>
            <p:spPr>
              <a:xfrm>
                <a:off x="1684195"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0" name="Oval 72"/>
              <p:cNvSpPr>
                <a:spLocks noChangeAspect="1"/>
              </p:cNvSpPr>
              <p:nvPr/>
            </p:nvSpPr>
            <p:spPr>
              <a:xfrm>
                <a:off x="1797279"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1" name="Oval 73"/>
              <p:cNvSpPr>
                <a:spLocks noChangeAspect="1"/>
              </p:cNvSpPr>
              <p:nvPr/>
            </p:nvSpPr>
            <p:spPr>
              <a:xfrm>
                <a:off x="1908855"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2" name="Oval 74"/>
              <p:cNvSpPr>
                <a:spLocks noChangeAspect="1"/>
              </p:cNvSpPr>
              <p:nvPr/>
            </p:nvSpPr>
            <p:spPr>
              <a:xfrm>
                <a:off x="2021939"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3" name="Oval 75"/>
              <p:cNvSpPr>
                <a:spLocks noChangeAspect="1"/>
              </p:cNvSpPr>
              <p:nvPr/>
            </p:nvSpPr>
            <p:spPr>
              <a:xfrm>
                <a:off x="2358174"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4" name="Oval 76"/>
              <p:cNvSpPr>
                <a:spLocks noChangeAspect="1"/>
              </p:cNvSpPr>
              <p:nvPr/>
            </p:nvSpPr>
            <p:spPr>
              <a:xfrm>
                <a:off x="2471259"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5" name="Oval 77"/>
              <p:cNvSpPr>
                <a:spLocks noChangeAspect="1"/>
              </p:cNvSpPr>
              <p:nvPr/>
            </p:nvSpPr>
            <p:spPr>
              <a:xfrm>
                <a:off x="2582835"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6" name="Oval 78"/>
              <p:cNvSpPr>
                <a:spLocks noChangeAspect="1"/>
              </p:cNvSpPr>
              <p:nvPr/>
            </p:nvSpPr>
            <p:spPr>
              <a:xfrm>
                <a:off x="2695918"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7" name="Oval 79"/>
              <p:cNvSpPr>
                <a:spLocks noChangeAspect="1"/>
              </p:cNvSpPr>
              <p:nvPr/>
            </p:nvSpPr>
            <p:spPr>
              <a:xfrm>
                <a:off x="2809002"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8" name="Oval 80"/>
              <p:cNvSpPr>
                <a:spLocks noChangeAspect="1"/>
              </p:cNvSpPr>
              <p:nvPr/>
            </p:nvSpPr>
            <p:spPr>
              <a:xfrm>
                <a:off x="2920578"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39" name="Oval 81"/>
              <p:cNvSpPr>
                <a:spLocks noChangeAspect="1"/>
              </p:cNvSpPr>
              <p:nvPr/>
            </p:nvSpPr>
            <p:spPr>
              <a:xfrm>
                <a:off x="3033662"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0" name="Oval 82"/>
              <p:cNvSpPr>
                <a:spLocks noChangeAspect="1"/>
              </p:cNvSpPr>
              <p:nvPr/>
            </p:nvSpPr>
            <p:spPr>
              <a:xfrm>
                <a:off x="3145238"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1" name="Oval 83"/>
              <p:cNvSpPr>
                <a:spLocks noChangeAspect="1"/>
              </p:cNvSpPr>
              <p:nvPr/>
            </p:nvSpPr>
            <p:spPr>
              <a:xfrm>
                <a:off x="3258322"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2" name="Oval 84"/>
              <p:cNvSpPr>
                <a:spLocks noChangeAspect="1"/>
              </p:cNvSpPr>
              <p:nvPr/>
            </p:nvSpPr>
            <p:spPr>
              <a:xfrm>
                <a:off x="3369898"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3" name="Oval 85"/>
              <p:cNvSpPr>
                <a:spLocks noChangeAspect="1"/>
              </p:cNvSpPr>
              <p:nvPr/>
            </p:nvSpPr>
            <p:spPr>
              <a:xfrm>
                <a:off x="5391836"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4" name="Oval 86"/>
              <p:cNvSpPr>
                <a:spLocks noChangeAspect="1"/>
              </p:cNvSpPr>
              <p:nvPr/>
            </p:nvSpPr>
            <p:spPr>
              <a:xfrm>
                <a:off x="5504920"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5" name="Oval 87"/>
              <p:cNvSpPr>
                <a:spLocks noChangeAspect="1"/>
              </p:cNvSpPr>
              <p:nvPr/>
            </p:nvSpPr>
            <p:spPr>
              <a:xfrm>
                <a:off x="6178899"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6" name="Oval 88"/>
              <p:cNvSpPr>
                <a:spLocks noChangeAspect="1"/>
              </p:cNvSpPr>
              <p:nvPr/>
            </p:nvSpPr>
            <p:spPr>
              <a:xfrm>
                <a:off x="6291984"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7" name="Oval 89"/>
              <p:cNvSpPr>
                <a:spLocks noChangeAspect="1"/>
              </p:cNvSpPr>
              <p:nvPr/>
            </p:nvSpPr>
            <p:spPr>
              <a:xfrm>
                <a:off x="6403560"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8" name="Oval 90"/>
              <p:cNvSpPr>
                <a:spLocks noChangeAspect="1"/>
              </p:cNvSpPr>
              <p:nvPr/>
            </p:nvSpPr>
            <p:spPr>
              <a:xfrm>
                <a:off x="6516643"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49" name="Oval 91"/>
              <p:cNvSpPr>
                <a:spLocks noChangeAspect="1"/>
              </p:cNvSpPr>
              <p:nvPr/>
            </p:nvSpPr>
            <p:spPr>
              <a:xfrm>
                <a:off x="7190623"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0" name="Oval 92"/>
              <p:cNvSpPr>
                <a:spLocks noChangeAspect="1"/>
              </p:cNvSpPr>
              <p:nvPr/>
            </p:nvSpPr>
            <p:spPr>
              <a:xfrm>
                <a:off x="7302199" y="31211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1" name="Oval 93"/>
              <p:cNvSpPr>
                <a:spLocks noChangeAspect="1"/>
              </p:cNvSpPr>
              <p:nvPr/>
            </p:nvSpPr>
            <p:spPr>
              <a:xfrm>
                <a:off x="7415282" y="31211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2" name="Oval 94"/>
              <p:cNvSpPr>
                <a:spLocks noChangeAspect="1"/>
              </p:cNvSpPr>
              <p:nvPr/>
            </p:nvSpPr>
            <p:spPr>
              <a:xfrm>
                <a:off x="1010215"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3" name="Oval 95"/>
              <p:cNvSpPr>
                <a:spLocks noChangeAspect="1"/>
              </p:cNvSpPr>
              <p:nvPr/>
            </p:nvSpPr>
            <p:spPr>
              <a:xfrm>
                <a:off x="1123300"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4" name="Oval 96"/>
              <p:cNvSpPr>
                <a:spLocks noChangeAspect="1"/>
              </p:cNvSpPr>
              <p:nvPr/>
            </p:nvSpPr>
            <p:spPr>
              <a:xfrm>
                <a:off x="1234876"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5" name="Oval 97"/>
              <p:cNvSpPr>
                <a:spLocks noChangeAspect="1"/>
              </p:cNvSpPr>
              <p:nvPr/>
            </p:nvSpPr>
            <p:spPr>
              <a:xfrm>
                <a:off x="1347959"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6" name="Oval 98"/>
              <p:cNvSpPr>
                <a:spLocks noChangeAspect="1"/>
              </p:cNvSpPr>
              <p:nvPr/>
            </p:nvSpPr>
            <p:spPr>
              <a:xfrm>
                <a:off x="1459535"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7" name="Oval 99"/>
              <p:cNvSpPr>
                <a:spLocks noChangeAspect="1"/>
              </p:cNvSpPr>
              <p:nvPr/>
            </p:nvSpPr>
            <p:spPr>
              <a:xfrm>
                <a:off x="1572619"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8" name="Oval 100"/>
              <p:cNvSpPr>
                <a:spLocks noChangeAspect="1"/>
              </p:cNvSpPr>
              <p:nvPr/>
            </p:nvSpPr>
            <p:spPr>
              <a:xfrm>
                <a:off x="1684195"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59" name="Oval 101"/>
              <p:cNvSpPr>
                <a:spLocks noChangeAspect="1"/>
              </p:cNvSpPr>
              <p:nvPr/>
            </p:nvSpPr>
            <p:spPr>
              <a:xfrm>
                <a:off x="1797279"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0" name="Oval 102"/>
              <p:cNvSpPr>
                <a:spLocks noChangeAspect="1"/>
              </p:cNvSpPr>
              <p:nvPr/>
            </p:nvSpPr>
            <p:spPr>
              <a:xfrm>
                <a:off x="1908855"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1" name="Oval 103"/>
              <p:cNvSpPr>
                <a:spLocks noChangeAspect="1"/>
              </p:cNvSpPr>
              <p:nvPr/>
            </p:nvSpPr>
            <p:spPr>
              <a:xfrm>
                <a:off x="2021939"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2" name="Oval 104"/>
              <p:cNvSpPr>
                <a:spLocks noChangeAspect="1"/>
              </p:cNvSpPr>
              <p:nvPr/>
            </p:nvSpPr>
            <p:spPr>
              <a:xfrm>
                <a:off x="2695918"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3" name="Oval 105"/>
              <p:cNvSpPr>
                <a:spLocks noChangeAspect="1"/>
              </p:cNvSpPr>
              <p:nvPr/>
            </p:nvSpPr>
            <p:spPr>
              <a:xfrm>
                <a:off x="2809002"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4" name="Oval 106"/>
              <p:cNvSpPr>
                <a:spLocks noChangeAspect="1"/>
              </p:cNvSpPr>
              <p:nvPr/>
            </p:nvSpPr>
            <p:spPr>
              <a:xfrm>
                <a:off x="2920578"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5" name="Oval 107"/>
              <p:cNvSpPr>
                <a:spLocks noChangeAspect="1"/>
              </p:cNvSpPr>
              <p:nvPr/>
            </p:nvSpPr>
            <p:spPr>
              <a:xfrm>
                <a:off x="3033662"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6" name="Oval 108"/>
              <p:cNvSpPr>
                <a:spLocks noChangeAspect="1"/>
              </p:cNvSpPr>
              <p:nvPr/>
            </p:nvSpPr>
            <p:spPr>
              <a:xfrm>
                <a:off x="3145238"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7" name="Oval 109"/>
              <p:cNvSpPr>
                <a:spLocks noChangeAspect="1"/>
              </p:cNvSpPr>
              <p:nvPr/>
            </p:nvSpPr>
            <p:spPr>
              <a:xfrm>
                <a:off x="3258322"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8" name="Oval 110"/>
              <p:cNvSpPr>
                <a:spLocks noChangeAspect="1"/>
              </p:cNvSpPr>
              <p:nvPr/>
            </p:nvSpPr>
            <p:spPr>
              <a:xfrm>
                <a:off x="3369898"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69" name="Oval 111"/>
              <p:cNvSpPr>
                <a:spLocks noChangeAspect="1"/>
              </p:cNvSpPr>
              <p:nvPr/>
            </p:nvSpPr>
            <p:spPr>
              <a:xfrm>
                <a:off x="5280260"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0" name="Oval 112"/>
              <p:cNvSpPr>
                <a:spLocks noChangeAspect="1"/>
              </p:cNvSpPr>
              <p:nvPr/>
            </p:nvSpPr>
            <p:spPr>
              <a:xfrm>
                <a:off x="5842664"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1" name="Oval 113"/>
              <p:cNvSpPr>
                <a:spLocks noChangeAspect="1"/>
              </p:cNvSpPr>
              <p:nvPr/>
            </p:nvSpPr>
            <p:spPr>
              <a:xfrm>
                <a:off x="5954240"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2" name="Oval 114"/>
              <p:cNvSpPr>
                <a:spLocks noChangeAspect="1"/>
              </p:cNvSpPr>
              <p:nvPr/>
            </p:nvSpPr>
            <p:spPr>
              <a:xfrm>
                <a:off x="6067323"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3" name="Oval 115"/>
              <p:cNvSpPr>
                <a:spLocks noChangeAspect="1"/>
              </p:cNvSpPr>
              <p:nvPr/>
            </p:nvSpPr>
            <p:spPr>
              <a:xfrm>
                <a:off x="6178899"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4" name="Oval 116"/>
              <p:cNvSpPr>
                <a:spLocks noChangeAspect="1"/>
              </p:cNvSpPr>
              <p:nvPr/>
            </p:nvSpPr>
            <p:spPr>
              <a:xfrm>
                <a:off x="6291984"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5" name="Oval 117"/>
              <p:cNvSpPr>
                <a:spLocks noChangeAspect="1"/>
              </p:cNvSpPr>
              <p:nvPr/>
            </p:nvSpPr>
            <p:spPr>
              <a:xfrm>
                <a:off x="6403560"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6" name="Oval 118"/>
              <p:cNvSpPr>
                <a:spLocks noChangeAspect="1"/>
              </p:cNvSpPr>
              <p:nvPr/>
            </p:nvSpPr>
            <p:spPr>
              <a:xfrm>
                <a:off x="6516643"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7" name="Oval 119"/>
              <p:cNvSpPr>
                <a:spLocks noChangeAspect="1"/>
              </p:cNvSpPr>
              <p:nvPr/>
            </p:nvSpPr>
            <p:spPr>
              <a:xfrm>
                <a:off x="6628219" y="41614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8" name="Oval 120"/>
              <p:cNvSpPr>
                <a:spLocks noChangeAspect="1"/>
              </p:cNvSpPr>
              <p:nvPr/>
            </p:nvSpPr>
            <p:spPr>
              <a:xfrm>
                <a:off x="6741303"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79" name="Oval 121"/>
              <p:cNvSpPr>
                <a:spLocks noChangeAspect="1"/>
              </p:cNvSpPr>
              <p:nvPr/>
            </p:nvSpPr>
            <p:spPr>
              <a:xfrm>
                <a:off x="6852879"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0" name="Oval 122"/>
              <p:cNvSpPr>
                <a:spLocks noChangeAspect="1"/>
              </p:cNvSpPr>
              <p:nvPr/>
            </p:nvSpPr>
            <p:spPr>
              <a:xfrm>
                <a:off x="7190623" y="41614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1" name="Oval 123"/>
              <p:cNvSpPr>
                <a:spLocks noChangeAspect="1"/>
              </p:cNvSpPr>
              <p:nvPr/>
            </p:nvSpPr>
            <p:spPr>
              <a:xfrm>
                <a:off x="1010215"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2" name="Oval 124"/>
              <p:cNvSpPr>
                <a:spLocks noChangeAspect="1"/>
              </p:cNvSpPr>
              <p:nvPr/>
            </p:nvSpPr>
            <p:spPr>
              <a:xfrm>
                <a:off x="1123300"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3" name="Oval 125"/>
              <p:cNvSpPr>
                <a:spLocks noChangeAspect="1"/>
              </p:cNvSpPr>
              <p:nvPr/>
            </p:nvSpPr>
            <p:spPr>
              <a:xfrm>
                <a:off x="1234876"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4" name="Oval 126"/>
              <p:cNvSpPr>
                <a:spLocks noChangeAspect="1"/>
              </p:cNvSpPr>
              <p:nvPr/>
            </p:nvSpPr>
            <p:spPr>
              <a:xfrm>
                <a:off x="1347959"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5" name="Oval 127"/>
              <p:cNvSpPr>
                <a:spLocks noChangeAspect="1"/>
              </p:cNvSpPr>
              <p:nvPr/>
            </p:nvSpPr>
            <p:spPr>
              <a:xfrm>
                <a:off x="1459535"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6" name="Oval 128"/>
              <p:cNvSpPr>
                <a:spLocks noChangeAspect="1"/>
              </p:cNvSpPr>
              <p:nvPr/>
            </p:nvSpPr>
            <p:spPr>
              <a:xfrm>
                <a:off x="1572619"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7" name="Oval 129"/>
              <p:cNvSpPr>
                <a:spLocks noChangeAspect="1"/>
              </p:cNvSpPr>
              <p:nvPr/>
            </p:nvSpPr>
            <p:spPr>
              <a:xfrm>
                <a:off x="1684195"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8" name="Oval 130"/>
              <p:cNvSpPr>
                <a:spLocks noChangeAspect="1"/>
              </p:cNvSpPr>
              <p:nvPr/>
            </p:nvSpPr>
            <p:spPr>
              <a:xfrm>
                <a:off x="1797279"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89" name="Oval 131"/>
              <p:cNvSpPr>
                <a:spLocks noChangeAspect="1"/>
              </p:cNvSpPr>
              <p:nvPr/>
            </p:nvSpPr>
            <p:spPr>
              <a:xfrm>
                <a:off x="1908855"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0" name="Oval 132"/>
              <p:cNvSpPr>
                <a:spLocks noChangeAspect="1"/>
              </p:cNvSpPr>
              <p:nvPr/>
            </p:nvSpPr>
            <p:spPr>
              <a:xfrm>
                <a:off x="2021939"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1" name="Oval 133"/>
              <p:cNvSpPr>
                <a:spLocks noChangeAspect="1"/>
              </p:cNvSpPr>
              <p:nvPr/>
            </p:nvSpPr>
            <p:spPr>
              <a:xfrm>
                <a:off x="2133515"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2" name="Oval 134"/>
              <p:cNvSpPr>
                <a:spLocks noChangeAspect="1"/>
              </p:cNvSpPr>
              <p:nvPr/>
            </p:nvSpPr>
            <p:spPr>
              <a:xfrm>
                <a:off x="2695918"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3" name="Oval 135"/>
              <p:cNvSpPr>
                <a:spLocks noChangeAspect="1"/>
              </p:cNvSpPr>
              <p:nvPr/>
            </p:nvSpPr>
            <p:spPr>
              <a:xfrm>
                <a:off x="2809002"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4" name="Oval 136"/>
              <p:cNvSpPr>
                <a:spLocks noChangeAspect="1"/>
              </p:cNvSpPr>
              <p:nvPr/>
            </p:nvSpPr>
            <p:spPr>
              <a:xfrm>
                <a:off x="2920578"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5" name="Oval 137"/>
              <p:cNvSpPr>
                <a:spLocks noChangeAspect="1"/>
              </p:cNvSpPr>
              <p:nvPr/>
            </p:nvSpPr>
            <p:spPr>
              <a:xfrm>
                <a:off x="3033662"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6" name="Oval 138"/>
              <p:cNvSpPr>
                <a:spLocks noChangeAspect="1"/>
              </p:cNvSpPr>
              <p:nvPr/>
            </p:nvSpPr>
            <p:spPr>
              <a:xfrm>
                <a:off x="3145238"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7" name="Oval 139"/>
              <p:cNvSpPr>
                <a:spLocks noChangeAspect="1"/>
              </p:cNvSpPr>
              <p:nvPr/>
            </p:nvSpPr>
            <p:spPr>
              <a:xfrm>
                <a:off x="3258322"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8" name="Oval 140"/>
              <p:cNvSpPr>
                <a:spLocks noChangeAspect="1"/>
              </p:cNvSpPr>
              <p:nvPr/>
            </p:nvSpPr>
            <p:spPr>
              <a:xfrm>
                <a:off x="3369898"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599" name="Oval 141"/>
              <p:cNvSpPr>
                <a:spLocks noChangeAspect="1"/>
              </p:cNvSpPr>
              <p:nvPr/>
            </p:nvSpPr>
            <p:spPr>
              <a:xfrm>
                <a:off x="4381621"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0" name="Oval 142"/>
              <p:cNvSpPr>
                <a:spLocks noChangeAspect="1"/>
              </p:cNvSpPr>
              <p:nvPr/>
            </p:nvSpPr>
            <p:spPr>
              <a:xfrm>
                <a:off x="4493197"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1" name="Oval 143"/>
              <p:cNvSpPr>
                <a:spLocks noChangeAspect="1"/>
              </p:cNvSpPr>
              <p:nvPr/>
            </p:nvSpPr>
            <p:spPr>
              <a:xfrm>
                <a:off x="4606281"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2" name="Oval 144"/>
              <p:cNvSpPr>
                <a:spLocks noChangeAspect="1"/>
              </p:cNvSpPr>
              <p:nvPr/>
            </p:nvSpPr>
            <p:spPr>
              <a:xfrm>
                <a:off x="5167177"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3" name="Oval 145"/>
              <p:cNvSpPr>
                <a:spLocks noChangeAspect="1"/>
              </p:cNvSpPr>
              <p:nvPr/>
            </p:nvSpPr>
            <p:spPr>
              <a:xfrm>
                <a:off x="5618004"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4" name="Oval 146"/>
              <p:cNvSpPr>
                <a:spLocks noChangeAspect="1"/>
              </p:cNvSpPr>
              <p:nvPr/>
            </p:nvSpPr>
            <p:spPr>
              <a:xfrm>
                <a:off x="5729580"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5" name="Oval 147"/>
              <p:cNvSpPr>
                <a:spLocks noChangeAspect="1"/>
              </p:cNvSpPr>
              <p:nvPr/>
            </p:nvSpPr>
            <p:spPr>
              <a:xfrm>
                <a:off x="5842664"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6" name="Oval 148"/>
              <p:cNvSpPr>
                <a:spLocks noChangeAspect="1"/>
              </p:cNvSpPr>
              <p:nvPr/>
            </p:nvSpPr>
            <p:spPr>
              <a:xfrm>
                <a:off x="5954240"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7" name="Oval 149"/>
              <p:cNvSpPr>
                <a:spLocks noChangeAspect="1"/>
              </p:cNvSpPr>
              <p:nvPr/>
            </p:nvSpPr>
            <p:spPr>
              <a:xfrm>
                <a:off x="6067323"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8" name="Oval 150"/>
              <p:cNvSpPr>
                <a:spLocks noChangeAspect="1"/>
              </p:cNvSpPr>
              <p:nvPr/>
            </p:nvSpPr>
            <p:spPr>
              <a:xfrm>
                <a:off x="6178899"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09" name="Oval 151"/>
              <p:cNvSpPr>
                <a:spLocks noChangeAspect="1"/>
              </p:cNvSpPr>
              <p:nvPr/>
            </p:nvSpPr>
            <p:spPr>
              <a:xfrm>
                <a:off x="6291984"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0" name="Oval 152"/>
              <p:cNvSpPr>
                <a:spLocks noChangeAspect="1"/>
              </p:cNvSpPr>
              <p:nvPr/>
            </p:nvSpPr>
            <p:spPr>
              <a:xfrm>
                <a:off x="6403560"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1" name="Oval 153"/>
              <p:cNvSpPr>
                <a:spLocks noChangeAspect="1"/>
              </p:cNvSpPr>
              <p:nvPr/>
            </p:nvSpPr>
            <p:spPr>
              <a:xfrm>
                <a:off x="6516643"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2" name="Oval 154"/>
              <p:cNvSpPr>
                <a:spLocks noChangeAspect="1"/>
              </p:cNvSpPr>
              <p:nvPr/>
            </p:nvSpPr>
            <p:spPr>
              <a:xfrm>
                <a:off x="6628219"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3" name="Oval 155"/>
              <p:cNvSpPr>
                <a:spLocks noChangeAspect="1"/>
              </p:cNvSpPr>
              <p:nvPr/>
            </p:nvSpPr>
            <p:spPr>
              <a:xfrm>
                <a:off x="6741303"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4" name="Oval 156"/>
              <p:cNvSpPr>
                <a:spLocks noChangeAspect="1"/>
              </p:cNvSpPr>
              <p:nvPr/>
            </p:nvSpPr>
            <p:spPr>
              <a:xfrm>
                <a:off x="6852879"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5" name="Oval 157"/>
              <p:cNvSpPr>
                <a:spLocks noChangeAspect="1"/>
              </p:cNvSpPr>
              <p:nvPr/>
            </p:nvSpPr>
            <p:spPr>
              <a:xfrm>
                <a:off x="6965963"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6" name="Oval 158"/>
              <p:cNvSpPr>
                <a:spLocks noChangeAspect="1"/>
              </p:cNvSpPr>
              <p:nvPr/>
            </p:nvSpPr>
            <p:spPr>
              <a:xfrm>
                <a:off x="7077539"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7" name="Oval 159"/>
              <p:cNvSpPr>
                <a:spLocks noChangeAspect="1"/>
              </p:cNvSpPr>
              <p:nvPr/>
            </p:nvSpPr>
            <p:spPr>
              <a:xfrm>
                <a:off x="7190623"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8" name="Oval 160"/>
              <p:cNvSpPr>
                <a:spLocks noChangeAspect="1"/>
              </p:cNvSpPr>
              <p:nvPr/>
            </p:nvSpPr>
            <p:spPr>
              <a:xfrm>
                <a:off x="7302199" y="51867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19" name="Oval 161"/>
              <p:cNvSpPr>
                <a:spLocks noChangeAspect="1"/>
              </p:cNvSpPr>
              <p:nvPr/>
            </p:nvSpPr>
            <p:spPr>
              <a:xfrm>
                <a:off x="7415282" y="51867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0" name="Oval 162"/>
              <p:cNvSpPr>
                <a:spLocks noChangeAspect="1"/>
              </p:cNvSpPr>
              <p:nvPr/>
            </p:nvSpPr>
            <p:spPr>
              <a:xfrm>
                <a:off x="449320"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1" name="Oval 163"/>
              <p:cNvSpPr>
                <a:spLocks noChangeAspect="1"/>
              </p:cNvSpPr>
              <p:nvPr/>
            </p:nvSpPr>
            <p:spPr>
              <a:xfrm>
                <a:off x="560896"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2" name="Oval 164"/>
              <p:cNvSpPr>
                <a:spLocks noChangeAspect="1"/>
              </p:cNvSpPr>
              <p:nvPr/>
            </p:nvSpPr>
            <p:spPr>
              <a:xfrm>
                <a:off x="673980"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3" name="Oval 165"/>
              <p:cNvSpPr>
                <a:spLocks noChangeAspect="1"/>
              </p:cNvSpPr>
              <p:nvPr/>
            </p:nvSpPr>
            <p:spPr>
              <a:xfrm>
                <a:off x="785556"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4" name="Oval 166"/>
              <p:cNvSpPr>
                <a:spLocks noChangeAspect="1"/>
              </p:cNvSpPr>
              <p:nvPr/>
            </p:nvSpPr>
            <p:spPr>
              <a:xfrm>
                <a:off x="898639"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5" name="Oval 167"/>
              <p:cNvSpPr>
                <a:spLocks noChangeAspect="1"/>
              </p:cNvSpPr>
              <p:nvPr/>
            </p:nvSpPr>
            <p:spPr>
              <a:xfrm>
                <a:off x="1010215"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6" name="Oval 168"/>
              <p:cNvSpPr>
                <a:spLocks noChangeAspect="1"/>
              </p:cNvSpPr>
              <p:nvPr/>
            </p:nvSpPr>
            <p:spPr>
              <a:xfrm>
                <a:off x="1123300"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7" name="Oval 169"/>
              <p:cNvSpPr>
                <a:spLocks noChangeAspect="1"/>
              </p:cNvSpPr>
              <p:nvPr/>
            </p:nvSpPr>
            <p:spPr>
              <a:xfrm>
                <a:off x="1234876"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8" name="Oval 170"/>
              <p:cNvSpPr>
                <a:spLocks noChangeAspect="1"/>
              </p:cNvSpPr>
              <p:nvPr/>
            </p:nvSpPr>
            <p:spPr>
              <a:xfrm>
                <a:off x="1347959"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29" name="Oval 171"/>
              <p:cNvSpPr>
                <a:spLocks noChangeAspect="1"/>
              </p:cNvSpPr>
              <p:nvPr/>
            </p:nvSpPr>
            <p:spPr>
              <a:xfrm>
                <a:off x="1459535"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0" name="Oval 172"/>
              <p:cNvSpPr>
                <a:spLocks noChangeAspect="1"/>
              </p:cNvSpPr>
              <p:nvPr/>
            </p:nvSpPr>
            <p:spPr>
              <a:xfrm>
                <a:off x="1572619"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1" name="Oval 173"/>
              <p:cNvSpPr>
                <a:spLocks noChangeAspect="1"/>
              </p:cNvSpPr>
              <p:nvPr/>
            </p:nvSpPr>
            <p:spPr>
              <a:xfrm>
                <a:off x="1684195"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2" name="Oval 174"/>
              <p:cNvSpPr>
                <a:spLocks noChangeAspect="1"/>
              </p:cNvSpPr>
              <p:nvPr/>
            </p:nvSpPr>
            <p:spPr>
              <a:xfrm>
                <a:off x="1797279"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3" name="Oval 175"/>
              <p:cNvSpPr>
                <a:spLocks noChangeAspect="1"/>
              </p:cNvSpPr>
              <p:nvPr/>
            </p:nvSpPr>
            <p:spPr>
              <a:xfrm>
                <a:off x="1908855"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4" name="Oval 176"/>
              <p:cNvSpPr>
                <a:spLocks noChangeAspect="1"/>
              </p:cNvSpPr>
              <p:nvPr/>
            </p:nvSpPr>
            <p:spPr>
              <a:xfrm>
                <a:off x="2021939"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5" name="Oval 177"/>
              <p:cNvSpPr>
                <a:spLocks noChangeAspect="1"/>
              </p:cNvSpPr>
              <p:nvPr/>
            </p:nvSpPr>
            <p:spPr>
              <a:xfrm>
                <a:off x="2133515"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6" name="Oval 178"/>
              <p:cNvSpPr>
                <a:spLocks noChangeAspect="1"/>
              </p:cNvSpPr>
              <p:nvPr/>
            </p:nvSpPr>
            <p:spPr>
              <a:xfrm>
                <a:off x="2246598"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7" name="Oval 179"/>
              <p:cNvSpPr>
                <a:spLocks noChangeAspect="1"/>
              </p:cNvSpPr>
              <p:nvPr/>
            </p:nvSpPr>
            <p:spPr>
              <a:xfrm>
                <a:off x="2358174"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8" name="Oval 180"/>
              <p:cNvSpPr>
                <a:spLocks noChangeAspect="1"/>
              </p:cNvSpPr>
              <p:nvPr/>
            </p:nvSpPr>
            <p:spPr>
              <a:xfrm>
                <a:off x="2809002"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39" name="Oval 181"/>
              <p:cNvSpPr>
                <a:spLocks noChangeAspect="1"/>
              </p:cNvSpPr>
              <p:nvPr/>
            </p:nvSpPr>
            <p:spPr>
              <a:xfrm>
                <a:off x="2920578"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0" name="Oval 182"/>
              <p:cNvSpPr>
                <a:spLocks noChangeAspect="1"/>
              </p:cNvSpPr>
              <p:nvPr/>
            </p:nvSpPr>
            <p:spPr>
              <a:xfrm>
                <a:off x="3033662"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1" name="Oval 183"/>
              <p:cNvSpPr>
                <a:spLocks noChangeAspect="1"/>
              </p:cNvSpPr>
              <p:nvPr/>
            </p:nvSpPr>
            <p:spPr>
              <a:xfrm>
                <a:off x="3145238"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2" name="Oval 184"/>
              <p:cNvSpPr>
                <a:spLocks noChangeAspect="1"/>
              </p:cNvSpPr>
              <p:nvPr/>
            </p:nvSpPr>
            <p:spPr>
              <a:xfrm>
                <a:off x="3258322"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3" name="Oval 185"/>
              <p:cNvSpPr>
                <a:spLocks noChangeAspect="1"/>
              </p:cNvSpPr>
              <p:nvPr/>
            </p:nvSpPr>
            <p:spPr>
              <a:xfrm>
                <a:off x="4268537"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4" name="Oval 186"/>
              <p:cNvSpPr>
                <a:spLocks noChangeAspect="1"/>
              </p:cNvSpPr>
              <p:nvPr/>
            </p:nvSpPr>
            <p:spPr>
              <a:xfrm>
                <a:off x="4381621"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5" name="Oval 187"/>
              <p:cNvSpPr>
                <a:spLocks noChangeAspect="1"/>
              </p:cNvSpPr>
              <p:nvPr/>
            </p:nvSpPr>
            <p:spPr>
              <a:xfrm>
                <a:off x="4493197"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6" name="Oval 188"/>
              <p:cNvSpPr>
                <a:spLocks noChangeAspect="1"/>
              </p:cNvSpPr>
              <p:nvPr/>
            </p:nvSpPr>
            <p:spPr>
              <a:xfrm>
                <a:off x="4606281"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7" name="Oval 189"/>
              <p:cNvSpPr>
                <a:spLocks noChangeAspect="1"/>
              </p:cNvSpPr>
              <p:nvPr/>
            </p:nvSpPr>
            <p:spPr>
              <a:xfrm>
                <a:off x="4717857"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8" name="Oval 190"/>
              <p:cNvSpPr>
                <a:spLocks noChangeAspect="1"/>
              </p:cNvSpPr>
              <p:nvPr/>
            </p:nvSpPr>
            <p:spPr>
              <a:xfrm>
                <a:off x="5167177"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49" name="Oval 191"/>
              <p:cNvSpPr>
                <a:spLocks noChangeAspect="1"/>
              </p:cNvSpPr>
              <p:nvPr/>
            </p:nvSpPr>
            <p:spPr>
              <a:xfrm>
                <a:off x="5280260"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0" name="Oval 192"/>
              <p:cNvSpPr>
                <a:spLocks noChangeAspect="1"/>
              </p:cNvSpPr>
              <p:nvPr/>
            </p:nvSpPr>
            <p:spPr>
              <a:xfrm>
                <a:off x="5391836"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1" name="Oval 193"/>
              <p:cNvSpPr>
                <a:spLocks noChangeAspect="1"/>
              </p:cNvSpPr>
              <p:nvPr/>
            </p:nvSpPr>
            <p:spPr>
              <a:xfrm>
                <a:off x="5504920"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2" name="Oval 194"/>
              <p:cNvSpPr>
                <a:spLocks noChangeAspect="1"/>
              </p:cNvSpPr>
              <p:nvPr/>
            </p:nvSpPr>
            <p:spPr>
              <a:xfrm>
                <a:off x="5618004"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3" name="Oval 195"/>
              <p:cNvSpPr>
                <a:spLocks noChangeAspect="1"/>
              </p:cNvSpPr>
              <p:nvPr/>
            </p:nvSpPr>
            <p:spPr>
              <a:xfrm>
                <a:off x="5729580"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4" name="Oval 196"/>
              <p:cNvSpPr>
                <a:spLocks noChangeAspect="1"/>
              </p:cNvSpPr>
              <p:nvPr/>
            </p:nvSpPr>
            <p:spPr>
              <a:xfrm>
                <a:off x="5842664"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5" name="Oval 197"/>
              <p:cNvSpPr>
                <a:spLocks noChangeAspect="1"/>
              </p:cNvSpPr>
              <p:nvPr/>
            </p:nvSpPr>
            <p:spPr>
              <a:xfrm>
                <a:off x="5954240"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6" name="Oval 198"/>
              <p:cNvSpPr>
                <a:spLocks noChangeAspect="1"/>
              </p:cNvSpPr>
              <p:nvPr/>
            </p:nvSpPr>
            <p:spPr>
              <a:xfrm>
                <a:off x="6067323"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7" name="Oval 199"/>
              <p:cNvSpPr>
                <a:spLocks noChangeAspect="1"/>
              </p:cNvSpPr>
              <p:nvPr/>
            </p:nvSpPr>
            <p:spPr>
              <a:xfrm>
                <a:off x="6178899"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8" name="Oval 200"/>
              <p:cNvSpPr>
                <a:spLocks noChangeAspect="1"/>
              </p:cNvSpPr>
              <p:nvPr/>
            </p:nvSpPr>
            <p:spPr>
              <a:xfrm>
                <a:off x="6291984"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59" name="Oval 201"/>
              <p:cNvSpPr>
                <a:spLocks noChangeAspect="1"/>
              </p:cNvSpPr>
              <p:nvPr/>
            </p:nvSpPr>
            <p:spPr>
              <a:xfrm>
                <a:off x="6403560"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0" name="Oval 202"/>
              <p:cNvSpPr>
                <a:spLocks noChangeAspect="1"/>
              </p:cNvSpPr>
              <p:nvPr/>
            </p:nvSpPr>
            <p:spPr>
              <a:xfrm>
                <a:off x="6516643"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1" name="Oval 203"/>
              <p:cNvSpPr>
                <a:spLocks noChangeAspect="1"/>
              </p:cNvSpPr>
              <p:nvPr/>
            </p:nvSpPr>
            <p:spPr>
              <a:xfrm>
                <a:off x="6628219"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2" name="Oval 204"/>
              <p:cNvSpPr>
                <a:spLocks noChangeAspect="1"/>
              </p:cNvSpPr>
              <p:nvPr/>
            </p:nvSpPr>
            <p:spPr>
              <a:xfrm>
                <a:off x="6741303"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3" name="Oval 205"/>
              <p:cNvSpPr>
                <a:spLocks noChangeAspect="1"/>
              </p:cNvSpPr>
              <p:nvPr/>
            </p:nvSpPr>
            <p:spPr>
              <a:xfrm>
                <a:off x="6852879"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4" name="Oval 206"/>
              <p:cNvSpPr>
                <a:spLocks noChangeAspect="1"/>
              </p:cNvSpPr>
              <p:nvPr/>
            </p:nvSpPr>
            <p:spPr>
              <a:xfrm>
                <a:off x="6965963"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5" name="Oval 207"/>
              <p:cNvSpPr>
                <a:spLocks noChangeAspect="1"/>
              </p:cNvSpPr>
              <p:nvPr/>
            </p:nvSpPr>
            <p:spPr>
              <a:xfrm>
                <a:off x="7077539"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6" name="Oval 208"/>
              <p:cNvSpPr>
                <a:spLocks noChangeAspect="1"/>
              </p:cNvSpPr>
              <p:nvPr/>
            </p:nvSpPr>
            <p:spPr>
              <a:xfrm>
                <a:off x="7190623"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7" name="Oval 209"/>
              <p:cNvSpPr>
                <a:spLocks noChangeAspect="1"/>
              </p:cNvSpPr>
              <p:nvPr/>
            </p:nvSpPr>
            <p:spPr>
              <a:xfrm>
                <a:off x="7302199"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8" name="Oval 210"/>
              <p:cNvSpPr>
                <a:spLocks noChangeAspect="1"/>
              </p:cNvSpPr>
              <p:nvPr/>
            </p:nvSpPr>
            <p:spPr>
              <a:xfrm>
                <a:off x="7415282"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69" name="Oval 211"/>
              <p:cNvSpPr>
                <a:spLocks noChangeAspect="1"/>
              </p:cNvSpPr>
              <p:nvPr/>
            </p:nvSpPr>
            <p:spPr>
              <a:xfrm>
                <a:off x="7526858"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0" name="Oval 212"/>
              <p:cNvSpPr>
                <a:spLocks noChangeAspect="1"/>
              </p:cNvSpPr>
              <p:nvPr/>
            </p:nvSpPr>
            <p:spPr>
              <a:xfrm>
                <a:off x="7639943"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1" name="Oval 213"/>
              <p:cNvSpPr>
                <a:spLocks noChangeAspect="1"/>
              </p:cNvSpPr>
              <p:nvPr/>
            </p:nvSpPr>
            <p:spPr>
              <a:xfrm>
                <a:off x="7751519"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2" name="Oval 214"/>
              <p:cNvSpPr>
                <a:spLocks noChangeAspect="1"/>
              </p:cNvSpPr>
              <p:nvPr/>
            </p:nvSpPr>
            <p:spPr>
              <a:xfrm>
                <a:off x="7864602"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3" name="Oval 215"/>
              <p:cNvSpPr>
                <a:spLocks noChangeAspect="1"/>
              </p:cNvSpPr>
              <p:nvPr/>
            </p:nvSpPr>
            <p:spPr>
              <a:xfrm>
                <a:off x="7976178"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4" name="Oval 216"/>
              <p:cNvSpPr>
                <a:spLocks noChangeAspect="1"/>
              </p:cNvSpPr>
              <p:nvPr/>
            </p:nvSpPr>
            <p:spPr>
              <a:xfrm>
                <a:off x="8089262"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5" name="Oval 217"/>
              <p:cNvSpPr>
                <a:spLocks noChangeAspect="1"/>
              </p:cNvSpPr>
              <p:nvPr/>
            </p:nvSpPr>
            <p:spPr>
              <a:xfrm>
                <a:off x="8200838"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6" name="Oval 218"/>
              <p:cNvSpPr>
                <a:spLocks noChangeAspect="1"/>
              </p:cNvSpPr>
              <p:nvPr/>
            </p:nvSpPr>
            <p:spPr>
              <a:xfrm>
                <a:off x="111576" y="62271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7" name="Oval 219"/>
              <p:cNvSpPr>
                <a:spLocks noChangeAspect="1"/>
              </p:cNvSpPr>
              <p:nvPr/>
            </p:nvSpPr>
            <p:spPr>
              <a:xfrm>
                <a:off x="224660"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8" name="Oval 220"/>
              <p:cNvSpPr>
                <a:spLocks noChangeAspect="1"/>
              </p:cNvSpPr>
              <p:nvPr/>
            </p:nvSpPr>
            <p:spPr>
              <a:xfrm>
                <a:off x="336236" y="62271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79" name="Oval 221"/>
              <p:cNvSpPr>
                <a:spLocks noChangeAspect="1"/>
              </p:cNvSpPr>
              <p:nvPr/>
            </p:nvSpPr>
            <p:spPr>
              <a:xfrm>
                <a:off x="449320"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0" name="Oval 222"/>
              <p:cNvSpPr>
                <a:spLocks noChangeAspect="1"/>
              </p:cNvSpPr>
              <p:nvPr/>
            </p:nvSpPr>
            <p:spPr>
              <a:xfrm>
                <a:off x="560896"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1" name="Oval 223"/>
              <p:cNvSpPr>
                <a:spLocks noChangeAspect="1"/>
              </p:cNvSpPr>
              <p:nvPr/>
            </p:nvSpPr>
            <p:spPr>
              <a:xfrm>
                <a:off x="673980"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2" name="Oval 224"/>
              <p:cNvSpPr>
                <a:spLocks noChangeAspect="1"/>
              </p:cNvSpPr>
              <p:nvPr/>
            </p:nvSpPr>
            <p:spPr>
              <a:xfrm>
                <a:off x="785556"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3" name="Oval 225"/>
              <p:cNvSpPr>
                <a:spLocks noChangeAspect="1"/>
              </p:cNvSpPr>
              <p:nvPr/>
            </p:nvSpPr>
            <p:spPr>
              <a:xfrm>
                <a:off x="898639"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4" name="Oval 226"/>
              <p:cNvSpPr>
                <a:spLocks noChangeAspect="1"/>
              </p:cNvSpPr>
              <p:nvPr/>
            </p:nvSpPr>
            <p:spPr>
              <a:xfrm>
                <a:off x="1010215"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5" name="Oval 227"/>
              <p:cNvSpPr>
                <a:spLocks noChangeAspect="1"/>
              </p:cNvSpPr>
              <p:nvPr/>
            </p:nvSpPr>
            <p:spPr>
              <a:xfrm>
                <a:off x="1123300"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6" name="Oval 228"/>
              <p:cNvSpPr>
                <a:spLocks noChangeAspect="1"/>
              </p:cNvSpPr>
              <p:nvPr/>
            </p:nvSpPr>
            <p:spPr>
              <a:xfrm>
                <a:off x="1234876"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7" name="Oval 229"/>
              <p:cNvSpPr>
                <a:spLocks noChangeAspect="1"/>
              </p:cNvSpPr>
              <p:nvPr/>
            </p:nvSpPr>
            <p:spPr>
              <a:xfrm>
                <a:off x="1347959"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8" name="Oval 230"/>
              <p:cNvSpPr>
                <a:spLocks noChangeAspect="1"/>
              </p:cNvSpPr>
              <p:nvPr/>
            </p:nvSpPr>
            <p:spPr>
              <a:xfrm>
                <a:off x="1459535"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89" name="Oval 231"/>
              <p:cNvSpPr>
                <a:spLocks noChangeAspect="1"/>
              </p:cNvSpPr>
              <p:nvPr/>
            </p:nvSpPr>
            <p:spPr>
              <a:xfrm>
                <a:off x="1572619"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0" name="Oval 232"/>
              <p:cNvSpPr>
                <a:spLocks noChangeAspect="1"/>
              </p:cNvSpPr>
              <p:nvPr/>
            </p:nvSpPr>
            <p:spPr>
              <a:xfrm>
                <a:off x="1684195"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1" name="Oval 233"/>
              <p:cNvSpPr>
                <a:spLocks noChangeAspect="1"/>
              </p:cNvSpPr>
              <p:nvPr/>
            </p:nvSpPr>
            <p:spPr>
              <a:xfrm>
                <a:off x="1797279"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2" name="Oval 234"/>
              <p:cNvSpPr>
                <a:spLocks noChangeAspect="1"/>
              </p:cNvSpPr>
              <p:nvPr/>
            </p:nvSpPr>
            <p:spPr>
              <a:xfrm>
                <a:off x="1908855"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3" name="Oval 235"/>
              <p:cNvSpPr>
                <a:spLocks noChangeAspect="1"/>
              </p:cNvSpPr>
              <p:nvPr/>
            </p:nvSpPr>
            <p:spPr>
              <a:xfrm>
                <a:off x="2133515"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4" name="Oval 236"/>
              <p:cNvSpPr>
                <a:spLocks noChangeAspect="1"/>
              </p:cNvSpPr>
              <p:nvPr/>
            </p:nvSpPr>
            <p:spPr>
              <a:xfrm>
                <a:off x="2246598"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5" name="Oval 237"/>
              <p:cNvSpPr>
                <a:spLocks noChangeAspect="1"/>
              </p:cNvSpPr>
              <p:nvPr/>
            </p:nvSpPr>
            <p:spPr>
              <a:xfrm>
                <a:off x="2358174"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6" name="Oval 238"/>
              <p:cNvSpPr>
                <a:spLocks noChangeAspect="1"/>
              </p:cNvSpPr>
              <p:nvPr/>
            </p:nvSpPr>
            <p:spPr>
              <a:xfrm>
                <a:off x="2809002"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7" name="Oval 239"/>
              <p:cNvSpPr>
                <a:spLocks noChangeAspect="1"/>
              </p:cNvSpPr>
              <p:nvPr/>
            </p:nvSpPr>
            <p:spPr>
              <a:xfrm>
                <a:off x="2920578"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8" name="Oval 240"/>
              <p:cNvSpPr>
                <a:spLocks noChangeAspect="1"/>
              </p:cNvSpPr>
              <p:nvPr/>
            </p:nvSpPr>
            <p:spPr>
              <a:xfrm>
                <a:off x="3033662"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699" name="Oval 241"/>
              <p:cNvSpPr>
                <a:spLocks noChangeAspect="1"/>
              </p:cNvSpPr>
              <p:nvPr/>
            </p:nvSpPr>
            <p:spPr>
              <a:xfrm>
                <a:off x="3482981"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0" name="Oval 242"/>
              <p:cNvSpPr>
                <a:spLocks noChangeAspect="1"/>
              </p:cNvSpPr>
              <p:nvPr/>
            </p:nvSpPr>
            <p:spPr>
              <a:xfrm>
                <a:off x="4268537"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1" name="Oval 243"/>
              <p:cNvSpPr>
                <a:spLocks noChangeAspect="1"/>
              </p:cNvSpPr>
              <p:nvPr/>
            </p:nvSpPr>
            <p:spPr>
              <a:xfrm>
                <a:off x="4381621"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2" name="Oval 244"/>
              <p:cNvSpPr>
                <a:spLocks noChangeAspect="1"/>
              </p:cNvSpPr>
              <p:nvPr/>
            </p:nvSpPr>
            <p:spPr>
              <a:xfrm>
                <a:off x="4493197"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3" name="Oval 245"/>
              <p:cNvSpPr>
                <a:spLocks noChangeAspect="1"/>
              </p:cNvSpPr>
              <p:nvPr/>
            </p:nvSpPr>
            <p:spPr>
              <a:xfrm>
                <a:off x="4606281"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4" name="Oval 246"/>
              <p:cNvSpPr>
                <a:spLocks noChangeAspect="1"/>
              </p:cNvSpPr>
              <p:nvPr/>
            </p:nvSpPr>
            <p:spPr>
              <a:xfrm>
                <a:off x="4717857"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5" name="Oval 247"/>
              <p:cNvSpPr>
                <a:spLocks noChangeAspect="1"/>
              </p:cNvSpPr>
              <p:nvPr/>
            </p:nvSpPr>
            <p:spPr>
              <a:xfrm>
                <a:off x="4830940"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6" name="Oval 248"/>
              <p:cNvSpPr>
                <a:spLocks noChangeAspect="1"/>
              </p:cNvSpPr>
              <p:nvPr/>
            </p:nvSpPr>
            <p:spPr>
              <a:xfrm>
                <a:off x="4942516"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7" name="Oval 249"/>
              <p:cNvSpPr>
                <a:spLocks noChangeAspect="1"/>
              </p:cNvSpPr>
              <p:nvPr/>
            </p:nvSpPr>
            <p:spPr>
              <a:xfrm>
                <a:off x="5055601"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8" name="Oval 250"/>
              <p:cNvSpPr>
                <a:spLocks noChangeAspect="1"/>
              </p:cNvSpPr>
              <p:nvPr/>
            </p:nvSpPr>
            <p:spPr>
              <a:xfrm>
                <a:off x="5167177"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09" name="Oval 251"/>
              <p:cNvSpPr>
                <a:spLocks noChangeAspect="1"/>
              </p:cNvSpPr>
              <p:nvPr/>
            </p:nvSpPr>
            <p:spPr>
              <a:xfrm>
                <a:off x="5280260"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0" name="Oval 252"/>
              <p:cNvSpPr>
                <a:spLocks noChangeAspect="1"/>
              </p:cNvSpPr>
              <p:nvPr/>
            </p:nvSpPr>
            <p:spPr>
              <a:xfrm>
                <a:off x="5391836"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1" name="Oval 253"/>
              <p:cNvSpPr>
                <a:spLocks noChangeAspect="1"/>
              </p:cNvSpPr>
              <p:nvPr/>
            </p:nvSpPr>
            <p:spPr>
              <a:xfrm>
                <a:off x="5504920"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2" name="Oval 254"/>
              <p:cNvSpPr>
                <a:spLocks noChangeAspect="1"/>
              </p:cNvSpPr>
              <p:nvPr/>
            </p:nvSpPr>
            <p:spPr>
              <a:xfrm>
                <a:off x="5618004"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3" name="Oval 255"/>
              <p:cNvSpPr>
                <a:spLocks noChangeAspect="1"/>
              </p:cNvSpPr>
              <p:nvPr/>
            </p:nvSpPr>
            <p:spPr>
              <a:xfrm>
                <a:off x="5729580"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4" name="Oval 256"/>
              <p:cNvSpPr>
                <a:spLocks noChangeAspect="1"/>
              </p:cNvSpPr>
              <p:nvPr/>
            </p:nvSpPr>
            <p:spPr>
              <a:xfrm>
                <a:off x="5842664"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5" name="Oval 257"/>
              <p:cNvSpPr>
                <a:spLocks noChangeAspect="1"/>
              </p:cNvSpPr>
              <p:nvPr/>
            </p:nvSpPr>
            <p:spPr>
              <a:xfrm>
                <a:off x="5954240"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6" name="Oval 258"/>
              <p:cNvSpPr>
                <a:spLocks noChangeAspect="1"/>
              </p:cNvSpPr>
              <p:nvPr/>
            </p:nvSpPr>
            <p:spPr>
              <a:xfrm>
                <a:off x="6067323"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7" name="Oval 259"/>
              <p:cNvSpPr>
                <a:spLocks noChangeAspect="1"/>
              </p:cNvSpPr>
              <p:nvPr/>
            </p:nvSpPr>
            <p:spPr>
              <a:xfrm>
                <a:off x="6178899"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8" name="Oval 260"/>
              <p:cNvSpPr>
                <a:spLocks noChangeAspect="1"/>
              </p:cNvSpPr>
              <p:nvPr/>
            </p:nvSpPr>
            <p:spPr>
              <a:xfrm>
                <a:off x="6291984"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19" name="Oval 261"/>
              <p:cNvSpPr>
                <a:spLocks noChangeAspect="1"/>
              </p:cNvSpPr>
              <p:nvPr/>
            </p:nvSpPr>
            <p:spPr>
              <a:xfrm>
                <a:off x="6403560"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0" name="Oval 262"/>
              <p:cNvSpPr>
                <a:spLocks noChangeAspect="1"/>
              </p:cNvSpPr>
              <p:nvPr/>
            </p:nvSpPr>
            <p:spPr>
              <a:xfrm>
                <a:off x="6516643"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1" name="Oval 263"/>
              <p:cNvSpPr>
                <a:spLocks noChangeAspect="1"/>
              </p:cNvSpPr>
              <p:nvPr/>
            </p:nvSpPr>
            <p:spPr>
              <a:xfrm>
                <a:off x="6628219"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2" name="Oval 264"/>
              <p:cNvSpPr>
                <a:spLocks noChangeAspect="1"/>
              </p:cNvSpPr>
              <p:nvPr/>
            </p:nvSpPr>
            <p:spPr>
              <a:xfrm>
                <a:off x="6741303"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3" name="Oval 265"/>
              <p:cNvSpPr>
                <a:spLocks noChangeAspect="1"/>
              </p:cNvSpPr>
              <p:nvPr/>
            </p:nvSpPr>
            <p:spPr>
              <a:xfrm>
                <a:off x="6852879"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4" name="Oval 266"/>
              <p:cNvSpPr>
                <a:spLocks noChangeAspect="1"/>
              </p:cNvSpPr>
              <p:nvPr/>
            </p:nvSpPr>
            <p:spPr>
              <a:xfrm>
                <a:off x="6965963"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5" name="Oval 267"/>
              <p:cNvSpPr>
                <a:spLocks noChangeAspect="1"/>
              </p:cNvSpPr>
              <p:nvPr/>
            </p:nvSpPr>
            <p:spPr>
              <a:xfrm>
                <a:off x="7077539"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6" name="Oval 268"/>
              <p:cNvSpPr>
                <a:spLocks noChangeAspect="1"/>
              </p:cNvSpPr>
              <p:nvPr/>
            </p:nvSpPr>
            <p:spPr>
              <a:xfrm>
                <a:off x="7190623"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7" name="Oval 269"/>
              <p:cNvSpPr>
                <a:spLocks noChangeAspect="1"/>
              </p:cNvSpPr>
              <p:nvPr/>
            </p:nvSpPr>
            <p:spPr>
              <a:xfrm>
                <a:off x="7302199"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8" name="Oval 270"/>
              <p:cNvSpPr>
                <a:spLocks noChangeAspect="1"/>
              </p:cNvSpPr>
              <p:nvPr/>
            </p:nvSpPr>
            <p:spPr>
              <a:xfrm>
                <a:off x="7415282"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29" name="Oval 271"/>
              <p:cNvSpPr>
                <a:spLocks noChangeAspect="1"/>
              </p:cNvSpPr>
              <p:nvPr/>
            </p:nvSpPr>
            <p:spPr>
              <a:xfrm>
                <a:off x="7526858"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0" name="Oval 272"/>
              <p:cNvSpPr>
                <a:spLocks noChangeAspect="1"/>
              </p:cNvSpPr>
              <p:nvPr/>
            </p:nvSpPr>
            <p:spPr>
              <a:xfrm>
                <a:off x="7639943"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1" name="Oval 273"/>
              <p:cNvSpPr>
                <a:spLocks noChangeAspect="1"/>
              </p:cNvSpPr>
              <p:nvPr/>
            </p:nvSpPr>
            <p:spPr>
              <a:xfrm>
                <a:off x="7751519"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2" name="Oval 274"/>
              <p:cNvSpPr>
                <a:spLocks noChangeAspect="1"/>
              </p:cNvSpPr>
              <p:nvPr/>
            </p:nvSpPr>
            <p:spPr>
              <a:xfrm>
                <a:off x="7864602"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3" name="Oval 275"/>
              <p:cNvSpPr>
                <a:spLocks noChangeAspect="1"/>
              </p:cNvSpPr>
              <p:nvPr/>
            </p:nvSpPr>
            <p:spPr>
              <a:xfrm>
                <a:off x="7976178"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4" name="Oval 276"/>
              <p:cNvSpPr>
                <a:spLocks noChangeAspect="1"/>
              </p:cNvSpPr>
              <p:nvPr/>
            </p:nvSpPr>
            <p:spPr>
              <a:xfrm>
                <a:off x="8089262"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5" name="Oval 277"/>
              <p:cNvSpPr>
                <a:spLocks noChangeAspect="1"/>
              </p:cNvSpPr>
              <p:nvPr/>
            </p:nvSpPr>
            <p:spPr>
              <a:xfrm>
                <a:off x="8200838"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6" name="Oval 278"/>
              <p:cNvSpPr>
                <a:spLocks noChangeAspect="1"/>
              </p:cNvSpPr>
              <p:nvPr/>
            </p:nvSpPr>
            <p:spPr>
              <a:xfrm>
                <a:off x="8313922"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7" name="Oval 279"/>
              <p:cNvSpPr>
                <a:spLocks noChangeAspect="1"/>
              </p:cNvSpPr>
              <p:nvPr/>
            </p:nvSpPr>
            <p:spPr>
              <a:xfrm>
                <a:off x="111576" y="72675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8" name="Oval 280"/>
              <p:cNvSpPr>
                <a:spLocks noChangeAspect="1"/>
              </p:cNvSpPr>
              <p:nvPr/>
            </p:nvSpPr>
            <p:spPr>
              <a:xfrm>
                <a:off x="224660"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39" name="Oval 281"/>
              <p:cNvSpPr>
                <a:spLocks noChangeAspect="1"/>
              </p:cNvSpPr>
              <p:nvPr/>
            </p:nvSpPr>
            <p:spPr>
              <a:xfrm>
                <a:off x="336236" y="72675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0" name="Oval 282"/>
              <p:cNvSpPr>
                <a:spLocks noChangeAspect="1"/>
              </p:cNvSpPr>
              <p:nvPr/>
            </p:nvSpPr>
            <p:spPr>
              <a:xfrm>
                <a:off x="449320"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1" name="Oval 283"/>
              <p:cNvSpPr>
                <a:spLocks noChangeAspect="1"/>
              </p:cNvSpPr>
              <p:nvPr/>
            </p:nvSpPr>
            <p:spPr>
              <a:xfrm>
                <a:off x="560896"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2" name="Oval 284"/>
              <p:cNvSpPr>
                <a:spLocks noChangeAspect="1"/>
              </p:cNvSpPr>
              <p:nvPr/>
            </p:nvSpPr>
            <p:spPr>
              <a:xfrm>
                <a:off x="673980"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3" name="Oval 285"/>
              <p:cNvSpPr>
                <a:spLocks noChangeAspect="1"/>
              </p:cNvSpPr>
              <p:nvPr/>
            </p:nvSpPr>
            <p:spPr>
              <a:xfrm>
                <a:off x="785556"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4" name="Oval 286"/>
              <p:cNvSpPr>
                <a:spLocks noChangeAspect="1"/>
              </p:cNvSpPr>
              <p:nvPr/>
            </p:nvSpPr>
            <p:spPr>
              <a:xfrm>
                <a:off x="898639"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5" name="Oval 287"/>
              <p:cNvSpPr>
                <a:spLocks noChangeAspect="1"/>
              </p:cNvSpPr>
              <p:nvPr/>
            </p:nvSpPr>
            <p:spPr>
              <a:xfrm>
                <a:off x="1010215"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6" name="Oval 288"/>
              <p:cNvSpPr>
                <a:spLocks noChangeAspect="1"/>
              </p:cNvSpPr>
              <p:nvPr/>
            </p:nvSpPr>
            <p:spPr>
              <a:xfrm>
                <a:off x="1123300"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7" name="Oval 289"/>
              <p:cNvSpPr>
                <a:spLocks noChangeAspect="1"/>
              </p:cNvSpPr>
              <p:nvPr/>
            </p:nvSpPr>
            <p:spPr>
              <a:xfrm>
                <a:off x="1234876"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8" name="Oval 290"/>
              <p:cNvSpPr>
                <a:spLocks noChangeAspect="1"/>
              </p:cNvSpPr>
              <p:nvPr/>
            </p:nvSpPr>
            <p:spPr>
              <a:xfrm>
                <a:off x="1347959"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49" name="Oval 291"/>
              <p:cNvSpPr>
                <a:spLocks noChangeAspect="1"/>
              </p:cNvSpPr>
              <p:nvPr/>
            </p:nvSpPr>
            <p:spPr>
              <a:xfrm>
                <a:off x="1459535"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0" name="Oval 292"/>
              <p:cNvSpPr>
                <a:spLocks noChangeAspect="1"/>
              </p:cNvSpPr>
              <p:nvPr/>
            </p:nvSpPr>
            <p:spPr>
              <a:xfrm>
                <a:off x="1572619"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1" name="Oval 293"/>
              <p:cNvSpPr>
                <a:spLocks noChangeAspect="1"/>
              </p:cNvSpPr>
              <p:nvPr/>
            </p:nvSpPr>
            <p:spPr>
              <a:xfrm>
                <a:off x="1684195"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2" name="Oval 294"/>
              <p:cNvSpPr>
                <a:spLocks noChangeAspect="1"/>
              </p:cNvSpPr>
              <p:nvPr/>
            </p:nvSpPr>
            <p:spPr>
              <a:xfrm>
                <a:off x="1797279"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3" name="Oval 295"/>
              <p:cNvSpPr>
                <a:spLocks noChangeAspect="1"/>
              </p:cNvSpPr>
              <p:nvPr/>
            </p:nvSpPr>
            <p:spPr>
              <a:xfrm>
                <a:off x="1908855"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4" name="Oval 296"/>
              <p:cNvSpPr>
                <a:spLocks noChangeAspect="1"/>
              </p:cNvSpPr>
              <p:nvPr/>
            </p:nvSpPr>
            <p:spPr>
              <a:xfrm>
                <a:off x="2246598"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5" name="Oval 297"/>
              <p:cNvSpPr>
                <a:spLocks noChangeAspect="1"/>
              </p:cNvSpPr>
              <p:nvPr/>
            </p:nvSpPr>
            <p:spPr>
              <a:xfrm>
                <a:off x="2358174"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6" name="Oval 298"/>
              <p:cNvSpPr>
                <a:spLocks noChangeAspect="1"/>
              </p:cNvSpPr>
              <p:nvPr/>
            </p:nvSpPr>
            <p:spPr>
              <a:xfrm>
                <a:off x="2809002"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7" name="Oval 299"/>
              <p:cNvSpPr>
                <a:spLocks noChangeAspect="1"/>
              </p:cNvSpPr>
              <p:nvPr/>
            </p:nvSpPr>
            <p:spPr>
              <a:xfrm>
                <a:off x="2920578"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8" name="Oval 300"/>
              <p:cNvSpPr>
                <a:spLocks noChangeAspect="1"/>
              </p:cNvSpPr>
              <p:nvPr/>
            </p:nvSpPr>
            <p:spPr>
              <a:xfrm>
                <a:off x="3482981"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59" name="Oval 301"/>
              <p:cNvSpPr>
                <a:spLocks noChangeAspect="1"/>
              </p:cNvSpPr>
              <p:nvPr/>
            </p:nvSpPr>
            <p:spPr>
              <a:xfrm>
                <a:off x="3594557"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0" name="Oval 302"/>
              <p:cNvSpPr>
                <a:spLocks noChangeAspect="1"/>
              </p:cNvSpPr>
              <p:nvPr/>
            </p:nvSpPr>
            <p:spPr>
              <a:xfrm>
                <a:off x="4156961"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1" name="Oval 303"/>
              <p:cNvSpPr>
                <a:spLocks noChangeAspect="1"/>
              </p:cNvSpPr>
              <p:nvPr/>
            </p:nvSpPr>
            <p:spPr>
              <a:xfrm>
                <a:off x="4268537"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2" name="Oval 304"/>
              <p:cNvSpPr>
                <a:spLocks noChangeAspect="1"/>
              </p:cNvSpPr>
              <p:nvPr/>
            </p:nvSpPr>
            <p:spPr>
              <a:xfrm>
                <a:off x="4381621"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3" name="Oval 305"/>
              <p:cNvSpPr>
                <a:spLocks noChangeAspect="1"/>
              </p:cNvSpPr>
              <p:nvPr/>
            </p:nvSpPr>
            <p:spPr>
              <a:xfrm>
                <a:off x="4493197"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4" name="Oval 306"/>
              <p:cNvSpPr>
                <a:spLocks noChangeAspect="1"/>
              </p:cNvSpPr>
              <p:nvPr/>
            </p:nvSpPr>
            <p:spPr>
              <a:xfrm>
                <a:off x="4606281"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5" name="Oval 307"/>
              <p:cNvSpPr>
                <a:spLocks noChangeAspect="1"/>
              </p:cNvSpPr>
              <p:nvPr/>
            </p:nvSpPr>
            <p:spPr>
              <a:xfrm>
                <a:off x="4717857"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6" name="Oval 308"/>
              <p:cNvSpPr>
                <a:spLocks noChangeAspect="1"/>
              </p:cNvSpPr>
              <p:nvPr/>
            </p:nvSpPr>
            <p:spPr>
              <a:xfrm>
                <a:off x="4830940"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7" name="Oval 309"/>
              <p:cNvSpPr>
                <a:spLocks noChangeAspect="1"/>
              </p:cNvSpPr>
              <p:nvPr/>
            </p:nvSpPr>
            <p:spPr>
              <a:xfrm>
                <a:off x="4942516"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8" name="Oval 310"/>
              <p:cNvSpPr>
                <a:spLocks noChangeAspect="1"/>
              </p:cNvSpPr>
              <p:nvPr/>
            </p:nvSpPr>
            <p:spPr>
              <a:xfrm>
                <a:off x="5055601"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69" name="Oval 311"/>
              <p:cNvSpPr>
                <a:spLocks noChangeAspect="1"/>
              </p:cNvSpPr>
              <p:nvPr/>
            </p:nvSpPr>
            <p:spPr>
              <a:xfrm>
                <a:off x="5167177"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0" name="Oval 312"/>
              <p:cNvSpPr>
                <a:spLocks noChangeAspect="1"/>
              </p:cNvSpPr>
              <p:nvPr/>
            </p:nvSpPr>
            <p:spPr>
              <a:xfrm>
                <a:off x="5280260"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1" name="Oval 313"/>
              <p:cNvSpPr>
                <a:spLocks noChangeAspect="1"/>
              </p:cNvSpPr>
              <p:nvPr/>
            </p:nvSpPr>
            <p:spPr>
              <a:xfrm>
                <a:off x="5391836"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2" name="Oval 314"/>
              <p:cNvSpPr>
                <a:spLocks noChangeAspect="1"/>
              </p:cNvSpPr>
              <p:nvPr/>
            </p:nvSpPr>
            <p:spPr>
              <a:xfrm>
                <a:off x="5504920"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3" name="Oval 315"/>
              <p:cNvSpPr>
                <a:spLocks noChangeAspect="1"/>
              </p:cNvSpPr>
              <p:nvPr/>
            </p:nvSpPr>
            <p:spPr>
              <a:xfrm>
                <a:off x="5618004"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4" name="Oval 316"/>
              <p:cNvSpPr>
                <a:spLocks noChangeAspect="1"/>
              </p:cNvSpPr>
              <p:nvPr/>
            </p:nvSpPr>
            <p:spPr>
              <a:xfrm>
                <a:off x="5729580"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5" name="Oval 317"/>
              <p:cNvSpPr>
                <a:spLocks noChangeAspect="1"/>
              </p:cNvSpPr>
              <p:nvPr/>
            </p:nvSpPr>
            <p:spPr>
              <a:xfrm>
                <a:off x="5842664"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6" name="Oval 318"/>
              <p:cNvSpPr>
                <a:spLocks noChangeAspect="1"/>
              </p:cNvSpPr>
              <p:nvPr/>
            </p:nvSpPr>
            <p:spPr>
              <a:xfrm>
                <a:off x="5954240"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7" name="Oval 319"/>
              <p:cNvSpPr>
                <a:spLocks noChangeAspect="1"/>
              </p:cNvSpPr>
              <p:nvPr/>
            </p:nvSpPr>
            <p:spPr>
              <a:xfrm>
                <a:off x="6067323"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8" name="Oval 320"/>
              <p:cNvSpPr>
                <a:spLocks noChangeAspect="1"/>
              </p:cNvSpPr>
              <p:nvPr/>
            </p:nvSpPr>
            <p:spPr>
              <a:xfrm>
                <a:off x="6178899"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79" name="Oval 321"/>
              <p:cNvSpPr>
                <a:spLocks noChangeAspect="1"/>
              </p:cNvSpPr>
              <p:nvPr/>
            </p:nvSpPr>
            <p:spPr>
              <a:xfrm>
                <a:off x="6291984"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0" name="Oval 322"/>
              <p:cNvSpPr>
                <a:spLocks noChangeAspect="1"/>
              </p:cNvSpPr>
              <p:nvPr/>
            </p:nvSpPr>
            <p:spPr>
              <a:xfrm>
                <a:off x="6403560"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1" name="Oval 323"/>
              <p:cNvSpPr>
                <a:spLocks noChangeAspect="1"/>
              </p:cNvSpPr>
              <p:nvPr/>
            </p:nvSpPr>
            <p:spPr>
              <a:xfrm>
                <a:off x="6516643"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2" name="Oval 324"/>
              <p:cNvSpPr>
                <a:spLocks noChangeAspect="1"/>
              </p:cNvSpPr>
              <p:nvPr/>
            </p:nvSpPr>
            <p:spPr>
              <a:xfrm>
                <a:off x="6628219"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3" name="Oval 325"/>
              <p:cNvSpPr>
                <a:spLocks noChangeAspect="1"/>
              </p:cNvSpPr>
              <p:nvPr/>
            </p:nvSpPr>
            <p:spPr>
              <a:xfrm>
                <a:off x="6741303"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4" name="Oval 326"/>
              <p:cNvSpPr>
                <a:spLocks noChangeAspect="1"/>
              </p:cNvSpPr>
              <p:nvPr/>
            </p:nvSpPr>
            <p:spPr>
              <a:xfrm>
                <a:off x="6852879"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5" name="Oval 327"/>
              <p:cNvSpPr>
                <a:spLocks noChangeAspect="1"/>
              </p:cNvSpPr>
              <p:nvPr/>
            </p:nvSpPr>
            <p:spPr>
              <a:xfrm>
                <a:off x="6965963"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6" name="Oval 328"/>
              <p:cNvSpPr>
                <a:spLocks noChangeAspect="1"/>
              </p:cNvSpPr>
              <p:nvPr/>
            </p:nvSpPr>
            <p:spPr>
              <a:xfrm>
                <a:off x="7077539"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7" name="Oval 329"/>
              <p:cNvSpPr>
                <a:spLocks noChangeAspect="1"/>
              </p:cNvSpPr>
              <p:nvPr/>
            </p:nvSpPr>
            <p:spPr>
              <a:xfrm>
                <a:off x="7190623"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8" name="Oval 330"/>
              <p:cNvSpPr>
                <a:spLocks noChangeAspect="1"/>
              </p:cNvSpPr>
              <p:nvPr/>
            </p:nvSpPr>
            <p:spPr>
              <a:xfrm>
                <a:off x="7302199"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89" name="Oval 331"/>
              <p:cNvSpPr>
                <a:spLocks noChangeAspect="1"/>
              </p:cNvSpPr>
              <p:nvPr/>
            </p:nvSpPr>
            <p:spPr>
              <a:xfrm>
                <a:off x="7415282"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0" name="Oval 332"/>
              <p:cNvSpPr>
                <a:spLocks noChangeAspect="1"/>
              </p:cNvSpPr>
              <p:nvPr/>
            </p:nvSpPr>
            <p:spPr>
              <a:xfrm>
                <a:off x="7526858"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1" name="Oval 333"/>
              <p:cNvSpPr>
                <a:spLocks noChangeAspect="1"/>
              </p:cNvSpPr>
              <p:nvPr/>
            </p:nvSpPr>
            <p:spPr>
              <a:xfrm>
                <a:off x="7639943"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2" name="Oval 334"/>
              <p:cNvSpPr>
                <a:spLocks noChangeAspect="1"/>
              </p:cNvSpPr>
              <p:nvPr/>
            </p:nvSpPr>
            <p:spPr>
              <a:xfrm>
                <a:off x="7751519"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3" name="Oval 335"/>
              <p:cNvSpPr>
                <a:spLocks noChangeAspect="1"/>
              </p:cNvSpPr>
              <p:nvPr/>
            </p:nvSpPr>
            <p:spPr>
              <a:xfrm>
                <a:off x="7864602"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4" name="Oval 336"/>
              <p:cNvSpPr>
                <a:spLocks noChangeAspect="1"/>
              </p:cNvSpPr>
              <p:nvPr/>
            </p:nvSpPr>
            <p:spPr>
              <a:xfrm>
                <a:off x="7976178"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5" name="Oval 337"/>
              <p:cNvSpPr>
                <a:spLocks noChangeAspect="1"/>
              </p:cNvSpPr>
              <p:nvPr/>
            </p:nvSpPr>
            <p:spPr>
              <a:xfrm>
                <a:off x="8089262"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6" name="Oval 338"/>
              <p:cNvSpPr>
                <a:spLocks noChangeAspect="1"/>
              </p:cNvSpPr>
              <p:nvPr/>
            </p:nvSpPr>
            <p:spPr>
              <a:xfrm>
                <a:off x="0"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7" name="Oval 339"/>
              <p:cNvSpPr>
                <a:spLocks noChangeAspect="1"/>
              </p:cNvSpPr>
              <p:nvPr/>
            </p:nvSpPr>
            <p:spPr>
              <a:xfrm>
                <a:off x="111576" y="830789"/>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8" name="Oval 340"/>
              <p:cNvSpPr>
                <a:spLocks noChangeAspect="1"/>
              </p:cNvSpPr>
              <p:nvPr/>
            </p:nvSpPr>
            <p:spPr>
              <a:xfrm>
                <a:off x="224660"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799" name="Oval 341"/>
              <p:cNvSpPr>
                <a:spLocks noChangeAspect="1"/>
              </p:cNvSpPr>
              <p:nvPr/>
            </p:nvSpPr>
            <p:spPr>
              <a:xfrm>
                <a:off x="336236"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0" name="Oval 342"/>
              <p:cNvSpPr>
                <a:spLocks noChangeAspect="1"/>
              </p:cNvSpPr>
              <p:nvPr/>
            </p:nvSpPr>
            <p:spPr>
              <a:xfrm>
                <a:off x="449320"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1" name="Oval 343"/>
              <p:cNvSpPr>
                <a:spLocks noChangeAspect="1"/>
              </p:cNvSpPr>
              <p:nvPr/>
            </p:nvSpPr>
            <p:spPr>
              <a:xfrm>
                <a:off x="560896"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2" name="Oval 344"/>
              <p:cNvSpPr>
                <a:spLocks noChangeAspect="1"/>
              </p:cNvSpPr>
              <p:nvPr/>
            </p:nvSpPr>
            <p:spPr>
              <a:xfrm>
                <a:off x="673980"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3" name="Oval 345"/>
              <p:cNvSpPr>
                <a:spLocks noChangeAspect="1"/>
              </p:cNvSpPr>
              <p:nvPr/>
            </p:nvSpPr>
            <p:spPr>
              <a:xfrm>
                <a:off x="785556"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4" name="Oval 346"/>
              <p:cNvSpPr>
                <a:spLocks noChangeAspect="1"/>
              </p:cNvSpPr>
              <p:nvPr/>
            </p:nvSpPr>
            <p:spPr>
              <a:xfrm>
                <a:off x="898639"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5" name="Oval 347"/>
              <p:cNvSpPr>
                <a:spLocks noChangeAspect="1"/>
              </p:cNvSpPr>
              <p:nvPr/>
            </p:nvSpPr>
            <p:spPr>
              <a:xfrm>
                <a:off x="1010215"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6" name="Oval 348"/>
              <p:cNvSpPr>
                <a:spLocks noChangeAspect="1"/>
              </p:cNvSpPr>
              <p:nvPr/>
            </p:nvSpPr>
            <p:spPr>
              <a:xfrm>
                <a:off x="1123300"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7" name="Oval 349"/>
              <p:cNvSpPr>
                <a:spLocks noChangeAspect="1"/>
              </p:cNvSpPr>
              <p:nvPr/>
            </p:nvSpPr>
            <p:spPr>
              <a:xfrm>
                <a:off x="1234876"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8" name="Oval 350"/>
              <p:cNvSpPr>
                <a:spLocks noChangeAspect="1"/>
              </p:cNvSpPr>
              <p:nvPr/>
            </p:nvSpPr>
            <p:spPr>
              <a:xfrm>
                <a:off x="1347959"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09" name="Oval 351"/>
              <p:cNvSpPr>
                <a:spLocks noChangeAspect="1"/>
              </p:cNvSpPr>
              <p:nvPr/>
            </p:nvSpPr>
            <p:spPr>
              <a:xfrm>
                <a:off x="1459535"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0" name="Oval 352"/>
              <p:cNvSpPr>
                <a:spLocks noChangeAspect="1"/>
              </p:cNvSpPr>
              <p:nvPr/>
            </p:nvSpPr>
            <p:spPr>
              <a:xfrm>
                <a:off x="1572619"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1" name="Oval 353"/>
              <p:cNvSpPr>
                <a:spLocks noChangeAspect="1"/>
              </p:cNvSpPr>
              <p:nvPr/>
            </p:nvSpPr>
            <p:spPr>
              <a:xfrm>
                <a:off x="1684195"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2" name="Oval 354"/>
              <p:cNvSpPr>
                <a:spLocks noChangeAspect="1"/>
              </p:cNvSpPr>
              <p:nvPr/>
            </p:nvSpPr>
            <p:spPr>
              <a:xfrm>
                <a:off x="2133515"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3" name="Oval 355"/>
              <p:cNvSpPr>
                <a:spLocks noChangeAspect="1"/>
              </p:cNvSpPr>
              <p:nvPr/>
            </p:nvSpPr>
            <p:spPr>
              <a:xfrm>
                <a:off x="2920578"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4" name="Oval 356"/>
              <p:cNvSpPr>
                <a:spLocks noChangeAspect="1"/>
              </p:cNvSpPr>
              <p:nvPr/>
            </p:nvSpPr>
            <p:spPr>
              <a:xfrm>
                <a:off x="3369898" y="830789"/>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5" name="Oval 357"/>
              <p:cNvSpPr>
                <a:spLocks noChangeAspect="1"/>
              </p:cNvSpPr>
              <p:nvPr/>
            </p:nvSpPr>
            <p:spPr>
              <a:xfrm>
                <a:off x="4043877"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6" name="Oval 358"/>
              <p:cNvSpPr>
                <a:spLocks noChangeAspect="1"/>
              </p:cNvSpPr>
              <p:nvPr/>
            </p:nvSpPr>
            <p:spPr>
              <a:xfrm>
                <a:off x="4156961"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7" name="Oval 359"/>
              <p:cNvSpPr>
                <a:spLocks noChangeAspect="1"/>
              </p:cNvSpPr>
              <p:nvPr/>
            </p:nvSpPr>
            <p:spPr>
              <a:xfrm>
                <a:off x="4268537"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8" name="Oval 360"/>
              <p:cNvSpPr>
                <a:spLocks noChangeAspect="1"/>
              </p:cNvSpPr>
              <p:nvPr/>
            </p:nvSpPr>
            <p:spPr>
              <a:xfrm>
                <a:off x="4493197"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19" name="Oval 361"/>
              <p:cNvSpPr>
                <a:spLocks noChangeAspect="1"/>
              </p:cNvSpPr>
              <p:nvPr/>
            </p:nvSpPr>
            <p:spPr>
              <a:xfrm>
                <a:off x="4606281"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0" name="Oval 362"/>
              <p:cNvSpPr>
                <a:spLocks noChangeAspect="1"/>
              </p:cNvSpPr>
              <p:nvPr/>
            </p:nvSpPr>
            <p:spPr>
              <a:xfrm>
                <a:off x="4717857"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1" name="Oval 363"/>
              <p:cNvSpPr>
                <a:spLocks noChangeAspect="1"/>
              </p:cNvSpPr>
              <p:nvPr/>
            </p:nvSpPr>
            <p:spPr>
              <a:xfrm>
                <a:off x="4830940"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2" name="Oval 364"/>
              <p:cNvSpPr>
                <a:spLocks noChangeAspect="1"/>
              </p:cNvSpPr>
              <p:nvPr/>
            </p:nvSpPr>
            <p:spPr>
              <a:xfrm>
                <a:off x="4942516"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3" name="Oval 365"/>
              <p:cNvSpPr>
                <a:spLocks noChangeAspect="1"/>
              </p:cNvSpPr>
              <p:nvPr/>
            </p:nvSpPr>
            <p:spPr>
              <a:xfrm>
                <a:off x="5055601"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4" name="Oval 366"/>
              <p:cNvSpPr>
                <a:spLocks noChangeAspect="1"/>
              </p:cNvSpPr>
              <p:nvPr/>
            </p:nvSpPr>
            <p:spPr>
              <a:xfrm>
                <a:off x="5167177"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5" name="Oval 367"/>
              <p:cNvSpPr>
                <a:spLocks noChangeAspect="1"/>
              </p:cNvSpPr>
              <p:nvPr/>
            </p:nvSpPr>
            <p:spPr>
              <a:xfrm>
                <a:off x="5280260"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6" name="Oval 368"/>
              <p:cNvSpPr>
                <a:spLocks noChangeAspect="1"/>
              </p:cNvSpPr>
              <p:nvPr/>
            </p:nvSpPr>
            <p:spPr>
              <a:xfrm>
                <a:off x="5391836"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7" name="Oval 369"/>
              <p:cNvSpPr>
                <a:spLocks noChangeAspect="1"/>
              </p:cNvSpPr>
              <p:nvPr/>
            </p:nvSpPr>
            <p:spPr>
              <a:xfrm>
                <a:off x="5504920"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8" name="Oval 370"/>
              <p:cNvSpPr>
                <a:spLocks noChangeAspect="1"/>
              </p:cNvSpPr>
              <p:nvPr/>
            </p:nvSpPr>
            <p:spPr>
              <a:xfrm>
                <a:off x="5618004"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29" name="Oval 371"/>
              <p:cNvSpPr>
                <a:spLocks noChangeAspect="1"/>
              </p:cNvSpPr>
              <p:nvPr/>
            </p:nvSpPr>
            <p:spPr>
              <a:xfrm>
                <a:off x="5729580"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0" name="Oval 372"/>
              <p:cNvSpPr>
                <a:spLocks noChangeAspect="1"/>
              </p:cNvSpPr>
              <p:nvPr/>
            </p:nvSpPr>
            <p:spPr>
              <a:xfrm>
                <a:off x="5842664"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1" name="Oval 373"/>
              <p:cNvSpPr>
                <a:spLocks noChangeAspect="1"/>
              </p:cNvSpPr>
              <p:nvPr/>
            </p:nvSpPr>
            <p:spPr>
              <a:xfrm>
                <a:off x="5954240"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2" name="Oval 374"/>
              <p:cNvSpPr>
                <a:spLocks noChangeAspect="1"/>
              </p:cNvSpPr>
              <p:nvPr/>
            </p:nvSpPr>
            <p:spPr>
              <a:xfrm>
                <a:off x="6067323"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3" name="Oval 375"/>
              <p:cNvSpPr>
                <a:spLocks noChangeAspect="1"/>
              </p:cNvSpPr>
              <p:nvPr/>
            </p:nvSpPr>
            <p:spPr>
              <a:xfrm>
                <a:off x="6178899"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4" name="Oval 376"/>
              <p:cNvSpPr>
                <a:spLocks noChangeAspect="1"/>
              </p:cNvSpPr>
              <p:nvPr/>
            </p:nvSpPr>
            <p:spPr>
              <a:xfrm>
                <a:off x="6291984"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5" name="Oval 377"/>
              <p:cNvSpPr>
                <a:spLocks noChangeAspect="1"/>
              </p:cNvSpPr>
              <p:nvPr/>
            </p:nvSpPr>
            <p:spPr>
              <a:xfrm>
                <a:off x="6403560"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6" name="Oval 378"/>
              <p:cNvSpPr>
                <a:spLocks noChangeAspect="1"/>
              </p:cNvSpPr>
              <p:nvPr/>
            </p:nvSpPr>
            <p:spPr>
              <a:xfrm>
                <a:off x="6516643"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7" name="Oval 379"/>
              <p:cNvSpPr>
                <a:spLocks noChangeAspect="1"/>
              </p:cNvSpPr>
              <p:nvPr/>
            </p:nvSpPr>
            <p:spPr>
              <a:xfrm>
                <a:off x="6628219"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8" name="Oval 380"/>
              <p:cNvSpPr>
                <a:spLocks noChangeAspect="1"/>
              </p:cNvSpPr>
              <p:nvPr/>
            </p:nvSpPr>
            <p:spPr>
              <a:xfrm>
                <a:off x="6741303"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39" name="Oval 381"/>
              <p:cNvSpPr>
                <a:spLocks noChangeAspect="1"/>
              </p:cNvSpPr>
              <p:nvPr/>
            </p:nvSpPr>
            <p:spPr>
              <a:xfrm>
                <a:off x="6852879"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0" name="Oval 382"/>
              <p:cNvSpPr>
                <a:spLocks noChangeAspect="1"/>
              </p:cNvSpPr>
              <p:nvPr/>
            </p:nvSpPr>
            <p:spPr>
              <a:xfrm>
                <a:off x="6965963"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1" name="Oval 383"/>
              <p:cNvSpPr>
                <a:spLocks noChangeAspect="1"/>
              </p:cNvSpPr>
              <p:nvPr/>
            </p:nvSpPr>
            <p:spPr>
              <a:xfrm>
                <a:off x="7077539"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2" name="Oval 384"/>
              <p:cNvSpPr>
                <a:spLocks noChangeAspect="1"/>
              </p:cNvSpPr>
              <p:nvPr/>
            </p:nvSpPr>
            <p:spPr>
              <a:xfrm>
                <a:off x="7190623"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3" name="Oval 385"/>
              <p:cNvSpPr>
                <a:spLocks noChangeAspect="1"/>
              </p:cNvSpPr>
              <p:nvPr/>
            </p:nvSpPr>
            <p:spPr>
              <a:xfrm>
                <a:off x="7302199"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4" name="Oval 386"/>
              <p:cNvSpPr>
                <a:spLocks noChangeAspect="1"/>
              </p:cNvSpPr>
              <p:nvPr/>
            </p:nvSpPr>
            <p:spPr>
              <a:xfrm>
                <a:off x="7415282"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5" name="Oval 387"/>
              <p:cNvSpPr>
                <a:spLocks noChangeAspect="1"/>
              </p:cNvSpPr>
              <p:nvPr/>
            </p:nvSpPr>
            <p:spPr>
              <a:xfrm>
                <a:off x="7526858"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6" name="Oval 388"/>
              <p:cNvSpPr>
                <a:spLocks noChangeAspect="1"/>
              </p:cNvSpPr>
              <p:nvPr/>
            </p:nvSpPr>
            <p:spPr>
              <a:xfrm>
                <a:off x="7639943"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7" name="Oval 389"/>
              <p:cNvSpPr>
                <a:spLocks noChangeAspect="1"/>
              </p:cNvSpPr>
              <p:nvPr/>
            </p:nvSpPr>
            <p:spPr>
              <a:xfrm>
                <a:off x="7751519"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8" name="Oval 390"/>
              <p:cNvSpPr>
                <a:spLocks noChangeAspect="1"/>
              </p:cNvSpPr>
              <p:nvPr/>
            </p:nvSpPr>
            <p:spPr>
              <a:xfrm>
                <a:off x="7864602"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49" name="Oval 391"/>
              <p:cNvSpPr>
                <a:spLocks noChangeAspect="1"/>
              </p:cNvSpPr>
              <p:nvPr/>
            </p:nvSpPr>
            <p:spPr>
              <a:xfrm>
                <a:off x="7976178"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0" name="Oval 392"/>
              <p:cNvSpPr>
                <a:spLocks noChangeAspect="1"/>
              </p:cNvSpPr>
              <p:nvPr/>
            </p:nvSpPr>
            <p:spPr>
              <a:xfrm>
                <a:off x="0"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1" name="Oval 393"/>
              <p:cNvSpPr>
                <a:spLocks noChangeAspect="1"/>
              </p:cNvSpPr>
              <p:nvPr/>
            </p:nvSpPr>
            <p:spPr>
              <a:xfrm>
                <a:off x="111576" y="934826"/>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2" name="Oval 394"/>
              <p:cNvSpPr>
                <a:spLocks noChangeAspect="1"/>
              </p:cNvSpPr>
              <p:nvPr/>
            </p:nvSpPr>
            <p:spPr>
              <a:xfrm>
                <a:off x="224660"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3" name="Oval 395"/>
              <p:cNvSpPr>
                <a:spLocks noChangeAspect="1"/>
              </p:cNvSpPr>
              <p:nvPr/>
            </p:nvSpPr>
            <p:spPr>
              <a:xfrm>
                <a:off x="336236" y="934826"/>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4" name="Oval 396"/>
              <p:cNvSpPr>
                <a:spLocks noChangeAspect="1"/>
              </p:cNvSpPr>
              <p:nvPr/>
            </p:nvSpPr>
            <p:spPr>
              <a:xfrm>
                <a:off x="785556"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5" name="Oval 397"/>
              <p:cNvSpPr>
                <a:spLocks noChangeAspect="1"/>
              </p:cNvSpPr>
              <p:nvPr/>
            </p:nvSpPr>
            <p:spPr>
              <a:xfrm>
                <a:off x="898639"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6" name="Oval 398"/>
              <p:cNvSpPr>
                <a:spLocks noChangeAspect="1"/>
              </p:cNvSpPr>
              <p:nvPr/>
            </p:nvSpPr>
            <p:spPr>
              <a:xfrm>
                <a:off x="1010215"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7" name="Oval 399"/>
              <p:cNvSpPr>
                <a:spLocks noChangeAspect="1"/>
              </p:cNvSpPr>
              <p:nvPr/>
            </p:nvSpPr>
            <p:spPr>
              <a:xfrm>
                <a:off x="1123300"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8" name="Oval 400"/>
              <p:cNvSpPr>
                <a:spLocks noChangeAspect="1"/>
              </p:cNvSpPr>
              <p:nvPr/>
            </p:nvSpPr>
            <p:spPr>
              <a:xfrm>
                <a:off x="1234876"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59" name="Oval 401"/>
              <p:cNvSpPr>
                <a:spLocks noChangeAspect="1"/>
              </p:cNvSpPr>
              <p:nvPr/>
            </p:nvSpPr>
            <p:spPr>
              <a:xfrm>
                <a:off x="1347959"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0" name="Oval 402"/>
              <p:cNvSpPr>
                <a:spLocks noChangeAspect="1"/>
              </p:cNvSpPr>
              <p:nvPr/>
            </p:nvSpPr>
            <p:spPr>
              <a:xfrm>
                <a:off x="1459535"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1" name="Oval 403"/>
              <p:cNvSpPr>
                <a:spLocks noChangeAspect="1"/>
              </p:cNvSpPr>
              <p:nvPr/>
            </p:nvSpPr>
            <p:spPr>
              <a:xfrm>
                <a:off x="1572619"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2" name="Oval 404"/>
              <p:cNvSpPr>
                <a:spLocks noChangeAspect="1"/>
              </p:cNvSpPr>
              <p:nvPr/>
            </p:nvSpPr>
            <p:spPr>
              <a:xfrm>
                <a:off x="1684195"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3" name="Oval 405"/>
              <p:cNvSpPr>
                <a:spLocks noChangeAspect="1"/>
              </p:cNvSpPr>
              <p:nvPr/>
            </p:nvSpPr>
            <p:spPr>
              <a:xfrm>
                <a:off x="2133515"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4" name="Oval 406"/>
              <p:cNvSpPr>
                <a:spLocks noChangeAspect="1"/>
              </p:cNvSpPr>
              <p:nvPr/>
            </p:nvSpPr>
            <p:spPr>
              <a:xfrm>
                <a:off x="2246598"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5" name="Oval 407"/>
              <p:cNvSpPr>
                <a:spLocks noChangeAspect="1"/>
              </p:cNvSpPr>
              <p:nvPr/>
            </p:nvSpPr>
            <p:spPr>
              <a:xfrm>
                <a:off x="2358174"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6" name="Oval 408"/>
              <p:cNvSpPr>
                <a:spLocks noChangeAspect="1"/>
              </p:cNvSpPr>
              <p:nvPr/>
            </p:nvSpPr>
            <p:spPr>
              <a:xfrm>
                <a:off x="3819218"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7" name="Oval 409"/>
              <p:cNvSpPr>
                <a:spLocks noChangeAspect="1"/>
              </p:cNvSpPr>
              <p:nvPr/>
            </p:nvSpPr>
            <p:spPr>
              <a:xfrm>
                <a:off x="4043877"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8" name="Oval 410"/>
              <p:cNvSpPr>
                <a:spLocks noChangeAspect="1"/>
              </p:cNvSpPr>
              <p:nvPr/>
            </p:nvSpPr>
            <p:spPr>
              <a:xfrm>
                <a:off x="4156961"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69" name="Oval 411"/>
              <p:cNvSpPr>
                <a:spLocks noChangeAspect="1"/>
              </p:cNvSpPr>
              <p:nvPr/>
            </p:nvSpPr>
            <p:spPr>
              <a:xfrm>
                <a:off x="4268537"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0" name="Oval 412"/>
              <p:cNvSpPr>
                <a:spLocks noChangeAspect="1"/>
              </p:cNvSpPr>
              <p:nvPr/>
            </p:nvSpPr>
            <p:spPr>
              <a:xfrm>
                <a:off x="4493197"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1" name="Oval 413"/>
              <p:cNvSpPr>
                <a:spLocks noChangeAspect="1"/>
              </p:cNvSpPr>
              <p:nvPr/>
            </p:nvSpPr>
            <p:spPr>
              <a:xfrm>
                <a:off x="4606281"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2" name="Oval 414"/>
              <p:cNvSpPr>
                <a:spLocks noChangeAspect="1"/>
              </p:cNvSpPr>
              <p:nvPr/>
            </p:nvSpPr>
            <p:spPr>
              <a:xfrm>
                <a:off x="4717857"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3" name="Oval 415"/>
              <p:cNvSpPr>
                <a:spLocks noChangeAspect="1"/>
              </p:cNvSpPr>
              <p:nvPr/>
            </p:nvSpPr>
            <p:spPr>
              <a:xfrm>
                <a:off x="4830940"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4" name="Oval 416"/>
              <p:cNvSpPr>
                <a:spLocks noChangeAspect="1"/>
              </p:cNvSpPr>
              <p:nvPr/>
            </p:nvSpPr>
            <p:spPr>
              <a:xfrm>
                <a:off x="4942516"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5" name="Oval 417"/>
              <p:cNvSpPr>
                <a:spLocks noChangeAspect="1"/>
              </p:cNvSpPr>
              <p:nvPr/>
            </p:nvSpPr>
            <p:spPr>
              <a:xfrm>
                <a:off x="5055601"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6" name="Oval 418"/>
              <p:cNvSpPr>
                <a:spLocks noChangeAspect="1"/>
              </p:cNvSpPr>
              <p:nvPr/>
            </p:nvSpPr>
            <p:spPr>
              <a:xfrm>
                <a:off x="5167177"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7" name="Oval 419"/>
              <p:cNvSpPr>
                <a:spLocks noChangeAspect="1"/>
              </p:cNvSpPr>
              <p:nvPr/>
            </p:nvSpPr>
            <p:spPr>
              <a:xfrm>
                <a:off x="5280260"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8" name="Oval 420"/>
              <p:cNvSpPr>
                <a:spLocks noChangeAspect="1"/>
              </p:cNvSpPr>
              <p:nvPr/>
            </p:nvSpPr>
            <p:spPr>
              <a:xfrm>
                <a:off x="5391836"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79" name="Oval 421"/>
              <p:cNvSpPr>
                <a:spLocks noChangeAspect="1"/>
              </p:cNvSpPr>
              <p:nvPr/>
            </p:nvSpPr>
            <p:spPr>
              <a:xfrm>
                <a:off x="5504920"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0" name="Oval 422"/>
              <p:cNvSpPr>
                <a:spLocks noChangeAspect="1"/>
              </p:cNvSpPr>
              <p:nvPr/>
            </p:nvSpPr>
            <p:spPr>
              <a:xfrm>
                <a:off x="5618004"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1" name="Oval 423"/>
              <p:cNvSpPr>
                <a:spLocks noChangeAspect="1"/>
              </p:cNvSpPr>
              <p:nvPr/>
            </p:nvSpPr>
            <p:spPr>
              <a:xfrm>
                <a:off x="5729580"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2" name="Oval 424"/>
              <p:cNvSpPr>
                <a:spLocks noChangeAspect="1"/>
              </p:cNvSpPr>
              <p:nvPr/>
            </p:nvSpPr>
            <p:spPr>
              <a:xfrm>
                <a:off x="5842664"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3" name="Oval 425"/>
              <p:cNvSpPr>
                <a:spLocks noChangeAspect="1"/>
              </p:cNvSpPr>
              <p:nvPr/>
            </p:nvSpPr>
            <p:spPr>
              <a:xfrm>
                <a:off x="5954240"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4" name="Oval 426"/>
              <p:cNvSpPr>
                <a:spLocks noChangeAspect="1"/>
              </p:cNvSpPr>
              <p:nvPr/>
            </p:nvSpPr>
            <p:spPr>
              <a:xfrm>
                <a:off x="6067323"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5" name="Oval 427"/>
              <p:cNvSpPr>
                <a:spLocks noChangeAspect="1"/>
              </p:cNvSpPr>
              <p:nvPr/>
            </p:nvSpPr>
            <p:spPr>
              <a:xfrm>
                <a:off x="6178899"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6" name="Oval 428"/>
              <p:cNvSpPr>
                <a:spLocks noChangeAspect="1"/>
              </p:cNvSpPr>
              <p:nvPr/>
            </p:nvSpPr>
            <p:spPr>
              <a:xfrm>
                <a:off x="6291984"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7" name="Oval 429"/>
              <p:cNvSpPr>
                <a:spLocks noChangeAspect="1"/>
              </p:cNvSpPr>
              <p:nvPr/>
            </p:nvSpPr>
            <p:spPr>
              <a:xfrm>
                <a:off x="6403560"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8" name="Oval 430"/>
              <p:cNvSpPr>
                <a:spLocks noChangeAspect="1"/>
              </p:cNvSpPr>
              <p:nvPr/>
            </p:nvSpPr>
            <p:spPr>
              <a:xfrm>
                <a:off x="6516643"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89" name="Oval 431"/>
              <p:cNvSpPr>
                <a:spLocks noChangeAspect="1"/>
              </p:cNvSpPr>
              <p:nvPr/>
            </p:nvSpPr>
            <p:spPr>
              <a:xfrm>
                <a:off x="6628219"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0" name="Oval 432"/>
              <p:cNvSpPr>
                <a:spLocks noChangeAspect="1"/>
              </p:cNvSpPr>
              <p:nvPr/>
            </p:nvSpPr>
            <p:spPr>
              <a:xfrm>
                <a:off x="6741303"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1" name="Oval 433"/>
              <p:cNvSpPr>
                <a:spLocks noChangeAspect="1"/>
              </p:cNvSpPr>
              <p:nvPr/>
            </p:nvSpPr>
            <p:spPr>
              <a:xfrm>
                <a:off x="6852879"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2" name="Oval 434"/>
              <p:cNvSpPr>
                <a:spLocks noChangeAspect="1"/>
              </p:cNvSpPr>
              <p:nvPr/>
            </p:nvSpPr>
            <p:spPr>
              <a:xfrm>
                <a:off x="6965963"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3" name="Oval 435"/>
              <p:cNvSpPr>
                <a:spLocks noChangeAspect="1"/>
              </p:cNvSpPr>
              <p:nvPr/>
            </p:nvSpPr>
            <p:spPr>
              <a:xfrm>
                <a:off x="7077539"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4" name="Oval 436"/>
              <p:cNvSpPr>
                <a:spLocks noChangeAspect="1"/>
              </p:cNvSpPr>
              <p:nvPr/>
            </p:nvSpPr>
            <p:spPr>
              <a:xfrm>
                <a:off x="7190623"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5" name="Oval 437"/>
              <p:cNvSpPr>
                <a:spLocks noChangeAspect="1"/>
              </p:cNvSpPr>
              <p:nvPr/>
            </p:nvSpPr>
            <p:spPr>
              <a:xfrm>
                <a:off x="7639943"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6" name="Oval 438"/>
              <p:cNvSpPr>
                <a:spLocks noChangeAspect="1"/>
              </p:cNvSpPr>
              <p:nvPr/>
            </p:nvSpPr>
            <p:spPr>
              <a:xfrm>
                <a:off x="7751519"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7" name="Oval 439"/>
              <p:cNvSpPr>
                <a:spLocks noChangeAspect="1"/>
              </p:cNvSpPr>
              <p:nvPr/>
            </p:nvSpPr>
            <p:spPr>
              <a:xfrm>
                <a:off x="111576" y="103886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8" name="Oval 440"/>
              <p:cNvSpPr>
                <a:spLocks noChangeAspect="1"/>
              </p:cNvSpPr>
              <p:nvPr/>
            </p:nvSpPr>
            <p:spPr>
              <a:xfrm>
                <a:off x="224660"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899" name="Oval 441"/>
              <p:cNvSpPr>
                <a:spLocks noChangeAspect="1"/>
              </p:cNvSpPr>
              <p:nvPr/>
            </p:nvSpPr>
            <p:spPr>
              <a:xfrm>
                <a:off x="336236" y="1038863"/>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0" name="Oval 442"/>
              <p:cNvSpPr>
                <a:spLocks noChangeAspect="1"/>
              </p:cNvSpPr>
              <p:nvPr/>
            </p:nvSpPr>
            <p:spPr>
              <a:xfrm>
                <a:off x="785556"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1" name="Oval 443"/>
              <p:cNvSpPr>
                <a:spLocks noChangeAspect="1"/>
              </p:cNvSpPr>
              <p:nvPr/>
            </p:nvSpPr>
            <p:spPr>
              <a:xfrm>
                <a:off x="898639"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2" name="Oval 444"/>
              <p:cNvSpPr>
                <a:spLocks noChangeAspect="1"/>
              </p:cNvSpPr>
              <p:nvPr/>
            </p:nvSpPr>
            <p:spPr>
              <a:xfrm>
                <a:off x="1010215"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3" name="Oval 445"/>
              <p:cNvSpPr>
                <a:spLocks noChangeAspect="1"/>
              </p:cNvSpPr>
              <p:nvPr/>
            </p:nvSpPr>
            <p:spPr>
              <a:xfrm>
                <a:off x="1123300"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4" name="Oval 446"/>
              <p:cNvSpPr>
                <a:spLocks noChangeAspect="1"/>
              </p:cNvSpPr>
              <p:nvPr/>
            </p:nvSpPr>
            <p:spPr>
              <a:xfrm>
                <a:off x="1234876"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5" name="Oval 447"/>
              <p:cNvSpPr>
                <a:spLocks noChangeAspect="1"/>
              </p:cNvSpPr>
              <p:nvPr/>
            </p:nvSpPr>
            <p:spPr>
              <a:xfrm>
                <a:off x="1347959"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6" name="Oval 448"/>
              <p:cNvSpPr>
                <a:spLocks noChangeAspect="1"/>
              </p:cNvSpPr>
              <p:nvPr/>
            </p:nvSpPr>
            <p:spPr>
              <a:xfrm>
                <a:off x="1459535"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7" name="Oval 449"/>
              <p:cNvSpPr>
                <a:spLocks noChangeAspect="1"/>
              </p:cNvSpPr>
              <p:nvPr/>
            </p:nvSpPr>
            <p:spPr>
              <a:xfrm>
                <a:off x="1572619"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8" name="Oval 450"/>
              <p:cNvSpPr>
                <a:spLocks noChangeAspect="1"/>
              </p:cNvSpPr>
              <p:nvPr/>
            </p:nvSpPr>
            <p:spPr>
              <a:xfrm>
                <a:off x="1684195"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09" name="Oval 451"/>
              <p:cNvSpPr>
                <a:spLocks noChangeAspect="1"/>
              </p:cNvSpPr>
              <p:nvPr/>
            </p:nvSpPr>
            <p:spPr>
              <a:xfrm>
                <a:off x="1797279"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0" name="Oval 452"/>
              <p:cNvSpPr>
                <a:spLocks noChangeAspect="1"/>
              </p:cNvSpPr>
              <p:nvPr/>
            </p:nvSpPr>
            <p:spPr>
              <a:xfrm>
                <a:off x="2133515"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1" name="Oval 453"/>
              <p:cNvSpPr>
                <a:spLocks noChangeAspect="1"/>
              </p:cNvSpPr>
              <p:nvPr/>
            </p:nvSpPr>
            <p:spPr>
              <a:xfrm>
                <a:off x="2246598"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2" name="Oval 454"/>
              <p:cNvSpPr>
                <a:spLocks noChangeAspect="1"/>
              </p:cNvSpPr>
              <p:nvPr/>
            </p:nvSpPr>
            <p:spPr>
              <a:xfrm>
                <a:off x="2358174"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3" name="Oval 455"/>
              <p:cNvSpPr>
                <a:spLocks noChangeAspect="1"/>
              </p:cNvSpPr>
              <p:nvPr/>
            </p:nvSpPr>
            <p:spPr>
              <a:xfrm>
                <a:off x="2471259"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4" name="Oval 456"/>
              <p:cNvSpPr>
                <a:spLocks noChangeAspect="1"/>
              </p:cNvSpPr>
              <p:nvPr/>
            </p:nvSpPr>
            <p:spPr>
              <a:xfrm>
                <a:off x="3819218"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5" name="Oval 457"/>
              <p:cNvSpPr>
                <a:spLocks noChangeAspect="1"/>
              </p:cNvSpPr>
              <p:nvPr/>
            </p:nvSpPr>
            <p:spPr>
              <a:xfrm>
                <a:off x="4156961"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6" name="Oval 458"/>
              <p:cNvSpPr>
                <a:spLocks noChangeAspect="1"/>
              </p:cNvSpPr>
              <p:nvPr/>
            </p:nvSpPr>
            <p:spPr>
              <a:xfrm>
                <a:off x="4493197"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7" name="Oval 459"/>
              <p:cNvSpPr>
                <a:spLocks noChangeAspect="1"/>
              </p:cNvSpPr>
              <p:nvPr/>
            </p:nvSpPr>
            <p:spPr>
              <a:xfrm>
                <a:off x="4606281"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8" name="Oval 460"/>
              <p:cNvSpPr>
                <a:spLocks noChangeAspect="1"/>
              </p:cNvSpPr>
              <p:nvPr/>
            </p:nvSpPr>
            <p:spPr>
              <a:xfrm>
                <a:off x="4717857"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19" name="Oval 461"/>
              <p:cNvSpPr>
                <a:spLocks noChangeAspect="1"/>
              </p:cNvSpPr>
              <p:nvPr/>
            </p:nvSpPr>
            <p:spPr>
              <a:xfrm>
                <a:off x="4830940"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0" name="Oval 462"/>
              <p:cNvSpPr>
                <a:spLocks noChangeAspect="1"/>
              </p:cNvSpPr>
              <p:nvPr/>
            </p:nvSpPr>
            <p:spPr>
              <a:xfrm>
                <a:off x="4942516"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1" name="Oval 463"/>
              <p:cNvSpPr>
                <a:spLocks noChangeAspect="1"/>
              </p:cNvSpPr>
              <p:nvPr/>
            </p:nvSpPr>
            <p:spPr>
              <a:xfrm>
                <a:off x="5055601"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2" name="Oval 464"/>
              <p:cNvSpPr>
                <a:spLocks noChangeAspect="1"/>
              </p:cNvSpPr>
              <p:nvPr/>
            </p:nvSpPr>
            <p:spPr>
              <a:xfrm>
                <a:off x="5167177"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3" name="Oval 465"/>
              <p:cNvSpPr>
                <a:spLocks noChangeAspect="1"/>
              </p:cNvSpPr>
              <p:nvPr/>
            </p:nvSpPr>
            <p:spPr>
              <a:xfrm>
                <a:off x="5280260"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4" name="Oval 466"/>
              <p:cNvSpPr>
                <a:spLocks noChangeAspect="1"/>
              </p:cNvSpPr>
              <p:nvPr/>
            </p:nvSpPr>
            <p:spPr>
              <a:xfrm>
                <a:off x="5391836"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5" name="Oval 467"/>
              <p:cNvSpPr>
                <a:spLocks noChangeAspect="1"/>
              </p:cNvSpPr>
              <p:nvPr/>
            </p:nvSpPr>
            <p:spPr>
              <a:xfrm>
                <a:off x="5504920"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6" name="Oval 468"/>
              <p:cNvSpPr>
                <a:spLocks noChangeAspect="1"/>
              </p:cNvSpPr>
              <p:nvPr/>
            </p:nvSpPr>
            <p:spPr>
              <a:xfrm>
                <a:off x="5618004"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7" name="Oval 469"/>
              <p:cNvSpPr>
                <a:spLocks noChangeAspect="1"/>
              </p:cNvSpPr>
              <p:nvPr/>
            </p:nvSpPr>
            <p:spPr>
              <a:xfrm>
                <a:off x="5729580"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8" name="Oval 470"/>
              <p:cNvSpPr>
                <a:spLocks noChangeAspect="1"/>
              </p:cNvSpPr>
              <p:nvPr/>
            </p:nvSpPr>
            <p:spPr>
              <a:xfrm>
                <a:off x="5842664"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29" name="Oval 471"/>
              <p:cNvSpPr>
                <a:spLocks noChangeAspect="1"/>
              </p:cNvSpPr>
              <p:nvPr/>
            </p:nvSpPr>
            <p:spPr>
              <a:xfrm>
                <a:off x="5954240"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0" name="Oval 472"/>
              <p:cNvSpPr>
                <a:spLocks noChangeAspect="1"/>
              </p:cNvSpPr>
              <p:nvPr/>
            </p:nvSpPr>
            <p:spPr>
              <a:xfrm>
                <a:off x="6067323"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1" name="Oval 473"/>
              <p:cNvSpPr>
                <a:spLocks noChangeAspect="1"/>
              </p:cNvSpPr>
              <p:nvPr/>
            </p:nvSpPr>
            <p:spPr>
              <a:xfrm>
                <a:off x="6178899"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2" name="Oval 474"/>
              <p:cNvSpPr>
                <a:spLocks noChangeAspect="1"/>
              </p:cNvSpPr>
              <p:nvPr/>
            </p:nvSpPr>
            <p:spPr>
              <a:xfrm>
                <a:off x="6291984"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3" name="Oval 475"/>
              <p:cNvSpPr>
                <a:spLocks noChangeAspect="1"/>
              </p:cNvSpPr>
              <p:nvPr/>
            </p:nvSpPr>
            <p:spPr>
              <a:xfrm>
                <a:off x="6403560"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4" name="Oval 476"/>
              <p:cNvSpPr>
                <a:spLocks noChangeAspect="1"/>
              </p:cNvSpPr>
              <p:nvPr/>
            </p:nvSpPr>
            <p:spPr>
              <a:xfrm>
                <a:off x="6516643"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5" name="Oval 477"/>
              <p:cNvSpPr>
                <a:spLocks noChangeAspect="1"/>
              </p:cNvSpPr>
              <p:nvPr/>
            </p:nvSpPr>
            <p:spPr>
              <a:xfrm>
                <a:off x="6628219"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6" name="Oval 478"/>
              <p:cNvSpPr>
                <a:spLocks noChangeAspect="1"/>
              </p:cNvSpPr>
              <p:nvPr/>
            </p:nvSpPr>
            <p:spPr>
              <a:xfrm>
                <a:off x="6741303"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7" name="Oval 479"/>
              <p:cNvSpPr>
                <a:spLocks noChangeAspect="1"/>
              </p:cNvSpPr>
              <p:nvPr/>
            </p:nvSpPr>
            <p:spPr>
              <a:xfrm>
                <a:off x="6852879"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8" name="Oval 480"/>
              <p:cNvSpPr>
                <a:spLocks noChangeAspect="1"/>
              </p:cNvSpPr>
              <p:nvPr/>
            </p:nvSpPr>
            <p:spPr>
              <a:xfrm>
                <a:off x="6965963"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39" name="Oval 481"/>
              <p:cNvSpPr>
                <a:spLocks noChangeAspect="1"/>
              </p:cNvSpPr>
              <p:nvPr/>
            </p:nvSpPr>
            <p:spPr>
              <a:xfrm>
                <a:off x="7077539"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0" name="Oval 482"/>
              <p:cNvSpPr>
                <a:spLocks noChangeAspect="1"/>
              </p:cNvSpPr>
              <p:nvPr/>
            </p:nvSpPr>
            <p:spPr>
              <a:xfrm>
                <a:off x="7639943"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1" name="Oval 483"/>
              <p:cNvSpPr>
                <a:spLocks noChangeAspect="1"/>
              </p:cNvSpPr>
              <p:nvPr/>
            </p:nvSpPr>
            <p:spPr>
              <a:xfrm>
                <a:off x="7751519" y="114139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2" name="Oval 484"/>
              <p:cNvSpPr>
                <a:spLocks noChangeAspect="1"/>
              </p:cNvSpPr>
              <p:nvPr/>
            </p:nvSpPr>
            <p:spPr>
              <a:xfrm>
                <a:off x="111576" y="114139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3" name="Oval 485"/>
              <p:cNvSpPr>
                <a:spLocks noChangeAspect="1"/>
              </p:cNvSpPr>
              <p:nvPr/>
            </p:nvSpPr>
            <p:spPr>
              <a:xfrm>
                <a:off x="785556"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4" name="Oval 486"/>
              <p:cNvSpPr>
                <a:spLocks noChangeAspect="1"/>
              </p:cNvSpPr>
              <p:nvPr/>
            </p:nvSpPr>
            <p:spPr>
              <a:xfrm>
                <a:off x="898639"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5" name="Oval 487"/>
              <p:cNvSpPr>
                <a:spLocks noChangeAspect="1"/>
              </p:cNvSpPr>
              <p:nvPr/>
            </p:nvSpPr>
            <p:spPr>
              <a:xfrm>
                <a:off x="1010215"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6" name="Oval 488"/>
              <p:cNvSpPr>
                <a:spLocks noChangeAspect="1"/>
              </p:cNvSpPr>
              <p:nvPr/>
            </p:nvSpPr>
            <p:spPr>
              <a:xfrm>
                <a:off x="1123300"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7" name="Oval 489"/>
              <p:cNvSpPr>
                <a:spLocks noChangeAspect="1"/>
              </p:cNvSpPr>
              <p:nvPr/>
            </p:nvSpPr>
            <p:spPr>
              <a:xfrm>
                <a:off x="1234876"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8" name="Oval 490"/>
              <p:cNvSpPr>
                <a:spLocks noChangeAspect="1"/>
              </p:cNvSpPr>
              <p:nvPr/>
            </p:nvSpPr>
            <p:spPr>
              <a:xfrm>
                <a:off x="1347959"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49" name="Oval 491"/>
              <p:cNvSpPr>
                <a:spLocks noChangeAspect="1"/>
              </p:cNvSpPr>
              <p:nvPr/>
            </p:nvSpPr>
            <p:spPr>
              <a:xfrm>
                <a:off x="1459535"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0" name="Oval 492"/>
              <p:cNvSpPr>
                <a:spLocks noChangeAspect="1"/>
              </p:cNvSpPr>
              <p:nvPr/>
            </p:nvSpPr>
            <p:spPr>
              <a:xfrm>
                <a:off x="1572619"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1" name="Oval 493"/>
              <p:cNvSpPr>
                <a:spLocks noChangeAspect="1"/>
              </p:cNvSpPr>
              <p:nvPr/>
            </p:nvSpPr>
            <p:spPr>
              <a:xfrm>
                <a:off x="1684195"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2" name="Oval 494"/>
              <p:cNvSpPr>
                <a:spLocks noChangeAspect="1"/>
              </p:cNvSpPr>
              <p:nvPr/>
            </p:nvSpPr>
            <p:spPr>
              <a:xfrm>
                <a:off x="1797279"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3" name="Oval 495"/>
              <p:cNvSpPr>
                <a:spLocks noChangeAspect="1"/>
              </p:cNvSpPr>
              <p:nvPr/>
            </p:nvSpPr>
            <p:spPr>
              <a:xfrm>
                <a:off x="1908855"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4" name="Oval 496"/>
              <p:cNvSpPr>
                <a:spLocks noChangeAspect="1"/>
              </p:cNvSpPr>
              <p:nvPr/>
            </p:nvSpPr>
            <p:spPr>
              <a:xfrm>
                <a:off x="2021939"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5" name="Oval 497"/>
              <p:cNvSpPr>
                <a:spLocks noChangeAspect="1"/>
              </p:cNvSpPr>
              <p:nvPr/>
            </p:nvSpPr>
            <p:spPr>
              <a:xfrm>
                <a:off x="2133515"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6" name="Oval 498"/>
              <p:cNvSpPr>
                <a:spLocks noChangeAspect="1"/>
              </p:cNvSpPr>
              <p:nvPr/>
            </p:nvSpPr>
            <p:spPr>
              <a:xfrm>
                <a:off x="2246598"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7" name="Oval 499"/>
              <p:cNvSpPr>
                <a:spLocks noChangeAspect="1"/>
              </p:cNvSpPr>
              <p:nvPr/>
            </p:nvSpPr>
            <p:spPr>
              <a:xfrm>
                <a:off x="2358174"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8" name="Oval 500"/>
              <p:cNvSpPr>
                <a:spLocks noChangeAspect="1"/>
              </p:cNvSpPr>
              <p:nvPr/>
            </p:nvSpPr>
            <p:spPr>
              <a:xfrm>
                <a:off x="2471259"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59" name="Oval 501"/>
              <p:cNvSpPr>
                <a:spLocks noChangeAspect="1"/>
              </p:cNvSpPr>
              <p:nvPr/>
            </p:nvSpPr>
            <p:spPr>
              <a:xfrm>
                <a:off x="2582835"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0" name="Oval 502"/>
              <p:cNvSpPr>
                <a:spLocks noChangeAspect="1"/>
              </p:cNvSpPr>
              <p:nvPr/>
            </p:nvSpPr>
            <p:spPr>
              <a:xfrm>
                <a:off x="3707642"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1" name="Oval 503"/>
              <p:cNvSpPr>
                <a:spLocks noChangeAspect="1"/>
              </p:cNvSpPr>
              <p:nvPr/>
            </p:nvSpPr>
            <p:spPr>
              <a:xfrm>
                <a:off x="3819218"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2" name="Oval 504"/>
              <p:cNvSpPr>
                <a:spLocks noChangeAspect="1"/>
              </p:cNvSpPr>
              <p:nvPr/>
            </p:nvSpPr>
            <p:spPr>
              <a:xfrm>
                <a:off x="3932301"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3" name="Oval 505"/>
              <p:cNvSpPr>
                <a:spLocks noChangeAspect="1"/>
              </p:cNvSpPr>
              <p:nvPr/>
            </p:nvSpPr>
            <p:spPr>
              <a:xfrm>
                <a:off x="4043877"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4" name="Oval 506"/>
              <p:cNvSpPr>
                <a:spLocks noChangeAspect="1"/>
              </p:cNvSpPr>
              <p:nvPr/>
            </p:nvSpPr>
            <p:spPr>
              <a:xfrm>
                <a:off x="4156961"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5" name="Oval 507"/>
              <p:cNvSpPr>
                <a:spLocks noChangeAspect="1"/>
              </p:cNvSpPr>
              <p:nvPr/>
            </p:nvSpPr>
            <p:spPr>
              <a:xfrm>
                <a:off x="4268537"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6" name="Oval 508"/>
              <p:cNvSpPr>
                <a:spLocks noChangeAspect="1"/>
              </p:cNvSpPr>
              <p:nvPr/>
            </p:nvSpPr>
            <p:spPr>
              <a:xfrm>
                <a:off x="4381621"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7" name="Oval 509"/>
              <p:cNvSpPr>
                <a:spLocks noChangeAspect="1"/>
              </p:cNvSpPr>
              <p:nvPr/>
            </p:nvSpPr>
            <p:spPr>
              <a:xfrm>
                <a:off x="4493197"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8" name="Oval 510"/>
              <p:cNvSpPr>
                <a:spLocks noChangeAspect="1"/>
              </p:cNvSpPr>
              <p:nvPr/>
            </p:nvSpPr>
            <p:spPr>
              <a:xfrm>
                <a:off x="4606281"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69" name="Oval 511"/>
              <p:cNvSpPr>
                <a:spLocks noChangeAspect="1"/>
              </p:cNvSpPr>
              <p:nvPr/>
            </p:nvSpPr>
            <p:spPr>
              <a:xfrm>
                <a:off x="4717857"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0" name="Oval 512"/>
              <p:cNvSpPr>
                <a:spLocks noChangeAspect="1"/>
              </p:cNvSpPr>
              <p:nvPr/>
            </p:nvSpPr>
            <p:spPr>
              <a:xfrm>
                <a:off x="4830940"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1" name="Oval 513"/>
              <p:cNvSpPr>
                <a:spLocks noChangeAspect="1"/>
              </p:cNvSpPr>
              <p:nvPr/>
            </p:nvSpPr>
            <p:spPr>
              <a:xfrm>
                <a:off x="4942516"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2" name="Oval 514"/>
              <p:cNvSpPr>
                <a:spLocks noChangeAspect="1"/>
              </p:cNvSpPr>
              <p:nvPr/>
            </p:nvSpPr>
            <p:spPr>
              <a:xfrm>
                <a:off x="5055601"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3" name="Oval 515"/>
              <p:cNvSpPr>
                <a:spLocks noChangeAspect="1"/>
              </p:cNvSpPr>
              <p:nvPr/>
            </p:nvSpPr>
            <p:spPr>
              <a:xfrm>
                <a:off x="5167177"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4" name="Oval 516"/>
              <p:cNvSpPr>
                <a:spLocks noChangeAspect="1"/>
              </p:cNvSpPr>
              <p:nvPr/>
            </p:nvSpPr>
            <p:spPr>
              <a:xfrm>
                <a:off x="5280260"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5" name="Oval 517"/>
              <p:cNvSpPr>
                <a:spLocks noChangeAspect="1"/>
              </p:cNvSpPr>
              <p:nvPr/>
            </p:nvSpPr>
            <p:spPr>
              <a:xfrm>
                <a:off x="5391836"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6" name="Oval 518"/>
              <p:cNvSpPr>
                <a:spLocks noChangeAspect="1"/>
              </p:cNvSpPr>
              <p:nvPr/>
            </p:nvSpPr>
            <p:spPr>
              <a:xfrm>
                <a:off x="5504920"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7" name="Oval 519"/>
              <p:cNvSpPr>
                <a:spLocks noChangeAspect="1"/>
              </p:cNvSpPr>
              <p:nvPr/>
            </p:nvSpPr>
            <p:spPr>
              <a:xfrm>
                <a:off x="5618004"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8" name="Oval 520"/>
              <p:cNvSpPr>
                <a:spLocks noChangeAspect="1"/>
              </p:cNvSpPr>
              <p:nvPr/>
            </p:nvSpPr>
            <p:spPr>
              <a:xfrm>
                <a:off x="5729580"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79" name="Oval 521"/>
              <p:cNvSpPr>
                <a:spLocks noChangeAspect="1"/>
              </p:cNvSpPr>
              <p:nvPr/>
            </p:nvSpPr>
            <p:spPr>
              <a:xfrm>
                <a:off x="5842664"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0" name="Oval 522"/>
              <p:cNvSpPr>
                <a:spLocks noChangeAspect="1"/>
              </p:cNvSpPr>
              <p:nvPr/>
            </p:nvSpPr>
            <p:spPr>
              <a:xfrm>
                <a:off x="5954240"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1" name="Oval 523"/>
              <p:cNvSpPr>
                <a:spLocks noChangeAspect="1"/>
              </p:cNvSpPr>
              <p:nvPr/>
            </p:nvSpPr>
            <p:spPr>
              <a:xfrm>
                <a:off x="6067323"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2" name="Oval 524"/>
              <p:cNvSpPr>
                <a:spLocks noChangeAspect="1"/>
              </p:cNvSpPr>
              <p:nvPr/>
            </p:nvSpPr>
            <p:spPr>
              <a:xfrm>
                <a:off x="6178899"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3" name="Oval 525"/>
              <p:cNvSpPr>
                <a:spLocks noChangeAspect="1"/>
              </p:cNvSpPr>
              <p:nvPr/>
            </p:nvSpPr>
            <p:spPr>
              <a:xfrm>
                <a:off x="6291984"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4" name="Oval 526"/>
              <p:cNvSpPr>
                <a:spLocks noChangeAspect="1"/>
              </p:cNvSpPr>
              <p:nvPr/>
            </p:nvSpPr>
            <p:spPr>
              <a:xfrm>
                <a:off x="6403560"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5" name="Oval 527"/>
              <p:cNvSpPr>
                <a:spLocks noChangeAspect="1"/>
              </p:cNvSpPr>
              <p:nvPr/>
            </p:nvSpPr>
            <p:spPr>
              <a:xfrm>
                <a:off x="6516643"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6" name="Oval 528"/>
              <p:cNvSpPr>
                <a:spLocks noChangeAspect="1"/>
              </p:cNvSpPr>
              <p:nvPr/>
            </p:nvSpPr>
            <p:spPr>
              <a:xfrm>
                <a:off x="6628219"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7" name="Oval 529"/>
              <p:cNvSpPr>
                <a:spLocks noChangeAspect="1"/>
              </p:cNvSpPr>
              <p:nvPr/>
            </p:nvSpPr>
            <p:spPr>
              <a:xfrm>
                <a:off x="6741303"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8" name="Oval 530"/>
              <p:cNvSpPr>
                <a:spLocks noChangeAspect="1"/>
              </p:cNvSpPr>
              <p:nvPr/>
            </p:nvSpPr>
            <p:spPr>
              <a:xfrm>
                <a:off x="6852879"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89" name="Oval 531"/>
              <p:cNvSpPr>
                <a:spLocks noChangeAspect="1"/>
              </p:cNvSpPr>
              <p:nvPr/>
            </p:nvSpPr>
            <p:spPr>
              <a:xfrm>
                <a:off x="6965963"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0" name="Oval 532"/>
              <p:cNvSpPr>
                <a:spLocks noChangeAspect="1"/>
              </p:cNvSpPr>
              <p:nvPr/>
            </p:nvSpPr>
            <p:spPr>
              <a:xfrm>
                <a:off x="7077539" y="124543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1" name="Oval 533"/>
              <p:cNvSpPr>
                <a:spLocks noChangeAspect="1"/>
              </p:cNvSpPr>
              <p:nvPr/>
            </p:nvSpPr>
            <p:spPr>
              <a:xfrm>
                <a:off x="7190623"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2" name="Oval 534"/>
              <p:cNvSpPr>
                <a:spLocks noChangeAspect="1"/>
              </p:cNvSpPr>
              <p:nvPr/>
            </p:nvSpPr>
            <p:spPr>
              <a:xfrm>
                <a:off x="7302199"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3" name="Oval 535"/>
              <p:cNvSpPr>
                <a:spLocks noChangeAspect="1"/>
              </p:cNvSpPr>
              <p:nvPr/>
            </p:nvSpPr>
            <p:spPr>
              <a:xfrm>
                <a:off x="7639943" y="124543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4" name="Oval 536"/>
              <p:cNvSpPr>
                <a:spLocks noChangeAspect="1"/>
              </p:cNvSpPr>
              <p:nvPr/>
            </p:nvSpPr>
            <p:spPr>
              <a:xfrm>
                <a:off x="1010215"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5" name="Oval 537"/>
              <p:cNvSpPr>
                <a:spLocks noChangeAspect="1"/>
              </p:cNvSpPr>
              <p:nvPr/>
            </p:nvSpPr>
            <p:spPr>
              <a:xfrm>
                <a:off x="1123300"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6" name="Oval 538"/>
              <p:cNvSpPr>
                <a:spLocks noChangeAspect="1"/>
              </p:cNvSpPr>
              <p:nvPr/>
            </p:nvSpPr>
            <p:spPr>
              <a:xfrm>
                <a:off x="1234876"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7" name="Oval 539"/>
              <p:cNvSpPr>
                <a:spLocks noChangeAspect="1"/>
              </p:cNvSpPr>
              <p:nvPr/>
            </p:nvSpPr>
            <p:spPr>
              <a:xfrm>
                <a:off x="1347959"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8" name="Oval 540"/>
              <p:cNvSpPr>
                <a:spLocks noChangeAspect="1"/>
              </p:cNvSpPr>
              <p:nvPr/>
            </p:nvSpPr>
            <p:spPr>
              <a:xfrm>
                <a:off x="1459535"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999" name="Oval 541"/>
              <p:cNvSpPr>
                <a:spLocks noChangeAspect="1"/>
              </p:cNvSpPr>
              <p:nvPr/>
            </p:nvSpPr>
            <p:spPr>
              <a:xfrm>
                <a:off x="1572619"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0" name="Oval 542"/>
              <p:cNvSpPr>
                <a:spLocks noChangeAspect="1"/>
              </p:cNvSpPr>
              <p:nvPr/>
            </p:nvSpPr>
            <p:spPr>
              <a:xfrm>
                <a:off x="1684195"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1" name="Oval 543"/>
              <p:cNvSpPr>
                <a:spLocks noChangeAspect="1"/>
              </p:cNvSpPr>
              <p:nvPr/>
            </p:nvSpPr>
            <p:spPr>
              <a:xfrm>
                <a:off x="1797279"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2" name="Oval 544"/>
              <p:cNvSpPr>
                <a:spLocks noChangeAspect="1"/>
              </p:cNvSpPr>
              <p:nvPr/>
            </p:nvSpPr>
            <p:spPr>
              <a:xfrm>
                <a:off x="1908855"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3" name="Oval 545"/>
              <p:cNvSpPr>
                <a:spLocks noChangeAspect="1"/>
              </p:cNvSpPr>
              <p:nvPr/>
            </p:nvSpPr>
            <p:spPr>
              <a:xfrm>
                <a:off x="2021939"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4" name="Oval 546"/>
              <p:cNvSpPr>
                <a:spLocks noChangeAspect="1"/>
              </p:cNvSpPr>
              <p:nvPr/>
            </p:nvSpPr>
            <p:spPr>
              <a:xfrm>
                <a:off x="2133515"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5" name="Oval 547"/>
              <p:cNvSpPr>
                <a:spLocks noChangeAspect="1"/>
              </p:cNvSpPr>
              <p:nvPr/>
            </p:nvSpPr>
            <p:spPr>
              <a:xfrm>
                <a:off x="2246598"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6" name="Oval 548"/>
              <p:cNvSpPr>
                <a:spLocks noChangeAspect="1"/>
              </p:cNvSpPr>
              <p:nvPr/>
            </p:nvSpPr>
            <p:spPr>
              <a:xfrm>
                <a:off x="2358174"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7" name="Oval 549"/>
              <p:cNvSpPr>
                <a:spLocks noChangeAspect="1"/>
              </p:cNvSpPr>
              <p:nvPr/>
            </p:nvSpPr>
            <p:spPr>
              <a:xfrm>
                <a:off x="2471259"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8" name="Oval 550"/>
              <p:cNvSpPr>
                <a:spLocks noChangeAspect="1"/>
              </p:cNvSpPr>
              <p:nvPr/>
            </p:nvSpPr>
            <p:spPr>
              <a:xfrm>
                <a:off x="2582835"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09" name="Oval 551"/>
              <p:cNvSpPr>
                <a:spLocks noChangeAspect="1"/>
              </p:cNvSpPr>
              <p:nvPr/>
            </p:nvSpPr>
            <p:spPr>
              <a:xfrm>
                <a:off x="3819218"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0" name="Oval 552"/>
              <p:cNvSpPr>
                <a:spLocks noChangeAspect="1"/>
              </p:cNvSpPr>
              <p:nvPr/>
            </p:nvSpPr>
            <p:spPr>
              <a:xfrm>
                <a:off x="3932301"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1" name="Oval 553"/>
              <p:cNvSpPr>
                <a:spLocks noChangeAspect="1"/>
              </p:cNvSpPr>
              <p:nvPr/>
            </p:nvSpPr>
            <p:spPr>
              <a:xfrm>
                <a:off x="4043877"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2" name="Oval 554"/>
              <p:cNvSpPr>
                <a:spLocks noChangeAspect="1"/>
              </p:cNvSpPr>
              <p:nvPr/>
            </p:nvSpPr>
            <p:spPr>
              <a:xfrm>
                <a:off x="4156961"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3" name="Oval 555"/>
              <p:cNvSpPr>
                <a:spLocks noChangeAspect="1"/>
              </p:cNvSpPr>
              <p:nvPr/>
            </p:nvSpPr>
            <p:spPr>
              <a:xfrm>
                <a:off x="4268537"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4" name="Oval 556"/>
              <p:cNvSpPr>
                <a:spLocks noChangeAspect="1"/>
              </p:cNvSpPr>
              <p:nvPr/>
            </p:nvSpPr>
            <p:spPr>
              <a:xfrm>
                <a:off x="4381621"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5" name="Oval 557"/>
              <p:cNvSpPr>
                <a:spLocks noChangeAspect="1"/>
              </p:cNvSpPr>
              <p:nvPr/>
            </p:nvSpPr>
            <p:spPr>
              <a:xfrm>
                <a:off x="4493197"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6" name="Oval 558"/>
              <p:cNvSpPr>
                <a:spLocks noChangeAspect="1"/>
              </p:cNvSpPr>
              <p:nvPr/>
            </p:nvSpPr>
            <p:spPr>
              <a:xfrm>
                <a:off x="4606281"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7" name="Oval 559"/>
              <p:cNvSpPr>
                <a:spLocks noChangeAspect="1"/>
              </p:cNvSpPr>
              <p:nvPr/>
            </p:nvSpPr>
            <p:spPr>
              <a:xfrm>
                <a:off x="4717857"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8" name="Oval 560"/>
              <p:cNvSpPr>
                <a:spLocks noChangeAspect="1"/>
              </p:cNvSpPr>
              <p:nvPr/>
            </p:nvSpPr>
            <p:spPr>
              <a:xfrm>
                <a:off x="4830940"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19" name="Oval 561"/>
              <p:cNvSpPr>
                <a:spLocks noChangeAspect="1"/>
              </p:cNvSpPr>
              <p:nvPr/>
            </p:nvSpPr>
            <p:spPr>
              <a:xfrm>
                <a:off x="4942516"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0" name="Oval 562"/>
              <p:cNvSpPr>
                <a:spLocks noChangeAspect="1"/>
              </p:cNvSpPr>
              <p:nvPr/>
            </p:nvSpPr>
            <p:spPr>
              <a:xfrm>
                <a:off x="5055601"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1" name="Oval 563"/>
              <p:cNvSpPr>
                <a:spLocks noChangeAspect="1"/>
              </p:cNvSpPr>
              <p:nvPr/>
            </p:nvSpPr>
            <p:spPr>
              <a:xfrm>
                <a:off x="5167177"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2" name="Oval 564"/>
              <p:cNvSpPr>
                <a:spLocks noChangeAspect="1"/>
              </p:cNvSpPr>
              <p:nvPr/>
            </p:nvSpPr>
            <p:spPr>
              <a:xfrm>
                <a:off x="5280260"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3" name="Oval 565"/>
              <p:cNvSpPr>
                <a:spLocks noChangeAspect="1"/>
              </p:cNvSpPr>
              <p:nvPr/>
            </p:nvSpPr>
            <p:spPr>
              <a:xfrm>
                <a:off x="5391836"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4" name="Oval 566"/>
              <p:cNvSpPr>
                <a:spLocks noChangeAspect="1"/>
              </p:cNvSpPr>
              <p:nvPr/>
            </p:nvSpPr>
            <p:spPr>
              <a:xfrm>
                <a:off x="5504920"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5" name="Oval 567"/>
              <p:cNvSpPr>
                <a:spLocks noChangeAspect="1"/>
              </p:cNvSpPr>
              <p:nvPr/>
            </p:nvSpPr>
            <p:spPr>
              <a:xfrm>
                <a:off x="5618004"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6" name="Oval 568"/>
              <p:cNvSpPr>
                <a:spLocks noChangeAspect="1"/>
              </p:cNvSpPr>
              <p:nvPr/>
            </p:nvSpPr>
            <p:spPr>
              <a:xfrm>
                <a:off x="5729580"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7" name="Oval 569"/>
              <p:cNvSpPr>
                <a:spLocks noChangeAspect="1"/>
              </p:cNvSpPr>
              <p:nvPr/>
            </p:nvSpPr>
            <p:spPr>
              <a:xfrm>
                <a:off x="5842664"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8" name="Oval 570"/>
              <p:cNvSpPr>
                <a:spLocks noChangeAspect="1"/>
              </p:cNvSpPr>
              <p:nvPr/>
            </p:nvSpPr>
            <p:spPr>
              <a:xfrm>
                <a:off x="5954240"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29" name="Oval 571"/>
              <p:cNvSpPr>
                <a:spLocks noChangeAspect="1"/>
              </p:cNvSpPr>
              <p:nvPr/>
            </p:nvSpPr>
            <p:spPr>
              <a:xfrm>
                <a:off x="6067323"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0" name="Oval 572"/>
              <p:cNvSpPr>
                <a:spLocks noChangeAspect="1"/>
              </p:cNvSpPr>
              <p:nvPr/>
            </p:nvSpPr>
            <p:spPr>
              <a:xfrm>
                <a:off x="6178899"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1" name="Oval 573"/>
              <p:cNvSpPr>
                <a:spLocks noChangeAspect="1"/>
              </p:cNvSpPr>
              <p:nvPr/>
            </p:nvSpPr>
            <p:spPr>
              <a:xfrm>
                <a:off x="6291984"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2" name="Oval 574"/>
              <p:cNvSpPr>
                <a:spLocks noChangeAspect="1"/>
              </p:cNvSpPr>
              <p:nvPr/>
            </p:nvSpPr>
            <p:spPr>
              <a:xfrm>
                <a:off x="6403560"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3" name="Oval 575"/>
              <p:cNvSpPr>
                <a:spLocks noChangeAspect="1"/>
              </p:cNvSpPr>
              <p:nvPr/>
            </p:nvSpPr>
            <p:spPr>
              <a:xfrm>
                <a:off x="6516643"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4" name="Oval 576"/>
              <p:cNvSpPr>
                <a:spLocks noChangeAspect="1"/>
              </p:cNvSpPr>
              <p:nvPr/>
            </p:nvSpPr>
            <p:spPr>
              <a:xfrm>
                <a:off x="6628219"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5" name="Oval 577"/>
              <p:cNvSpPr>
                <a:spLocks noChangeAspect="1"/>
              </p:cNvSpPr>
              <p:nvPr/>
            </p:nvSpPr>
            <p:spPr>
              <a:xfrm>
                <a:off x="6741303"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6" name="Oval 578"/>
              <p:cNvSpPr>
                <a:spLocks noChangeAspect="1"/>
              </p:cNvSpPr>
              <p:nvPr/>
            </p:nvSpPr>
            <p:spPr>
              <a:xfrm>
                <a:off x="6852879"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7" name="Oval 579"/>
              <p:cNvSpPr>
                <a:spLocks noChangeAspect="1"/>
              </p:cNvSpPr>
              <p:nvPr/>
            </p:nvSpPr>
            <p:spPr>
              <a:xfrm>
                <a:off x="6965963"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8" name="Oval 580"/>
              <p:cNvSpPr>
                <a:spLocks noChangeAspect="1"/>
              </p:cNvSpPr>
              <p:nvPr/>
            </p:nvSpPr>
            <p:spPr>
              <a:xfrm>
                <a:off x="7077539" y="134946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39" name="Oval 581"/>
              <p:cNvSpPr>
                <a:spLocks noChangeAspect="1"/>
              </p:cNvSpPr>
              <p:nvPr/>
            </p:nvSpPr>
            <p:spPr>
              <a:xfrm>
                <a:off x="7190623"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0" name="Oval 582"/>
              <p:cNvSpPr>
                <a:spLocks noChangeAspect="1"/>
              </p:cNvSpPr>
              <p:nvPr/>
            </p:nvSpPr>
            <p:spPr>
              <a:xfrm>
                <a:off x="7302199"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1" name="Oval 583"/>
              <p:cNvSpPr>
                <a:spLocks noChangeAspect="1"/>
              </p:cNvSpPr>
              <p:nvPr/>
            </p:nvSpPr>
            <p:spPr>
              <a:xfrm>
                <a:off x="7639943" y="134946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2" name="Oval 584"/>
              <p:cNvSpPr>
                <a:spLocks noChangeAspect="1"/>
              </p:cNvSpPr>
              <p:nvPr/>
            </p:nvSpPr>
            <p:spPr>
              <a:xfrm>
                <a:off x="1010215"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3" name="Oval 585"/>
              <p:cNvSpPr>
                <a:spLocks noChangeAspect="1"/>
              </p:cNvSpPr>
              <p:nvPr/>
            </p:nvSpPr>
            <p:spPr>
              <a:xfrm>
                <a:off x="1123300"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4" name="Oval 586"/>
              <p:cNvSpPr>
                <a:spLocks noChangeAspect="1"/>
              </p:cNvSpPr>
              <p:nvPr/>
            </p:nvSpPr>
            <p:spPr>
              <a:xfrm>
                <a:off x="1234876"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5" name="Oval 587"/>
              <p:cNvSpPr>
                <a:spLocks noChangeAspect="1"/>
              </p:cNvSpPr>
              <p:nvPr/>
            </p:nvSpPr>
            <p:spPr>
              <a:xfrm>
                <a:off x="1347959"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6" name="Oval 588"/>
              <p:cNvSpPr>
                <a:spLocks noChangeAspect="1"/>
              </p:cNvSpPr>
              <p:nvPr/>
            </p:nvSpPr>
            <p:spPr>
              <a:xfrm>
                <a:off x="1459535"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7" name="Oval 589"/>
              <p:cNvSpPr>
                <a:spLocks noChangeAspect="1"/>
              </p:cNvSpPr>
              <p:nvPr/>
            </p:nvSpPr>
            <p:spPr>
              <a:xfrm>
                <a:off x="1572619"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8" name="Oval 590"/>
              <p:cNvSpPr>
                <a:spLocks noChangeAspect="1"/>
              </p:cNvSpPr>
              <p:nvPr/>
            </p:nvSpPr>
            <p:spPr>
              <a:xfrm>
                <a:off x="1684195"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49" name="Oval 591"/>
              <p:cNvSpPr>
                <a:spLocks noChangeAspect="1"/>
              </p:cNvSpPr>
              <p:nvPr/>
            </p:nvSpPr>
            <p:spPr>
              <a:xfrm>
                <a:off x="1797279"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0" name="Oval 592"/>
              <p:cNvSpPr>
                <a:spLocks noChangeAspect="1"/>
              </p:cNvSpPr>
              <p:nvPr/>
            </p:nvSpPr>
            <p:spPr>
              <a:xfrm>
                <a:off x="1908855"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1" name="Oval 593"/>
              <p:cNvSpPr>
                <a:spLocks noChangeAspect="1"/>
              </p:cNvSpPr>
              <p:nvPr/>
            </p:nvSpPr>
            <p:spPr>
              <a:xfrm>
                <a:off x="2021939"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2" name="Oval 594"/>
              <p:cNvSpPr>
                <a:spLocks noChangeAspect="1"/>
              </p:cNvSpPr>
              <p:nvPr/>
            </p:nvSpPr>
            <p:spPr>
              <a:xfrm>
                <a:off x="2133515"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3" name="Oval 595"/>
              <p:cNvSpPr>
                <a:spLocks noChangeAspect="1"/>
              </p:cNvSpPr>
              <p:nvPr/>
            </p:nvSpPr>
            <p:spPr>
              <a:xfrm>
                <a:off x="2246598"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4" name="Oval 596"/>
              <p:cNvSpPr>
                <a:spLocks noChangeAspect="1"/>
              </p:cNvSpPr>
              <p:nvPr/>
            </p:nvSpPr>
            <p:spPr>
              <a:xfrm>
                <a:off x="2358174"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5" name="Oval 597"/>
              <p:cNvSpPr>
                <a:spLocks noChangeAspect="1"/>
              </p:cNvSpPr>
              <p:nvPr/>
            </p:nvSpPr>
            <p:spPr>
              <a:xfrm>
                <a:off x="2471259"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6" name="Oval 598"/>
              <p:cNvSpPr>
                <a:spLocks noChangeAspect="1"/>
              </p:cNvSpPr>
              <p:nvPr/>
            </p:nvSpPr>
            <p:spPr>
              <a:xfrm>
                <a:off x="2582835"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7" name="Oval 599"/>
              <p:cNvSpPr>
                <a:spLocks noChangeAspect="1"/>
              </p:cNvSpPr>
              <p:nvPr/>
            </p:nvSpPr>
            <p:spPr>
              <a:xfrm>
                <a:off x="3932301"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8" name="Oval 600"/>
              <p:cNvSpPr>
                <a:spLocks noChangeAspect="1"/>
              </p:cNvSpPr>
              <p:nvPr/>
            </p:nvSpPr>
            <p:spPr>
              <a:xfrm>
                <a:off x="4043877"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59" name="Oval 601"/>
              <p:cNvSpPr>
                <a:spLocks noChangeAspect="1"/>
              </p:cNvSpPr>
              <p:nvPr/>
            </p:nvSpPr>
            <p:spPr>
              <a:xfrm>
                <a:off x="4156961"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0" name="Oval 602"/>
              <p:cNvSpPr>
                <a:spLocks noChangeAspect="1"/>
              </p:cNvSpPr>
              <p:nvPr/>
            </p:nvSpPr>
            <p:spPr>
              <a:xfrm>
                <a:off x="4268537"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1" name="Oval 603"/>
              <p:cNvSpPr>
                <a:spLocks noChangeAspect="1"/>
              </p:cNvSpPr>
              <p:nvPr/>
            </p:nvSpPr>
            <p:spPr>
              <a:xfrm>
                <a:off x="4381621"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2" name="Oval 604"/>
              <p:cNvSpPr>
                <a:spLocks noChangeAspect="1"/>
              </p:cNvSpPr>
              <p:nvPr/>
            </p:nvSpPr>
            <p:spPr>
              <a:xfrm>
                <a:off x="4493197"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3" name="Oval 605"/>
              <p:cNvSpPr>
                <a:spLocks noChangeAspect="1"/>
              </p:cNvSpPr>
              <p:nvPr/>
            </p:nvSpPr>
            <p:spPr>
              <a:xfrm>
                <a:off x="4606281"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4" name="Oval 606"/>
              <p:cNvSpPr>
                <a:spLocks noChangeAspect="1"/>
              </p:cNvSpPr>
              <p:nvPr/>
            </p:nvSpPr>
            <p:spPr>
              <a:xfrm>
                <a:off x="4717857"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5" name="Oval 607"/>
              <p:cNvSpPr>
                <a:spLocks noChangeAspect="1"/>
              </p:cNvSpPr>
              <p:nvPr/>
            </p:nvSpPr>
            <p:spPr>
              <a:xfrm>
                <a:off x="4830940"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6" name="Oval 608"/>
              <p:cNvSpPr>
                <a:spLocks noChangeAspect="1"/>
              </p:cNvSpPr>
              <p:nvPr/>
            </p:nvSpPr>
            <p:spPr>
              <a:xfrm>
                <a:off x="4942516"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7" name="Oval 609"/>
              <p:cNvSpPr>
                <a:spLocks noChangeAspect="1"/>
              </p:cNvSpPr>
              <p:nvPr/>
            </p:nvSpPr>
            <p:spPr>
              <a:xfrm>
                <a:off x="5055601"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8" name="Oval 610"/>
              <p:cNvSpPr>
                <a:spLocks noChangeAspect="1"/>
              </p:cNvSpPr>
              <p:nvPr/>
            </p:nvSpPr>
            <p:spPr>
              <a:xfrm>
                <a:off x="5167177"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69" name="Oval 611"/>
              <p:cNvSpPr>
                <a:spLocks noChangeAspect="1"/>
              </p:cNvSpPr>
              <p:nvPr/>
            </p:nvSpPr>
            <p:spPr>
              <a:xfrm>
                <a:off x="5280260"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0" name="Oval 612"/>
              <p:cNvSpPr>
                <a:spLocks noChangeAspect="1"/>
              </p:cNvSpPr>
              <p:nvPr/>
            </p:nvSpPr>
            <p:spPr>
              <a:xfrm>
                <a:off x="5391836"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1" name="Oval 613"/>
              <p:cNvSpPr>
                <a:spLocks noChangeAspect="1"/>
              </p:cNvSpPr>
              <p:nvPr/>
            </p:nvSpPr>
            <p:spPr>
              <a:xfrm>
                <a:off x="5504920"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2" name="Oval 614"/>
              <p:cNvSpPr>
                <a:spLocks noChangeAspect="1"/>
              </p:cNvSpPr>
              <p:nvPr/>
            </p:nvSpPr>
            <p:spPr>
              <a:xfrm>
                <a:off x="5618004"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3" name="Oval 615"/>
              <p:cNvSpPr>
                <a:spLocks noChangeAspect="1"/>
              </p:cNvSpPr>
              <p:nvPr/>
            </p:nvSpPr>
            <p:spPr>
              <a:xfrm>
                <a:off x="5729580"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4" name="Oval 616"/>
              <p:cNvSpPr>
                <a:spLocks noChangeAspect="1"/>
              </p:cNvSpPr>
              <p:nvPr/>
            </p:nvSpPr>
            <p:spPr>
              <a:xfrm>
                <a:off x="5842664"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5" name="Oval 617"/>
              <p:cNvSpPr>
                <a:spLocks noChangeAspect="1"/>
              </p:cNvSpPr>
              <p:nvPr/>
            </p:nvSpPr>
            <p:spPr>
              <a:xfrm>
                <a:off x="5954240"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6" name="Oval 618"/>
              <p:cNvSpPr>
                <a:spLocks noChangeAspect="1"/>
              </p:cNvSpPr>
              <p:nvPr/>
            </p:nvSpPr>
            <p:spPr>
              <a:xfrm>
                <a:off x="6067323"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7" name="Oval 619"/>
              <p:cNvSpPr>
                <a:spLocks noChangeAspect="1"/>
              </p:cNvSpPr>
              <p:nvPr/>
            </p:nvSpPr>
            <p:spPr>
              <a:xfrm>
                <a:off x="6178899"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8" name="Oval 620"/>
              <p:cNvSpPr>
                <a:spLocks noChangeAspect="1"/>
              </p:cNvSpPr>
              <p:nvPr/>
            </p:nvSpPr>
            <p:spPr>
              <a:xfrm>
                <a:off x="6291984"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79" name="Oval 621"/>
              <p:cNvSpPr>
                <a:spLocks noChangeAspect="1"/>
              </p:cNvSpPr>
              <p:nvPr/>
            </p:nvSpPr>
            <p:spPr>
              <a:xfrm>
                <a:off x="6403560"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0" name="Oval 622"/>
              <p:cNvSpPr>
                <a:spLocks noChangeAspect="1"/>
              </p:cNvSpPr>
              <p:nvPr/>
            </p:nvSpPr>
            <p:spPr>
              <a:xfrm>
                <a:off x="6516643"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1" name="Oval 623"/>
              <p:cNvSpPr>
                <a:spLocks noChangeAspect="1"/>
              </p:cNvSpPr>
              <p:nvPr/>
            </p:nvSpPr>
            <p:spPr>
              <a:xfrm>
                <a:off x="6628219"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2" name="Oval 624"/>
              <p:cNvSpPr>
                <a:spLocks noChangeAspect="1"/>
              </p:cNvSpPr>
              <p:nvPr/>
            </p:nvSpPr>
            <p:spPr>
              <a:xfrm>
                <a:off x="6741303"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3" name="Oval 625"/>
              <p:cNvSpPr>
                <a:spLocks noChangeAspect="1"/>
              </p:cNvSpPr>
              <p:nvPr/>
            </p:nvSpPr>
            <p:spPr>
              <a:xfrm>
                <a:off x="6852879"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4" name="Oval 626"/>
              <p:cNvSpPr>
                <a:spLocks noChangeAspect="1"/>
              </p:cNvSpPr>
              <p:nvPr/>
            </p:nvSpPr>
            <p:spPr>
              <a:xfrm>
                <a:off x="6965963"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5" name="Oval 627"/>
              <p:cNvSpPr>
                <a:spLocks noChangeAspect="1"/>
              </p:cNvSpPr>
              <p:nvPr/>
            </p:nvSpPr>
            <p:spPr>
              <a:xfrm>
                <a:off x="7077539"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6" name="Oval 628"/>
              <p:cNvSpPr>
                <a:spLocks noChangeAspect="1"/>
              </p:cNvSpPr>
              <p:nvPr/>
            </p:nvSpPr>
            <p:spPr>
              <a:xfrm>
                <a:off x="7190623"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7" name="Oval 629"/>
              <p:cNvSpPr>
                <a:spLocks noChangeAspect="1"/>
              </p:cNvSpPr>
              <p:nvPr/>
            </p:nvSpPr>
            <p:spPr>
              <a:xfrm>
                <a:off x="7302199" y="1453504"/>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8" name="Oval 630"/>
              <p:cNvSpPr>
                <a:spLocks noChangeAspect="1"/>
              </p:cNvSpPr>
              <p:nvPr/>
            </p:nvSpPr>
            <p:spPr>
              <a:xfrm>
                <a:off x="7415282" y="1453504"/>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89" name="Oval 631"/>
              <p:cNvSpPr>
                <a:spLocks noChangeAspect="1"/>
              </p:cNvSpPr>
              <p:nvPr/>
            </p:nvSpPr>
            <p:spPr>
              <a:xfrm>
                <a:off x="1010215"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0" name="Oval 632"/>
              <p:cNvSpPr>
                <a:spLocks noChangeAspect="1"/>
              </p:cNvSpPr>
              <p:nvPr/>
            </p:nvSpPr>
            <p:spPr>
              <a:xfrm>
                <a:off x="1123300"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1" name="Oval 633"/>
              <p:cNvSpPr>
                <a:spLocks noChangeAspect="1"/>
              </p:cNvSpPr>
              <p:nvPr/>
            </p:nvSpPr>
            <p:spPr>
              <a:xfrm>
                <a:off x="1234876"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2" name="Oval 634"/>
              <p:cNvSpPr>
                <a:spLocks noChangeAspect="1"/>
              </p:cNvSpPr>
              <p:nvPr/>
            </p:nvSpPr>
            <p:spPr>
              <a:xfrm>
                <a:off x="1347959"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3" name="Oval 635"/>
              <p:cNvSpPr>
                <a:spLocks noChangeAspect="1"/>
              </p:cNvSpPr>
              <p:nvPr/>
            </p:nvSpPr>
            <p:spPr>
              <a:xfrm>
                <a:off x="1459535"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4" name="Oval 636"/>
              <p:cNvSpPr>
                <a:spLocks noChangeAspect="1"/>
              </p:cNvSpPr>
              <p:nvPr/>
            </p:nvSpPr>
            <p:spPr>
              <a:xfrm>
                <a:off x="1572619"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5" name="Oval 637"/>
              <p:cNvSpPr>
                <a:spLocks noChangeAspect="1"/>
              </p:cNvSpPr>
              <p:nvPr/>
            </p:nvSpPr>
            <p:spPr>
              <a:xfrm>
                <a:off x="1684195"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6" name="Oval 638"/>
              <p:cNvSpPr>
                <a:spLocks noChangeAspect="1"/>
              </p:cNvSpPr>
              <p:nvPr/>
            </p:nvSpPr>
            <p:spPr>
              <a:xfrm>
                <a:off x="1797279"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7" name="Oval 639"/>
              <p:cNvSpPr>
                <a:spLocks noChangeAspect="1"/>
              </p:cNvSpPr>
              <p:nvPr/>
            </p:nvSpPr>
            <p:spPr>
              <a:xfrm>
                <a:off x="1908855"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8" name="Oval 640"/>
              <p:cNvSpPr>
                <a:spLocks noChangeAspect="1"/>
              </p:cNvSpPr>
              <p:nvPr/>
            </p:nvSpPr>
            <p:spPr>
              <a:xfrm>
                <a:off x="2021939"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099" name="Oval 641"/>
              <p:cNvSpPr>
                <a:spLocks noChangeAspect="1"/>
              </p:cNvSpPr>
              <p:nvPr/>
            </p:nvSpPr>
            <p:spPr>
              <a:xfrm>
                <a:off x="2133515"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0" name="Oval 642"/>
              <p:cNvSpPr>
                <a:spLocks noChangeAspect="1"/>
              </p:cNvSpPr>
              <p:nvPr/>
            </p:nvSpPr>
            <p:spPr>
              <a:xfrm>
                <a:off x="2246598"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1" name="Oval 643"/>
              <p:cNvSpPr>
                <a:spLocks noChangeAspect="1"/>
              </p:cNvSpPr>
              <p:nvPr/>
            </p:nvSpPr>
            <p:spPr>
              <a:xfrm>
                <a:off x="2358174"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2" name="Oval 644"/>
              <p:cNvSpPr>
                <a:spLocks noChangeAspect="1"/>
              </p:cNvSpPr>
              <p:nvPr/>
            </p:nvSpPr>
            <p:spPr>
              <a:xfrm>
                <a:off x="3932301"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3" name="Oval 645"/>
              <p:cNvSpPr>
                <a:spLocks noChangeAspect="1"/>
              </p:cNvSpPr>
              <p:nvPr/>
            </p:nvSpPr>
            <p:spPr>
              <a:xfrm>
                <a:off x="4043877"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4" name="Oval 646"/>
              <p:cNvSpPr>
                <a:spLocks noChangeAspect="1"/>
              </p:cNvSpPr>
              <p:nvPr/>
            </p:nvSpPr>
            <p:spPr>
              <a:xfrm>
                <a:off x="4156961"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5" name="Oval 647"/>
              <p:cNvSpPr>
                <a:spLocks noChangeAspect="1"/>
              </p:cNvSpPr>
              <p:nvPr/>
            </p:nvSpPr>
            <p:spPr>
              <a:xfrm>
                <a:off x="4268537"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6" name="Oval 648"/>
              <p:cNvSpPr>
                <a:spLocks noChangeAspect="1"/>
              </p:cNvSpPr>
              <p:nvPr/>
            </p:nvSpPr>
            <p:spPr>
              <a:xfrm>
                <a:off x="4381621"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7" name="Oval 649"/>
              <p:cNvSpPr>
                <a:spLocks noChangeAspect="1"/>
              </p:cNvSpPr>
              <p:nvPr/>
            </p:nvSpPr>
            <p:spPr>
              <a:xfrm>
                <a:off x="4493197"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8" name="Oval 650"/>
              <p:cNvSpPr>
                <a:spLocks noChangeAspect="1"/>
              </p:cNvSpPr>
              <p:nvPr/>
            </p:nvSpPr>
            <p:spPr>
              <a:xfrm>
                <a:off x="4606281"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09" name="Oval 651"/>
              <p:cNvSpPr>
                <a:spLocks noChangeAspect="1"/>
              </p:cNvSpPr>
              <p:nvPr/>
            </p:nvSpPr>
            <p:spPr>
              <a:xfrm>
                <a:off x="4830940"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0" name="Oval 652"/>
              <p:cNvSpPr>
                <a:spLocks noChangeAspect="1"/>
              </p:cNvSpPr>
              <p:nvPr/>
            </p:nvSpPr>
            <p:spPr>
              <a:xfrm>
                <a:off x="4942516"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1" name="Oval 653"/>
              <p:cNvSpPr>
                <a:spLocks noChangeAspect="1"/>
              </p:cNvSpPr>
              <p:nvPr/>
            </p:nvSpPr>
            <p:spPr>
              <a:xfrm>
                <a:off x="5055601"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2" name="Oval 654"/>
              <p:cNvSpPr>
                <a:spLocks noChangeAspect="1"/>
              </p:cNvSpPr>
              <p:nvPr/>
            </p:nvSpPr>
            <p:spPr>
              <a:xfrm>
                <a:off x="5167177"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3" name="Oval 655"/>
              <p:cNvSpPr>
                <a:spLocks noChangeAspect="1"/>
              </p:cNvSpPr>
              <p:nvPr/>
            </p:nvSpPr>
            <p:spPr>
              <a:xfrm>
                <a:off x="5280260"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4" name="Oval 656"/>
              <p:cNvSpPr>
                <a:spLocks noChangeAspect="1"/>
              </p:cNvSpPr>
              <p:nvPr/>
            </p:nvSpPr>
            <p:spPr>
              <a:xfrm>
                <a:off x="5504920"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5" name="Oval 657"/>
              <p:cNvSpPr>
                <a:spLocks noChangeAspect="1"/>
              </p:cNvSpPr>
              <p:nvPr/>
            </p:nvSpPr>
            <p:spPr>
              <a:xfrm>
                <a:off x="5618004"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6" name="Oval 658"/>
              <p:cNvSpPr>
                <a:spLocks noChangeAspect="1"/>
              </p:cNvSpPr>
              <p:nvPr/>
            </p:nvSpPr>
            <p:spPr>
              <a:xfrm>
                <a:off x="5729580"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7" name="Oval 659"/>
              <p:cNvSpPr>
                <a:spLocks noChangeAspect="1"/>
              </p:cNvSpPr>
              <p:nvPr/>
            </p:nvSpPr>
            <p:spPr>
              <a:xfrm>
                <a:off x="5842664"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8" name="Oval 660"/>
              <p:cNvSpPr>
                <a:spLocks noChangeAspect="1"/>
              </p:cNvSpPr>
              <p:nvPr/>
            </p:nvSpPr>
            <p:spPr>
              <a:xfrm>
                <a:off x="5954240"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19" name="Oval 661"/>
              <p:cNvSpPr>
                <a:spLocks noChangeAspect="1"/>
              </p:cNvSpPr>
              <p:nvPr/>
            </p:nvSpPr>
            <p:spPr>
              <a:xfrm>
                <a:off x="6067323"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0" name="Oval 662"/>
              <p:cNvSpPr>
                <a:spLocks noChangeAspect="1"/>
              </p:cNvSpPr>
              <p:nvPr/>
            </p:nvSpPr>
            <p:spPr>
              <a:xfrm>
                <a:off x="6178899"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1" name="Oval 663"/>
              <p:cNvSpPr>
                <a:spLocks noChangeAspect="1"/>
              </p:cNvSpPr>
              <p:nvPr/>
            </p:nvSpPr>
            <p:spPr>
              <a:xfrm>
                <a:off x="6291984"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2" name="Oval 664"/>
              <p:cNvSpPr>
                <a:spLocks noChangeAspect="1"/>
              </p:cNvSpPr>
              <p:nvPr/>
            </p:nvSpPr>
            <p:spPr>
              <a:xfrm>
                <a:off x="6403560"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3" name="Oval 665"/>
              <p:cNvSpPr>
                <a:spLocks noChangeAspect="1"/>
              </p:cNvSpPr>
              <p:nvPr/>
            </p:nvSpPr>
            <p:spPr>
              <a:xfrm>
                <a:off x="6516643"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4" name="Oval 666"/>
              <p:cNvSpPr>
                <a:spLocks noChangeAspect="1"/>
              </p:cNvSpPr>
              <p:nvPr/>
            </p:nvSpPr>
            <p:spPr>
              <a:xfrm>
                <a:off x="6628219"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5" name="Oval 667"/>
              <p:cNvSpPr>
                <a:spLocks noChangeAspect="1"/>
              </p:cNvSpPr>
              <p:nvPr/>
            </p:nvSpPr>
            <p:spPr>
              <a:xfrm>
                <a:off x="6741303"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6" name="Oval 668"/>
              <p:cNvSpPr>
                <a:spLocks noChangeAspect="1"/>
              </p:cNvSpPr>
              <p:nvPr/>
            </p:nvSpPr>
            <p:spPr>
              <a:xfrm>
                <a:off x="6852879"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7" name="Oval 669"/>
              <p:cNvSpPr>
                <a:spLocks noChangeAspect="1"/>
              </p:cNvSpPr>
              <p:nvPr/>
            </p:nvSpPr>
            <p:spPr>
              <a:xfrm>
                <a:off x="6965963"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8" name="Oval 670"/>
              <p:cNvSpPr>
                <a:spLocks noChangeAspect="1"/>
              </p:cNvSpPr>
              <p:nvPr/>
            </p:nvSpPr>
            <p:spPr>
              <a:xfrm>
                <a:off x="7077539" y="1557541"/>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29" name="Oval 671"/>
              <p:cNvSpPr>
                <a:spLocks noChangeAspect="1"/>
              </p:cNvSpPr>
              <p:nvPr/>
            </p:nvSpPr>
            <p:spPr>
              <a:xfrm>
                <a:off x="1010215"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0" name="Oval 672"/>
              <p:cNvSpPr>
                <a:spLocks noChangeAspect="1"/>
              </p:cNvSpPr>
              <p:nvPr/>
            </p:nvSpPr>
            <p:spPr>
              <a:xfrm>
                <a:off x="1123300"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1" name="Oval 673"/>
              <p:cNvSpPr>
                <a:spLocks noChangeAspect="1"/>
              </p:cNvSpPr>
              <p:nvPr/>
            </p:nvSpPr>
            <p:spPr>
              <a:xfrm>
                <a:off x="1234876"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2" name="Oval 674"/>
              <p:cNvSpPr>
                <a:spLocks noChangeAspect="1"/>
              </p:cNvSpPr>
              <p:nvPr/>
            </p:nvSpPr>
            <p:spPr>
              <a:xfrm>
                <a:off x="1347959"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3" name="Oval 675"/>
              <p:cNvSpPr>
                <a:spLocks noChangeAspect="1"/>
              </p:cNvSpPr>
              <p:nvPr/>
            </p:nvSpPr>
            <p:spPr>
              <a:xfrm>
                <a:off x="1459535"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4" name="Oval 676"/>
              <p:cNvSpPr>
                <a:spLocks noChangeAspect="1"/>
              </p:cNvSpPr>
              <p:nvPr/>
            </p:nvSpPr>
            <p:spPr>
              <a:xfrm>
                <a:off x="1572619"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5" name="Oval 677"/>
              <p:cNvSpPr>
                <a:spLocks noChangeAspect="1"/>
              </p:cNvSpPr>
              <p:nvPr/>
            </p:nvSpPr>
            <p:spPr>
              <a:xfrm>
                <a:off x="1684195"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6" name="Oval 678"/>
              <p:cNvSpPr>
                <a:spLocks noChangeAspect="1"/>
              </p:cNvSpPr>
              <p:nvPr/>
            </p:nvSpPr>
            <p:spPr>
              <a:xfrm>
                <a:off x="1797279"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7" name="Oval 679"/>
              <p:cNvSpPr>
                <a:spLocks noChangeAspect="1"/>
              </p:cNvSpPr>
              <p:nvPr/>
            </p:nvSpPr>
            <p:spPr>
              <a:xfrm>
                <a:off x="1908855"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8" name="Oval 680"/>
              <p:cNvSpPr>
                <a:spLocks noChangeAspect="1"/>
              </p:cNvSpPr>
              <p:nvPr/>
            </p:nvSpPr>
            <p:spPr>
              <a:xfrm>
                <a:off x="2021939"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39" name="Oval 681"/>
              <p:cNvSpPr>
                <a:spLocks noChangeAspect="1"/>
              </p:cNvSpPr>
              <p:nvPr/>
            </p:nvSpPr>
            <p:spPr>
              <a:xfrm>
                <a:off x="2133515"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0" name="Oval 682"/>
              <p:cNvSpPr>
                <a:spLocks noChangeAspect="1"/>
              </p:cNvSpPr>
              <p:nvPr/>
            </p:nvSpPr>
            <p:spPr>
              <a:xfrm>
                <a:off x="2246598"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1" name="Oval 683"/>
              <p:cNvSpPr>
                <a:spLocks noChangeAspect="1"/>
              </p:cNvSpPr>
              <p:nvPr/>
            </p:nvSpPr>
            <p:spPr>
              <a:xfrm>
                <a:off x="3707642"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2" name="Oval 684"/>
              <p:cNvSpPr>
                <a:spLocks noChangeAspect="1"/>
              </p:cNvSpPr>
              <p:nvPr/>
            </p:nvSpPr>
            <p:spPr>
              <a:xfrm>
                <a:off x="3819218"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3" name="Oval 685"/>
              <p:cNvSpPr>
                <a:spLocks noChangeAspect="1"/>
              </p:cNvSpPr>
              <p:nvPr/>
            </p:nvSpPr>
            <p:spPr>
              <a:xfrm>
                <a:off x="3932301"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4" name="Oval 686"/>
              <p:cNvSpPr>
                <a:spLocks noChangeAspect="1"/>
              </p:cNvSpPr>
              <p:nvPr/>
            </p:nvSpPr>
            <p:spPr>
              <a:xfrm>
                <a:off x="4268537"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5" name="Oval 687"/>
              <p:cNvSpPr>
                <a:spLocks noChangeAspect="1"/>
              </p:cNvSpPr>
              <p:nvPr/>
            </p:nvSpPr>
            <p:spPr>
              <a:xfrm>
                <a:off x="4381621"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6" name="Oval 688"/>
              <p:cNvSpPr>
                <a:spLocks noChangeAspect="1"/>
              </p:cNvSpPr>
              <p:nvPr/>
            </p:nvSpPr>
            <p:spPr>
              <a:xfrm>
                <a:off x="4493197"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7" name="Oval 689"/>
              <p:cNvSpPr>
                <a:spLocks noChangeAspect="1"/>
              </p:cNvSpPr>
              <p:nvPr/>
            </p:nvSpPr>
            <p:spPr>
              <a:xfrm>
                <a:off x="4606281"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8" name="Oval 690"/>
              <p:cNvSpPr>
                <a:spLocks noChangeAspect="1"/>
              </p:cNvSpPr>
              <p:nvPr/>
            </p:nvSpPr>
            <p:spPr>
              <a:xfrm>
                <a:off x="4717857"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49" name="Oval 691"/>
              <p:cNvSpPr>
                <a:spLocks noChangeAspect="1"/>
              </p:cNvSpPr>
              <p:nvPr/>
            </p:nvSpPr>
            <p:spPr>
              <a:xfrm>
                <a:off x="4830940"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0" name="Oval 692"/>
              <p:cNvSpPr>
                <a:spLocks noChangeAspect="1"/>
              </p:cNvSpPr>
              <p:nvPr/>
            </p:nvSpPr>
            <p:spPr>
              <a:xfrm>
                <a:off x="4942516"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1" name="Oval 693"/>
              <p:cNvSpPr>
                <a:spLocks noChangeAspect="1"/>
              </p:cNvSpPr>
              <p:nvPr/>
            </p:nvSpPr>
            <p:spPr>
              <a:xfrm>
                <a:off x="5055601"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2" name="Oval 694"/>
              <p:cNvSpPr>
                <a:spLocks noChangeAspect="1"/>
              </p:cNvSpPr>
              <p:nvPr/>
            </p:nvSpPr>
            <p:spPr>
              <a:xfrm>
                <a:off x="5280260"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3" name="Oval 695"/>
              <p:cNvSpPr>
                <a:spLocks noChangeAspect="1"/>
              </p:cNvSpPr>
              <p:nvPr/>
            </p:nvSpPr>
            <p:spPr>
              <a:xfrm>
                <a:off x="5391836"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4" name="Oval 696"/>
              <p:cNvSpPr>
                <a:spLocks noChangeAspect="1"/>
              </p:cNvSpPr>
              <p:nvPr/>
            </p:nvSpPr>
            <p:spPr>
              <a:xfrm>
                <a:off x="5504920"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5" name="Oval 697"/>
              <p:cNvSpPr>
                <a:spLocks noChangeAspect="1"/>
              </p:cNvSpPr>
              <p:nvPr/>
            </p:nvSpPr>
            <p:spPr>
              <a:xfrm>
                <a:off x="5618004"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6" name="Oval 698"/>
              <p:cNvSpPr>
                <a:spLocks noChangeAspect="1"/>
              </p:cNvSpPr>
              <p:nvPr/>
            </p:nvSpPr>
            <p:spPr>
              <a:xfrm>
                <a:off x="5729580"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7" name="Oval 699"/>
              <p:cNvSpPr>
                <a:spLocks noChangeAspect="1"/>
              </p:cNvSpPr>
              <p:nvPr/>
            </p:nvSpPr>
            <p:spPr>
              <a:xfrm>
                <a:off x="5842664"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8" name="Oval 700"/>
              <p:cNvSpPr>
                <a:spLocks noChangeAspect="1"/>
              </p:cNvSpPr>
              <p:nvPr/>
            </p:nvSpPr>
            <p:spPr>
              <a:xfrm>
                <a:off x="5954240"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59" name="Oval 701"/>
              <p:cNvSpPr>
                <a:spLocks noChangeAspect="1"/>
              </p:cNvSpPr>
              <p:nvPr/>
            </p:nvSpPr>
            <p:spPr>
              <a:xfrm>
                <a:off x="6067323"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0" name="Oval 702"/>
              <p:cNvSpPr>
                <a:spLocks noChangeAspect="1"/>
              </p:cNvSpPr>
              <p:nvPr/>
            </p:nvSpPr>
            <p:spPr>
              <a:xfrm>
                <a:off x="6178899"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1" name="Oval 703"/>
              <p:cNvSpPr>
                <a:spLocks noChangeAspect="1"/>
              </p:cNvSpPr>
              <p:nvPr/>
            </p:nvSpPr>
            <p:spPr>
              <a:xfrm>
                <a:off x="6291984"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2" name="Oval 704"/>
              <p:cNvSpPr>
                <a:spLocks noChangeAspect="1"/>
              </p:cNvSpPr>
              <p:nvPr/>
            </p:nvSpPr>
            <p:spPr>
              <a:xfrm>
                <a:off x="6403560"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3" name="Oval 705"/>
              <p:cNvSpPr>
                <a:spLocks noChangeAspect="1"/>
              </p:cNvSpPr>
              <p:nvPr/>
            </p:nvSpPr>
            <p:spPr>
              <a:xfrm>
                <a:off x="6516643"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4" name="Oval 706"/>
              <p:cNvSpPr>
                <a:spLocks noChangeAspect="1"/>
              </p:cNvSpPr>
              <p:nvPr/>
            </p:nvSpPr>
            <p:spPr>
              <a:xfrm>
                <a:off x="6628219"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5" name="Oval 707"/>
              <p:cNvSpPr>
                <a:spLocks noChangeAspect="1"/>
              </p:cNvSpPr>
              <p:nvPr/>
            </p:nvSpPr>
            <p:spPr>
              <a:xfrm>
                <a:off x="6741303"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6" name="Oval 708"/>
              <p:cNvSpPr>
                <a:spLocks noChangeAspect="1"/>
              </p:cNvSpPr>
              <p:nvPr/>
            </p:nvSpPr>
            <p:spPr>
              <a:xfrm>
                <a:off x="6852879"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7" name="Oval 709"/>
              <p:cNvSpPr>
                <a:spLocks noChangeAspect="1"/>
              </p:cNvSpPr>
              <p:nvPr/>
            </p:nvSpPr>
            <p:spPr>
              <a:xfrm>
                <a:off x="6965963" y="166007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8" name="Oval 710"/>
              <p:cNvSpPr>
                <a:spLocks noChangeAspect="1"/>
              </p:cNvSpPr>
              <p:nvPr/>
            </p:nvSpPr>
            <p:spPr>
              <a:xfrm>
                <a:off x="7190623" y="166007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69" name="Oval 711"/>
              <p:cNvSpPr>
                <a:spLocks noChangeAspect="1"/>
              </p:cNvSpPr>
              <p:nvPr/>
            </p:nvSpPr>
            <p:spPr>
              <a:xfrm>
                <a:off x="1010215"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0" name="Oval 712"/>
              <p:cNvSpPr>
                <a:spLocks noChangeAspect="1"/>
              </p:cNvSpPr>
              <p:nvPr/>
            </p:nvSpPr>
            <p:spPr>
              <a:xfrm>
                <a:off x="1123300"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1" name="Oval 713"/>
              <p:cNvSpPr>
                <a:spLocks noChangeAspect="1"/>
              </p:cNvSpPr>
              <p:nvPr/>
            </p:nvSpPr>
            <p:spPr>
              <a:xfrm>
                <a:off x="1234876"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2" name="Oval 714"/>
              <p:cNvSpPr>
                <a:spLocks noChangeAspect="1"/>
              </p:cNvSpPr>
              <p:nvPr/>
            </p:nvSpPr>
            <p:spPr>
              <a:xfrm>
                <a:off x="1347959"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3" name="Oval 715"/>
              <p:cNvSpPr>
                <a:spLocks noChangeAspect="1"/>
              </p:cNvSpPr>
              <p:nvPr/>
            </p:nvSpPr>
            <p:spPr>
              <a:xfrm>
                <a:off x="1459535"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4" name="Oval 716"/>
              <p:cNvSpPr>
                <a:spLocks noChangeAspect="1"/>
              </p:cNvSpPr>
              <p:nvPr/>
            </p:nvSpPr>
            <p:spPr>
              <a:xfrm>
                <a:off x="1572619"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5" name="Oval 717"/>
              <p:cNvSpPr>
                <a:spLocks noChangeAspect="1"/>
              </p:cNvSpPr>
              <p:nvPr/>
            </p:nvSpPr>
            <p:spPr>
              <a:xfrm>
                <a:off x="1684195"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6" name="Oval 718"/>
              <p:cNvSpPr>
                <a:spLocks noChangeAspect="1"/>
              </p:cNvSpPr>
              <p:nvPr/>
            </p:nvSpPr>
            <p:spPr>
              <a:xfrm>
                <a:off x="1797279"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7" name="Oval 719"/>
              <p:cNvSpPr>
                <a:spLocks noChangeAspect="1"/>
              </p:cNvSpPr>
              <p:nvPr/>
            </p:nvSpPr>
            <p:spPr>
              <a:xfrm>
                <a:off x="1908855"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8" name="Oval 720"/>
              <p:cNvSpPr>
                <a:spLocks noChangeAspect="1"/>
              </p:cNvSpPr>
              <p:nvPr/>
            </p:nvSpPr>
            <p:spPr>
              <a:xfrm>
                <a:off x="2021939"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79" name="Oval 721"/>
              <p:cNvSpPr>
                <a:spLocks noChangeAspect="1"/>
              </p:cNvSpPr>
              <p:nvPr/>
            </p:nvSpPr>
            <p:spPr>
              <a:xfrm>
                <a:off x="2133515"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0" name="Oval 722"/>
              <p:cNvSpPr>
                <a:spLocks noChangeAspect="1"/>
              </p:cNvSpPr>
              <p:nvPr/>
            </p:nvSpPr>
            <p:spPr>
              <a:xfrm>
                <a:off x="3707642"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1" name="Oval 723"/>
              <p:cNvSpPr>
                <a:spLocks noChangeAspect="1"/>
              </p:cNvSpPr>
              <p:nvPr/>
            </p:nvSpPr>
            <p:spPr>
              <a:xfrm>
                <a:off x="3819218"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2" name="Oval 724"/>
              <p:cNvSpPr>
                <a:spLocks noChangeAspect="1"/>
              </p:cNvSpPr>
              <p:nvPr/>
            </p:nvSpPr>
            <p:spPr>
              <a:xfrm>
                <a:off x="4268537"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3" name="Oval 725"/>
              <p:cNvSpPr>
                <a:spLocks noChangeAspect="1"/>
              </p:cNvSpPr>
              <p:nvPr/>
            </p:nvSpPr>
            <p:spPr>
              <a:xfrm>
                <a:off x="4493197"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4" name="Oval 726"/>
              <p:cNvSpPr>
                <a:spLocks noChangeAspect="1"/>
              </p:cNvSpPr>
              <p:nvPr/>
            </p:nvSpPr>
            <p:spPr>
              <a:xfrm>
                <a:off x="4606281"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5" name="Oval 727"/>
              <p:cNvSpPr>
                <a:spLocks noChangeAspect="1"/>
              </p:cNvSpPr>
              <p:nvPr/>
            </p:nvSpPr>
            <p:spPr>
              <a:xfrm>
                <a:off x="4717857"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6" name="Oval 728"/>
              <p:cNvSpPr>
                <a:spLocks noChangeAspect="1"/>
              </p:cNvSpPr>
              <p:nvPr/>
            </p:nvSpPr>
            <p:spPr>
              <a:xfrm>
                <a:off x="4830940"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7" name="Oval 729"/>
              <p:cNvSpPr>
                <a:spLocks noChangeAspect="1"/>
              </p:cNvSpPr>
              <p:nvPr/>
            </p:nvSpPr>
            <p:spPr>
              <a:xfrm>
                <a:off x="4942516"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8" name="Oval 730"/>
              <p:cNvSpPr>
                <a:spLocks noChangeAspect="1"/>
              </p:cNvSpPr>
              <p:nvPr/>
            </p:nvSpPr>
            <p:spPr>
              <a:xfrm>
                <a:off x="5055601"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89" name="Oval 731"/>
              <p:cNvSpPr>
                <a:spLocks noChangeAspect="1"/>
              </p:cNvSpPr>
              <p:nvPr/>
            </p:nvSpPr>
            <p:spPr>
              <a:xfrm>
                <a:off x="5280260"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0" name="Oval 732"/>
              <p:cNvSpPr>
                <a:spLocks noChangeAspect="1"/>
              </p:cNvSpPr>
              <p:nvPr/>
            </p:nvSpPr>
            <p:spPr>
              <a:xfrm>
                <a:off x="5391836"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1" name="Oval 733"/>
              <p:cNvSpPr>
                <a:spLocks noChangeAspect="1"/>
              </p:cNvSpPr>
              <p:nvPr/>
            </p:nvSpPr>
            <p:spPr>
              <a:xfrm>
                <a:off x="5504920"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2" name="Oval 734"/>
              <p:cNvSpPr>
                <a:spLocks noChangeAspect="1"/>
              </p:cNvSpPr>
              <p:nvPr/>
            </p:nvSpPr>
            <p:spPr>
              <a:xfrm>
                <a:off x="5618004"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3" name="Oval 735"/>
              <p:cNvSpPr>
                <a:spLocks noChangeAspect="1"/>
              </p:cNvSpPr>
              <p:nvPr/>
            </p:nvSpPr>
            <p:spPr>
              <a:xfrm>
                <a:off x="5729580"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4" name="Oval 736"/>
              <p:cNvSpPr>
                <a:spLocks noChangeAspect="1"/>
              </p:cNvSpPr>
              <p:nvPr/>
            </p:nvSpPr>
            <p:spPr>
              <a:xfrm>
                <a:off x="5842664"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5" name="Oval 737"/>
              <p:cNvSpPr>
                <a:spLocks noChangeAspect="1"/>
              </p:cNvSpPr>
              <p:nvPr/>
            </p:nvSpPr>
            <p:spPr>
              <a:xfrm>
                <a:off x="5954240"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6" name="Oval 738"/>
              <p:cNvSpPr>
                <a:spLocks noChangeAspect="1"/>
              </p:cNvSpPr>
              <p:nvPr/>
            </p:nvSpPr>
            <p:spPr>
              <a:xfrm>
                <a:off x="6067323"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7" name="Oval 739"/>
              <p:cNvSpPr>
                <a:spLocks noChangeAspect="1"/>
              </p:cNvSpPr>
              <p:nvPr/>
            </p:nvSpPr>
            <p:spPr>
              <a:xfrm>
                <a:off x="6178899"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8" name="Oval 740"/>
              <p:cNvSpPr>
                <a:spLocks noChangeAspect="1"/>
              </p:cNvSpPr>
              <p:nvPr/>
            </p:nvSpPr>
            <p:spPr>
              <a:xfrm>
                <a:off x="6291984"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199" name="Oval 741"/>
              <p:cNvSpPr>
                <a:spLocks noChangeAspect="1"/>
              </p:cNvSpPr>
              <p:nvPr/>
            </p:nvSpPr>
            <p:spPr>
              <a:xfrm>
                <a:off x="6403560"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0" name="Oval 742"/>
              <p:cNvSpPr>
                <a:spLocks noChangeAspect="1"/>
              </p:cNvSpPr>
              <p:nvPr/>
            </p:nvSpPr>
            <p:spPr>
              <a:xfrm>
                <a:off x="6516643"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1" name="Oval 743"/>
              <p:cNvSpPr>
                <a:spLocks noChangeAspect="1"/>
              </p:cNvSpPr>
              <p:nvPr/>
            </p:nvSpPr>
            <p:spPr>
              <a:xfrm>
                <a:off x="6628219"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2" name="Oval 744"/>
              <p:cNvSpPr>
                <a:spLocks noChangeAspect="1"/>
              </p:cNvSpPr>
              <p:nvPr/>
            </p:nvSpPr>
            <p:spPr>
              <a:xfrm>
                <a:off x="6741303"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3" name="Oval 745"/>
              <p:cNvSpPr>
                <a:spLocks noChangeAspect="1"/>
              </p:cNvSpPr>
              <p:nvPr/>
            </p:nvSpPr>
            <p:spPr>
              <a:xfrm>
                <a:off x="6965963" y="1764108"/>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4" name="Oval 746"/>
              <p:cNvSpPr>
                <a:spLocks noChangeAspect="1"/>
              </p:cNvSpPr>
              <p:nvPr/>
            </p:nvSpPr>
            <p:spPr>
              <a:xfrm>
                <a:off x="7190623" y="1764108"/>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5" name="Oval 747"/>
              <p:cNvSpPr>
                <a:spLocks noChangeAspect="1"/>
              </p:cNvSpPr>
              <p:nvPr/>
            </p:nvSpPr>
            <p:spPr>
              <a:xfrm>
                <a:off x="1123300"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6" name="Oval 748"/>
              <p:cNvSpPr>
                <a:spLocks noChangeAspect="1"/>
              </p:cNvSpPr>
              <p:nvPr/>
            </p:nvSpPr>
            <p:spPr>
              <a:xfrm>
                <a:off x="1234876"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7" name="Oval 749"/>
              <p:cNvSpPr>
                <a:spLocks noChangeAspect="1"/>
              </p:cNvSpPr>
              <p:nvPr/>
            </p:nvSpPr>
            <p:spPr>
              <a:xfrm>
                <a:off x="1347959"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8" name="Oval 750"/>
              <p:cNvSpPr>
                <a:spLocks noChangeAspect="1"/>
              </p:cNvSpPr>
              <p:nvPr/>
            </p:nvSpPr>
            <p:spPr>
              <a:xfrm>
                <a:off x="1459535"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09" name="Oval 751"/>
              <p:cNvSpPr>
                <a:spLocks noChangeAspect="1"/>
              </p:cNvSpPr>
              <p:nvPr/>
            </p:nvSpPr>
            <p:spPr>
              <a:xfrm>
                <a:off x="1572619"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0" name="Oval 752"/>
              <p:cNvSpPr>
                <a:spLocks noChangeAspect="1"/>
              </p:cNvSpPr>
              <p:nvPr/>
            </p:nvSpPr>
            <p:spPr>
              <a:xfrm>
                <a:off x="1684195"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1" name="Oval 753"/>
              <p:cNvSpPr>
                <a:spLocks noChangeAspect="1"/>
              </p:cNvSpPr>
              <p:nvPr/>
            </p:nvSpPr>
            <p:spPr>
              <a:xfrm>
                <a:off x="1797279"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2" name="Oval 754"/>
              <p:cNvSpPr>
                <a:spLocks noChangeAspect="1"/>
              </p:cNvSpPr>
              <p:nvPr/>
            </p:nvSpPr>
            <p:spPr>
              <a:xfrm>
                <a:off x="1908855"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3" name="Oval 755"/>
              <p:cNvSpPr>
                <a:spLocks noChangeAspect="1"/>
              </p:cNvSpPr>
              <p:nvPr/>
            </p:nvSpPr>
            <p:spPr>
              <a:xfrm>
                <a:off x="2021939"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4" name="Oval 756"/>
              <p:cNvSpPr>
                <a:spLocks noChangeAspect="1"/>
              </p:cNvSpPr>
              <p:nvPr/>
            </p:nvSpPr>
            <p:spPr>
              <a:xfrm>
                <a:off x="3819218"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5" name="Oval 757"/>
              <p:cNvSpPr>
                <a:spLocks noChangeAspect="1"/>
              </p:cNvSpPr>
              <p:nvPr/>
            </p:nvSpPr>
            <p:spPr>
              <a:xfrm>
                <a:off x="3932301"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6" name="Oval 758"/>
              <p:cNvSpPr>
                <a:spLocks noChangeAspect="1"/>
              </p:cNvSpPr>
              <p:nvPr/>
            </p:nvSpPr>
            <p:spPr>
              <a:xfrm>
                <a:off x="4043877"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7" name="Oval 759"/>
              <p:cNvSpPr>
                <a:spLocks noChangeAspect="1"/>
              </p:cNvSpPr>
              <p:nvPr/>
            </p:nvSpPr>
            <p:spPr>
              <a:xfrm>
                <a:off x="4156961"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8" name="Oval 760"/>
              <p:cNvSpPr>
                <a:spLocks noChangeAspect="1"/>
              </p:cNvSpPr>
              <p:nvPr/>
            </p:nvSpPr>
            <p:spPr>
              <a:xfrm>
                <a:off x="4830940"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19" name="Oval 761"/>
              <p:cNvSpPr>
                <a:spLocks noChangeAspect="1"/>
              </p:cNvSpPr>
              <p:nvPr/>
            </p:nvSpPr>
            <p:spPr>
              <a:xfrm>
                <a:off x="4942516"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0" name="Oval 762"/>
              <p:cNvSpPr>
                <a:spLocks noChangeAspect="1"/>
              </p:cNvSpPr>
              <p:nvPr/>
            </p:nvSpPr>
            <p:spPr>
              <a:xfrm>
                <a:off x="5055601"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1" name="Oval 763"/>
              <p:cNvSpPr>
                <a:spLocks noChangeAspect="1"/>
              </p:cNvSpPr>
              <p:nvPr/>
            </p:nvSpPr>
            <p:spPr>
              <a:xfrm>
                <a:off x="5167177"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2" name="Oval 764"/>
              <p:cNvSpPr>
                <a:spLocks noChangeAspect="1"/>
              </p:cNvSpPr>
              <p:nvPr/>
            </p:nvSpPr>
            <p:spPr>
              <a:xfrm>
                <a:off x="5280260"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3" name="Oval 765"/>
              <p:cNvSpPr>
                <a:spLocks noChangeAspect="1"/>
              </p:cNvSpPr>
              <p:nvPr/>
            </p:nvSpPr>
            <p:spPr>
              <a:xfrm>
                <a:off x="5391836"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4" name="Oval 766"/>
              <p:cNvSpPr>
                <a:spLocks noChangeAspect="1"/>
              </p:cNvSpPr>
              <p:nvPr/>
            </p:nvSpPr>
            <p:spPr>
              <a:xfrm>
                <a:off x="5504920"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5" name="Oval 767"/>
              <p:cNvSpPr>
                <a:spLocks noChangeAspect="1"/>
              </p:cNvSpPr>
              <p:nvPr/>
            </p:nvSpPr>
            <p:spPr>
              <a:xfrm>
                <a:off x="5618004"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6" name="Oval 768"/>
              <p:cNvSpPr>
                <a:spLocks noChangeAspect="1"/>
              </p:cNvSpPr>
              <p:nvPr/>
            </p:nvSpPr>
            <p:spPr>
              <a:xfrm>
                <a:off x="5729580"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7" name="Oval 769"/>
              <p:cNvSpPr>
                <a:spLocks noChangeAspect="1"/>
              </p:cNvSpPr>
              <p:nvPr/>
            </p:nvSpPr>
            <p:spPr>
              <a:xfrm>
                <a:off x="5842664"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8" name="Oval 770"/>
              <p:cNvSpPr>
                <a:spLocks noChangeAspect="1"/>
              </p:cNvSpPr>
              <p:nvPr/>
            </p:nvSpPr>
            <p:spPr>
              <a:xfrm>
                <a:off x="5954240"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29" name="Oval 771"/>
              <p:cNvSpPr>
                <a:spLocks noChangeAspect="1"/>
              </p:cNvSpPr>
              <p:nvPr/>
            </p:nvSpPr>
            <p:spPr>
              <a:xfrm>
                <a:off x="6067323"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0" name="Oval 772"/>
              <p:cNvSpPr>
                <a:spLocks noChangeAspect="1"/>
              </p:cNvSpPr>
              <p:nvPr/>
            </p:nvSpPr>
            <p:spPr>
              <a:xfrm>
                <a:off x="6178899"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1" name="Oval 773"/>
              <p:cNvSpPr>
                <a:spLocks noChangeAspect="1"/>
              </p:cNvSpPr>
              <p:nvPr/>
            </p:nvSpPr>
            <p:spPr>
              <a:xfrm>
                <a:off x="6291984"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2" name="Oval 774"/>
              <p:cNvSpPr>
                <a:spLocks noChangeAspect="1"/>
              </p:cNvSpPr>
              <p:nvPr/>
            </p:nvSpPr>
            <p:spPr>
              <a:xfrm>
                <a:off x="6403560"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3" name="Oval 775"/>
              <p:cNvSpPr>
                <a:spLocks noChangeAspect="1"/>
              </p:cNvSpPr>
              <p:nvPr/>
            </p:nvSpPr>
            <p:spPr>
              <a:xfrm>
                <a:off x="6516643"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4" name="Oval 776"/>
              <p:cNvSpPr>
                <a:spLocks noChangeAspect="1"/>
              </p:cNvSpPr>
              <p:nvPr/>
            </p:nvSpPr>
            <p:spPr>
              <a:xfrm>
                <a:off x="6628219"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5" name="Oval 777"/>
              <p:cNvSpPr>
                <a:spLocks noChangeAspect="1"/>
              </p:cNvSpPr>
              <p:nvPr/>
            </p:nvSpPr>
            <p:spPr>
              <a:xfrm>
                <a:off x="6741303"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6" name="Oval 778"/>
              <p:cNvSpPr>
                <a:spLocks noChangeAspect="1"/>
              </p:cNvSpPr>
              <p:nvPr/>
            </p:nvSpPr>
            <p:spPr>
              <a:xfrm>
                <a:off x="7077539" y="186814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7" name="Oval 779"/>
              <p:cNvSpPr>
                <a:spLocks noChangeAspect="1"/>
              </p:cNvSpPr>
              <p:nvPr/>
            </p:nvSpPr>
            <p:spPr>
              <a:xfrm>
                <a:off x="7190623" y="186814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8" name="Oval 780"/>
              <p:cNvSpPr>
                <a:spLocks noChangeAspect="1"/>
              </p:cNvSpPr>
              <p:nvPr/>
            </p:nvSpPr>
            <p:spPr>
              <a:xfrm>
                <a:off x="1234876"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39" name="Oval 781"/>
              <p:cNvSpPr>
                <a:spLocks noChangeAspect="1"/>
              </p:cNvSpPr>
              <p:nvPr/>
            </p:nvSpPr>
            <p:spPr>
              <a:xfrm>
                <a:off x="1347959"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0" name="Oval 782"/>
              <p:cNvSpPr>
                <a:spLocks noChangeAspect="1"/>
              </p:cNvSpPr>
              <p:nvPr/>
            </p:nvSpPr>
            <p:spPr>
              <a:xfrm>
                <a:off x="1459535"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1" name="Oval 783"/>
              <p:cNvSpPr>
                <a:spLocks noChangeAspect="1"/>
              </p:cNvSpPr>
              <p:nvPr/>
            </p:nvSpPr>
            <p:spPr>
              <a:xfrm>
                <a:off x="1572619"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2" name="Oval 784"/>
              <p:cNvSpPr>
                <a:spLocks noChangeAspect="1"/>
              </p:cNvSpPr>
              <p:nvPr/>
            </p:nvSpPr>
            <p:spPr>
              <a:xfrm>
                <a:off x="1684195"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3" name="Oval 785"/>
              <p:cNvSpPr>
                <a:spLocks noChangeAspect="1"/>
              </p:cNvSpPr>
              <p:nvPr/>
            </p:nvSpPr>
            <p:spPr>
              <a:xfrm>
                <a:off x="1797279"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4" name="Oval 786"/>
              <p:cNvSpPr>
                <a:spLocks noChangeAspect="1"/>
              </p:cNvSpPr>
              <p:nvPr/>
            </p:nvSpPr>
            <p:spPr>
              <a:xfrm>
                <a:off x="1908855"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5" name="Oval 787"/>
              <p:cNvSpPr>
                <a:spLocks noChangeAspect="1"/>
              </p:cNvSpPr>
              <p:nvPr/>
            </p:nvSpPr>
            <p:spPr>
              <a:xfrm>
                <a:off x="2021939"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6" name="Oval 788"/>
              <p:cNvSpPr>
                <a:spLocks noChangeAspect="1"/>
              </p:cNvSpPr>
              <p:nvPr/>
            </p:nvSpPr>
            <p:spPr>
              <a:xfrm>
                <a:off x="3707642"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7" name="Oval 789"/>
              <p:cNvSpPr>
                <a:spLocks noChangeAspect="1"/>
              </p:cNvSpPr>
              <p:nvPr/>
            </p:nvSpPr>
            <p:spPr>
              <a:xfrm>
                <a:off x="3819218"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8" name="Oval 790"/>
              <p:cNvSpPr>
                <a:spLocks noChangeAspect="1"/>
              </p:cNvSpPr>
              <p:nvPr/>
            </p:nvSpPr>
            <p:spPr>
              <a:xfrm>
                <a:off x="3932301"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49" name="Oval 791"/>
              <p:cNvSpPr>
                <a:spLocks noChangeAspect="1"/>
              </p:cNvSpPr>
              <p:nvPr/>
            </p:nvSpPr>
            <p:spPr>
              <a:xfrm>
                <a:off x="4043877"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0" name="Oval 792"/>
              <p:cNvSpPr>
                <a:spLocks noChangeAspect="1"/>
              </p:cNvSpPr>
              <p:nvPr/>
            </p:nvSpPr>
            <p:spPr>
              <a:xfrm>
                <a:off x="4156961"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1" name="Oval 793"/>
              <p:cNvSpPr>
                <a:spLocks noChangeAspect="1"/>
              </p:cNvSpPr>
              <p:nvPr/>
            </p:nvSpPr>
            <p:spPr>
              <a:xfrm>
                <a:off x="4268537"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2" name="Oval 794"/>
              <p:cNvSpPr>
                <a:spLocks noChangeAspect="1"/>
              </p:cNvSpPr>
              <p:nvPr/>
            </p:nvSpPr>
            <p:spPr>
              <a:xfrm>
                <a:off x="4381621"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3" name="Oval 795"/>
              <p:cNvSpPr>
                <a:spLocks noChangeAspect="1"/>
              </p:cNvSpPr>
              <p:nvPr/>
            </p:nvSpPr>
            <p:spPr>
              <a:xfrm>
                <a:off x="4493197"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4" name="Oval 796"/>
              <p:cNvSpPr>
                <a:spLocks noChangeAspect="1"/>
              </p:cNvSpPr>
              <p:nvPr/>
            </p:nvSpPr>
            <p:spPr>
              <a:xfrm>
                <a:off x="4606281"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5" name="Oval 797"/>
              <p:cNvSpPr>
                <a:spLocks noChangeAspect="1"/>
              </p:cNvSpPr>
              <p:nvPr/>
            </p:nvSpPr>
            <p:spPr>
              <a:xfrm>
                <a:off x="4830940"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6" name="Oval 798"/>
              <p:cNvSpPr>
                <a:spLocks noChangeAspect="1"/>
              </p:cNvSpPr>
              <p:nvPr/>
            </p:nvSpPr>
            <p:spPr>
              <a:xfrm>
                <a:off x="4942516"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7" name="Oval 799"/>
              <p:cNvSpPr>
                <a:spLocks noChangeAspect="1"/>
              </p:cNvSpPr>
              <p:nvPr/>
            </p:nvSpPr>
            <p:spPr>
              <a:xfrm>
                <a:off x="5055601"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8" name="Oval 800"/>
              <p:cNvSpPr>
                <a:spLocks noChangeAspect="1"/>
              </p:cNvSpPr>
              <p:nvPr/>
            </p:nvSpPr>
            <p:spPr>
              <a:xfrm>
                <a:off x="5167177"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59" name="Oval 801"/>
              <p:cNvSpPr>
                <a:spLocks noChangeAspect="1"/>
              </p:cNvSpPr>
              <p:nvPr/>
            </p:nvSpPr>
            <p:spPr>
              <a:xfrm>
                <a:off x="5280260"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0" name="Oval 802"/>
              <p:cNvSpPr>
                <a:spLocks noChangeAspect="1"/>
              </p:cNvSpPr>
              <p:nvPr/>
            </p:nvSpPr>
            <p:spPr>
              <a:xfrm>
                <a:off x="5391836"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1" name="Oval 803"/>
              <p:cNvSpPr>
                <a:spLocks noChangeAspect="1"/>
              </p:cNvSpPr>
              <p:nvPr/>
            </p:nvSpPr>
            <p:spPr>
              <a:xfrm>
                <a:off x="5504920"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2" name="Oval 804"/>
              <p:cNvSpPr>
                <a:spLocks noChangeAspect="1"/>
              </p:cNvSpPr>
              <p:nvPr/>
            </p:nvSpPr>
            <p:spPr>
              <a:xfrm>
                <a:off x="5618004"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3" name="Oval 805"/>
              <p:cNvSpPr>
                <a:spLocks noChangeAspect="1"/>
              </p:cNvSpPr>
              <p:nvPr/>
            </p:nvSpPr>
            <p:spPr>
              <a:xfrm>
                <a:off x="5729580"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4" name="Oval 806"/>
              <p:cNvSpPr>
                <a:spLocks noChangeAspect="1"/>
              </p:cNvSpPr>
              <p:nvPr/>
            </p:nvSpPr>
            <p:spPr>
              <a:xfrm>
                <a:off x="5842664"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5" name="Oval 807"/>
              <p:cNvSpPr>
                <a:spLocks noChangeAspect="1"/>
              </p:cNvSpPr>
              <p:nvPr/>
            </p:nvSpPr>
            <p:spPr>
              <a:xfrm>
                <a:off x="5954240"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6" name="Oval 808"/>
              <p:cNvSpPr>
                <a:spLocks noChangeAspect="1"/>
              </p:cNvSpPr>
              <p:nvPr/>
            </p:nvSpPr>
            <p:spPr>
              <a:xfrm>
                <a:off x="6067323"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7" name="Oval 809"/>
              <p:cNvSpPr>
                <a:spLocks noChangeAspect="1"/>
              </p:cNvSpPr>
              <p:nvPr/>
            </p:nvSpPr>
            <p:spPr>
              <a:xfrm>
                <a:off x="6178899"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8" name="Oval 810"/>
              <p:cNvSpPr>
                <a:spLocks noChangeAspect="1"/>
              </p:cNvSpPr>
              <p:nvPr/>
            </p:nvSpPr>
            <p:spPr>
              <a:xfrm>
                <a:off x="6291984"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69" name="Oval 811"/>
              <p:cNvSpPr>
                <a:spLocks noChangeAspect="1"/>
              </p:cNvSpPr>
              <p:nvPr/>
            </p:nvSpPr>
            <p:spPr>
              <a:xfrm>
                <a:off x="6403560"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0" name="Oval 812"/>
              <p:cNvSpPr>
                <a:spLocks noChangeAspect="1"/>
              </p:cNvSpPr>
              <p:nvPr/>
            </p:nvSpPr>
            <p:spPr>
              <a:xfrm>
                <a:off x="6516643"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1" name="Oval 813"/>
              <p:cNvSpPr>
                <a:spLocks noChangeAspect="1"/>
              </p:cNvSpPr>
              <p:nvPr/>
            </p:nvSpPr>
            <p:spPr>
              <a:xfrm>
                <a:off x="6628219" y="197218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2" name="Oval 814"/>
              <p:cNvSpPr>
                <a:spLocks noChangeAspect="1"/>
              </p:cNvSpPr>
              <p:nvPr/>
            </p:nvSpPr>
            <p:spPr>
              <a:xfrm>
                <a:off x="6741303" y="197218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3" name="Oval 815"/>
              <p:cNvSpPr>
                <a:spLocks noChangeAspect="1"/>
              </p:cNvSpPr>
              <p:nvPr/>
            </p:nvSpPr>
            <p:spPr>
              <a:xfrm>
                <a:off x="1234876"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4" name="Oval 816"/>
              <p:cNvSpPr>
                <a:spLocks noChangeAspect="1"/>
              </p:cNvSpPr>
              <p:nvPr/>
            </p:nvSpPr>
            <p:spPr>
              <a:xfrm>
                <a:off x="1347959"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5" name="Oval 817"/>
              <p:cNvSpPr>
                <a:spLocks noChangeAspect="1"/>
              </p:cNvSpPr>
              <p:nvPr/>
            </p:nvSpPr>
            <p:spPr>
              <a:xfrm>
                <a:off x="1459535"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6" name="Oval 818"/>
              <p:cNvSpPr>
                <a:spLocks noChangeAspect="1"/>
              </p:cNvSpPr>
              <p:nvPr/>
            </p:nvSpPr>
            <p:spPr>
              <a:xfrm>
                <a:off x="1572619"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7" name="Oval 819"/>
              <p:cNvSpPr>
                <a:spLocks noChangeAspect="1"/>
              </p:cNvSpPr>
              <p:nvPr/>
            </p:nvSpPr>
            <p:spPr>
              <a:xfrm>
                <a:off x="2021939"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8" name="Oval 820"/>
              <p:cNvSpPr>
                <a:spLocks noChangeAspect="1"/>
              </p:cNvSpPr>
              <p:nvPr/>
            </p:nvSpPr>
            <p:spPr>
              <a:xfrm>
                <a:off x="3707642"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79" name="Oval 821"/>
              <p:cNvSpPr>
                <a:spLocks noChangeAspect="1"/>
              </p:cNvSpPr>
              <p:nvPr/>
            </p:nvSpPr>
            <p:spPr>
              <a:xfrm>
                <a:off x="3819218"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0" name="Oval 822"/>
              <p:cNvSpPr>
                <a:spLocks noChangeAspect="1"/>
              </p:cNvSpPr>
              <p:nvPr/>
            </p:nvSpPr>
            <p:spPr>
              <a:xfrm>
                <a:off x="3932301"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1" name="Oval 823"/>
              <p:cNvSpPr>
                <a:spLocks noChangeAspect="1"/>
              </p:cNvSpPr>
              <p:nvPr/>
            </p:nvSpPr>
            <p:spPr>
              <a:xfrm>
                <a:off x="4043877"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2" name="Oval 824"/>
              <p:cNvSpPr>
                <a:spLocks noChangeAspect="1"/>
              </p:cNvSpPr>
              <p:nvPr/>
            </p:nvSpPr>
            <p:spPr>
              <a:xfrm>
                <a:off x="4156961"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3" name="Oval 825"/>
              <p:cNvSpPr>
                <a:spLocks noChangeAspect="1"/>
              </p:cNvSpPr>
              <p:nvPr/>
            </p:nvSpPr>
            <p:spPr>
              <a:xfrm>
                <a:off x="4268537"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4" name="Oval 826"/>
              <p:cNvSpPr>
                <a:spLocks noChangeAspect="1"/>
              </p:cNvSpPr>
              <p:nvPr/>
            </p:nvSpPr>
            <p:spPr>
              <a:xfrm>
                <a:off x="4381621"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5" name="Oval 827"/>
              <p:cNvSpPr>
                <a:spLocks noChangeAspect="1"/>
              </p:cNvSpPr>
              <p:nvPr/>
            </p:nvSpPr>
            <p:spPr>
              <a:xfrm>
                <a:off x="4493197"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6" name="Oval 828"/>
              <p:cNvSpPr>
                <a:spLocks noChangeAspect="1"/>
              </p:cNvSpPr>
              <p:nvPr/>
            </p:nvSpPr>
            <p:spPr>
              <a:xfrm>
                <a:off x="4606281"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7" name="Oval 829"/>
              <p:cNvSpPr>
                <a:spLocks noChangeAspect="1"/>
              </p:cNvSpPr>
              <p:nvPr/>
            </p:nvSpPr>
            <p:spPr>
              <a:xfrm>
                <a:off x="4717857"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8" name="Oval 830"/>
              <p:cNvSpPr>
                <a:spLocks noChangeAspect="1"/>
              </p:cNvSpPr>
              <p:nvPr/>
            </p:nvSpPr>
            <p:spPr>
              <a:xfrm>
                <a:off x="4830940"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89" name="Oval 831"/>
              <p:cNvSpPr>
                <a:spLocks noChangeAspect="1"/>
              </p:cNvSpPr>
              <p:nvPr/>
            </p:nvSpPr>
            <p:spPr>
              <a:xfrm>
                <a:off x="4942516"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0" name="Oval 832"/>
              <p:cNvSpPr>
                <a:spLocks noChangeAspect="1"/>
              </p:cNvSpPr>
              <p:nvPr/>
            </p:nvSpPr>
            <p:spPr>
              <a:xfrm>
                <a:off x="5055601"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1" name="Oval 833"/>
              <p:cNvSpPr>
                <a:spLocks noChangeAspect="1"/>
              </p:cNvSpPr>
              <p:nvPr/>
            </p:nvSpPr>
            <p:spPr>
              <a:xfrm>
                <a:off x="5167177"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2" name="Oval 834"/>
              <p:cNvSpPr>
                <a:spLocks noChangeAspect="1"/>
              </p:cNvSpPr>
              <p:nvPr/>
            </p:nvSpPr>
            <p:spPr>
              <a:xfrm>
                <a:off x="5280260"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3" name="Oval 835"/>
              <p:cNvSpPr>
                <a:spLocks noChangeAspect="1"/>
              </p:cNvSpPr>
              <p:nvPr/>
            </p:nvSpPr>
            <p:spPr>
              <a:xfrm>
                <a:off x="5391836"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4" name="Oval 836"/>
              <p:cNvSpPr>
                <a:spLocks noChangeAspect="1"/>
              </p:cNvSpPr>
              <p:nvPr/>
            </p:nvSpPr>
            <p:spPr>
              <a:xfrm>
                <a:off x="5504920"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5" name="Oval 837"/>
              <p:cNvSpPr>
                <a:spLocks noChangeAspect="1"/>
              </p:cNvSpPr>
              <p:nvPr/>
            </p:nvSpPr>
            <p:spPr>
              <a:xfrm>
                <a:off x="5618004"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6" name="Oval 838"/>
              <p:cNvSpPr>
                <a:spLocks noChangeAspect="1"/>
              </p:cNvSpPr>
              <p:nvPr/>
            </p:nvSpPr>
            <p:spPr>
              <a:xfrm>
                <a:off x="5729580"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7" name="Oval 839"/>
              <p:cNvSpPr>
                <a:spLocks noChangeAspect="1"/>
              </p:cNvSpPr>
              <p:nvPr/>
            </p:nvSpPr>
            <p:spPr>
              <a:xfrm>
                <a:off x="5842664"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8" name="Oval 840"/>
              <p:cNvSpPr>
                <a:spLocks noChangeAspect="1"/>
              </p:cNvSpPr>
              <p:nvPr/>
            </p:nvSpPr>
            <p:spPr>
              <a:xfrm>
                <a:off x="5954240"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299" name="Oval 841"/>
              <p:cNvSpPr>
                <a:spLocks noChangeAspect="1"/>
              </p:cNvSpPr>
              <p:nvPr/>
            </p:nvSpPr>
            <p:spPr>
              <a:xfrm>
                <a:off x="6067323"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0" name="Oval 842"/>
              <p:cNvSpPr>
                <a:spLocks noChangeAspect="1"/>
              </p:cNvSpPr>
              <p:nvPr/>
            </p:nvSpPr>
            <p:spPr>
              <a:xfrm>
                <a:off x="6178899"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1" name="Oval 843"/>
              <p:cNvSpPr>
                <a:spLocks noChangeAspect="1"/>
              </p:cNvSpPr>
              <p:nvPr/>
            </p:nvSpPr>
            <p:spPr>
              <a:xfrm>
                <a:off x="6291984"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2" name="Oval 844"/>
              <p:cNvSpPr>
                <a:spLocks noChangeAspect="1"/>
              </p:cNvSpPr>
              <p:nvPr/>
            </p:nvSpPr>
            <p:spPr>
              <a:xfrm>
                <a:off x="6403560"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3" name="Oval 845"/>
              <p:cNvSpPr>
                <a:spLocks noChangeAspect="1"/>
              </p:cNvSpPr>
              <p:nvPr/>
            </p:nvSpPr>
            <p:spPr>
              <a:xfrm>
                <a:off x="6516643"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4" name="Oval 846"/>
              <p:cNvSpPr>
                <a:spLocks noChangeAspect="1"/>
              </p:cNvSpPr>
              <p:nvPr/>
            </p:nvSpPr>
            <p:spPr>
              <a:xfrm>
                <a:off x="6628219" y="207621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5" name="Oval 847"/>
              <p:cNvSpPr>
                <a:spLocks noChangeAspect="1"/>
              </p:cNvSpPr>
              <p:nvPr/>
            </p:nvSpPr>
            <p:spPr>
              <a:xfrm>
                <a:off x="6741303" y="207621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6" name="Oval 848"/>
              <p:cNvSpPr>
                <a:spLocks noChangeAspect="1"/>
              </p:cNvSpPr>
              <p:nvPr/>
            </p:nvSpPr>
            <p:spPr>
              <a:xfrm>
                <a:off x="1347959"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7" name="Oval 849"/>
              <p:cNvSpPr>
                <a:spLocks noChangeAspect="1"/>
              </p:cNvSpPr>
              <p:nvPr/>
            </p:nvSpPr>
            <p:spPr>
              <a:xfrm>
                <a:off x="1459535"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8" name="Oval 850"/>
              <p:cNvSpPr>
                <a:spLocks noChangeAspect="1"/>
              </p:cNvSpPr>
              <p:nvPr/>
            </p:nvSpPr>
            <p:spPr>
              <a:xfrm>
                <a:off x="1572619"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09" name="Oval 851"/>
              <p:cNvSpPr>
                <a:spLocks noChangeAspect="1"/>
              </p:cNvSpPr>
              <p:nvPr/>
            </p:nvSpPr>
            <p:spPr>
              <a:xfrm>
                <a:off x="3594557"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0" name="Oval 852"/>
              <p:cNvSpPr>
                <a:spLocks noChangeAspect="1"/>
              </p:cNvSpPr>
              <p:nvPr/>
            </p:nvSpPr>
            <p:spPr>
              <a:xfrm>
                <a:off x="3707642"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1" name="Oval 853"/>
              <p:cNvSpPr>
                <a:spLocks noChangeAspect="1"/>
              </p:cNvSpPr>
              <p:nvPr/>
            </p:nvSpPr>
            <p:spPr>
              <a:xfrm>
                <a:off x="3819218"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2" name="Oval 854"/>
              <p:cNvSpPr>
                <a:spLocks noChangeAspect="1"/>
              </p:cNvSpPr>
              <p:nvPr/>
            </p:nvSpPr>
            <p:spPr>
              <a:xfrm>
                <a:off x="3932301"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3" name="Oval 855"/>
              <p:cNvSpPr>
                <a:spLocks noChangeAspect="1"/>
              </p:cNvSpPr>
              <p:nvPr/>
            </p:nvSpPr>
            <p:spPr>
              <a:xfrm>
                <a:off x="4043877"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4" name="Oval 856"/>
              <p:cNvSpPr>
                <a:spLocks noChangeAspect="1"/>
              </p:cNvSpPr>
              <p:nvPr/>
            </p:nvSpPr>
            <p:spPr>
              <a:xfrm>
                <a:off x="4156961"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5" name="Oval 857"/>
              <p:cNvSpPr>
                <a:spLocks noChangeAspect="1"/>
              </p:cNvSpPr>
              <p:nvPr/>
            </p:nvSpPr>
            <p:spPr>
              <a:xfrm>
                <a:off x="4268537"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6" name="Oval 858"/>
              <p:cNvSpPr>
                <a:spLocks noChangeAspect="1"/>
              </p:cNvSpPr>
              <p:nvPr/>
            </p:nvSpPr>
            <p:spPr>
              <a:xfrm>
                <a:off x="4381621"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7" name="Oval 859"/>
              <p:cNvSpPr>
                <a:spLocks noChangeAspect="1"/>
              </p:cNvSpPr>
              <p:nvPr/>
            </p:nvSpPr>
            <p:spPr>
              <a:xfrm>
                <a:off x="4493197"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8" name="Oval 860"/>
              <p:cNvSpPr>
                <a:spLocks noChangeAspect="1"/>
              </p:cNvSpPr>
              <p:nvPr/>
            </p:nvSpPr>
            <p:spPr>
              <a:xfrm>
                <a:off x="4606281"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19" name="Oval 861"/>
              <p:cNvSpPr>
                <a:spLocks noChangeAspect="1"/>
              </p:cNvSpPr>
              <p:nvPr/>
            </p:nvSpPr>
            <p:spPr>
              <a:xfrm>
                <a:off x="4717857"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0" name="Oval 862"/>
              <p:cNvSpPr>
                <a:spLocks noChangeAspect="1"/>
              </p:cNvSpPr>
              <p:nvPr/>
            </p:nvSpPr>
            <p:spPr>
              <a:xfrm>
                <a:off x="4830940"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1" name="Oval 863"/>
              <p:cNvSpPr>
                <a:spLocks noChangeAspect="1"/>
              </p:cNvSpPr>
              <p:nvPr/>
            </p:nvSpPr>
            <p:spPr>
              <a:xfrm>
                <a:off x="4942516"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2" name="Oval 864"/>
              <p:cNvSpPr>
                <a:spLocks noChangeAspect="1"/>
              </p:cNvSpPr>
              <p:nvPr/>
            </p:nvSpPr>
            <p:spPr>
              <a:xfrm>
                <a:off x="5055601"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3" name="Oval 865"/>
              <p:cNvSpPr>
                <a:spLocks noChangeAspect="1"/>
              </p:cNvSpPr>
              <p:nvPr/>
            </p:nvSpPr>
            <p:spPr>
              <a:xfrm>
                <a:off x="5167177"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4" name="Oval 866"/>
              <p:cNvSpPr>
                <a:spLocks noChangeAspect="1"/>
              </p:cNvSpPr>
              <p:nvPr/>
            </p:nvSpPr>
            <p:spPr>
              <a:xfrm>
                <a:off x="5280260"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5" name="Oval 867"/>
              <p:cNvSpPr>
                <a:spLocks noChangeAspect="1"/>
              </p:cNvSpPr>
              <p:nvPr/>
            </p:nvSpPr>
            <p:spPr>
              <a:xfrm>
                <a:off x="5391836"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6" name="Oval 868"/>
              <p:cNvSpPr>
                <a:spLocks noChangeAspect="1"/>
              </p:cNvSpPr>
              <p:nvPr/>
            </p:nvSpPr>
            <p:spPr>
              <a:xfrm>
                <a:off x="5504920"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7" name="Oval 869"/>
              <p:cNvSpPr>
                <a:spLocks noChangeAspect="1"/>
              </p:cNvSpPr>
              <p:nvPr/>
            </p:nvSpPr>
            <p:spPr>
              <a:xfrm>
                <a:off x="5618004"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8" name="Oval 870"/>
              <p:cNvSpPr>
                <a:spLocks noChangeAspect="1"/>
              </p:cNvSpPr>
              <p:nvPr/>
            </p:nvSpPr>
            <p:spPr>
              <a:xfrm>
                <a:off x="5729580"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29" name="Oval 871"/>
              <p:cNvSpPr>
                <a:spLocks noChangeAspect="1"/>
              </p:cNvSpPr>
              <p:nvPr/>
            </p:nvSpPr>
            <p:spPr>
              <a:xfrm>
                <a:off x="5842664"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0" name="Oval 872"/>
              <p:cNvSpPr>
                <a:spLocks noChangeAspect="1"/>
              </p:cNvSpPr>
              <p:nvPr/>
            </p:nvSpPr>
            <p:spPr>
              <a:xfrm>
                <a:off x="5954240"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1" name="Oval 873"/>
              <p:cNvSpPr>
                <a:spLocks noChangeAspect="1"/>
              </p:cNvSpPr>
              <p:nvPr/>
            </p:nvSpPr>
            <p:spPr>
              <a:xfrm>
                <a:off x="6067323"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2" name="Oval 874"/>
              <p:cNvSpPr>
                <a:spLocks noChangeAspect="1"/>
              </p:cNvSpPr>
              <p:nvPr/>
            </p:nvSpPr>
            <p:spPr>
              <a:xfrm>
                <a:off x="6178899"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3" name="Oval 875"/>
              <p:cNvSpPr>
                <a:spLocks noChangeAspect="1"/>
              </p:cNvSpPr>
              <p:nvPr/>
            </p:nvSpPr>
            <p:spPr>
              <a:xfrm>
                <a:off x="6291984"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4" name="Oval 876"/>
              <p:cNvSpPr>
                <a:spLocks noChangeAspect="1"/>
              </p:cNvSpPr>
              <p:nvPr/>
            </p:nvSpPr>
            <p:spPr>
              <a:xfrm>
                <a:off x="6403560"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5" name="Oval 877"/>
              <p:cNvSpPr>
                <a:spLocks noChangeAspect="1"/>
              </p:cNvSpPr>
              <p:nvPr/>
            </p:nvSpPr>
            <p:spPr>
              <a:xfrm>
                <a:off x="6516643"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6" name="Oval 878"/>
              <p:cNvSpPr>
                <a:spLocks noChangeAspect="1"/>
              </p:cNvSpPr>
              <p:nvPr/>
            </p:nvSpPr>
            <p:spPr>
              <a:xfrm>
                <a:off x="6628219" y="217874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7" name="Oval 879"/>
              <p:cNvSpPr>
                <a:spLocks noChangeAspect="1"/>
              </p:cNvSpPr>
              <p:nvPr/>
            </p:nvSpPr>
            <p:spPr>
              <a:xfrm>
                <a:off x="6741303" y="217874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8" name="Oval 880"/>
              <p:cNvSpPr>
                <a:spLocks noChangeAspect="1"/>
              </p:cNvSpPr>
              <p:nvPr/>
            </p:nvSpPr>
            <p:spPr>
              <a:xfrm>
                <a:off x="1459535"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39" name="Oval 881"/>
              <p:cNvSpPr>
                <a:spLocks noChangeAspect="1"/>
              </p:cNvSpPr>
              <p:nvPr/>
            </p:nvSpPr>
            <p:spPr>
              <a:xfrm>
                <a:off x="1572619"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0" name="Oval 882"/>
              <p:cNvSpPr>
                <a:spLocks noChangeAspect="1"/>
              </p:cNvSpPr>
              <p:nvPr/>
            </p:nvSpPr>
            <p:spPr>
              <a:xfrm>
                <a:off x="1797279"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1" name="Oval 883"/>
              <p:cNvSpPr>
                <a:spLocks noChangeAspect="1"/>
              </p:cNvSpPr>
              <p:nvPr/>
            </p:nvSpPr>
            <p:spPr>
              <a:xfrm>
                <a:off x="2021939"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2" name="Oval 884"/>
              <p:cNvSpPr>
                <a:spLocks noChangeAspect="1"/>
              </p:cNvSpPr>
              <p:nvPr/>
            </p:nvSpPr>
            <p:spPr>
              <a:xfrm>
                <a:off x="3594557"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3" name="Oval 885"/>
              <p:cNvSpPr>
                <a:spLocks noChangeAspect="1"/>
              </p:cNvSpPr>
              <p:nvPr/>
            </p:nvSpPr>
            <p:spPr>
              <a:xfrm>
                <a:off x="3707642"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4" name="Oval 886"/>
              <p:cNvSpPr>
                <a:spLocks noChangeAspect="1"/>
              </p:cNvSpPr>
              <p:nvPr/>
            </p:nvSpPr>
            <p:spPr>
              <a:xfrm>
                <a:off x="3819218"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5" name="Oval 887"/>
              <p:cNvSpPr>
                <a:spLocks noChangeAspect="1"/>
              </p:cNvSpPr>
              <p:nvPr/>
            </p:nvSpPr>
            <p:spPr>
              <a:xfrm>
                <a:off x="3932301"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6" name="Oval 888"/>
              <p:cNvSpPr>
                <a:spLocks noChangeAspect="1"/>
              </p:cNvSpPr>
              <p:nvPr/>
            </p:nvSpPr>
            <p:spPr>
              <a:xfrm>
                <a:off x="4043877"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7" name="Oval 889"/>
              <p:cNvSpPr>
                <a:spLocks noChangeAspect="1"/>
              </p:cNvSpPr>
              <p:nvPr/>
            </p:nvSpPr>
            <p:spPr>
              <a:xfrm>
                <a:off x="4156961"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8" name="Oval 890"/>
              <p:cNvSpPr>
                <a:spLocks noChangeAspect="1"/>
              </p:cNvSpPr>
              <p:nvPr/>
            </p:nvSpPr>
            <p:spPr>
              <a:xfrm>
                <a:off x="4268537"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49" name="Oval 891"/>
              <p:cNvSpPr>
                <a:spLocks noChangeAspect="1"/>
              </p:cNvSpPr>
              <p:nvPr/>
            </p:nvSpPr>
            <p:spPr>
              <a:xfrm>
                <a:off x="4381621"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0" name="Oval 892"/>
              <p:cNvSpPr>
                <a:spLocks noChangeAspect="1"/>
              </p:cNvSpPr>
              <p:nvPr/>
            </p:nvSpPr>
            <p:spPr>
              <a:xfrm>
                <a:off x="4493197"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1" name="Oval 893"/>
              <p:cNvSpPr>
                <a:spLocks noChangeAspect="1"/>
              </p:cNvSpPr>
              <p:nvPr/>
            </p:nvSpPr>
            <p:spPr>
              <a:xfrm>
                <a:off x="4606281"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2" name="Oval 894"/>
              <p:cNvSpPr>
                <a:spLocks noChangeAspect="1"/>
              </p:cNvSpPr>
              <p:nvPr/>
            </p:nvSpPr>
            <p:spPr>
              <a:xfrm>
                <a:off x="4717857"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3" name="Oval 895"/>
              <p:cNvSpPr>
                <a:spLocks noChangeAspect="1"/>
              </p:cNvSpPr>
              <p:nvPr/>
            </p:nvSpPr>
            <p:spPr>
              <a:xfrm>
                <a:off x="4942516"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4" name="Oval 896"/>
              <p:cNvSpPr>
                <a:spLocks noChangeAspect="1"/>
              </p:cNvSpPr>
              <p:nvPr/>
            </p:nvSpPr>
            <p:spPr>
              <a:xfrm>
                <a:off x="5055601"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5" name="Oval 897"/>
              <p:cNvSpPr>
                <a:spLocks noChangeAspect="1"/>
              </p:cNvSpPr>
              <p:nvPr/>
            </p:nvSpPr>
            <p:spPr>
              <a:xfrm>
                <a:off x="5167177"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6" name="Oval 898"/>
              <p:cNvSpPr>
                <a:spLocks noChangeAspect="1"/>
              </p:cNvSpPr>
              <p:nvPr/>
            </p:nvSpPr>
            <p:spPr>
              <a:xfrm>
                <a:off x="5280260"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7" name="Oval 899"/>
              <p:cNvSpPr>
                <a:spLocks noChangeAspect="1"/>
              </p:cNvSpPr>
              <p:nvPr/>
            </p:nvSpPr>
            <p:spPr>
              <a:xfrm>
                <a:off x="5618004"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8" name="Oval 900"/>
              <p:cNvSpPr>
                <a:spLocks noChangeAspect="1"/>
              </p:cNvSpPr>
              <p:nvPr/>
            </p:nvSpPr>
            <p:spPr>
              <a:xfrm>
                <a:off x="5729580"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59" name="Oval 901"/>
              <p:cNvSpPr>
                <a:spLocks noChangeAspect="1"/>
              </p:cNvSpPr>
              <p:nvPr/>
            </p:nvSpPr>
            <p:spPr>
              <a:xfrm>
                <a:off x="5842664"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0" name="Oval 902"/>
              <p:cNvSpPr>
                <a:spLocks noChangeAspect="1"/>
              </p:cNvSpPr>
              <p:nvPr/>
            </p:nvSpPr>
            <p:spPr>
              <a:xfrm>
                <a:off x="5954240"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1" name="Oval 903"/>
              <p:cNvSpPr>
                <a:spLocks noChangeAspect="1"/>
              </p:cNvSpPr>
              <p:nvPr/>
            </p:nvSpPr>
            <p:spPr>
              <a:xfrm>
                <a:off x="6178899" y="228278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2" name="Oval 904"/>
              <p:cNvSpPr>
                <a:spLocks noChangeAspect="1"/>
              </p:cNvSpPr>
              <p:nvPr/>
            </p:nvSpPr>
            <p:spPr>
              <a:xfrm>
                <a:off x="6291984"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3" name="Oval 905"/>
              <p:cNvSpPr>
                <a:spLocks noChangeAspect="1"/>
              </p:cNvSpPr>
              <p:nvPr/>
            </p:nvSpPr>
            <p:spPr>
              <a:xfrm>
                <a:off x="6403560" y="228278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4" name="Oval 906"/>
              <p:cNvSpPr>
                <a:spLocks noChangeAspect="1"/>
              </p:cNvSpPr>
              <p:nvPr/>
            </p:nvSpPr>
            <p:spPr>
              <a:xfrm>
                <a:off x="1459535"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5" name="Oval 907"/>
              <p:cNvSpPr>
                <a:spLocks noChangeAspect="1"/>
              </p:cNvSpPr>
              <p:nvPr/>
            </p:nvSpPr>
            <p:spPr>
              <a:xfrm>
                <a:off x="1572619"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6" name="Oval 908"/>
              <p:cNvSpPr>
                <a:spLocks noChangeAspect="1"/>
              </p:cNvSpPr>
              <p:nvPr/>
            </p:nvSpPr>
            <p:spPr>
              <a:xfrm>
                <a:off x="1684195"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7" name="Oval 909"/>
              <p:cNvSpPr>
                <a:spLocks noChangeAspect="1"/>
              </p:cNvSpPr>
              <p:nvPr/>
            </p:nvSpPr>
            <p:spPr>
              <a:xfrm>
                <a:off x="1797279"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8" name="Oval 910"/>
              <p:cNvSpPr>
                <a:spLocks noChangeAspect="1"/>
              </p:cNvSpPr>
              <p:nvPr/>
            </p:nvSpPr>
            <p:spPr>
              <a:xfrm>
                <a:off x="2246598"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69" name="Oval 911"/>
              <p:cNvSpPr>
                <a:spLocks noChangeAspect="1"/>
              </p:cNvSpPr>
              <p:nvPr/>
            </p:nvSpPr>
            <p:spPr>
              <a:xfrm>
                <a:off x="3594557"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0" name="Oval 912"/>
              <p:cNvSpPr>
                <a:spLocks noChangeAspect="1"/>
              </p:cNvSpPr>
              <p:nvPr/>
            </p:nvSpPr>
            <p:spPr>
              <a:xfrm>
                <a:off x="3707642"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1" name="Oval 913"/>
              <p:cNvSpPr>
                <a:spLocks noChangeAspect="1"/>
              </p:cNvSpPr>
              <p:nvPr/>
            </p:nvSpPr>
            <p:spPr>
              <a:xfrm>
                <a:off x="3819218"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2" name="Oval 914"/>
              <p:cNvSpPr>
                <a:spLocks noChangeAspect="1"/>
              </p:cNvSpPr>
              <p:nvPr/>
            </p:nvSpPr>
            <p:spPr>
              <a:xfrm>
                <a:off x="3932301"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3" name="Oval 915"/>
              <p:cNvSpPr>
                <a:spLocks noChangeAspect="1"/>
              </p:cNvSpPr>
              <p:nvPr/>
            </p:nvSpPr>
            <p:spPr>
              <a:xfrm>
                <a:off x="4043877"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4" name="Oval 916"/>
              <p:cNvSpPr>
                <a:spLocks noChangeAspect="1"/>
              </p:cNvSpPr>
              <p:nvPr/>
            </p:nvSpPr>
            <p:spPr>
              <a:xfrm>
                <a:off x="4156961"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5" name="Oval 917"/>
              <p:cNvSpPr>
                <a:spLocks noChangeAspect="1"/>
              </p:cNvSpPr>
              <p:nvPr/>
            </p:nvSpPr>
            <p:spPr>
              <a:xfrm>
                <a:off x="4268537"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6" name="Oval 918"/>
              <p:cNvSpPr>
                <a:spLocks noChangeAspect="1"/>
              </p:cNvSpPr>
              <p:nvPr/>
            </p:nvSpPr>
            <p:spPr>
              <a:xfrm>
                <a:off x="4381621"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7" name="Oval 919"/>
              <p:cNvSpPr>
                <a:spLocks noChangeAspect="1"/>
              </p:cNvSpPr>
              <p:nvPr/>
            </p:nvSpPr>
            <p:spPr>
              <a:xfrm>
                <a:off x="4493197"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8" name="Oval 920"/>
              <p:cNvSpPr>
                <a:spLocks noChangeAspect="1"/>
              </p:cNvSpPr>
              <p:nvPr/>
            </p:nvSpPr>
            <p:spPr>
              <a:xfrm>
                <a:off x="4606281"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79" name="Oval 921"/>
              <p:cNvSpPr>
                <a:spLocks noChangeAspect="1"/>
              </p:cNvSpPr>
              <p:nvPr/>
            </p:nvSpPr>
            <p:spPr>
              <a:xfrm>
                <a:off x="4717857"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0" name="Oval 922"/>
              <p:cNvSpPr>
                <a:spLocks noChangeAspect="1"/>
              </p:cNvSpPr>
              <p:nvPr/>
            </p:nvSpPr>
            <p:spPr>
              <a:xfrm>
                <a:off x="4942516"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1" name="Oval 923"/>
              <p:cNvSpPr>
                <a:spLocks noChangeAspect="1"/>
              </p:cNvSpPr>
              <p:nvPr/>
            </p:nvSpPr>
            <p:spPr>
              <a:xfrm>
                <a:off x="5055601"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2" name="Oval 924"/>
              <p:cNvSpPr>
                <a:spLocks noChangeAspect="1"/>
              </p:cNvSpPr>
              <p:nvPr/>
            </p:nvSpPr>
            <p:spPr>
              <a:xfrm>
                <a:off x="5167177"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3" name="Oval 925"/>
              <p:cNvSpPr>
                <a:spLocks noChangeAspect="1"/>
              </p:cNvSpPr>
              <p:nvPr/>
            </p:nvSpPr>
            <p:spPr>
              <a:xfrm>
                <a:off x="5729580"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4" name="Oval 926"/>
              <p:cNvSpPr>
                <a:spLocks noChangeAspect="1"/>
              </p:cNvSpPr>
              <p:nvPr/>
            </p:nvSpPr>
            <p:spPr>
              <a:xfrm>
                <a:off x="5842664"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5" name="Oval 927"/>
              <p:cNvSpPr>
                <a:spLocks noChangeAspect="1"/>
              </p:cNvSpPr>
              <p:nvPr/>
            </p:nvSpPr>
            <p:spPr>
              <a:xfrm>
                <a:off x="6178899"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6" name="Oval 928"/>
              <p:cNvSpPr>
                <a:spLocks noChangeAspect="1"/>
              </p:cNvSpPr>
              <p:nvPr/>
            </p:nvSpPr>
            <p:spPr>
              <a:xfrm>
                <a:off x="6291984"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7" name="Oval 929"/>
              <p:cNvSpPr>
                <a:spLocks noChangeAspect="1"/>
              </p:cNvSpPr>
              <p:nvPr/>
            </p:nvSpPr>
            <p:spPr>
              <a:xfrm>
                <a:off x="6403560"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8" name="Oval 930"/>
              <p:cNvSpPr>
                <a:spLocks noChangeAspect="1"/>
              </p:cNvSpPr>
              <p:nvPr/>
            </p:nvSpPr>
            <p:spPr>
              <a:xfrm>
                <a:off x="6516643" y="238682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89" name="Oval 931"/>
              <p:cNvSpPr>
                <a:spLocks noChangeAspect="1"/>
              </p:cNvSpPr>
              <p:nvPr/>
            </p:nvSpPr>
            <p:spPr>
              <a:xfrm>
                <a:off x="6741303"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0" name="Oval 932"/>
              <p:cNvSpPr>
                <a:spLocks noChangeAspect="1"/>
              </p:cNvSpPr>
              <p:nvPr/>
            </p:nvSpPr>
            <p:spPr>
              <a:xfrm>
                <a:off x="6852879" y="238682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1" name="Oval 933"/>
              <p:cNvSpPr>
                <a:spLocks noChangeAspect="1"/>
              </p:cNvSpPr>
              <p:nvPr/>
            </p:nvSpPr>
            <p:spPr>
              <a:xfrm>
                <a:off x="1797279"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2" name="Oval 934"/>
              <p:cNvSpPr>
                <a:spLocks noChangeAspect="1"/>
              </p:cNvSpPr>
              <p:nvPr/>
            </p:nvSpPr>
            <p:spPr>
              <a:xfrm>
                <a:off x="1908855"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3" name="Oval 935"/>
              <p:cNvSpPr>
                <a:spLocks noChangeAspect="1"/>
              </p:cNvSpPr>
              <p:nvPr/>
            </p:nvSpPr>
            <p:spPr>
              <a:xfrm>
                <a:off x="3594557"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4" name="Oval 936"/>
              <p:cNvSpPr>
                <a:spLocks noChangeAspect="1"/>
              </p:cNvSpPr>
              <p:nvPr/>
            </p:nvSpPr>
            <p:spPr>
              <a:xfrm>
                <a:off x="3707642"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5" name="Oval 937"/>
              <p:cNvSpPr>
                <a:spLocks noChangeAspect="1"/>
              </p:cNvSpPr>
              <p:nvPr/>
            </p:nvSpPr>
            <p:spPr>
              <a:xfrm>
                <a:off x="3819218"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6" name="Oval 938"/>
              <p:cNvSpPr>
                <a:spLocks noChangeAspect="1"/>
              </p:cNvSpPr>
              <p:nvPr/>
            </p:nvSpPr>
            <p:spPr>
              <a:xfrm>
                <a:off x="3932301"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7" name="Oval 939"/>
              <p:cNvSpPr>
                <a:spLocks noChangeAspect="1"/>
              </p:cNvSpPr>
              <p:nvPr/>
            </p:nvSpPr>
            <p:spPr>
              <a:xfrm>
                <a:off x="4043877"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8" name="Oval 940"/>
              <p:cNvSpPr>
                <a:spLocks noChangeAspect="1"/>
              </p:cNvSpPr>
              <p:nvPr/>
            </p:nvSpPr>
            <p:spPr>
              <a:xfrm>
                <a:off x="4156961"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399" name="Oval 941"/>
              <p:cNvSpPr>
                <a:spLocks noChangeAspect="1"/>
              </p:cNvSpPr>
              <p:nvPr/>
            </p:nvSpPr>
            <p:spPr>
              <a:xfrm>
                <a:off x="4268537"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0" name="Oval 942"/>
              <p:cNvSpPr>
                <a:spLocks noChangeAspect="1"/>
              </p:cNvSpPr>
              <p:nvPr/>
            </p:nvSpPr>
            <p:spPr>
              <a:xfrm>
                <a:off x="4381621"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1" name="Oval 943"/>
              <p:cNvSpPr>
                <a:spLocks noChangeAspect="1"/>
              </p:cNvSpPr>
              <p:nvPr/>
            </p:nvSpPr>
            <p:spPr>
              <a:xfrm>
                <a:off x="4493197"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2" name="Oval 944"/>
              <p:cNvSpPr>
                <a:spLocks noChangeAspect="1"/>
              </p:cNvSpPr>
              <p:nvPr/>
            </p:nvSpPr>
            <p:spPr>
              <a:xfrm>
                <a:off x="4606281"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3" name="Oval 945"/>
              <p:cNvSpPr>
                <a:spLocks noChangeAspect="1"/>
              </p:cNvSpPr>
              <p:nvPr/>
            </p:nvSpPr>
            <p:spPr>
              <a:xfrm>
                <a:off x="4717857"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4" name="Oval 946"/>
              <p:cNvSpPr>
                <a:spLocks noChangeAspect="1"/>
              </p:cNvSpPr>
              <p:nvPr/>
            </p:nvSpPr>
            <p:spPr>
              <a:xfrm>
                <a:off x="4830940"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5" name="Oval 947"/>
              <p:cNvSpPr>
                <a:spLocks noChangeAspect="1"/>
              </p:cNvSpPr>
              <p:nvPr/>
            </p:nvSpPr>
            <p:spPr>
              <a:xfrm>
                <a:off x="5729580" y="2490860"/>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6" name="Oval 948"/>
              <p:cNvSpPr>
                <a:spLocks noChangeAspect="1"/>
              </p:cNvSpPr>
              <p:nvPr/>
            </p:nvSpPr>
            <p:spPr>
              <a:xfrm>
                <a:off x="5842664"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7" name="Oval 949"/>
              <p:cNvSpPr>
                <a:spLocks noChangeAspect="1"/>
              </p:cNvSpPr>
              <p:nvPr/>
            </p:nvSpPr>
            <p:spPr>
              <a:xfrm>
                <a:off x="6291984"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8" name="Oval 950"/>
              <p:cNvSpPr>
                <a:spLocks noChangeAspect="1"/>
              </p:cNvSpPr>
              <p:nvPr/>
            </p:nvSpPr>
            <p:spPr>
              <a:xfrm>
                <a:off x="6403560"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09" name="Oval 951"/>
              <p:cNvSpPr>
                <a:spLocks noChangeAspect="1"/>
              </p:cNvSpPr>
              <p:nvPr/>
            </p:nvSpPr>
            <p:spPr>
              <a:xfrm>
                <a:off x="6852879" y="2490860"/>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0" name="Oval 952"/>
              <p:cNvSpPr>
                <a:spLocks noChangeAspect="1"/>
              </p:cNvSpPr>
              <p:nvPr/>
            </p:nvSpPr>
            <p:spPr>
              <a:xfrm>
                <a:off x="1908855"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1" name="Oval 953"/>
              <p:cNvSpPr>
                <a:spLocks noChangeAspect="1"/>
              </p:cNvSpPr>
              <p:nvPr/>
            </p:nvSpPr>
            <p:spPr>
              <a:xfrm>
                <a:off x="2021939"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2" name="Oval 954"/>
              <p:cNvSpPr>
                <a:spLocks noChangeAspect="1"/>
              </p:cNvSpPr>
              <p:nvPr/>
            </p:nvSpPr>
            <p:spPr>
              <a:xfrm>
                <a:off x="2133515"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3" name="Oval 955"/>
              <p:cNvSpPr>
                <a:spLocks noChangeAspect="1"/>
              </p:cNvSpPr>
              <p:nvPr/>
            </p:nvSpPr>
            <p:spPr>
              <a:xfrm>
                <a:off x="2246598"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4" name="Oval 956"/>
              <p:cNvSpPr>
                <a:spLocks noChangeAspect="1"/>
              </p:cNvSpPr>
              <p:nvPr/>
            </p:nvSpPr>
            <p:spPr>
              <a:xfrm>
                <a:off x="2358174"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5" name="Oval 957"/>
              <p:cNvSpPr>
                <a:spLocks noChangeAspect="1"/>
              </p:cNvSpPr>
              <p:nvPr/>
            </p:nvSpPr>
            <p:spPr>
              <a:xfrm>
                <a:off x="3594557"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6" name="Oval 958"/>
              <p:cNvSpPr>
                <a:spLocks noChangeAspect="1"/>
              </p:cNvSpPr>
              <p:nvPr/>
            </p:nvSpPr>
            <p:spPr>
              <a:xfrm>
                <a:off x="3707642"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7" name="Oval 959"/>
              <p:cNvSpPr>
                <a:spLocks noChangeAspect="1"/>
              </p:cNvSpPr>
              <p:nvPr/>
            </p:nvSpPr>
            <p:spPr>
              <a:xfrm>
                <a:off x="3819218"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8" name="Oval 960"/>
              <p:cNvSpPr>
                <a:spLocks noChangeAspect="1"/>
              </p:cNvSpPr>
              <p:nvPr/>
            </p:nvSpPr>
            <p:spPr>
              <a:xfrm>
                <a:off x="3932301"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19" name="Oval 961"/>
              <p:cNvSpPr>
                <a:spLocks noChangeAspect="1"/>
              </p:cNvSpPr>
              <p:nvPr/>
            </p:nvSpPr>
            <p:spPr>
              <a:xfrm>
                <a:off x="4043877"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0" name="Oval 962"/>
              <p:cNvSpPr>
                <a:spLocks noChangeAspect="1"/>
              </p:cNvSpPr>
              <p:nvPr/>
            </p:nvSpPr>
            <p:spPr>
              <a:xfrm>
                <a:off x="4156961"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1" name="Oval 963"/>
              <p:cNvSpPr>
                <a:spLocks noChangeAspect="1"/>
              </p:cNvSpPr>
              <p:nvPr/>
            </p:nvSpPr>
            <p:spPr>
              <a:xfrm>
                <a:off x="4268537"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2" name="Oval 964"/>
              <p:cNvSpPr>
                <a:spLocks noChangeAspect="1"/>
              </p:cNvSpPr>
              <p:nvPr/>
            </p:nvSpPr>
            <p:spPr>
              <a:xfrm>
                <a:off x="4381621"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3" name="Oval 965"/>
              <p:cNvSpPr>
                <a:spLocks noChangeAspect="1"/>
              </p:cNvSpPr>
              <p:nvPr/>
            </p:nvSpPr>
            <p:spPr>
              <a:xfrm>
                <a:off x="4493197"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4" name="Oval 966"/>
              <p:cNvSpPr>
                <a:spLocks noChangeAspect="1"/>
              </p:cNvSpPr>
              <p:nvPr/>
            </p:nvSpPr>
            <p:spPr>
              <a:xfrm>
                <a:off x="4606281"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5" name="Oval 967"/>
              <p:cNvSpPr>
                <a:spLocks noChangeAspect="1"/>
              </p:cNvSpPr>
              <p:nvPr/>
            </p:nvSpPr>
            <p:spPr>
              <a:xfrm>
                <a:off x="4717857"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6" name="Oval 968"/>
              <p:cNvSpPr>
                <a:spLocks noChangeAspect="1"/>
              </p:cNvSpPr>
              <p:nvPr/>
            </p:nvSpPr>
            <p:spPr>
              <a:xfrm>
                <a:off x="4830940"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7" name="Oval 969"/>
              <p:cNvSpPr>
                <a:spLocks noChangeAspect="1"/>
              </p:cNvSpPr>
              <p:nvPr/>
            </p:nvSpPr>
            <p:spPr>
              <a:xfrm>
                <a:off x="4942516"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8" name="Oval 970"/>
              <p:cNvSpPr>
                <a:spLocks noChangeAspect="1"/>
              </p:cNvSpPr>
              <p:nvPr/>
            </p:nvSpPr>
            <p:spPr>
              <a:xfrm>
                <a:off x="5055601"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29" name="Oval 971"/>
              <p:cNvSpPr>
                <a:spLocks noChangeAspect="1"/>
              </p:cNvSpPr>
              <p:nvPr/>
            </p:nvSpPr>
            <p:spPr>
              <a:xfrm>
                <a:off x="5167177"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0" name="Oval 972"/>
              <p:cNvSpPr>
                <a:spLocks noChangeAspect="1"/>
              </p:cNvSpPr>
              <p:nvPr/>
            </p:nvSpPr>
            <p:spPr>
              <a:xfrm>
                <a:off x="5729580" y="259489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1" name="Oval 973"/>
              <p:cNvSpPr>
                <a:spLocks noChangeAspect="1"/>
              </p:cNvSpPr>
              <p:nvPr/>
            </p:nvSpPr>
            <p:spPr>
              <a:xfrm>
                <a:off x="6291984"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2" name="Oval 974"/>
              <p:cNvSpPr>
                <a:spLocks noChangeAspect="1"/>
              </p:cNvSpPr>
              <p:nvPr/>
            </p:nvSpPr>
            <p:spPr>
              <a:xfrm>
                <a:off x="6403560"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3" name="Oval 975"/>
              <p:cNvSpPr>
                <a:spLocks noChangeAspect="1"/>
              </p:cNvSpPr>
              <p:nvPr/>
            </p:nvSpPr>
            <p:spPr>
              <a:xfrm>
                <a:off x="6852879" y="259489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4" name="Oval 976"/>
              <p:cNvSpPr>
                <a:spLocks noChangeAspect="1"/>
              </p:cNvSpPr>
              <p:nvPr/>
            </p:nvSpPr>
            <p:spPr>
              <a:xfrm>
                <a:off x="2133515"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5" name="Oval 977"/>
              <p:cNvSpPr>
                <a:spLocks noChangeAspect="1"/>
              </p:cNvSpPr>
              <p:nvPr/>
            </p:nvSpPr>
            <p:spPr>
              <a:xfrm>
                <a:off x="2246598"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6" name="Oval 978"/>
              <p:cNvSpPr>
                <a:spLocks noChangeAspect="1"/>
              </p:cNvSpPr>
              <p:nvPr/>
            </p:nvSpPr>
            <p:spPr>
              <a:xfrm>
                <a:off x="2358174"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7" name="Oval 979"/>
              <p:cNvSpPr>
                <a:spLocks noChangeAspect="1"/>
              </p:cNvSpPr>
              <p:nvPr/>
            </p:nvSpPr>
            <p:spPr>
              <a:xfrm>
                <a:off x="2471259"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8" name="Oval 980"/>
              <p:cNvSpPr>
                <a:spLocks noChangeAspect="1"/>
              </p:cNvSpPr>
              <p:nvPr/>
            </p:nvSpPr>
            <p:spPr>
              <a:xfrm>
                <a:off x="3707642"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39" name="Oval 981"/>
              <p:cNvSpPr>
                <a:spLocks noChangeAspect="1"/>
              </p:cNvSpPr>
              <p:nvPr/>
            </p:nvSpPr>
            <p:spPr>
              <a:xfrm>
                <a:off x="3819218"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0" name="Oval 982"/>
              <p:cNvSpPr>
                <a:spLocks noChangeAspect="1"/>
              </p:cNvSpPr>
              <p:nvPr/>
            </p:nvSpPr>
            <p:spPr>
              <a:xfrm>
                <a:off x="3932301"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1" name="Oval 983"/>
              <p:cNvSpPr>
                <a:spLocks noChangeAspect="1"/>
              </p:cNvSpPr>
              <p:nvPr/>
            </p:nvSpPr>
            <p:spPr>
              <a:xfrm>
                <a:off x="4043877"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2" name="Oval 984"/>
              <p:cNvSpPr>
                <a:spLocks noChangeAspect="1"/>
              </p:cNvSpPr>
              <p:nvPr/>
            </p:nvSpPr>
            <p:spPr>
              <a:xfrm>
                <a:off x="4156961"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3" name="Oval 985"/>
              <p:cNvSpPr>
                <a:spLocks noChangeAspect="1"/>
              </p:cNvSpPr>
              <p:nvPr/>
            </p:nvSpPr>
            <p:spPr>
              <a:xfrm>
                <a:off x="4268537"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4" name="Oval 986"/>
              <p:cNvSpPr>
                <a:spLocks noChangeAspect="1"/>
              </p:cNvSpPr>
              <p:nvPr/>
            </p:nvSpPr>
            <p:spPr>
              <a:xfrm>
                <a:off x="4381621"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5" name="Oval 987"/>
              <p:cNvSpPr>
                <a:spLocks noChangeAspect="1"/>
              </p:cNvSpPr>
              <p:nvPr/>
            </p:nvSpPr>
            <p:spPr>
              <a:xfrm>
                <a:off x="4493197"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6" name="Oval 988"/>
              <p:cNvSpPr>
                <a:spLocks noChangeAspect="1"/>
              </p:cNvSpPr>
              <p:nvPr/>
            </p:nvSpPr>
            <p:spPr>
              <a:xfrm>
                <a:off x="4606281"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7" name="Oval 989"/>
              <p:cNvSpPr>
                <a:spLocks noChangeAspect="1"/>
              </p:cNvSpPr>
              <p:nvPr/>
            </p:nvSpPr>
            <p:spPr>
              <a:xfrm>
                <a:off x="4717857"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8" name="Oval 990"/>
              <p:cNvSpPr>
                <a:spLocks noChangeAspect="1"/>
              </p:cNvSpPr>
              <p:nvPr/>
            </p:nvSpPr>
            <p:spPr>
              <a:xfrm>
                <a:off x="4830940"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49" name="Oval 991"/>
              <p:cNvSpPr>
                <a:spLocks noChangeAspect="1"/>
              </p:cNvSpPr>
              <p:nvPr/>
            </p:nvSpPr>
            <p:spPr>
              <a:xfrm>
                <a:off x="4942516" y="2697426"/>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0" name="Oval 992"/>
              <p:cNvSpPr>
                <a:spLocks noChangeAspect="1"/>
              </p:cNvSpPr>
              <p:nvPr/>
            </p:nvSpPr>
            <p:spPr>
              <a:xfrm>
                <a:off x="5055601"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1" name="Oval 993"/>
              <p:cNvSpPr>
                <a:spLocks noChangeAspect="1"/>
              </p:cNvSpPr>
              <p:nvPr/>
            </p:nvSpPr>
            <p:spPr>
              <a:xfrm>
                <a:off x="5842664"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2" name="Oval 994"/>
              <p:cNvSpPr>
                <a:spLocks noChangeAspect="1"/>
              </p:cNvSpPr>
              <p:nvPr/>
            </p:nvSpPr>
            <p:spPr>
              <a:xfrm>
                <a:off x="6291984"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3" name="Oval 995"/>
              <p:cNvSpPr>
                <a:spLocks noChangeAspect="1"/>
              </p:cNvSpPr>
              <p:nvPr/>
            </p:nvSpPr>
            <p:spPr>
              <a:xfrm>
                <a:off x="6852879" y="2697426"/>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4" name="Oval 996"/>
              <p:cNvSpPr>
                <a:spLocks noChangeAspect="1"/>
              </p:cNvSpPr>
              <p:nvPr/>
            </p:nvSpPr>
            <p:spPr>
              <a:xfrm>
                <a:off x="2133515"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5" name="Oval 997"/>
              <p:cNvSpPr>
                <a:spLocks noChangeAspect="1"/>
              </p:cNvSpPr>
              <p:nvPr/>
            </p:nvSpPr>
            <p:spPr>
              <a:xfrm>
                <a:off x="2246598"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6" name="Oval 998"/>
              <p:cNvSpPr>
                <a:spLocks noChangeAspect="1"/>
              </p:cNvSpPr>
              <p:nvPr/>
            </p:nvSpPr>
            <p:spPr>
              <a:xfrm>
                <a:off x="2358174"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7" name="Oval 999"/>
              <p:cNvSpPr>
                <a:spLocks noChangeAspect="1"/>
              </p:cNvSpPr>
              <p:nvPr/>
            </p:nvSpPr>
            <p:spPr>
              <a:xfrm>
                <a:off x="2471259"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8" name="Oval 1000"/>
              <p:cNvSpPr>
                <a:spLocks noChangeAspect="1"/>
              </p:cNvSpPr>
              <p:nvPr/>
            </p:nvSpPr>
            <p:spPr>
              <a:xfrm>
                <a:off x="2582835"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59" name="Oval 1001"/>
              <p:cNvSpPr>
                <a:spLocks noChangeAspect="1"/>
              </p:cNvSpPr>
              <p:nvPr/>
            </p:nvSpPr>
            <p:spPr>
              <a:xfrm>
                <a:off x="2695918"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0" name="Oval 1002"/>
              <p:cNvSpPr>
                <a:spLocks noChangeAspect="1"/>
              </p:cNvSpPr>
              <p:nvPr/>
            </p:nvSpPr>
            <p:spPr>
              <a:xfrm>
                <a:off x="4156961"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1" name="Oval 1003"/>
              <p:cNvSpPr>
                <a:spLocks noChangeAspect="1"/>
              </p:cNvSpPr>
              <p:nvPr/>
            </p:nvSpPr>
            <p:spPr>
              <a:xfrm>
                <a:off x="4268537"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2" name="Oval 1004"/>
              <p:cNvSpPr>
                <a:spLocks noChangeAspect="1"/>
              </p:cNvSpPr>
              <p:nvPr/>
            </p:nvSpPr>
            <p:spPr>
              <a:xfrm>
                <a:off x="4381621"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3" name="Oval 1005"/>
              <p:cNvSpPr>
                <a:spLocks noChangeAspect="1"/>
              </p:cNvSpPr>
              <p:nvPr/>
            </p:nvSpPr>
            <p:spPr>
              <a:xfrm>
                <a:off x="4493197"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4" name="Oval 1006"/>
              <p:cNvSpPr>
                <a:spLocks noChangeAspect="1"/>
              </p:cNvSpPr>
              <p:nvPr/>
            </p:nvSpPr>
            <p:spPr>
              <a:xfrm>
                <a:off x="4606281"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5" name="Oval 1007"/>
              <p:cNvSpPr>
                <a:spLocks noChangeAspect="1"/>
              </p:cNvSpPr>
              <p:nvPr/>
            </p:nvSpPr>
            <p:spPr>
              <a:xfrm>
                <a:off x="4717857"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6" name="Oval 1008"/>
              <p:cNvSpPr>
                <a:spLocks noChangeAspect="1"/>
              </p:cNvSpPr>
              <p:nvPr/>
            </p:nvSpPr>
            <p:spPr>
              <a:xfrm>
                <a:off x="4830940"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7" name="Oval 1009"/>
              <p:cNvSpPr>
                <a:spLocks noChangeAspect="1"/>
              </p:cNvSpPr>
              <p:nvPr/>
            </p:nvSpPr>
            <p:spPr>
              <a:xfrm>
                <a:off x="4942516"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8" name="Oval 1010"/>
              <p:cNvSpPr>
                <a:spLocks noChangeAspect="1"/>
              </p:cNvSpPr>
              <p:nvPr/>
            </p:nvSpPr>
            <p:spPr>
              <a:xfrm>
                <a:off x="5055601"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69" name="Oval 1011"/>
              <p:cNvSpPr>
                <a:spLocks noChangeAspect="1"/>
              </p:cNvSpPr>
              <p:nvPr/>
            </p:nvSpPr>
            <p:spPr>
              <a:xfrm>
                <a:off x="6291984" y="280146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0" name="Oval 1012"/>
              <p:cNvSpPr>
                <a:spLocks noChangeAspect="1"/>
              </p:cNvSpPr>
              <p:nvPr/>
            </p:nvSpPr>
            <p:spPr>
              <a:xfrm>
                <a:off x="6628219" y="280146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1" name="Oval 1013"/>
              <p:cNvSpPr>
                <a:spLocks noChangeAspect="1"/>
              </p:cNvSpPr>
              <p:nvPr/>
            </p:nvSpPr>
            <p:spPr>
              <a:xfrm>
                <a:off x="2021939"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2" name="Oval 1014"/>
              <p:cNvSpPr>
                <a:spLocks noChangeAspect="1"/>
              </p:cNvSpPr>
              <p:nvPr/>
            </p:nvSpPr>
            <p:spPr>
              <a:xfrm>
                <a:off x="2133515"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3" name="Oval 1015"/>
              <p:cNvSpPr>
                <a:spLocks noChangeAspect="1"/>
              </p:cNvSpPr>
              <p:nvPr/>
            </p:nvSpPr>
            <p:spPr>
              <a:xfrm>
                <a:off x="2246598"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4" name="Oval 1016"/>
              <p:cNvSpPr>
                <a:spLocks noChangeAspect="1"/>
              </p:cNvSpPr>
              <p:nvPr/>
            </p:nvSpPr>
            <p:spPr>
              <a:xfrm>
                <a:off x="2358174"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5" name="Oval 1017"/>
              <p:cNvSpPr>
                <a:spLocks noChangeAspect="1"/>
              </p:cNvSpPr>
              <p:nvPr/>
            </p:nvSpPr>
            <p:spPr>
              <a:xfrm>
                <a:off x="2471259"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6" name="Oval 1018"/>
              <p:cNvSpPr>
                <a:spLocks noChangeAspect="1"/>
              </p:cNvSpPr>
              <p:nvPr/>
            </p:nvSpPr>
            <p:spPr>
              <a:xfrm>
                <a:off x="2582835"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7" name="Oval 1019"/>
              <p:cNvSpPr>
                <a:spLocks noChangeAspect="1"/>
              </p:cNvSpPr>
              <p:nvPr/>
            </p:nvSpPr>
            <p:spPr>
              <a:xfrm>
                <a:off x="2695918"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8" name="Oval 1020"/>
              <p:cNvSpPr>
                <a:spLocks noChangeAspect="1"/>
              </p:cNvSpPr>
              <p:nvPr/>
            </p:nvSpPr>
            <p:spPr>
              <a:xfrm>
                <a:off x="2809002"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79" name="Oval 1021"/>
              <p:cNvSpPr>
                <a:spLocks noChangeAspect="1"/>
              </p:cNvSpPr>
              <p:nvPr/>
            </p:nvSpPr>
            <p:spPr>
              <a:xfrm>
                <a:off x="4156961"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0" name="Oval 1022"/>
              <p:cNvSpPr>
                <a:spLocks noChangeAspect="1"/>
              </p:cNvSpPr>
              <p:nvPr/>
            </p:nvSpPr>
            <p:spPr>
              <a:xfrm>
                <a:off x="4268537"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1" name="Oval 1023"/>
              <p:cNvSpPr>
                <a:spLocks noChangeAspect="1"/>
              </p:cNvSpPr>
              <p:nvPr/>
            </p:nvSpPr>
            <p:spPr>
              <a:xfrm>
                <a:off x="4381621"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2" name="Oval 1024"/>
              <p:cNvSpPr>
                <a:spLocks noChangeAspect="1"/>
              </p:cNvSpPr>
              <p:nvPr/>
            </p:nvSpPr>
            <p:spPr>
              <a:xfrm>
                <a:off x="4493197"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3" name="Oval 1025"/>
              <p:cNvSpPr>
                <a:spLocks noChangeAspect="1"/>
              </p:cNvSpPr>
              <p:nvPr/>
            </p:nvSpPr>
            <p:spPr>
              <a:xfrm>
                <a:off x="4606281"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4" name="Oval 1026"/>
              <p:cNvSpPr>
                <a:spLocks noChangeAspect="1"/>
              </p:cNvSpPr>
              <p:nvPr/>
            </p:nvSpPr>
            <p:spPr>
              <a:xfrm>
                <a:off x="4717857"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5" name="Oval 1027"/>
              <p:cNvSpPr>
                <a:spLocks noChangeAspect="1"/>
              </p:cNvSpPr>
              <p:nvPr/>
            </p:nvSpPr>
            <p:spPr>
              <a:xfrm>
                <a:off x="4830940"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6" name="Oval 1028"/>
              <p:cNvSpPr>
                <a:spLocks noChangeAspect="1"/>
              </p:cNvSpPr>
              <p:nvPr/>
            </p:nvSpPr>
            <p:spPr>
              <a:xfrm>
                <a:off x="4942516"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7" name="Oval 1029"/>
              <p:cNvSpPr>
                <a:spLocks noChangeAspect="1"/>
              </p:cNvSpPr>
              <p:nvPr/>
            </p:nvSpPr>
            <p:spPr>
              <a:xfrm>
                <a:off x="6291984"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8" name="Oval 1030"/>
              <p:cNvSpPr>
                <a:spLocks noChangeAspect="1"/>
              </p:cNvSpPr>
              <p:nvPr/>
            </p:nvSpPr>
            <p:spPr>
              <a:xfrm>
                <a:off x="6516643"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89" name="Oval 1031"/>
              <p:cNvSpPr>
                <a:spLocks noChangeAspect="1"/>
              </p:cNvSpPr>
              <p:nvPr/>
            </p:nvSpPr>
            <p:spPr>
              <a:xfrm>
                <a:off x="6628219" y="290550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0" name="Oval 1032"/>
              <p:cNvSpPr>
                <a:spLocks noChangeAspect="1"/>
              </p:cNvSpPr>
              <p:nvPr/>
            </p:nvSpPr>
            <p:spPr>
              <a:xfrm>
                <a:off x="6741303" y="2905500"/>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1" name="Oval 1033"/>
              <p:cNvSpPr>
                <a:spLocks noChangeAspect="1"/>
              </p:cNvSpPr>
              <p:nvPr/>
            </p:nvSpPr>
            <p:spPr>
              <a:xfrm>
                <a:off x="2021939"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2" name="Oval 1034"/>
              <p:cNvSpPr>
                <a:spLocks noChangeAspect="1"/>
              </p:cNvSpPr>
              <p:nvPr/>
            </p:nvSpPr>
            <p:spPr>
              <a:xfrm>
                <a:off x="2133515"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3" name="Oval 1035"/>
              <p:cNvSpPr>
                <a:spLocks noChangeAspect="1"/>
              </p:cNvSpPr>
              <p:nvPr/>
            </p:nvSpPr>
            <p:spPr>
              <a:xfrm>
                <a:off x="2246598"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4" name="Oval 1036"/>
              <p:cNvSpPr>
                <a:spLocks noChangeAspect="1"/>
              </p:cNvSpPr>
              <p:nvPr/>
            </p:nvSpPr>
            <p:spPr>
              <a:xfrm>
                <a:off x="2358174"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5" name="Oval 1037"/>
              <p:cNvSpPr>
                <a:spLocks noChangeAspect="1"/>
              </p:cNvSpPr>
              <p:nvPr/>
            </p:nvSpPr>
            <p:spPr>
              <a:xfrm>
                <a:off x="2471259"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6" name="Oval 1038"/>
              <p:cNvSpPr>
                <a:spLocks noChangeAspect="1"/>
              </p:cNvSpPr>
              <p:nvPr/>
            </p:nvSpPr>
            <p:spPr>
              <a:xfrm>
                <a:off x="2582835"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7" name="Oval 1039"/>
              <p:cNvSpPr>
                <a:spLocks noChangeAspect="1"/>
              </p:cNvSpPr>
              <p:nvPr/>
            </p:nvSpPr>
            <p:spPr>
              <a:xfrm>
                <a:off x="2695918"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8" name="Oval 1040"/>
              <p:cNvSpPr>
                <a:spLocks noChangeAspect="1"/>
              </p:cNvSpPr>
              <p:nvPr/>
            </p:nvSpPr>
            <p:spPr>
              <a:xfrm>
                <a:off x="2809002"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499" name="Oval 1041"/>
              <p:cNvSpPr>
                <a:spLocks noChangeAspect="1"/>
              </p:cNvSpPr>
              <p:nvPr/>
            </p:nvSpPr>
            <p:spPr>
              <a:xfrm>
                <a:off x="2920578"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0" name="Oval 1042"/>
              <p:cNvSpPr>
                <a:spLocks noChangeAspect="1"/>
              </p:cNvSpPr>
              <p:nvPr/>
            </p:nvSpPr>
            <p:spPr>
              <a:xfrm>
                <a:off x="3033662"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1" name="Oval 1043"/>
              <p:cNvSpPr>
                <a:spLocks noChangeAspect="1"/>
              </p:cNvSpPr>
              <p:nvPr/>
            </p:nvSpPr>
            <p:spPr>
              <a:xfrm>
                <a:off x="4268537"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2" name="Oval 1044"/>
              <p:cNvSpPr>
                <a:spLocks noChangeAspect="1"/>
              </p:cNvSpPr>
              <p:nvPr/>
            </p:nvSpPr>
            <p:spPr>
              <a:xfrm>
                <a:off x="4381621"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3" name="Oval 1045"/>
              <p:cNvSpPr>
                <a:spLocks noChangeAspect="1"/>
              </p:cNvSpPr>
              <p:nvPr/>
            </p:nvSpPr>
            <p:spPr>
              <a:xfrm>
                <a:off x="4493197"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4" name="Oval 1046"/>
              <p:cNvSpPr>
                <a:spLocks noChangeAspect="1"/>
              </p:cNvSpPr>
              <p:nvPr/>
            </p:nvSpPr>
            <p:spPr>
              <a:xfrm>
                <a:off x="4606281"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5" name="Oval 1047"/>
              <p:cNvSpPr>
                <a:spLocks noChangeAspect="1"/>
              </p:cNvSpPr>
              <p:nvPr/>
            </p:nvSpPr>
            <p:spPr>
              <a:xfrm>
                <a:off x="4717857"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6" name="Oval 1048"/>
              <p:cNvSpPr>
                <a:spLocks noChangeAspect="1"/>
              </p:cNvSpPr>
              <p:nvPr/>
            </p:nvSpPr>
            <p:spPr>
              <a:xfrm>
                <a:off x="4830940"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7" name="Oval 1049"/>
              <p:cNvSpPr>
                <a:spLocks noChangeAspect="1"/>
              </p:cNvSpPr>
              <p:nvPr/>
            </p:nvSpPr>
            <p:spPr>
              <a:xfrm>
                <a:off x="6403560"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8" name="Oval 1050"/>
              <p:cNvSpPr>
                <a:spLocks noChangeAspect="1"/>
              </p:cNvSpPr>
              <p:nvPr/>
            </p:nvSpPr>
            <p:spPr>
              <a:xfrm>
                <a:off x="6741303"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09" name="Oval 1051"/>
              <p:cNvSpPr>
                <a:spLocks noChangeAspect="1"/>
              </p:cNvSpPr>
              <p:nvPr/>
            </p:nvSpPr>
            <p:spPr>
              <a:xfrm>
                <a:off x="7077539" y="300953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0" name="Oval 1052"/>
              <p:cNvSpPr>
                <a:spLocks noChangeAspect="1"/>
              </p:cNvSpPr>
              <p:nvPr/>
            </p:nvSpPr>
            <p:spPr>
              <a:xfrm>
                <a:off x="7190623"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1" name="Oval 1053"/>
              <p:cNvSpPr>
                <a:spLocks noChangeAspect="1"/>
              </p:cNvSpPr>
              <p:nvPr/>
            </p:nvSpPr>
            <p:spPr>
              <a:xfrm>
                <a:off x="7302199" y="3009537"/>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2" name="Oval 1054"/>
              <p:cNvSpPr>
                <a:spLocks noChangeAspect="1"/>
              </p:cNvSpPr>
              <p:nvPr/>
            </p:nvSpPr>
            <p:spPr>
              <a:xfrm>
                <a:off x="2133515"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3" name="Oval 1055"/>
              <p:cNvSpPr>
                <a:spLocks noChangeAspect="1"/>
              </p:cNvSpPr>
              <p:nvPr/>
            </p:nvSpPr>
            <p:spPr>
              <a:xfrm>
                <a:off x="2246598"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4" name="Oval 1056"/>
              <p:cNvSpPr>
                <a:spLocks noChangeAspect="1"/>
              </p:cNvSpPr>
              <p:nvPr/>
            </p:nvSpPr>
            <p:spPr>
              <a:xfrm>
                <a:off x="2358174"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5" name="Oval 1057"/>
              <p:cNvSpPr>
                <a:spLocks noChangeAspect="1"/>
              </p:cNvSpPr>
              <p:nvPr/>
            </p:nvSpPr>
            <p:spPr>
              <a:xfrm>
                <a:off x="2471259"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6" name="Oval 1058"/>
              <p:cNvSpPr>
                <a:spLocks noChangeAspect="1"/>
              </p:cNvSpPr>
              <p:nvPr/>
            </p:nvSpPr>
            <p:spPr>
              <a:xfrm>
                <a:off x="2582835"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7" name="Oval 1059"/>
              <p:cNvSpPr>
                <a:spLocks noChangeAspect="1"/>
              </p:cNvSpPr>
              <p:nvPr/>
            </p:nvSpPr>
            <p:spPr>
              <a:xfrm>
                <a:off x="2695918"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8" name="Oval 1060"/>
              <p:cNvSpPr>
                <a:spLocks noChangeAspect="1"/>
              </p:cNvSpPr>
              <p:nvPr/>
            </p:nvSpPr>
            <p:spPr>
              <a:xfrm>
                <a:off x="2809002"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19" name="Oval 1061"/>
              <p:cNvSpPr>
                <a:spLocks noChangeAspect="1"/>
              </p:cNvSpPr>
              <p:nvPr/>
            </p:nvSpPr>
            <p:spPr>
              <a:xfrm>
                <a:off x="2920578"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0" name="Oval 1062"/>
              <p:cNvSpPr>
                <a:spLocks noChangeAspect="1"/>
              </p:cNvSpPr>
              <p:nvPr/>
            </p:nvSpPr>
            <p:spPr>
              <a:xfrm>
                <a:off x="3033662"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1" name="Oval 1063"/>
              <p:cNvSpPr>
                <a:spLocks noChangeAspect="1"/>
              </p:cNvSpPr>
              <p:nvPr/>
            </p:nvSpPr>
            <p:spPr>
              <a:xfrm>
                <a:off x="4268537"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2" name="Oval 1064"/>
              <p:cNvSpPr>
                <a:spLocks noChangeAspect="1"/>
              </p:cNvSpPr>
              <p:nvPr/>
            </p:nvSpPr>
            <p:spPr>
              <a:xfrm>
                <a:off x="4381621"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3" name="Oval 1065"/>
              <p:cNvSpPr>
                <a:spLocks noChangeAspect="1"/>
              </p:cNvSpPr>
              <p:nvPr/>
            </p:nvSpPr>
            <p:spPr>
              <a:xfrm>
                <a:off x="4493197"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4" name="Oval 1066"/>
              <p:cNvSpPr>
                <a:spLocks noChangeAspect="1"/>
              </p:cNvSpPr>
              <p:nvPr/>
            </p:nvSpPr>
            <p:spPr>
              <a:xfrm>
                <a:off x="4606281"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5" name="Oval 1067"/>
              <p:cNvSpPr>
                <a:spLocks noChangeAspect="1"/>
              </p:cNvSpPr>
              <p:nvPr/>
            </p:nvSpPr>
            <p:spPr>
              <a:xfrm>
                <a:off x="4717857"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6" name="Oval 1068"/>
              <p:cNvSpPr>
                <a:spLocks noChangeAspect="1"/>
              </p:cNvSpPr>
              <p:nvPr/>
            </p:nvSpPr>
            <p:spPr>
              <a:xfrm>
                <a:off x="4830940"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7" name="Oval 1069"/>
              <p:cNvSpPr>
                <a:spLocks noChangeAspect="1"/>
              </p:cNvSpPr>
              <p:nvPr/>
            </p:nvSpPr>
            <p:spPr>
              <a:xfrm>
                <a:off x="6516643"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8" name="Oval 1070"/>
              <p:cNvSpPr>
                <a:spLocks noChangeAspect="1"/>
              </p:cNvSpPr>
              <p:nvPr/>
            </p:nvSpPr>
            <p:spPr>
              <a:xfrm>
                <a:off x="6628219" y="3113574"/>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29" name="Oval 1071"/>
              <p:cNvSpPr>
                <a:spLocks noChangeAspect="1"/>
              </p:cNvSpPr>
              <p:nvPr/>
            </p:nvSpPr>
            <p:spPr>
              <a:xfrm>
                <a:off x="7302199" y="3113574"/>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0" name="Oval 1072"/>
              <p:cNvSpPr>
                <a:spLocks noChangeAspect="1"/>
              </p:cNvSpPr>
              <p:nvPr/>
            </p:nvSpPr>
            <p:spPr>
              <a:xfrm>
                <a:off x="2133515"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1" name="Oval 1073"/>
              <p:cNvSpPr>
                <a:spLocks noChangeAspect="1"/>
              </p:cNvSpPr>
              <p:nvPr/>
            </p:nvSpPr>
            <p:spPr>
              <a:xfrm>
                <a:off x="2246598"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2" name="Oval 1074"/>
              <p:cNvSpPr>
                <a:spLocks noChangeAspect="1"/>
              </p:cNvSpPr>
              <p:nvPr/>
            </p:nvSpPr>
            <p:spPr>
              <a:xfrm>
                <a:off x="2358174"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3" name="Oval 1075"/>
              <p:cNvSpPr>
                <a:spLocks noChangeAspect="1"/>
              </p:cNvSpPr>
              <p:nvPr/>
            </p:nvSpPr>
            <p:spPr>
              <a:xfrm>
                <a:off x="2471259"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4" name="Oval 1076"/>
              <p:cNvSpPr>
                <a:spLocks noChangeAspect="1"/>
              </p:cNvSpPr>
              <p:nvPr/>
            </p:nvSpPr>
            <p:spPr>
              <a:xfrm>
                <a:off x="2582835"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5" name="Oval 1077"/>
              <p:cNvSpPr>
                <a:spLocks noChangeAspect="1"/>
              </p:cNvSpPr>
              <p:nvPr/>
            </p:nvSpPr>
            <p:spPr>
              <a:xfrm>
                <a:off x="2695918"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6" name="Oval 1078"/>
              <p:cNvSpPr>
                <a:spLocks noChangeAspect="1"/>
              </p:cNvSpPr>
              <p:nvPr/>
            </p:nvSpPr>
            <p:spPr>
              <a:xfrm>
                <a:off x="2809002"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7" name="Oval 1079"/>
              <p:cNvSpPr>
                <a:spLocks noChangeAspect="1"/>
              </p:cNvSpPr>
              <p:nvPr/>
            </p:nvSpPr>
            <p:spPr>
              <a:xfrm>
                <a:off x="2920578"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8" name="Oval 1080"/>
              <p:cNvSpPr>
                <a:spLocks noChangeAspect="1"/>
              </p:cNvSpPr>
              <p:nvPr/>
            </p:nvSpPr>
            <p:spPr>
              <a:xfrm>
                <a:off x="3033662"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39" name="Oval 1081"/>
              <p:cNvSpPr>
                <a:spLocks noChangeAspect="1"/>
              </p:cNvSpPr>
              <p:nvPr/>
            </p:nvSpPr>
            <p:spPr>
              <a:xfrm>
                <a:off x="4268537"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0" name="Oval 1082"/>
              <p:cNvSpPr>
                <a:spLocks noChangeAspect="1"/>
              </p:cNvSpPr>
              <p:nvPr/>
            </p:nvSpPr>
            <p:spPr>
              <a:xfrm>
                <a:off x="4381621"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1" name="Oval 1083"/>
              <p:cNvSpPr>
                <a:spLocks noChangeAspect="1"/>
              </p:cNvSpPr>
              <p:nvPr/>
            </p:nvSpPr>
            <p:spPr>
              <a:xfrm>
                <a:off x="4493197"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2" name="Oval 1084"/>
              <p:cNvSpPr>
                <a:spLocks noChangeAspect="1"/>
              </p:cNvSpPr>
              <p:nvPr/>
            </p:nvSpPr>
            <p:spPr>
              <a:xfrm>
                <a:off x="4606281"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3" name="Oval 1085"/>
              <p:cNvSpPr>
                <a:spLocks noChangeAspect="1"/>
              </p:cNvSpPr>
              <p:nvPr/>
            </p:nvSpPr>
            <p:spPr>
              <a:xfrm>
                <a:off x="4717857" y="3217612"/>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4" name="Oval 1086"/>
              <p:cNvSpPr>
                <a:spLocks noChangeAspect="1"/>
              </p:cNvSpPr>
              <p:nvPr/>
            </p:nvSpPr>
            <p:spPr>
              <a:xfrm>
                <a:off x="4830940"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5" name="Oval 1087"/>
              <p:cNvSpPr>
                <a:spLocks noChangeAspect="1"/>
              </p:cNvSpPr>
              <p:nvPr/>
            </p:nvSpPr>
            <p:spPr>
              <a:xfrm>
                <a:off x="7077539" y="3217612"/>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6" name="Oval 1088"/>
              <p:cNvSpPr>
                <a:spLocks noChangeAspect="1"/>
              </p:cNvSpPr>
              <p:nvPr/>
            </p:nvSpPr>
            <p:spPr>
              <a:xfrm>
                <a:off x="2246598"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7" name="Oval 1089"/>
              <p:cNvSpPr>
                <a:spLocks noChangeAspect="1"/>
              </p:cNvSpPr>
              <p:nvPr/>
            </p:nvSpPr>
            <p:spPr>
              <a:xfrm>
                <a:off x="2358174"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8" name="Oval 1090"/>
              <p:cNvSpPr>
                <a:spLocks noChangeAspect="1"/>
              </p:cNvSpPr>
              <p:nvPr/>
            </p:nvSpPr>
            <p:spPr>
              <a:xfrm>
                <a:off x="2471259"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49" name="Oval 1091"/>
              <p:cNvSpPr>
                <a:spLocks noChangeAspect="1"/>
              </p:cNvSpPr>
              <p:nvPr/>
            </p:nvSpPr>
            <p:spPr>
              <a:xfrm>
                <a:off x="2582835"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0" name="Oval 1092"/>
              <p:cNvSpPr>
                <a:spLocks noChangeAspect="1"/>
              </p:cNvSpPr>
              <p:nvPr/>
            </p:nvSpPr>
            <p:spPr>
              <a:xfrm>
                <a:off x="2695918"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1" name="Oval 1093"/>
              <p:cNvSpPr>
                <a:spLocks noChangeAspect="1"/>
              </p:cNvSpPr>
              <p:nvPr/>
            </p:nvSpPr>
            <p:spPr>
              <a:xfrm>
                <a:off x="2809002"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2" name="Oval 1094"/>
              <p:cNvSpPr>
                <a:spLocks noChangeAspect="1"/>
              </p:cNvSpPr>
              <p:nvPr/>
            </p:nvSpPr>
            <p:spPr>
              <a:xfrm>
                <a:off x="2920578"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3" name="Oval 1095"/>
              <p:cNvSpPr>
                <a:spLocks noChangeAspect="1"/>
              </p:cNvSpPr>
              <p:nvPr/>
            </p:nvSpPr>
            <p:spPr>
              <a:xfrm>
                <a:off x="4268537"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4" name="Oval 1096"/>
              <p:cNvSpPr>
                <a:spLocks noChangeAspect="1"/>
              </p:cNvSpPr>
              <p:nvPr/>
            </p:nvSpPr>
            <p:spPr>
              <a:xfrm>
                <a:off x="4381621"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5" name="Oval 1097"/>
              <p:cNvSpPr>
                <a:spLocks noChangeAspect="1"/>
              </p:cNvSpPr>
              <p:nvPr/>
            </p:nvSpPr>
            <p:spPr>
              <a:xfrm>
                <a:off x="4493197"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6" name="Oval 1098"/>
              <p:cNvSpPr>
                <a:spLocks noChangeAspect="1"/>
              </p:cNvSpPr>
              <p:nvPr/>
            </p:nvSpPr>
            <p:spPr>
              <a:xfrm>
                <a:off x="4606281"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7" name="Oval 1099"/>
              <p:cNvSpPr>
                <a:spLocks noChangeAspect="1"/>
              </p:cNvSpPr>
              <p:nvPr/>
            </p:nvSpPr>
            <p:spPr>
              <a:xfrm>
                <a:off x="4717857"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8" name="Oval 1100"/>
              <p:cNvSpPr>
                <a:spLocks noChangeAspect="1"/>
              </p:cNvSpPr>
              <p:nvPr/>
            </p:nvSpPr>
            <p:spPr>
              <a:xfrm>
                <a:off x="4830940"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59" name="Oval 1101"/>
              <p:cNvSpPr>
                <a:spLocks noChangeAspect="1"/>
              </p:cNvSpPr>
              <p:nvPr/>
            </p:nvSpPr>
            <p:spPr>
              <a:xfrm>
                <a:off x="5055601"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0" name="Oval 1102"/>
              <p:cNvSpPr>
                <a:spLocks noChangeAspect="1"/>
              </p:cNvSpPr>
              <p:nvPr/>
            </p:nvSpPr>
            <p:spPr>
              <a:xfrm>
                <a:off x="6965963"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1" name="Oval 1103"/>
              <p:cNvSpPr>
                <a:spLocks noChangeAspect="1"/>
              </p:cNvSpPr>
              <p:nvPr/>
            </p:nvSpPr>
            <p:spPr>
              <a:xfrm>
                <a:off x="7077539" y="332014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2" name="Oval 1104"/>
              <p:cNvSpPr>
                <a:spLocks noChangeAspect="1"/>
              </p:cNvSpPr>
              <p:nvPr/>
            </p:nvSpPr>
            <p:spPr>
              <a:xfrm>
                <a:off x="7302199" y="3320141"/>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3" name="Oval 1105"/>
              <p:cNvSpPr>
                <a:spLocks noChangeAspect="1"/>
              </p:cNvSpPr>
              <p:nvPr/>
            </p:nvSpPr>
            <p:spPr>
              <a:xfrm>
                <a:off x="2358174" y="342417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4" name="Oval 1106"/>
              <p:cNvSpPr>
                <a:spLocks noChangeAspect="1"/>
              </p:cNvSpPr>
              <p:nvPr/>
            </p:nvSpPr>
            <p:spPr>
              <a:xfrm>
                <a:off x="2471259"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5" name="Oval 1107"/>
              <p:cNvSpPr>
                <a:spLocks noChangeAspect="1"/>
              </p:cNvSpPr>
              <p:nvPr/>
            </p:nvSpPr>
            <p:spPr>
              <a:xfrm>
                <a:off x="2582835"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6" name="Oval 1108"/>
              <p:cNvSpPr>
                <a:spLocks noChangeAspect="1"/>
              </p:cNvSpPr>
              <p:nvPr/>
            </p:nvSpPr>
            <p:spPr>
              <a:xfrm>
                <a:off x="2695918" y="342417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7" name="Oval 1109"/>
              <p:cNvSpPr>
                <a:spLocks noChangeAspect="1"/>
              </p:cNvSpPr>
              <p:nvPr/>
            </p:nvSpPr>
            <p:spPr>
              <a:xfrm>
                <a:off x="2809002"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8" name="Oval 1110"/>
              <p:cNvSpPr>
                <a:spLocks noChangeAspect="1"/>
              </p:cNvSpPr>
              <p:nvPr/>
            </p:nvSpPr>
            <p:spPr>
              <a:xfrm>
                <a:off x="2920578"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69" name="Oval 1111"/>
              <p:cNvSpPr>
                <a:spLocks noChangeAspect="1"/>
              </p:cNvSpPr>
              <p:nvPr/>
            </p:nvSpPr>
            <p:spPr>
              <a:xfrm>
                <a:off x="4268537"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0" name="Oval 1112"/>
              <p:cNvSpPr>
                <a:spLocks noChangeAspect="1"/>
              </p:cNvSpPr>
              <p:nvPr/>
            </p:nvSpPr>
            <p:spPr>
              <a:xfrm>
                <a:off x="4381621" y="342417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1" name="Oval 1113"/>
              <p:cNvSpPr>
                <a:spLocks noChangeAspect="1"/>
              </p:cNvSpPr>
              <p:nvPr/>
            </p:nvSpPr>
            <p:spPr>
              <a:xfrm>
                <a:off x="4493197" y="342417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2" name="Oval 1114"/>
              <p:cNvSpPr>
                <a:spLocks noChangeAspect="1"/>
              </p:cNvSpPr>
              <p:nvPr/>
            </p:nvSpPr>
            <p:spPr>
              <a:xfrm>
                <a:off x="4606281"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3" name="Oval 1115"/>
              <p:cNvSpPr>
                <a:spLocks noChangeAspect="1"/>
              </p:cNvSpPr>
              <p:nvPr/>
            </p:nvSpPr>
            <p:spPr>
              <a:xfrm>
                <a:off x="4717857"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4" name="Oval 1116"/>
              <p:cNvSpPr>
                <a:spLocks noChangeAspect="1"/>
              </p:cNvSpPr>
              <p:nvPr/>
            </p:nvSpPr>
            <p:spPr>
              <a:xfrm>
                <a:off x="4830940" y="342417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5" name="Oval 1117"/>
              <p:cNvSpPr>
                <a:spLocks noChangeAspect="1"/>
              </p:cNvSpPr>
              <p:nvPr/>
            </p:nvSpPr>
            <p:spPr>
              <a:xfrm>
                <a:off x="5055601"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6" name="Oval 1118"/>
              <p:cNvSpPr>
                <a:spLocks noChangeAspect="1"/>
              </p:cNvSpPr>
              <p:nvPr/>
            </p:nvSpPr>
            <p:spPr>
              <a:xfrm>
                <a:off x="6852879"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7" name="Oval 1119"/>
              <p:cNvSpPr>
                <a:spLocks noChangeAspect="1"/>
              </p:cNvSpPr>
              <p:nvPr/>
            </p:nvSpPr>
            <p:spPr>
              <a:xfrm>
                <a:off x="6965963" y="342417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8" name="Oval 1120"/>
              <p:cNvSpPr>
                <a:spLocks noChangeAspect="1"/>
              </p:cNvSpPr>
              <p:nvPr/>
            </p:nvSpPr>
            <p:spPr>
              <a:xfrm>
                <a:off x="7077539" y="3424178"/>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79" name="Oval 1121"/>
              <p:cNvSpPr>
                <a:spLocks noChangeAspect="1"/>
              </p:cNvSpPr>
              <p:nvPr/>
            </p:nvSpPr>
            <p:spPr>
              <a:xfrm>
                <a:off x="7190623"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0" name="Oval 1122"/>
              <p:cNvSpPr>
                <a:spLocks noChangeAspect="1"/>
              </p:cNvSpPr>
              <p:nvPr/>
            </p:nvSpPr>
            <p:spPr>
              <a:xfrm>
                <a:off x="7302199" y="3424178"/>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1" name="Oval 1123"/>
              <p:cNvSpPr>
                <a:spLocks noChangeAspect="1"/>
              </p:cNvSpPr>
              <p:nvPr/>
            </p:nvSpPr>
            <p:spPr>
              <a:xfrm>
                <a:off x="2358174" y="352821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2" name="Oval 1124"/>
              <p:cNvSpPr>
                <a:spLocks noChangeAspect="1"/>
              </p:cNvSpPr>
              <p:nvPr/>
            </p:nvSpPr>
            <p:spPr>
              <a:xfrm>
                <a:off x="2471259"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3" name="Oval 1125"/>
              <p:cNvSpPr>
                <a:spLocks noChangeAspect="1"/>
              </p:cNvSpPr>
              <p:nvPr/>
            </p:nvSpPr>
            <p:spPr>
              <a:xfrm>
                <a:off x="2582835"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4" name="Oval 1126"/>
              <p:cNvSpPr>
                <a:spLocks noChangeAspect="1"/>
              </p:cNvSpPr>
              <p:nvPr/>
            </p:nvSpPr>
            <p:spPr>
              <a:xfrm>
                <a:off x="2695918" y="352821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5" name="Oval 1127"/>
              <p:cNvSpPr>
                <a:spLocks noChangeAspect="1"/>
              </p:cNvSpPr>
              <p:nvPr/>
            </p:nvSpPr>
            <p:spPr>
              <a:xfrm>
                <a:off x="2809002"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6" name="Oval 1128"/>
              <p:cNvSpPr>
                <a:spLocks noChangeAspect="1"/>
              </p:cNvSpPr>
              <p:nvPr/>
            </p:nvSpPr>
            <p:spPr>
              <a:xfrm>
                <a:off x="2920578"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7" name="Oval 1129"/>
              <p:cNvSpPr>
                <a:spLocks noChangeAspect="1"/>
              </p:cNvSpPr>
              <p:nvPr/>
            </p:nvSpPr>
            <p:spPr>
              <a:xfrm>
                <a:off x="4268537"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8" name="Oval 1130"/>
              <p:cNvSpPr>
                <a:spLocks noChangeAspect="1"/>
              </p:cNvSpPr>
              <p:nvPr/>
            </p:nvSpPr>
            <p:spPr>
              <a:xfrm>
                <a:off x="4381621" y="352821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89" name="Oval 1131"/>
              <p:cNvSpPr>
                <a:spLocks noChangeAspect="1"/>
              </p:cNvSpPr>
              <p:nvPr/>
            </p:nvSpPr>
            <p:spPr>
              <a:xfrm>
                <a:off x="4493197" y="352821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0" name="Oval 1132"/>
              <p:cNvSpPr>
                <a:spLocks noChangeAspect="1"/>
              </p:cNvSpPr>
              <p:nvPr/>
            </p:nvSpPr>
            <p:spPr>
              <a:xfrm>
                <a:off x="4606281"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1" name="Oval 1133"/>
              <p:cNvSpPr>
                <a:spLocks noChangeAspect="1"/>
              </p:cNvSpPr>
              <p:nvPr/>
            </p:nvSpPr>
            <p:spPr>
              <a:xfrm>
                <a:off x="4717857"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2" name="Oval 1134"/>
              <p:cNvSpPr>
                <a:spLocks noChangeAspect="1"/>
              </p:cNvSpPr>
              <p:nvPr/>
            </p:nvSpPr>
            <p:spPr>
              <a:xfrm>
                <a:off x="5055601"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3" name="Oval 1135"/>
              <p:cNvSpPr>
                <a:spLocks noChangeAspect="1"/>
              </p:cNvSpPr>
              <p:nvPr/>
            </p:nvSpPr>
            <p:spPr>
              <a:xfrm>
                <a:off x="6741303"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4" name="Oval 1136"/>
              <p:cNvSpPr>
                <a:spLocks noChangeAspect="1"/>
              </p:cNvSpPr>
              <p:nvPr/>
            </p:nvSpPr>
            <p:spPr>
              <a:xfrm>
                <a:off x="6852879"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5" name="Oval 1137"/>
              <p:cNvSpPr>
                <a:spLocks noChangeAspect="1"/>
              </p:cNvSpPr>
              <p:nvPr/>
            </p:nvSpPr>
            <p:spPr>
              <a:xfrm>
                <a:off x="6965963" y="352821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6" name="Oval 1138"/>
              <p:cNvSpPr>
                <a:spLocks noChangeAspect="1"/>
              </p:cNvSpPr>
              <p:nvPr/>
            </p:nvSpPr>
            <p:spPr>
              <a:xfrm>
                <a:off x="7077539" y="352821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7" name="Oval 1139"/>
              <p:cNvSpPr>
                <a:spLocks noChangeAspect="1"/>
              </p:cNvSpPr>
              <p:nvPr/>
            </p:nvSpPr>
            <p:spPr>
              <a:xfrm>
                <a:off x="7190623"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8" name="Oval 1140"/>
              <p:cNvSpPr>
                <a:spLocks noChangeAspect="1"/>
              </p:cNvSpPr>
              <p:nvPr/>
            </p:nvSpPr>
            <p:spPr>
              <a:xfrm>
                <a:off x="7302199" y="3528215"/>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599" name="Oval 1141"/>
              <p:cNvSpPr>
                <a:spLocks noChangeAspect="1"/>
              </p:cNvSpPr>
              <p:nvPr/>
            </p:nvSpPr>
            <p:spPr>
              <a:xfrm>
                <a:off x="7415282" y="3528215"/>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0" name="Oval 1142"/>
              <p:cNvSpPr>
                <a:spLocks noChangeAspect="1"/>
              </p:cNvSpPr>
              <p:nvPr/>
            </p:nvSpPr>
            <p:spPr>
              <a:xfrm>
                <a:off x="2246598"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1" name="Oval 1143"/>
              <p:cNvSpPr>
                <a:spLocks noChangeAspect="1"/>
              </p:cNvSpPr>
              <p:nvPr/>
            </p:nvSpPr>
            <p:spPr>
              <a:xfrm>
                <a:off x="2358174"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2" name="Oval 1144"/>
              <p:cNvSpPr>
                <a:spLocks noChangeAspect="1"/>
              </p:cNvSpPr>
              <p:nvPr/>
            </p:nvSpPr>
            <p:spPr>
              <a:xfrm>
                <a:off x="2471259"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3" name="Oval 1145"/>
              <p:cNvSpPr>
                <a:spLocks noChangeAspect="1"/>
              </p:cNvSpPr>
              <p:nvPr/>
            </p:nvSpPr>
            <p:spPr>
              <a:xfrm>
                <a:off x="2582835"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4" name="Oval 1146"/>
              <p:cNvSpPr>
                <a:spLocks noChangeAspect="1"/>
              </p:cNvSpPr>
              <p:nvPr/>
            </p:nvSpPr>
            <p:spPr>
              <a:xfrm>
                <a:off x="2695918"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5" name="Oval 1147"/>
              <p:cNvSpPr>
                <a:spLocks noChangeAspect="1"/>
              </p:cNvSpPr>
              <p:nvPr/>
            </p:nvSpPr>
            <p:spPr>
              <a:xfrm>
                <a:off x="2809002"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6" name="Oval 1148"/>
              <p:cNvSpPr>
                <a:spLocks noChangeAspect="1"/>
              </p:cNvSpPr>
              <p:nvPr/>
            </p:nvSpPr>
            <p:spPr>
              <a:xfrm>
                <a:off x="4268537"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7" name="Oval 1149"/>
              <p:cNvSpPr>
                <a:spLocks noChangeAspect="1"/>
              </p:cNvSpPr>
              <p:nvPr/>
            </p:nvSpPr>
            <p:spPr>
              <a:xfrm>
                <a:off x="4381621"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8" name="Oval 1150"/>
              <p:cNvSpPr>
                <a:spLocks noChangeAspect="1"/>
              </p:cNvSpPr>
              <p:nvPr/>
            </p:nvSpPr>
            <p:spPr>
              <a:xfrm>
                <a:off x="4493197"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09" name="Oval 1151"/>
              <p:cNvSpPr>
                <a:spLocks noChangeAspect="1"/>
              </p:cNvSpPr>
              <p:nvPr/>
            </p:nvSpPr>
            <p:spPr>
              <a:xfrm>
                <a:off x="4606281"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0" name="Oval 1152"/>
              <p:cNvSpPr>
                <a:spLocks noChangeAspect="1"/>
              </p:cNvSpPr>
              <p:nvPr/>
            </p:nvSpPr>
            <p:spPr>
              <a:xfrm>
                <a:off x="4717857"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1" name="Oval 1153"/>
              <p:cNvSpPr>
                <a:spLocks noChangeAspect="1"/>
              </p:cNvSpPr>
              <p:nvPr/>
            </p:nvSpPr>
            <p:spPr>
              <a:xfrm>
                <a:off x="5055601"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2" name="Oval 1154"/>
              <p:cNvSpPr>
                <a:spLocks noChangeAspect="1"/>
              </p:cNvSpPr>
              <p:nvPr/>
            </p:nvSpPr>
            <p:spPr>
              <a:xfrm>
                <a:off x="6628219"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3" name="Oval 1155"/>
              <p:cNvSpPr>
                <a:spLocks noChangeAspect="1"/>
              </p:cNvSpPr>
              <p:nvPr/>
            </p:nvSpPr>
            <p:spPr>
              <a:xfrm>
                <a:off x="6741303"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4" name="Oval 1156"/>
              <p:cNvSpPr>
                <a:spLocks noChangeAspect="1"/>
              </p:cNvSpPr>
              <p:nvPr/>
            </p:nvSpPr>
            <p:spPr>
              <a:xfrm>
                <a:off x="6852879"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5" name="Oval 1157"/>
              <p:cNvSpPr>
                <a:spLocks noChangeAspect="1"/>
              </p:cNvSpPr>
              <p:nvPr/>
            </p:nvSpPr>
            <p:spPr>
              <a:xfrm>
                <a:off x="6965963"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6" name="Oval 1158"/>
              <p:cNvSpPr>
                <a:spLocks noChangeAspect="1"/>
              </p:cNvSpPr>
              <p:nvPr/>
            </p:nvSpPr>
            <p:spPr>
              <a:xfrm>
                <a:off x="7077539"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7" name="Oval 1159"/>
              <p:cNvSpPr>
                <a:spLocks noChangeAspect="1"/>
              </p:cNvSpPr>
              <p:nvPr/>
            </p:nvSpPr>
            <p:spPr>
              <a:xfrm>
                <a:off x="7190623"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8" name="Oval 1160"/>
              <p:cNvSpPr>
                <a:spLocks noChangeAspect="1"/>
              </p:cNvSpPr>
              <p:nvPr/>
            </p:nvSpPr>
            <p:spPr>
              <a:xfrm>
                <a:off x="7302199" y="3632252"/>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19" name="Oval 1161"/>
              <p:cNvSpPr>
                <a:spLocks noChangeAspect="1"/>
              </p:cNvSpPr>
              <p:nvPr/>
            </p:nvSpPr>
            <p:spPr>
              <a:xfrm>
                <a:off x="7415282"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0" name="Oval 1162"/>
              <p:cNvSpPr>
                <a:spLocks noChangeAspect="1"/>
              </p:cNvSpPr>
              <p:nvPr/>
            </p:nvSpPr>
            <p:spPr>
              <a:xfrm>
                <a:off x="7526858" y="3632252"/>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1" name="Oval 1163"/>
              <p:cNvSpPr>
                <a:spLocks noChangeAspect="1"/>
              </p:cNvSpPr>
              <p:nvPr/>
            </p:nvSpPr>
            <p:spPr>
              <a:xfrm>
                <a:off x="2246598"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2" name="Oval 1164"/>
              <p:cNvSpPr>
                <a:spLocks noChangeAspect="1"/>
              </p:cNvSpPr>
              <p:nvPr/>
            </p:nvSpPr>
            <p:spPr>
              <a:xfrm>
                <a:off x="2358174"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3" name="Oval 1165"/>
              <p:cNvSpPr>
                <a:spLocks noChangeAspect="1"/>
              </p:cNvSpPr>
              <p:nvPr/>
            </p:nvSpPr>
            <p:spPr>
              <a:xfrm>
                <a:off x="2471259"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4" name="Oval 1166"/>
              <p:cNvSpPr>
                <a:spLocks noChangeAspect="1"/>
              </p:cNvSpPr>
              <p:nvPr/>
            </p:nvSpPr>
            <p:spPr>
              <a:xfrm>
                <a:off x="2582835"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5" name="Oval 1167"/>
              <p:cNvSpPr>
                <a:spLocks noChangeAspect="1"/>
              </p:cNvSpPr>
              <p:nvPr/>
            </p:nvSpPr>
            <p:spPr>
              <a:xfrm>
                <a:off x="2695918"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6" name="Oval 1168"/>
              <p:cNvSpPr>
                <a:spLocks noChangeAspect="1"/>
              </p:cNvSpPr>
              <p:nvPr/>
            </p:nvSpPr>
            <p:spPr>
              <a:xfrm>
                <a:off x="4268537"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7" name="Oval 1169"/>
              <p:cNvSpPr>
                <a:spLocks noChangeAspect="1"/>
              </p:cNvSpPr>
              <p:nvPr/>
            </p:nvSpPr>
            <p:spPr>
              <a:xfrm>
                <a:off x="4381621"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8" name="Oval 1170"/>
              <p:cNvSpPr>
                <a:spLocks noChangeAspect="1"/>
              </p:cNvSpPr>
              <p:nvPr/>
            </p:nvSpPr>
            <p:spPr>
              <a:xfrm>
                <a:off x="4493197"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29" name="Oval 1171"/>
              <p:cNvSpPr>
                <a:spLocks noChangeAspect="1"/>
              </p:cNvSpPr>
              <p:nvPr/>
            </p:nvSpPr>
            <p:spPr>
              <a:xfrm>
                <a:off x="4606281"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0" name="Oval 1172"/>
              <p:cNvSpPr>
                <a:spLocks noChangeAspect="1"/>
              </p:cNvSpPr>
              <p:nvPr/>
            </p:nvSpPr>
            <p:spPr>
              <a:xfrm>
                <a:off x="6628219"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1" name="Oval 1173"/>
              <p:cNvSpPr>
                <a:spLocks noChangeAspect="1"/>
              </p:cNvSpPr>
              <p:nvPr/>
            </p:nvSpPr>
            <p:spPr>
              <a:xfrm>
                <a:off x="6741303"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2" name="Oval 1174"/>
              <p:cNvSpPr>
                <a:spLocks noChangeAspect="1"/>
              </p:cNvSpPr>
              <p:nvPr/>
            </p:nvSpPr>
            <p:spPr>
              <a:xfrm>
                <a:off x="6852879"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3" name="Oval 1175"/>
              <p:cNvSpPr>
                <a:spLocks noChangeAspect="1"/>
              </p:cNvSpPr>
              <p:nvPr/>
            </p:nvSpPr>
            <p:spPr>
              <a:xfrm>
                <a:off x="6965963"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4" name="Oval 1176"/>
              <p:cNvSpPr>
                <a:spLocks noChangeAspect="1"/>
              </p:cNvSpPr>
              <p:nvPr/>
            </p:nvSpPr>
            <p:spPr>
              <a:xfrm>
                <a:off x="7077539"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5" name="Oval 1177"/>
              <p:cNvSpPr>
                <a:spLocks noChangeAspect="1"/>
              </p:cNvSpPr>
              <p:nvPr/>
            </p:nvSpPr>
            <p:spPr>
              <a:xfrm>
                <a:off x="7190623"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6" name="Oval 1178"/>
              <p:cNvSpPr>
                <a:spLocks noChangeAspect="1"/>
              </p:cNvSpPr>
              <p:nvPr/>
            </p:nvSpPr>
            <p:spPr>
              <a:xfrm>
                <a:off x="7302199" y="373628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7" name="Oval 1179"/>
              <p:cNvSpPr>
                <a:spLocks noChangeAspect="1"/>
              </p:cNvSpPr>
              <p:nvPr/>
            </p:nvSpPr>
            <p:spPr>
              <a:xfrm>
                <a:off x="7415282"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8" name="Oval 1180"/>
              <p:cNvSpPr>
                <a:spLocks noChangeAspect="1"/>
              </p:cNvSpPr>
              <p:nvPr/>
            </p:nvSpPr>
            <p:spPr>
              <a:xfrm>
                <a:off x="7526858" y="373628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39" name="Oval 1181"/>
              <p:cNvSpPr>
                <a:spLocks noChangeAspect="1"/>
              </p:cNvSpPr>
              <p:nvPr/>
            </p:nvSpPr>
            <p:spPr>
              <a:xfrm>
                <a:off x="2246598"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0" name="Oval 1182"/>
              <p:cNvSpPr>
                <a:spLocks noChangeAspect="1"/>
              </p:cNvSpPr>
              <p:nvPr/>
            </p:nvSpPr>
            <p:spPr>
              <a:xfrm>
                <a:off x="2358174"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1" name="Oval 1183"/>
              <p:cNvSpPr>
                <a:spLocks noChangeAspect="1"/>
              </p:cNvSpPr>
              <p:nvPr/>
            </p:nvSpPr>
            <p:spPr>
              <a:xfrm>
                <a:off x="2471259" y="383881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2" name="Oval 1184"/>
              <p:cNvSpPr>
                <a:spLocks noChangeAspect="1"/>
              </p:cNvSpPr>
              <p:nvPr/>
            </p:nvSpPr>
            <p:spPr>
              <a:xfrm>
                <a:off x="2582835" y="383881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3" name="Oval 1185"/>
              <p:cNvSpPr>
                <a:spLocks noChangeAspect="1"/>
              </p:cNvSpPr>
              <p:nvPr/>
            </p:nvSpPr>
            <p:spPr>
              <a:xfrm>
                <a:off x="2695918"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4" name="Oval 1186"/>
              <p:cNvSpPr>
                <a:spLocks noChangeAspect="1"/>
              </p:cNvSpPr>
              <p:nvPr/>
            </p:nvSpPr>
            <p:spPr>
              <a:xfrm>
                <a:off x="4381621"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5" name="Oval 1187"/>
              <p:cNvSpPr>
                <a:spLocks noChangeAspect="1"/>
              </p:cNvSpPr>
              <p:nvPr/>
            </p:nvSpPr>
            <p:spPr>
              <a:xfrm>
                <a:off x="4493197"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6" name="Oval 1188"/>
              <p:cNvSpPr>
                <a:spLocks noChangeAspect="1"/>
              </p:cNvSpPr>
              <p:nvPr/>
            </p:nvSpPr>
            <p:spPr>
              <a:xfrm>
                <a:off x="4606281" y="383881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7" name="Oval 1189"/>
              <p:cNvSpPr>
                <a:spLocks noChangeAspect="1"/>
              </p:cNvSpPr>
              <p:nvPr/>
            </p:nvSpPr>
            <p:spPr>
              <a:xfrm>
                <a:off x="6628219"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8" name="Oval 1190"/>
              <p:cNvSpPr>
                <a:spLocks noChangeAspect="1"/>
              </p:cNvSpPr>
              <p:nvPr/>
            </p:nvSpPr>
            <p:spPr>
              <a:xfrm>
                <a:off x="6741303" y="383881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49" name="Oval 1191"/>
              <p:cNvSpPr>
                <a:spLocks noChangeAspect="1"/>
              </p:cNvSpPr>
              <p:nvPr/>
            </p:nvSpPr>
            <p:spPr>
              <a:xfrm>
                <a:off x="7077539"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0" name="Oval 1192"/>
              <p:cNvSpPr>
                <a:spLocks noChangeAspect="1"/>
              </p:cNvSpPr>
              <p:nvPr/>
            </p:nvSpPr>
            <p:spPr>
              <a:xfrm>
                <a:off x="7190623" y="383881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1" name="Oval 1193"/>
              <p:cNvSpPr>
                <a:spLocks noChangeAspect="1"/>
              </p:cNvSpPr>
              <p:nvPr/>
            </p:nvSpPr>
            <p:spPr>
              <a:xfrm>
                <a:off x="7302199" y="3838819"/>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2" name="Oval 1194"/>
              <p:cNvSpPr>
                <a:spLocks noChangeAspect="1"/>
              </p:cNvSpPr>
              <p:nvPr/>
            </p:nvSpPr>
            <p:spPr>
              <a:xfrm>
                <a:off x="7415282" y="3838819"/>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3" name="Oval 1195"/>
              <p:cNvSpPr>
                <a:spLocks noChangeAspect="1"/>
              </p:cNvSpPr>
              <p:nvPr/>
            </p:nvSpPr>
            <p:spPr>
              <a:xfrm>
                <a:off x="2246598" y="3942855"/>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4" name="Oval 1196"/>
              <p:cNvSpPr>
                <a:spLocks noChangeAspect="1"/>
              </p:cNvSpPr>
              <p:nvPr/>
            </p:nvSpPr>
            <p:spPr>
              <a:xfrm>
                <a:off x="2358174" y="3942855"/>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5" name="Oval 1197"/>
              <p:cNvSpPr>
                <a:spLocks noChangeAspect="1"/>
              </p:cNvSpPr>
              <p:nvPr/>
            </p:nvSpPr>
            <p:spPr>
              <a:xfrm>
                <a:off x="2471259" y="3942855"/>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6" name="Oval 1198"/>
              <p:cNvSpPr>
                <a:spLocks noChangeAspect="1"/>
              </p:cNvSpPr>
              <p:nvPr/>
            </p:nvSpPr>
            <p:spPr>
              <a:xfrm>
                <a:off x="2582835" y="3942855"/>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7" name="Oval 1199"/>
              <p:cNvSpPr>
                <a:spLocks noChangeAspect="1"/>
              </p:cNvSpPr>
              <p:nvPr/>
            </p:nvSpPr>
            <p:spPr>
              <a:xfrm>
                <a:off x="4381621" y="3942855"/>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8" name="Oval 1200"/>
              <p:cNvSpPr>
                <a:spLocks noChangeAspect="1"/>
              </p:cNvSpPr>
              <p:nvPr/>
            </p:nvSpPr>
            <p:spPr>
              <a:xfrm>
                <a:off x="7190623" y="3942855"/>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59" name="Oval 1201"/>
              <p:cNvSpPr>
                <a:spLocks noChangeAspect="1"/>
              </p:cNvSpPr>
              <p:nvPr/>
            </p:nvSpPr>
            <p:spPr>
              <a:xfrm>
                <a:off x="7302199" y="3942855"/>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0" name="Oval 1202"/>
              <p:cNvSpPr>
                <a:spLocks noChangeAspect="1"/>
              </p:cNvSpPr>
              <p:nvPr/>
            </p:nvSpPr>
            <p:spPr>
              <a:xfrm>
                <a:off x="7415282" y="3942855"/>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1" name="Oval 1203"/>
              <p:cNvSpPr>
                <a:spLocks noChangeAspect="1"/>
              </p:cNvSpPr>
              <p:nvPr/>
            </p:nvSpPr>
            <p:spPr>
              <a:xfrm>
                <a:off x="8089262" y="3942855"/>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2" name="Oval 1204"/>
              <p:cNvSpPr>
                <a:spLocks noChangeAspect="1"/>
              </p:cNvSpPr>
              <p:nvPr/>
            </p:nvSpPr>
            <p:spPr>
              <a:xfrm>
                <a:off x="2246598" y="404689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3" name="Oval 1205"/>
              <p:cNvSpPr>
                <a:spLocks noChangeAspect="1"/>
              </p:cNvSpPr>
              <p:nvPr/>
            </p:nvSpPr>
            <p:spPr>
              <a:xfrm>
                <a:off x="2358174" y="404689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4" name="Oval 1206"/>
              <p:cNvSpPr>
                <a:spLocks noChangeAspect="1"/>
              </p:cNvSpPr>
              <p:nvPr/>
            </p:nvSpPr>
            <p:spPr>
              <a:xfrm>
                <a:off x="2471259" y="404689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5" name="Oval 1207"/>
              <p:cNvSpPr>
                <a:spLocks noChangeAspect="1"/>
              </p:cNvSpPr>
              <p:nvPr/>
            </p:nvSpPr>
            <p:spPr>
              <a:xfrm>
                <a:off x="7302199" y="404689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6" name="Oval 1208"/>
              <p:cNvSpPr>
                <a:spLocks noChangeAspect="1"/>
              </p:cNvSpPr>
              <p:nvPr/>
            </p:nvSpPr>
            <p:spPr>
              <a:xfrm>
                <a:off x="7415282" y="4046893"/>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7" name="Oval 1209"/>
              <p:cNvSpPr>
                <a:spLocks noChangeAspect="1"/>
              </p:cNvSpPr>
              <p:nvPr/>
            </p:nvSpPr>
            <p:spPr>
              <a:xfrm>
                <a:off x="8089262" y="4046893"/>
                <a:ext cx="85943"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8" name="Oval 1210"/>
              <p:cNvSpPr>
                <a:spLocks noChangeAspect="1"/>
              </p:cNvSpPr>
              <p:nvPr/>
            </p:nvSpPr>
            <p:spPr>
              <a:xfrm>
                <a:off x="2246598" y="415093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69" name="Oval 1211"/>
              <p:cNvSpPr>
                <a:spLocks noChangeAspect="1"/>
              </p:cNvSpPr>
              <p:nvPr/>
            </p:nvSpPr>
            <p:spPr>
              <a:xfrm>
                <a:off x="2358174" y="415093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0" name="Oval 1212"/>
              <p:cNvSpPr>
                <a:spLocks noChangeAspect="1"/>
              </p:cNvSpPr>
              <p:nvPr/>
            </p:nvSpPr>
            <p:spPr>
              <a:xfrm>
                <a:off x="7415282" y="415093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1" name="Oval 1213"/>
              <p:cNvSpPr>
                <a:spLocks noChangeAspect="1"/>
              </p:cNvSpPr>
              <p:nvPr/>
            </p:nvSpPr>
            <p:spPr>
              <a:xfrm>
                <a:off x="7976178" y="4150930"/>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2" name="Oval 1214"/>
              <p:cNvSpPr>
                <a:spLocks noChangeAspect="1"/>
              </p:cNvSpPr>
              <p:nvPr/>
            </p:nvSpPr>
            <p:spPr>
              <a:xfrm>
                <a:off x="2246598" y="425496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3" name="Oval 1215"/>
              <p:cNvSpPr>
                <a:spLocks noChangeAspect="1"/>
              </p:cNvSpPr>
              <p:nvPr/>
            </p:nvSpPr>
            <p:spPr>
              <a:xfrm>
                <a:off x="2358174" y="425496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4" name="Oval 1216"/>
              <p:cNvSpPr>
                <a:spLocks noChangeAspect="1"/>
              </p:cNvSpPr>
              <p:nvPr/>
            </p:nvSpPr>
            <p:spPr>
              <a:xfrm>
                <a:off x="7864602" y="425496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5" name="Oval 1217"/>
              <p:cNvSpPr>
                <a:spLocks noChangeAspect="1"/>
              </p:cNvSpPr>
              <p:nvPr/>
            </p:nvSpPr>
            <p:spPr>
              <a:xfrm>
                <a:off x="2246598" y="435749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6" name="Oval 1218"/>
              <p:cNvSpPr>
                <a:spLocks noChangeAspect="1"/>
              </p:cNvSpPr>
              <p:nvPr/>
            </p:nvSpPr>
            <p:spPr>
              <a:xfrm>
                <a:off x="2358174" y="4357497"/>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7" name="Oval 1219"/>
              <p:cNvSpPr>
                <a:spLocks noChangeAspect="1"/>
              </p:cNvSpPr>
              <p:nvPr/>
            </p:nvSpPr>
            <p:spPr>
              <a:xfrm>
                <a:off x="2246598" y="4461533"/>
                <a:ext cx="85944"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8" name="Oval 1220"/>
              <p:cNvSpPr>
                <a:spLocks noChangeAspect="1"/>
              </p:cNvSpPr>
              <p:nvPr/>
            </p:nvSpPr>
            <p:spPr>
              <a:xfrm>
                <a:off x="2246598" y="456557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79" name="Oval 1221"/>
              <p:cNvSpPr>
                <a:spLocks noChangeAspect="1"/>
              </p:cNvSpPr>
              <p:nvPr/>
            </p:nvSpPr>
            <p:spPr>
              <a:xfrm>
                <a:off x="2358174" y="4565571"/>
                <a:ext cx="85944" cy="85943"/>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80" name="Oval 1222"/>
              <p:cNvSpPr>
                <a:spLocks noChangeAspect="1"/>
              </p:cNvSpPr>
              <p:nvPr/>
            </p:nvSpPr>
            <p:spPr>
              <a:xfrm>
                <a:off x="3707642"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9681" name="Oval 1223"/>
              <p:cNvSpPr>
                <a:spLocks noChangeAspect="1"/>
              </p:cNvSpPr>
              <p:nvPr/>
            </p:nvSpPr>
            <p:spPr>
              <a:xfrm>
                <a:off x="3819218" y="1557541"/>
                <a:ext cx="85943" cy="85944"/>
              </a:xfrm>
              <a:prstGeom prst="ellipse">
                <a:avLst/>
              </a:prstGeom>
              <a:solidFill>
                <a:schemeClr val="bg1"/>
              </a:solidFill>
              <a:ln w="9525">
                <a:noFill/>
              </a:ln>
            </p:spPr>
            <p:txBody>
              <a:bodyPr wrap="none" anchor="ctr"/>
              <a:p>
                <a:endParaRPr lang="zh-CN" altLang="zh-CN" dirty="0">
                  <a:solidFill>
                    <a:srgbClr val="292929"/>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8440" name="Oval 1314"/>
            <p:cNvSpPr/>
            <p:nvPr/>
          </p:nvSpPr>
          <p:spPr>
            <a:xfrm>
              <a:off x="1476600" y="1175837"/>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1" name="Oval 1318"/>
            <p:cNvSpPr/>
            <p:nvPr/>
          </p:nvSpPr>
          <p:spPr>
            <a:xfrm>
              <a:off x="705857" y="1256634"/>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2" name="Oval 1319"/>
            <p:cNvSpPr/>
            <p:nvPr/>
          </p:nvSpPr>
          <p:spPr>
            <a:xfrm>
              <a:off x="1374094" y="1410347"/>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3" name="Oval 1320"/>
            <p:cNvSpPr/>
            <p:nvPr/>
          </p:nvSpPr>
          <p:spPr>
            <a:xfrm>
              <a:off x="1610638" y="1083212"/>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4" name="Oval 1321"/>
            <p:cNvSpPr/>
            <p:nvPr/>
          </p:nvSpPr>
          <p:spPr>
            <a:xfrm>
              <a:off x="638835" y="911762"/>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5" name="Oval 1322"/>
            <p:cNvSpPr/>
            <p:nvPr/>
          </p:nvSpPr>
          <p:spPr>
            <a:xfrm>
              <a:off x="3382749" y="740312"/>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6" name="Oval 1324"/>
            <p:cNvSpPr/>
            <p:nvPr/>
          </p:nvSpPr>
          <p:spPr>
            <a:xfrm>
              <a:off x="2738166" y="959057"/>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7" name="Oval 1325"/>
            <p:cNvSpPr/>
            <p:nvPr/>
          </p:nvSpPr>
          <p:spPr>
            <a:xfrm>
              <a:off x="2990480" y="667397"/>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8" name="Oval 1326"/>
            <p:cNvSpPr/>
            <p:nvPr/>
          </p:nvSpPr>
          <p:spPr>
            <a:xfrm>
              <a:off x="3081156" y="953147"/>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49" name="Oval 1327"/>
            <p:cNvSpPr/>
            <p:nvPr/>
          </p:nvSpPr>
          <p:spPr>
            <a:xfrm>
              <a:off x="2984568" y="1026062"/>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0" name="Oval 1328"/>
            <p:cNvSpPr/>
            <p:nvPr/>
          </p:nvSpPr>
          <p:spPr>
            <a:xfrm>
              <a:off x="2031157" y="2323125"/>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1" name="Oval 1329"/>
            <p:cNvSpPr/>
            <p:nvPr/>
          </p:nvSpPr>
          <p:spPr>
            <a:xfrm>
              <a:off x="4705426" y="1467497"/>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2" name="Oval 1330"/>
            <p:cNvSpPr/>
            <p:nvPr/>
          </p:nvSpPr>
          <p:spPr>
            <a:xfrm>
              <a:off x="4926201" y="1197512"/>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3" name="Oval 1331"/>
            <p:cNvSpPr/>
            <p:nvPr/>
          </p:nvSpPr>
          <p:spPr>
            <a:xfrm>
              <a:off x="4526047" y="2054762"/>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4" name="Oval 1332"/>
            <p:cNvSpPr/>
            <p:nvPr/>
          </p:nvSpPr>
          <p:spPr>
            <a:xfrm>
              <a:off x="5286933" y="2685384"/>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5" name="Oval 1333"/>
            <p:cNvSpPr/>
            <p:nvPr/>
          </p:nvSpPr>
          <p:spPr>
            <a:xfrm>
              <a:off x="5097696" y="1106859"/>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6" name="Oval 1334"/>
            <p:cNvSpPr/>
            <p:nvPr/>
          </p:nvSpPr>
          <p:spPr>
            <a:xfrm>
              <a:off x="5139092" y="1238897"/>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57" name="Oval 1335"/>
            <p:cNvSpPr/>
            <p:nvPr/>
          </p:nvSpPr>
          <p:spPr>
            <a:xfrm>
              <a:off x="3635062" y="1449759"/>
              <a:ext cx="234447" cy="234386"/>
            </a:xfrm>
            <a:prstGeom prst="ellipse">
              <a:avLst/>
            </a:prstGeom>
            <a:solidFill>
              <a:srgbClr val="4BACC6">
                <a:alpha val="59999"/>
              </a:srgbClr>
            </a:solidFill>
            <a:ln w="3175">
              <a:noFill/>
            </a:ln>
          </p:spPr>
          <p:txBody>
            <a:bodyPr lIns="68586" tIns="34293" rIns="68586" bIns="34293"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8458" name="Group 9"/>
            <p:cNvGrpSpPr/>
            <p:nvPr/>
          </p:nvGrpSpPr>
          <p:grpSpPr>
            <a:xfrm>
              <a:off x="681383" y="784589"/>
              <a:ext cx="4347531" cy="1430599"/>
              <a:chOff x="0" y="0"/>
              <a:chExt cx="5795198" cy="1907465"/>
            </a:xfrm>
          </p:grpSpPr>
          <p:sp>
            <p:nvSpPr>
              <p:cNvPr id="18459" name="Oval 1268"/>
              <p:cNvSpPr/>
              <p:nvPr/>
            </p:nvSpPr>
            <p:spPr>
              <a:xfrm>
                <a:off x="0" y="305110"/>
                <a:ext cx="312515" cy="312515"/>
              </a:xfrm>
              <a:prstGeom prst="ellipse">
                <a:avLst/>
              </a:prstGeom>
              <a:solidFill>
                <a:srgbClr val="E6FA6F"/>
              </a:solidFill>
              <a:ln w="3175">
                <a:noFill/>
              </a:ln>
            </p:spPr>
            <p:txBody>
              <a:bodyPr lIns="91436" tIns="45718" rIns="91436" bIns="45718"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0" name="Oval 1264"/>
              <p:cNvSpPr/>
              <p:nvPr/>
            </p:nvSpPr>
            <p:spPr>
              <a:xfrm>
                <a:off x="1172410" y="420420"/>
                <a:ext cx="312515" cy="312515"/>
              </a:xfrm>
              <a:prstGeom prst="ellipse">
                <a:avLst/>
              </a:prstGeom>
              <a:solidFill>
                <a:srgbClr val="E6FA6F"/>
              </a:solidFill>
              <a:ln w="3175">
                <a:noFill/>
              </a:ln>
            </p:spPr>
            <p:txBody>
              <a:bodyPr lIns="91436" tIns="45718" rIns="91436" bIns="45718"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1" name="Oval 1269"/>
              <p:cNvSpPr/>
              <p:nvPr/>
            </p:nvSpPr>
            <p:spPr>
              <a:xfrm>
                <a:off x="834482" y="146556"/>
                <a:ext cx="312515" cy="312515"/>
              </a:xfrm>
              <a:prstGeom prst="ellipse">
                <a:avLst/>
              </a:prstGeom>
              <a:solidFill>
                <a:srgbClr val="E6FA6F"/>
              </a:solidFill>
              <a:ln w="3175">
                <a:noFill/>
              </a:ln>
            </p:spPr>
            <p:txBody>
              <a:bodyPr lIns="91436" tIns="45718" rIns="91436" bIns="45718"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2" name="Oval 1270"/>
              <p:cNvSpPr/>
              <p:nvPr/>
            </p:nvSpPr>
            <p:spPr>
              <a:xfrm>
                <a:off x="547380" y="729079"/>
                <a:ext cx="312515" cy="312515"/>
              </a:xfrm>
              <a:prstGeom prst="ellipse">
                <a:avLst/>
              </a:prstGeom>
              <a:solidFill>
                <a:srgbClr val="E6FA6F"/>
              </a:solidFill>
              <a:ln w="3175">
                <a:noFill/>
              </a:ln>
            </p:spPr>
            <p:txBody>
              <a:bodyPr lIns="91436" tIns="45718" rIns="91436" bIns="45718"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3" name="Oval 1272"/>
              <p:cNvSpPr/>
              <p:nvPr/>
            </p:nvSpPr>
            <p:spPr>
              <a:xfrm>
                <a:off x="2915488" y="23197"/>
                <a:ext cx="312515" cy="312515"/>
              </a:xfrm>
              <a:prstGeom prst="ellipse">
                <a:avLst/>
              </a:prstGeom>
              <a:solidFill>
                <a:srgbClr val="E6FA6F"/>
              </a:solidFill>
              <a:ln w="3175">
                <a:noFill/>
              </a:ln>
            </p:spPr>
            <p:txBody>
              <a:bodyPr lIns="91436" tIns="45718" rIns="91436" bIns="45718"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4" name="Oval 1308"/>
              <p:cNvSpPr/>
              <p:nvPr/>
            </p:nvSpPr>
            <p:spPr>
              <a:xfrm>
                <a:off x="2581828" y="0"/>
                <a:ext cx="312515" cy="312515"/>
              </a:xfrm>
              <a:prstGeom prst="ellipse">
                <a:avLst/>
              </a:prstGeom>
              <a:solidFill>
                <a:srgbClr val="E6FA6F"/>
              </a:solidFill>
              <a:ln w="3175">
                <a:noFill/>
              </a:ln>
            </p:spPr>
            <p:txBody>
              <a:bodyPr lIns="91436" tIns="45718" rIns="91436" bIns="45718" anchor="ctr"/>
              <a:p>
                <a:pPr algn="ctr"/>
                <a:endParaRPr lang="zh-CN" altLang="zh-CN" sz="17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5" name="Oval 1309"/>
              <p:cNvSpPr/>
              <p:nvPr/>
            </p:nvSpPr>
            <p:spPr>
              <a:xfrm>
                <a:off x="5482683" y="906356"/>
                <a:ext cx="312515" cy="312515"/>
              </a:xfrm>
              <a:prstGeom prst="ellipse">
                <a:avLst/>
              </a:prstGeom>
              <a:solidFill>
                <a:srgbClr val="E6FA6F"/>
              </a:solidFill>
              <a:ln w="3175">
                <a:noFill/>
              </a:ln>
            </p:spPr>
            <p:txBody>
              <a:bodyPr lIns="91436" tIns="45718" rIns="91436" bIns="45718"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466" name="Oval 1310"/>
              <p:cNvSpPr/>
              <p:nvPr/>
            </p:nvSpPr>
            <p:spPr>
              <a:xfrm>
                <a:off x="5071750" y="1594950"/>
                <a:ext cx="312515" cy="312515"/>
              </a:xfrm>
              <a:prstGeom prst="ellipse">
                <a:avLst/>
              </a:prstGeom>
              <a:solidFill>
                <a:srgbClr val="E6FA6F"/>
              </a:solidFill>
              <a:ln w="3175">
                <a:noFill/>
              </a:ln>
            </p:spPr>
            <p:txBody>
              <a:bodyPr lIns="91436" tIns="45718" rIns="91436" bIns="45718"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sp>
        <p:nvSpPr>
          <p:cNvPr id="21729" name="TextBox 1266"/>
          <p:cNvSpPr/>
          <p:nvPr/>
        </p:nvSpPr>
        <p:spPr>
          <a:xfrm>
            <a:off x="539750" y="3355975"/>
            <a:ext cx="2625725" cy="1384300"/>
          </a:xfrm>
          <a:prstGeom prst="rect">
            <a:avLst/>
          </a:prstGeom>
          <a:noFill/>
          <a:ln w="9525">
            <a:noFill/>
          </a:ln>
        </p:spPr>
        <p:txBody>
          <a:bodyPr>
            <a:spAutoFit/>
          </a:bodyPr>
          <a:p>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单击输入文字内容单击输入文字内容单击输入文字内容单击输入文字内容单击输入文字内容单击输入文字内容单击输入文字内容单击输入文字内容单击输入文字内容单击输入文字</a:t>
            </a:r>
            <a:endParaRPr lang="zh-CN" altLang="en-US" dirty="0">
              <a:latin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ppt_w</p:attrName>
                                        </p:attrNameLst>
                                      </p:cBhvr>
                                      <p:tavLst>
                                        <p:tav tm="0">
                                          <p:val>
                                            <p:strVal val="#ppt_w*0.70"/>
                                          </p:val>
                                        </p:tav>
                                        <p:tav tm="100000">
                                          <p:val>
                                            <p:strVal val="#ppt_w"/>
                                          </p:val>
                                        </p:tav>
                                      </p:tavLst>
                                    </p:anim>
                                    <p:anim calcmode="lin" valueType="num">
                                      <p:cBhvr>
                                        <p:cTn id="8" dur="1000" fill="hold"/>
                                        <p:tgtEl>
                                          <p:spTgt spid="20485"/>
                                        </p:tgtEl>
                                        <p:attrNameLst>
                                          <p:attrName>ppt_h</p:attrName>
                                        </p:attrNameLst>
                                      </p:cBhvr>
                                      <p:tavLst>
                                        <p:tav tm="0">
                                          <p:val>
                                            <p:strVal val="#ppt_h"/>
                                          </p:val>
                                        </p:tav>
                                        <p:tav tm="100000">
                                          <p:val>
                                            <p:strVal val="#ppt_h"/>
                                          </p:val>
                                        </p:tav>
                                      </p:tavLst>
                                    </p:anim>
                                    <p:animEffect filter="fade">
                                      <p:cBhvr>
                                        <p:cTn id="9" dur="1000"/>
                                        <p:tgtEl>
                                          <p:spTgt spid="20485"/>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484"/>
                                        </p:tgtEl>
                                        <p:attrNameLst>
                                          <p:attrName>style.visibility</p:attrName>
                                        </p:attrNameLst>
                                      </p:cBhvr>
                                      <p:to>
                                        <p:strVal val="visible"/>
                                      </p:to>
                                    </p:set>
                                    <p:anim calcmode="lin" valueType="num">
                                      <p:cBhvr>
                                        <p:cTn id="13" dur="500" fill="hold"/>
                                        <p:tgtEl>
                                          <p:spTgt spid="2048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484"/>
                                        </p:tgtEl>
                                        <p:attrNameLst>
                                          <p:attrName>ppt_y</p:attrName>
                                        </p:attrNameLst>
                                      </p:cBhvr>
                                      <p:tavLst>
                                        <p:tav tm="0">
                                          <p:val>
                                            <p:strVal val="#ppt_y"/>
                                          </p:val>
                                        </p:tav>
                                        <p:tav tm="100000">
                                          <p:val>
                                            <p:strVal val="#ppt_y"/>
                                          </p:val>
                                        </p:tav>
                                      </p:tavLst>
                                    </p:anim>
                                    <p:anim calcmode="lin" valueType="num">
                                      <p:cBhvr>
                                        <p:cTn id="15" dur="500" fill="hold"/>
                                        <p:tgtEl>
                                          <p:spTgt spid="2048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484"/>
                                        </p:tgtEl>
                                        <p:attrNameLst>
                                          <p:attrName>ppt_w</p:attrName>
                                        </p:attrNameLst>
                                      </p:cBhvr>
                                      <p:tavLst>
                                        <p:tav tm="0">
                                          <p:val>
                                            <p:strVal val="#ppt_w/10"/>
                                          </p:val>
                                        </p:tav>
                                        <p:tav tm="50000">
                                          <p:val>
                                            <p:strVal val="#ppt_w+.01"/>
                                          </p:val>
                                        </p:tav>
                                        <p:tav tm="100000">
                                          <p:val>
                                            <p:strVal val="#ppt_w"/>
                                          </p:val>
                                        </p:tav>
                                      </p:tavLst>
                                    </p:anim>
                                    <p:animEffect filter="fade">
                                      <p:cBhvr>
                                        <p:cTn id="17" dur="500" tmFilter="0,0; .5, 1; 1, 1"/>
                                        <p:tgtEl>
                                          <p:spTgt spid="20484"/>
                                        </p:tgtEl>
                                      </p:cBhvr>
                                    </p:animEffect>
                                  </p:childTnLst>
                                </p:cTn>
                              </p:par>
                            </p:childTnLst>
                          </p:cTn>
                        </p:par>
                        <p:par>
                          <p:cTn id="18" fill="hold">
                            <p:stCondLst>
                              <p:cond delay="1850"/>
                            </p:stCondLst>
                            <p:childTnLst>
                              <p:par>
                                <p:cTn id="19" presetID="41" presetClass="entr" presetSubtype="0" fill="hold" grpId="0" nodeType="afterEffect">
                                  <p:stCondLst>
                                    <p:cond delay="0"/>
                                  </p:stCondLst>
                                  <p:iterate type="lt">
                                    <p:tmPct val="1818"/>
                                  </p:iterate>
                                  <p:childTnLst>
                                    <p:set>
                                      <p:cBhvr>
                                        <p:cTn id="20" dur="1" fill="hold">
                                          <p:stCondLst>
                                            <p:cond delay="0"/>
                                          </p:stCondLst>
                                        </p:cTn>
                                        <p:tgtEl>
                                          <p:spTgt spid="21729"/>
                                        </p:tgtEl>
                                        <p:attrNameLst>
                                          <p:attrName>style.visibility</p:attrName>
                                        </p:attrNameLst>
                                      </p:cBhvr>
                                      <p:to>
                                        <p:strVal val="visible"/>
                                      </p:to>
                                    </p:set>
                                    <p:anim calcmode="lin" valueType="num">
                                      <p:cBhvr>
                                        <p:cTn id="21" dur="500" fill="hold"/>
                                        <p:tgtEl>
                                          <p:spTgt spid="217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1729"/>
                                        </p:tgtEl>
                                        <p:attrNameLst>
                                          <p:attrName>ppt_y</p:attrName>
                                        </p:attrNameLst>
                                      </p:cBhvr>
                                      <p:tavLst>
                                        <p:tav tm="0">
                                          <p:val>
                                            <p:strVal val="#ppt_y"/>
                                          </p:val>
                                        </p:tav>
                                        <p:tav tm="100000">
                                          <p:val>
                                            <p:strVal val="#ppt_y"/>
                                          </p:val>
                                        </p:tav>
                                      </p:tavLst>
                                    </p:anim>
                                    <p:anim calcmode="lin" valueType="num">
                                      <p:cBhvr>
                                        <p:cTn id="23" dur="500" fill="hold"/>
                                        <p:tgtEl>
                                          <p:spTgt spid="217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1729"/>
                                        </p:tgtEl>
                                        <p:attrNameLst>
                                          <p:attrName>ppt_w</p:attrName>
                                        </p:attrNameLst>
                                      </p:cBhvr>
                                      <p:tavLst>
                                        <p:tav tm="0">
                                          <p:val>
                                            <p:strVal val="#ppt_w/10"/>
                                          </p:val>
                                        </p:tav>
                                        <p:tav tm="50000">
                                          <p:val>
                                            <p:strVal val="#ppt_w+.01"/>
                                          </p:val>
                                        </p:tav>
                                        <p:tav tm="100000">
                                          <p:val>
                                            <p:strVal val="#ppt_w"/>
                                          </p:val>
                                        </p:tav>
                                      </p:tavLst>
                                    </p:anim>
                                    <p:animEffect filter="fade">
                                      <p:cBhvr>
                                        <p:cTn id="25" dur="500" tmFilter="0,0; .5, 1; 1, 1"/>
                                        <p:tgtEl>
                                          <p:spTgt spid="21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animBg="1"/>
      <p:bldP spid="21729"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51"/>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2532" name="Picture 2" descr="C:\Users\asus\Desktop\商务图\20130710jpg007.jpg"/>
          <p:cNvPicPr>
            <a:picLocks noChangeAspect="1"/>
          </p:cNvPicPr>
          <p:nvPr/>
        </p:nvPicPr>
        <p:blipFill>
          <a:blip r:embed="rId1">
            <a:grayscl/>
          </a:blip>
          <a:stretch>
            <a:fillRect/>
          </a:stretch>
        </p:blipFill>
        <p:spPr>
          <a:xfrm>
            <a:off x="6234113" y="3044825"/>
            <a:ext cx="1781175" cy="1441450"/>
          </a:xfrm>
          <a:prstGeom prst="rect">
            <a:avLst/>
          </a:prstGeom>
          <a:noFill/>
          <a:ln w="9525">
            <a:noFill/>
          </a:ln>
        </p:spPr>
      </p:pic>
      <p:pic>
        <p:nvPicPr>
          <p:cNvPr id="22533" name="Picture 3" descr="C:\Users\asus\Desktop\商务图\20130613jpg004.jpg"/>
          <p:cNvPicPr>
            <a:picLocks noChangeAspect="1"/>
          </p:cNvPicPr>
          <p:nvPr/>
        </p:nvPicPr>
        <p:blipFill>
          <a:blip r:embed="rId2">
            <a:grayscl/>
          </a:blip>
          <a:stretch>
            <a:fillRect/>
          </a:stretch>
        </p:blipFill>
        <p:spPr>
          <a:xfrm>
            <a:off x="6578600" y="1371600"/>
            <a:ext cx="1809750" cy="1439863"/>
          </a:xfrm>
          <a:prstGeom prst="rect">
            <a:avLst/>
          </a:prstGeom>
          <a:noFill/>
          <a:ln w="9525">
            <a:noFill/>
          </a:ln>
        </p:spPr>
      </p:pic>
      <p:pic>
        <p:nvPicPr>
          <p:cNvPr id="22534" name="Picture 4" descr="C:\Users\asus\Desktop\商务图\20130618jpg003.jpg"/>
          <p:cNvPicPr>
            <a:picLocks noChangeAspect="1"/>
          </p:cNvPicPr>
          <p:nvPr/>
        </p:nvPicPr>
        <p:blipFill>
          <a:blip r:embed="rId3">
            <a:grayscl/>
          </a:blip>
          <a:stretch>
            <a:fillRect/>
          </a:stretch>
        </p:blipFill>
        <p:spPr>
          <a:xfrm>
            <a:off x="4506913" y="1373188"/>
            <a:ext cx="2159000" cy="1439862"/>
          </a:xfrm>
          <a:prstGeom prst="rect">
            <a:avLst/>
          </a:prstGeom>
          <a:noFill/>
          <a:ln w="9525">
            <a:noFill/>
          </a:ln>
        </p:spPr>
      </p:pic>
      <p:pic>
        <p:nvPicPr>
          <p:cNvPr id="22535" name="Picture 5" descr="C:\Users\asus\Desktop\商务图\20130710jpg006.jpg"/>
          <p:cNvPicPr>
            <a:picLocks noChangeAspect="1"/>
          </p:cNvPicPr>
          <p:nvPr/>
        </p:nvPicPr>
        <p:blipFill>
          <a:blip r:embed="rId4">
            <a:grayscl/>
          </a:blip>
          <a:stretch>
            <a:fillRect/>
          </a:stretch>
        </p:blipFill>
        <p:spPr>
          <a:xfrm>
            <a:off x="4073525" y="3028950"/>
            <a:ext cx="2160588" cy="1441450"/>
          </a:xfrm>
          <a:prstGeom prst="rect">
            <a:avLst/>
          </a:prstGeom>
          <a:noFill/>
          <a:ln w="9525">
            <a:noFill/>
          </a:ln>
        </p:spPr>
      </p:pic>
      <p:sp>
        <p:nvSpPr>
          <p:cNvPr id="22536" name="矩形 37"/>
          <p:cNvSpPr/>
          <p:nvPr/>
        </p:nvSpPr>
        <p:spPr>
          <a:xfrm>
            <a:off x="1069975" y="842963"/>
            <a:ext cx="2447925" cy="461962"/>
          </a:xfrm>
          <a:prstGeom prst="rect">
            <a:avLst/>
          </a:prstGeom>
          <a:noFill/>
          <a:ln w="9525">
            <a:noFill/>
          </a:ln>
        </p:spPr>
        <p:txBody>
          <a:bodyPr>
            <a:spAutoFit/>
          </a:bodyPr>
          <a:p>
            <a:r>
              <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Contents</a:t>
            </a:r>
            <a:endPar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2537" name="矩形 38"/>
          <p:cNvSpPr/>
          <p:nvPr/>
        </p:nvSpPr>
        <p:spPr>
          <a:xfrm>
            <a:off x="1116013" y="1401763"/>
            <a:ext cx="2198687" cy="252412"/>
          </a:xfrm>
          <a:prstGeom prst="rect">
            <a:avLst/>
          </a:prstGeom>
          <a:solidFill>
            <a:schemeClr val="bg1"/>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2538" name="TextBox 39"/>
          <p:cNvSpPr/>
          <p:nvPr/>
        </p:nvSpPr>
        <p:spPr>
          <a:xfrm>
            <a:off x="1692275" y="2019300"/>
            <a:ext cx="1871663" cy="339725"/>
          </a:xfrm>
          <a:prstGeom prst="rect">
            <a:avLst/>
          </a:prstGeom>
          <a:noFill/>
          <a:ln w="9525">
            <a:noFill/>
          </a:ln>
        </p:spPr>
        <p:txBody>
          <a:bodyPr>
            <a:spAutoFit/>
          </a:bodyPr>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单击输入标题内容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22539" name="组合 40"/>
          <p:cNvGrpSpPr/>
          <p:nvPr/>
        </p:nvGrpSpPr>
        <p:grpSpPr>
          <a:xfrm>
            <a:off x="1116013" y="3324225"/>
            <a:ext cx="468312" cy="469900"/>
            <a:chOff x="0" y="0"/>
            <a:chExt cx="468000" cy="469038"/>
          </a:xfrm>
        </p:grpSpPr>
        <p:sp>
          <p:nvSpPr>
            <p:cNvPr id="20503" name="椭圆 41"/>
            <p:cNvSpPr/>
            <p:nvPr/>
          </p:nvSpPr>
          <p:spPr>
            <a:xfrm>
              <a:off x="0" y="0"/>
              <a:ext cx="468000" cy="469038"/>
            </a:xfrm>
            <a:prstGeom prst="ellipse">
              <a:avLst/>
            </a:prstGeom>
            <a:solidFill>
              <a:srgbClr val="E6FA6F"/>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504" name="Freeform 19"/>
            <p:cNvSpPr>
              <a:spLocks noEditPoints="1"/>
            </p:cNvSpPr>
            <p:nvPr/>
          </p:nvSpPr>
          <p:spPr>
            <a:xfrm>
              <a:off x="89984" y="95216"/>
              <a:ext cx="288032" cy="278606"/>
            </a:xfrm>
            <a:custGeom>
              <a:avLst/>
              <a:gdLst>
                <a:gd name="txL" fmla="*/ 0 w 222"/>
                <a:gd name="txT" fmla="*/ 0 h 234"/>
                <a:gd name="txR" fmla="*/ 222 w 222"/>
                <a:gd name="txB" fmla="*/ 234 h 234"/>
              </a:gdLst>
              <a:ahLst/>
              <a:cxnLst>
                <a:cxn ang="0">
                  <a:pos x="286170172" y="42527896"/>
                </a:cxn>
                <a:cxn ang="0">
                  <a:pos x="303003177" y="12758726"/>
                </a:cxn>
                <a:cxn ang="0">
                  <a:pos x="250820082" y="26934295"/>
                </a:cxn>
                <a:cxn ang="0">
                  <a:pos x="11783363" y="223978983"/>
                </a:cxn>
                <a:cxn ang="0">
                  <a:pos x="52184392" y="314704527"/>
                </a:cxn>
                <a:cxn ang="0">
                  <a:pos x="52184392" y="240989428"/>
                </a:cxn>
                <a:cxn ang="0">
                  <a:pos x="178435824" y="163022610"/>
                </a:cxn>
                <a:cxn ang="0">
                  <a:pos x="195268829" y="130417374"/>
                </a:cxn>
                <a:cxn ang="0">
                  <a:pos x="143085734" y="147429008"/>
                </a:cxn>
                <a:cxn ang="0">
                  <a:pos x="127935511" y="140341224"/>
                </a:cxn>
                <a:cxn ang="0">
                  <a:pos x="195268829" y="116241805"/>
                </a:cxn>
                <a:cxn ang="0">
                  <a:pos x="222202416" y="130417374"/>
                </a:cxn>
                <a:cxn ang="0">
                  <a:pos x="222202416" y="26934295"/>
                </a:cxn>
                <a:cxn ang="0">
                  <a:pos x="303003177" y="0"/>
                </a:cxn>
                <a:cxn ang="0">
                  <a:pos x="306370037" y="0"/>
                </a:cxn>
                <a:cxn ang="0">
                  <a:pos x="373704653" y="26934295"/>
                </a:cxn>
                <a:cxn ang="0">
                  <a:pos x="286170172" y="263670813"/>
                </a:cxn>
                <a:cxn ang="0">
                  <a:pos x="262603445" y="253748154"/>
                </a:cxn>
                <a:cxn ang="0">
                  <a:pos x="178435824" y="297692892"/>
                </a:cxn>
                <a:cxn ang="0">
                  <a:pos x="146451298" y="283517324"/>
                </a:cxn>
                <a:cxn ang="0">
                  <a:pos x="63967755" y="331714971"/>
                </a:cxn>
                <a:cxn ang="0">
                  <a:pos x="3366861" y="307615552"/>
                </a:cxn>
                <a:cxn ang="0">
                  <a:pos x="0" y="304780677"/>
                </a:cxn>
                <a:cxn ang="0">
                  <a:pos x="0" y="209802224"/>
                </a:cxn>
                <a:cxn ang="0">
                  <a:pos x="75751119" y="184285963"/>
                </a:cxn>
                <a:cxn ang="0">
                  <a:pos x="79117979" y="184285963"/>
                </a:cxn>
                <a:cxn ang="0">
                  <a:pos x="146451298" y="209802224"/>
                </a:cxn>
                <a:cxn ang="0">
                  <a:pos x="166652461" y="280682448"/>
                </a:cxn>
                <a:cxn ang="0">
                  <a:pos x="127935511" y="163022610"/>
                </a:cxn>
                <a:cxn ang="0">
                  <a:pos x="116150850" y="197044689"/>
                </a:cxn>
                <a:cxn ang="0">
                  <a:pos x="116150850" y="147429008"/>
                </a:cxn>
                <a:cxn ang="0">
                  <a:pos x="233985779" y="133253440"/>
                </a:cxn>
                <a:cxn ang="0">
                  <a:pos x="262603445" y="147429008"/>
                </a:cxn>
                <a:cxn ang="0">
                  <a:pos x="274386808" y="246660369"/>
                </a:cxn>
                <a:cxn ang="0">
                  <a:pos x="233985779" y="42527896"/>
                </a:cxn>
                <a:cxn ang="0">
                  <a:pos x="233985779" y="133253440"/>
                </a:cxn>
                <a:cxn ang="0">
                  <a:pos x="63967755" y="223978983"/>
                </a:cxn>
                <a:cxn ang="0">
                  <a:pos x="79117979" y="194208623"/>
                </a:cxn>
                <a:cxn ang="0">
                  <a:pos x="28617666" y="209802224"/>
                </a:cxn>
                <a:cxn ang="0">
                  <a:pos x="291219814" y="52450556"/>
                </a:cxn>
                <a:cxn ang="0">
                  <a:pos x="286170172" y="52450556"/>
                </a:cxn>
              </a:cxnLst>
              <a:rect l="txL" t="txT" r="txR" b="txB"/>
              <a:pathLst>
                <a:path w="222" h="234">
                  <a:moveTo>
                    <a:pt x="149" y="19"/>
                  </a:moveTo>
                  <a:lnTo>
                    <a:pt x="170" y="30"/>
                  </a:lnTo>
                  <a:lnTo>
                    <a:pt x="201" y="19"/>
                  </a:lnTo>
                  <a:lnTo>
                    <a:pt x="180" y="9"/>
                  </a:lnTo>
                  <a:lnTo>
                    <a:pt x="149" y="19"/>
                  </a:lnTo>
                  <a:close/>
                  <a:moveTo>
                    <a:pt x="31" y="170"/>
                  </a:moveTo>
                  <a:lnTo>
                    <a:pt x="7" y="158"/>
                  </a:lnTo>
                  <a:lnTo>
                    <a:pt x="7" y="212"/>
                  </a:lnTo>
                  <a:lnTo>
                    <a:pt x="31" y="222"/>
                  </a:lnTo>
                  <a:lnTo>
                    <a:pt x="31" y="170"/>
                  </a:lnTo>
                  <a:close/>
                  <a:moveTo>
                    <a:pt x="85" y="104"/>
                  </a:moveTo>
                  <a:lnTo>
                    <a:pt x="106" y="115"/>
                  </a:lnTo>
                  <a:lnTo>
                    <a:pt x="137" y="101"/>
                  </a:lnTo>
                  <a:lnTo>
                    <a:pt x="116" y="92"/>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close/>
                  <a:moveTo>
                    <a:pt x="139" y="94"/>
                  </a:moveTo>
                  <a:lnTo>
                    <a:pt x="149" y="99"/>
                  </a:lnTo>
                  <a:lnTo>
                    <a:pt x="156" y="104"/>
                  </a:lnTo>
                  <a:lnTo>
                    <a:pt x="156" y="172"/>
                  </a:lnTo>
                  <a:lnTo>
                    <a:pt x="163" y="174"/>
                  </a:lnTo>
                  <a:lnTo>
                    <a:pt x="163" y="42"/>
                  </a:lnTo>
                  <a:lnTo>
                    <a:pt x="139" y="30"/>
                  </a:lnTo>
                  <a:lnTo>
                    <a:pt x="139" y="94"/>
                  </a:lnTo>
                  <a:close/>
                  <a:moveTo>
                    <a:pt x="17" y="148"/>
                  </a:moveTo>
                  <a:lnTo>
                    <a:pt x="38" y="158"/>
                  </a:lnTo>
                  <a:lnTo>
                    <a:pt x="69" y="146"/>
                  </a:lnTo>
                  <a:lnTo>
                    <a:pt x="47" y="137"/>
                  </a:lnTo>
                  <a:lnTo>
                    <a:pt x="17" y="148"/>
                  </a:lnTo>
                  <a:close/>
                  <a:moveTo>
                    <a:pt x="170" y="37"/>
                  </a:moveTo>
                  <a:lnTo>
                    <a:pt x="173" y="37"/>
                  </a:lnTo>
                  <a:lnTo>
                    <a:pt x="170" y="37"/>
                  </a:lnTo>
                  <a:close/>
                </a:path>
              </a:pathLst>
            </a:custGeom>
            <a:solidFill>
              <a:srgbClr val="4BACC6">
                <a:alpha val="100000"/>
              </a:srgbClr>
            </a:solidFill>
            <a:ln w="9525">
              <a:noFill/>
            </a:ln>
          </p:spPr>
          <p:txBody>
            <a:bodyPr/>
            <a:p>
              <a:endParaRPr lang="zh-CN" altLang="en-US"/>
            </a:p>
          </p:txBody>
        </p:sp>
      </p:grpSp>
      <p:grpSp>
        <p:nvGrpSpPr>
          <p:cNvPr id="22542" name="组合 43"/>
          <p:cNvGrpSpPr/>
          <p:nvPr/>
        </p:nvGrpSpPr>
        <p:grpSpPr>
          <a:xfrm>
            <a:off x="1116013" y="2638425"/>
            <a:ext cx="468312" cy="469900"/>
            <a:chOff x="0" y="0"/>
            <a:chExt cx="468000" cy="469038"/>
          </a:xfrm>
        </p:grpSpPr>
        <p:sp>
          <p:nvSpPr>
            <p:cNvPr id="20501" name="椭圆 44"/>
            <p:cNvSpPr/>
            <p:nvPr/>
          </p:nvSpPr>
          <p:spPr>
            <a:xfrm>
              <a:off x="0" y="0"/>
              <a:ext cx="468000" cy="469038"/>
            </a:xfrm>
            <a:prstGeom prst="ellipse">
              <a:avLst/>
            </a:prstGeom>
            <a:solidFill>
              <a:srgbClr val="E6FA6F"/>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502" name="Freeform 34"/>
            <p:cNvSpPr>
              <a:spLocks noEditPoints="1"/>
            </p:cNvSpPr>
            <p:nvPr/>
          </p:nvSpPr>
          <p:spPr>
            <a:xfrm>
              <a:off x="108587" y="85691"/>
              <a:ext cx="250825" cy="297656"/>
            </a:xfrm>
            <a:custGeom>
              <a:avLst/>
              <a:gdLst>
                <a:gd name="txL" fmla="*/ 0 w 67"/>
                <a:gd name="txT" fmla="*/ 0 h 106"/>
                <a:gd name="txR" fmla="*/ 67 w 67"/>
                <a:gd name="txB" fmla="*/ 106 h 106"/>
              </a:gdLst>
              <a:ahLst/>
              <a:cxnLst>
                <a:cxn ang="0">
                  <a:pos x="798851419" y="78853567"/>
                </a:cxn>
                <a:cxn ang="0">
                  <a:pos x="868928929" y="402150104"/>
                </a:cxn>
                <a:cxn ang="0">
                  <a:pos x="714761402" y="512543975"/>
                </a:cxn>
                <a:cxn ang="0">
                  <a:pos x="770822662" y="512543975"/>
                </a:cxn>
                <a:cxn ang="0">
                  <a:pos x="798851419" y="575627391"/>
                </a:cxn>
                <a:cxn ang="0">
                  <a:pos x="784838912" y="622937846"/>
                </a:cxn>
                <a:cxn ang="0">
                  <a:pos x="798851419" y="678133378"/>
                </a:cxn>
                <a:cxn ang="0">
                  <a:pos x="770822662" y="733331718"/>
                </a:cxn>
                <a:cxn ang="0">
                  <a:pos x="210225043" y="764872021"/>
                </a:cxn>
                <a:cxn ang="0">
                  <a:pos x="168180034" y="741216793"/>
                </a:cxn>
                <a:cxn ang="0">
                  <a:pos x="168180034" y="654478150"/>
                </a:cxn>
                <a:cxn ang="0">
                  <a:pos x="168180034" y="646593074"/>
                </a:cxn>
                <a:cxn ang="0">
                  <a:pos x="168180034" y="559854431"/>
                </a:cxn>
                <a:cxn ang="0">
                  <a:pos x="196208792" y="544084279"/>
                </a:cxn>
                <a:cxn ang="0">
                  <a:pos x="224241294" y="488888748"/>
                </a:cxn>
                <a:cxn ang="0">
                  <a:pos x="0" y="268101006"/>
                </a:cxn>
                <a:cxn ang="0">
                  <a:pos x="462495094" y="0"/>
                </a:cxn>
                <a:cxn ang="0">
                  <a:pos x="392417584" y="315411461"/>
                </a:cxn>
                <a:cxn ang="0">
                  <a:pos x="420450086" y="307526385"/>
                </a:cxn>
                <a:cxn ang="0">
                  <a:pos x="462495094" y="323296537"/>
                </a:cxn>
                <a:cxn ang="0">
                  <a:pos x="504540103" y="307526385"/>
                </a:cxn>
                <a:cxn ang="0">
                  <a:pos x="546585112" y="323296537"/>
                </a:cxn>
                <a:cxn ang="0">
                  <a:pos x="602642627" y="299641309"/>
                </a:cxn>
                <a:cxn ang="0">
                  <a:pos x="546585112" y="402150104"/>
                </a:cxn>
                <a:cxn ang="0">
                  <a:pos x="616658878" y="520429051"/>
                </a:cxn>
                <a:cxn ang="0">
                  <a:pos x="616658878" y="457345636"/>
                </a:cxn>
                <a:cxn ang="0">
                  <a:pos x="784838912" y="370609801"/>
                </a:cxn>
                <a:cxn ang="0">
                  <a:pos x="728777653" y="118278947"/>
                </a:cxn>
                <a:cxn ang="0">
                  <a:pos x="196208792" y="118278947"/>
                </a:cxn>
                <a:cxn ang="0">
                  <a:pos x="154163784" y="370609801"/>
                </a:cxn>
                <a:cxn ang="0">
                  <a:pos x="322343818" y="457345636"/>
                </a:cxn>
                <a:cxn ang="0">
                  <a:pos x="322343818" y="528314127"/>
                </a:cxn>
                <a:cxn ang="0">
                  <a:pos x="406433835" y="402150104"/>
                </a:cxn>
                <a:cxn ang="0">
                  <a:pos x="350372576" y="299641309"/>
                </a:cxn>
                <a:cxn ang="0">
                  <a:pos x="560597619" y="331181613"/>
                </a:cxn>
                <a:cxn ang="0">
                  <a:pos x="504540103" y="323296537"/>
                </a:cxn>
                <a:cxn ang="0">
                  <a:pos x="420450086" y="323296537"/>
                </a:cxn>
                <a:cxn ang="0">
                  <a:pos x="378405077" y="331181613"/>
                </a:cxn>
                <a:cxn ang="0">
                  <a:pos x="448478844" y="394265029"/>
                </a:cxn>
                <a:cxn ang="0">
                  <a:pos x="448478844" y="528314127"/>
                </a:cxn>
                <a:cxn ang="0">
                  <a:pos x="490523852" y="402150104"/>
                </a:cxn>
                <a:cxn ang="0">
                  <a:pos x="490523852" y="394265029"/>
                </a:cxn>
                <a:cxn ang="0">
                  <a:pos x="602642627" y="756986945"/>
                </a:cxn>
                <a:cxn ang="0">
                  <a:pos x="476507601" y="835840513"/>
                </a:cxn>
                <a:cxn ang="0">
                  <a:pos x="602642627" y="756986945"/>
                </a:cxn>
                <a:cxn ang="0">
                  <a:pos x="238253801" y="693906338"/>
                </a:cxn>
                <a:cxn ang="0">
                  <a:pos x="238253801" y="701791414"/>
                </a:cxn>
                <a:cxn ang="0">
                  <a:pos x="700748895" y="678133378"/>
                </a:cxn>
                <a:cxn ang="0">
                  <a:pos x="700748895" y="575627391"/>
                </a:cxn>
                <a:cxn ang="0">
                  <a:pos x="238253801" y="599282619"/>
                </a:cxn>
                <a:cxn ang="0">
                  <a:pos x="700748895" y="583512467"/>
                </a:cxn>
                <a:cxn ang="0">
                  <a:pos x="700748895" y="575627391"/>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4BACC6">
                <a:alpha val="100000"/>
              </a:srgbClr>
            </a:solidFill>
            <a:ln w="9525">
              <a:noFill/>
            </a:ln>
          </p:spPr>
          <p:txBody>
            <a:bodyPr/>
            <a:p>
              <a:endParaRPr lang="zh-CN" altLang="en-US"/>
            </a:p>
          </p:txBody>
        </p:sp>
      </p:grpSp>
      <p:grpSp>
        <p:nvGrpSpPr>
          <p:cNvPr id="22545" name="组合 47"/>
          <p:cNvGrpSpPr/>
          <p:nvPr/>
        </p:nvGrpSpPr>
        <p:grpSpPr>
          <a:xfrm>
            <a:off x="1116013" y="1954213"/>
            <a:ext cx="468312" cy="469900"/>
            <a:chOff x="0" y="0"/>
            <a:chExt cx="468000" cy="469038"/>
          </a:xfrm>
        </p:grpSpPr>
        <p:sp>
          <p:nvSpPr>
            <p:cNvPr id="20499" name="椭圆 48"/>
            <p:cNvSpPr/>
            <p:nvPr/>
          </p:nvSpPr>
          <p:spPr>
            <a:xfrm>
              <a:off x="0" y="0"/>
              <a:ext cx="468000" cy="469038"/>
            </a:xfrm>
            <a:prstGeom prst="ellipse">
              <a:avLst/>
            </a:prstGeom>
            <a:solidFill>
              <a:srgbClr val="E6FA6F"/>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500" name="Freeform 98"/>
            <p:cNvSpPr>
              <a:spLocks noEditPoints="1"/>
            </p:cNvSpPr>
            <p:nvPr/>
          </p:nvSpPr>
          <p:spPr>
            <a:xfrm>
              <a:off x="72869" y="130339"/>
              <a:ext cx="322262" cy="208360"/>
            </a:xfrm>
            <a:custGeom>
              <a:avLst/>
              <a:gdLst>
                <a:gd name="txL" fmla="*/ 0 w 86"/>
                <a:gd name="txT" fmla="*/ 0 h 74"/>
                <a:gd name="txR" fmla="*/ 86 w 86"/>
                <a:gd name="txB" fmla="*/ 74 h 74"/>
              </a:gdLst>
              <a:ahLst/>
              <a:cxnLst>
                <a:cxn ang="0">
                  <a:pos x="0" y="134775132"/>
                </a:cxn>
                <a:cxn ang="0">
                  <a:pos x="308918105" y="134775132"/>
                </a:cxn>
                <a:cxn ang="0">
                  <a:pos x="308918105" y="95136050"/>
                </a:cxn>
                <a:cxn ang="0">
                  <a:pos x="365085374" y="31712955"/>
                </a:cxn>
                <a:cxn ang="0">
                  <a:pos x="365085374" y="31712955"/>
                </a:cxn>
                <a:cxn ang="0">
                  <a:pos x="365085374" y="31712955"/>
                </a:cxn>
                <a:cxn ang="0">
                  <a:pos x="477419911" y="0"/>
                </a:cxn>
                <a:cxn ang="0">
                  <a:pos x="730170747" y="0"/>
                </a:cxn>
                <a:cxn ang="0">
                  <a:pos x="842505285" y="31712955"/>
                </a:cxn>
                <a:cxn ang="0">
                  <a:pos x="898672554" y="95136050"/>
                </a:cxn>
                <a:cxn ang="0">
                  <a:pos x="898672554" y="134775132"/>
                </a:cxn>
                <a:cxn ang="0">
                  <a:pos x="1207590659" y="134775132"/>
                </a:cxn>
                <a:cxn ang="0">
                  <a:pos x="1207590659" y="586674184"/>
                </a:cxn>
                <a:cxn ang="0">
                  <a:pos x="0" y="586674184"/>
                </a:cxn>
                <a:cxn ang="0">
                  <a:pos x="0" y="134775132"/>
                </a:cxn>
                <a:cxn ang="0">
                  <a:pos x="210624448" y="245769067"/>
                </a:cxn>
                <a:cxn ang="0">
                  <a:pos x="210624448" y="269553079"/>
                </a:cxn>
                <a:cxn ang="0">
                  <a:pos x="996966211" y="269553079"/>
                </a:cxn>
                <a:cxn ang="0">
                  <a:pos x="996966211" y="245769067"/>
                </a:cxn>
                <a:cxn ang="0">
                  <a:pos x="210624448" y="245769067"/>
                </a:cxn>
                <a:cxn ang="0">
                  <a:pos x="210624448" y="451899052"/>
                </a:cxn>
                <a:cxn ang="0">
                  <a:pos x="210624448" y="483609191"/>
                </a:cxn>
                <a:cxn ang="0">
                  <a:pos x="996966211" y="483609191"/>
                </a:cxn>
                <a:cxn ang="0">
                  <a:pos x="996966211" y="451899052"/>
                </a:cxn>
                <a:cxn ang="0">
                  <a:pos x="210624448" y="451899052"/>
                </a:cxn>
                <a:cxn ang="0">
                  <a:pos x="210624448" y="340905117"/>
                </a:cxn>
                <a:cxn ang="0">
                  <a:pos x="210624448" y="372618072"/>
                </a:cxn>
                <a:cxn ang="0">
                  <a:pos x="996966211" y="372618072"/>
                </a:cxn>
                <a:cxn ang="0">
                  <a:pos x="996966211" y="340905117"/>
                </a:cxn>
                <a:cxn ang="0">
                  <a:pos x="210624448" y="340905117"/>
                </a:cxn>
                <a:cxn ang="0">
                  <a:pos x="421252642" y="134775132"/>
                </a:cxn>
                <a:cxn ang="0">
                  <a:pos x="786338016" y="134775132"/>
                </a:cxn>
                <a:cxn ang="0">
                  <a:pos x="786338016" y="95136050"/>
                </a:cxn>
                <a:cxn ang="0">
                  <a:pos x="772297136" y="71352037"/>
                </a:cxn>
                <a:cxn ang="0">
                  <a:pos x="730170747" y="55496968"/>
                </a:cxn>
                <a:cxn ang="0">
                  <a:pos x="477419911" y="55496968"/>
                </a:cxn>
                <a:cxn ang="0">
                  <a:pos x="435293523" y="71352037"/>
                </a:cxn>
                <a:cxn ang="0">
                  <a:pos x="435293523" y="71352037"/>
                </a:cxn>
                <a:cxn ang="0">
                  <a:pos x="421252642" y="95136050"/>
                </a:cxn>
                <a:cxn ang="0">
                  <a:pos x="421252642" y="134775132"/>
                </a:cxn>
              </a:cxnLst>
              <a:rect l="txL" t="txT" r="txR" b="txB"/>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rgbClr val="4BACC6">
                <a:alpha val="100000"/>
              </a:srgbClr>
            </a:solidFill>
            <a:ln w="9525">
              <a:noFill/>
            </a:ln>
          </p:spPr>
          <p:txBody>
            <a:bodyPr/>
            <a:p>
              <a:endParaRPr lang="zh-CN" altLang="en-US"/>
            </a:p>
          </p:txBody>
        </p:sp>
      </p:grpSp>
      <p:sp>
        <p:nvSpPr>
          <p:cNvPr id="22548" name="TextBox 50"/>
          <p:cNvSpPr/>
          <p:nvPr/>
        </p:nvSpPr>
        <p:spPr>
          <a:xfrm>
            <a:off x="1692275" y="2703513"/>
            <a:ext cx="1871663" cy="338137"/>
          </a:xfrm>
          <a:prstGeom prst="rect">
            <a:avLst/>
          </a:prstGeom>
          <a:noFill/>
          <a:ln w="9525">
            <a:noFill/>
          </a:ln>
        </p:spPr>
        <p:txBody>
          <a:bodyPr>
            <a:spAutoFit/>
          </a:bodyPr>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单击输入标题内容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2549" name="TextBox 65"/>
          <p:cNvSpPr/>
          <p:nvPr/>
        </p:nvSpPr>
        <p:spPr>
          <a:xfrm>
            <a:off x="1692275" y="3389313"/>
            <a:ext cx="1871663" cy="338137"/>
          </a:xfrm>
          <a:prstGeom prst="rect">
            <a:avLst/>
          </a:prstGeom>
          <a:noFill/>
          <a:ln w="9525">
            <a:noFill/>
          </a:ln>
        </p:spPr>
        <p:txBody>
          <a:bodyPr>
            <a:spAutoFit/>
          </a:bodyPr>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单击输入标题内容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2550" name="TextBox 66"/>
          <p:cNvSpPr/>
          <p:nvPr/>
        </p:nvSpPr>
        <p:spPr>
          <a:xfrm>
            <a:off x="1692275" y="4059238"/>
            <a:ext cx="1871663" cy="338137"/>
          </a:xfrm>
          <a:prstGeom prst="rect">
            <a:avLst/>
          </a:prstGeom>
          <a:noFill/>
          <a:ln w="9525">
            <a:noFill/>
          </a:ln>
        </p:spPr>
        <p:txBody>
          <a:bodyPr>
            <a:spAutoFit/>
          </a:bodyPr>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单击输入标题内容</a:t>
            </a:r>
            <a:endPar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22551" name="组合 67"/>
          <p:cNvGrpSpPr/>
          <p:nvPr/>
        </p:nvGrpSpPr>
        <p:grpSpPr>
          <a:xfrm>
            <a:off x="1116013" y="3994150"/>
            <a:ext cx="468312" cy="468313"/>
            <a:chOff x="0" y="0"/>
            <a:chExt cx="468000" cy="469038"/>
          </a:xfrm>
        </p:grpSpPr>
        <p:sp>
          <p:nvSpPr>
            <p:cNvPr id="20497" name="椭圆 68"/>
            <p:cNvSpPr/>
            <p:nvPr/>
          </p:nvSpPr>
          <p:spPr>
            <a:xfrm>
              <a:off x="0" y="0"/>
              <a:ext cx="468000" cy="469038"/>
            </a:xfrm>
            <a:prstGeom prst="ellipse">
              <a:avLst/>
            </a:prstGeom>
            <a:solidFill>
              <a:srgbClr val="E6FA6F"/>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0498" name="Freeform 10"/>
            <p:cNvSpPr>
              <a:spLocks noEditPoints="1"/>
            </p:cNvSpPr>
            <p:nvPr/>
          </p:nvSpPr>
          <p:spPr>
            <a:xfrm>
              <a:off x="89984" y="83822"/>
              <a:ext cx="333375" cy="304800"/>
            </a:xfrm>
            <a:custGeom>
              <a:avLst/>
              <a:gdLst>
                <a:gd name="txL" fmla="*/ 0 w 210"/>
                <a:gd name="txT" fmla="*/ 0 h 192"/>
                <a:gd name="txR" fmla="*/ 210 w 210"/>
                <a:gd name="txB" fmla="*/ 192 h 192"/>
              </a:gdLst>
              <a:ahLst/>
              <a:cxnLst>
                <a:cxn ang="0">
                  <a:pos x="410786263" y="0"/>
                </a:cxn>
                <a:cxn ang="0">
                  <a:pos x="433466875" y="25201563"/>
                </a:cxn>
                <a:cxn ang="0">
                  <a:pos x="393144375" y="138609388"/>
                </a:cxn>
                <a:cxn ang="0">
                  <a:pos x="93246575" y="42843450"/>
                </a:cxn>
                <a:cxn ang="0">
                  <a:pos x="113407825" y="60483750"/>
                </a:cxn>
                <a:cxn ang="0">
                  <a:pos x="148690013" y="90725625"/>
                </a:cxn>
                <a:cxn ang="0">
                  <a:pos x="93246575" y="113407825"/>
                </a:cxn>
                <a:cxn ang="0">
                  <a:pos x="113407825" y="131048125"/>
                </a:cxn>
                <a:cxn ang="0">
                  <a:pos x="148690013" y="161290000"/>
                </a:cxn>
                <a:cxn ang="0">
                  <a:pos x="93246575" y="186491563"/>
                </a:cxn>
                <a:cxn ang="0">
                  <a:pos x="113407825" y="196572188"/>
                </a:cxn>
                <a:cxn ang="0">
                  <a:pos x="148690013" y="226814063"/>
                </a:cxn>
                <a:cxn ang="0">
                  <a:pos x="93246575" y="252015625"/>
                </a:cxn>
                <a:cxn ang="0">
                  <a:pos x="113407825" y="262096250"/>
                </a:cxn>
                <a:cxn ang="0">
                  <a:pos x="148690013" y="292338125"/>
                </a:cxn>
                <a:cxn ang="0">
                  <a:pos x="93246575" y="322580000"/>
                </a:cxn>
                <a:cxn ang="0">
                  <a:pos x="113407825" y="340221888"/>
                </a:cxn>
                <a:cxn ang="0">
                  <a:pos x="148690013" y="370463763"/>
                </a:cxn>
                <a:cxn ang="0">
                  <a:pos x="93246575" y="393144375"/>
                </a:cxn>
                <a:cxn ang="0">
                  <a:pos x="93246575" y="441028138"/>
                </a:cxn>
                <a:cxn ang="0">
                  <a:pos x="393144375" y="345262200"/>
                </a:cxn>
                <a:cxn ang="0">
                  <a:pos x="433466875" y="458668438"/>
                </a:cxn>
                <a:cxn ang="0">
                  <a:pos x="410786263" y="483870000"/>
                </a:cxn>
                <a:cxn ang="0">
                  <a:pos x="52924075" y="483870000"/>
                </a:cxn>
                <a:cxn ang="0">
                  <a:pos x="52924075" y="428426563"/>
                </a:cxn>
                <a:cxn ang="0">
                  <a:pos x="0" y="388104063"/>
                </a:cxn>
                <a:cxn ang="0">
                  <a:pos x="52924075" y="352821875"/>
                </a:cxn>
                <a:cxn ang="0">
                  <a:pos x="0" y="317539688"/>
                </a:cxn>
                <a:cxn ang="0">
                  <a:pos x="52924075" y="287297813"/>
                </a:cxn>
                <a:cxn ang="0">
                  <a:pos x="0" y="244455950"/>
                </a:cxn>
                <a:cxn ang="0">
                  <a:pos x="52924075" y="221773750"/>
                </a:cxn>
                <a:cxn ang="0">
                  <a:pos x="0" y="178931888"/>
                </a:cxn>
                <a:cxn ang="0">
                  <a:pos x="52924075" y="148690013"/>
                </a:cxn>
                <a:cxn ang="0">
                  <a:pos x="0" y="113407825"/>
                </a:cxn>
                <a:cxn ang="0">
                  <a:pos x="52924075" y="25201563"/>
                </a:cxn>
                <a:cxn ang="0">
                  <a:pos x="75604688" y="0"/>
                </a:cxn>
                <a:cxn ang="0">
                  <a:pos x="183972200" y="231854375"/>
                </a:cxn>
                <a:cxn ang="0">
                  <a:pos x="241935000" y="257055938"/>
                </a:cxn>
                <a:cxn ang="0">
                  <a:pos x="183972200" y="231854375"/>
                </a:cxn>
                <a:cxn ang="0">
                  <a:pos x="183972200" y="178931888"/>
                </a:cxn>
                <a:cxn ang="0">
                  <a:pos x="289818763" y="204133450"/>
                </a:cxn>
                <a:cxn ang="0">
                  <a:pos x="183972200" y="178931888"/>
                </a:cxn>
                <a:cxn ang="0">
                  <a:pos x="183972200" y="131048125"/>
                </a:cxn>
                <a:cxn ang="0">
                  <a:pos x="337700938" y="156249688"/>
                </a:cxn>
                <a:cxn ang="0">
                  <a:pos x="183972200" y="131048125"/>
                </a:cxn>
                <a:cxn ang="0">
                  <a:pos x="183972200" y="83165950"/>
                </a:cxn>
                <a:cxn ang="0">
                  <a:pos x="337700938" y="103327200"/>
                </a:cxn>
                <a:cxn ang="0">
                  <a:pos x="183972200" y="83165950"/>
                </a:cxn>
                <a:cxn ang="0">
                  <a:pos x="241935000" y="383063750"/>
                </a:cxn>
                <a:cxn ang="0">
                  <a:pos x="307459063" y="383063750"/>
                </a:cxn>
                <a:cxn ang="0">
                  <a:pos x="249496263" y="317539688"/>
                </a:cxn>
                <a:cxn ang="0">
                  <a:pos x="241935000" y="383063750"/>
                </a:cxn>
                <a:cxn ang="0">
                  <a:pos x="468749063" y="108367513"/>
                </a:cxn>
                <a:cxn ang="0">
                  <a:pos x="337700938" y="352821875"/>
                </a:cxn>
                <a:cxn ang="0">
                  <a:pos x="468749063" y="108367513"/>
                </a:cxn>
              </a:cxnLst>
              <a:rect l="txL" t="txT" r="txR" b="tx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close/>
                  <a:moveTo>
                    <a:pt x="73" y="92"/>
                  </a:moveTo>
                  <a:lnTo>
                    <a:pt x="73" y="102"/>
                  </a:lnTo>
                  <a:lnTo>
                    <a:pt x="96" y="102"/>
                  </a:lnTo>
                  <a:lnTo>
                    <a:pt x="96" y="92"/>
                  </a:lnTo>
                  <a:lnTo>
                    <a:pt x="73" y="92"/>
                  </a:lnTo>
                  <a:close/>
                  <a:moveTo>
                    <a:pt x="73" y="71"/>
                  </a:moveTo>
                  <a:lnTo>
                    <a:pt x="73" y="81"/>
                  </a:lnTo>
                  <a:lnTo>
                    <a:pt x="115" y="81"/>
                  </a:lnTo>
                  <a:lnTo>
                    <a:pt x="115" y="71"/>
                  </a:lnTo>
                  <a:lnTo>
                    <a:pt x="73" y="71"/>
                  </a:lnTo>
                  <a:close/>
                  <a:moveTo>
                    <a:pt x="73" y="52"/>
                  </a:moveTo>
                  <a:lnTo>
                    <a:pt x="73" y="62"/>
                  </a:lnTo>
                  <a:lnTo>
                    <a:pt x="134" y="62"/>
                  </a:lnTo>
                  <a:lnTo>
                    <a:pt x="134" y="52"/>
                  </a:lnTo>
                  <a:lnTo>
                    <a:pt x="73" y="52"/>
                  </a:lnTo>
                  <a:close/>
                  <a:moveTo>
                    <a:pt x="73" y="33"/>
                  </a:moveTo>
                  <a:lnTo>
                    <a:pt x="73" y="41"/>
                  </a:lnTo>
                  <a:lnTo>
                    <a:pt x="134" y="41"/>
                  </a:lnTo>
                  <a:lnTo>
                    <a:pt x="134" y="33"/>
                  </a:lnTo>
                  <a:lnTo>
                    <a:pt x="73" y="33"/>
                  </a:lnTo>
                  <a:close/>
                  <a:moveTo>
                    <a:pt x="96" y="152"/>
                  </a:moveTo>
                  <a:lnTo>
                    <a:pt x="111" y="152"/>
                  </a:lnTo>
                  <a:lnTo>
                    <a:pt x="122" y="152"/>
                  </a:lnTo>
                  <a:lnTo>
                    <a:pt x="111" y="137"/>
                  </a:lnTo>
                  <a:lnTo>
                    <a:pt x="99" y="126"/>
                  </a:lnTo>
                  <a:lnTo>
                    <a:pt x="99" y="140"/>
                  </a:lnTo>
                  <a:lnTo>
                    <a:pt x="96" y="152"/>
                  </a:lnTo>
                  <a:close/>
                  <a:moveTo>
                    <a:pt x="186" y="43"/>
                  </a:moveTo>
                  <a:lnTo>
                    <a:pt x="111" y="116"/>
                  </a:lnTo>
                  <a:lnTo>
                    <a:pt x="134" y="140"/>
                  </a:lnTo>
                  <a:lnTo>
                    <a:pt x="210" y="67"/>
                  </a:lnTo>
                  <a:lnTo>
                    <a:pt x="186" y="43"/>
                  </a:lnTo>
                  <a:close/>
                </a:path>
              </a:pathLst>
            </a:custGeom>
            <a:solidFill>
              <a:srgbClr val="4BACC6">
                <a:alpha val="100000"/>
              </a:srgbClr>
            </a:solidFill>
            <a:ln w="9525">
              <a:noFill/>
            </a:ln>
          </p:spPr>
          <p:txBody>
            <a:bodyPr/>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536"/>
                                        </p:tgtEl>
                                        <p:attrNameLst>
                                          <p:attrName>style.visibility</p:attrName>
                                        </p:attrNameLst>
                                      </p:cBhvr>
                                      <p:to>
                                        <p:strVal val="visible"/>
                                      </p:to>
                                    </p:set>
                                    <p:anim calcmode="lin" valueType="num">
                                      <p:cBhvr>
                                        <p:cTn id="7" dur="500" fill="hold"/>
                                        <p:tgtEl>
                                          <p:spTgt spid="2253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6"/>
                                        </p:tgtEl>
                                        <p:attrNameLst>
                                          <p:attrName>ppt_y</p:attrName>
                                        </p:attrNameLst>
                                      </p:cBhvr>
                                      <p:tavLst>
                                        <p:tav tm="0">
                                          <p:val>
                                            <p:strVal val="#ppt_y"/>
                                          </p:val>
                                        </p:tav>
                                        <p:tav tm="100000">
                                          <p:val>
                                            <p:strVal val="#ppt_y"/>
                                          </p:val>
                                        </p:tav>
                                      </p:tavLst>
                                    </p:anim>
                                    <p:anim calcmode="lin" valueType="num">
                                      <p:cBhvr>
                                        <p:cTn id="9" dur="500" fill="hold"/>
                                        <p:tgtEl>
                                          <p:spTgt spid="2253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6"/>
                                        </p:tgtEl>
                                        <p:attrNameLst>
                                          <p:attrName>ppt_w</p:attrName>
                                        </p:attrNameLst>
                                      </p:cBhvr>
                                      <p:tavLst>
                                        <p:tav tm="0">
                                          <p:val>
                                            <p:strVal val="#ppt_w/10"/>
                                          </p:val>
                                        </p:tav>
                                        <p:tav tm="50000">
                                          <p:val>
                                            <p:strVal val="#ppt_w+.01"/>
                                          </p:val>
                                        </p:tav>
                                        <p:tav tm="100000">
                                          <p:val>
                                            <p:strVal val="#ppt_w"/>
                                          </p:val>
                                        </p:tav>
                                      </p:tavLst>
                                    </p:anim>
                                    <p:animEffect filter="fade">
                                      <p:cBhvr>
                                        <p:cTn id="11" dur="500" tmFilter="0,0; .5, 1; 1, 1"/>
                                        <p:tgtEl>
                                          <p:spTgt spid="22536"/>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2537"/>
                                        </p:tgtEl>
                                        <p:attrNameLst>
                                          <p:attrName>style.visibility</p:attrName>
                                        </p:attrNameLst>
                                      </p:cBhvr>
                                      <p:to>
                                        <p:strVal val="visible"/>
                                      </p:to>
                                    </p:set>
                                    <p:animEffect filter="wipe(left)">
                                      <p:cBhvr>
                                        <p:cTn id="15" dur="500"/>
                                        <p:tgtEl>
                                          <p:spTgt spid="22537"/>
                                        </p:tgtEl>
                                      </p:cBhvr>
                                    </p:animEffect>
                                  </p:childTnLst>
                                </p:cTn>
                              </p:par>
                            </p:childTnLst>
                          </p:cTn>
                        </p:par>
                        <p:par>
                          <p:cTn id="16" fill="hold">
                            <p:stCondLst>
                              <p:cond delay="1350"/>
                            </p:stCondLst>
                            <p:childTnLst>
                              <p:par>
                                <p:cTn id="17" presetID="49" presetClass="entr" presetSubtype="0" decel="100000" fill="hold" nodeType="afterEffect">
                                  <p:stCondLst>
                                    <p:cond delay="0"/>
                                  </p:stCondLst>
                                  <p:childTnLst>
                                    <p:set>
                                      <p:cBhvr>
                                        <p:cTn id="18" dur="1" fill="hold">
                                          <p:stCondLst>
                                            <p:cond delay="0"/>
                                          </p:stCondLst>
                                        </p:cTn>
                                        <p:tgtEl>
                                          <p:spTgt spid="22545"/>
                                        </p:tgtEl>
                                        <p:attrNameLst>
                                          <p:attrName>style.visibility</p:attrName>
                                        </p:attrNameLst>
                                      </p:cBhvr>
                                      <p:to>
                                        <p:strVal val="visible"/>
                                      </p:to>
                                    </p:set>
                                    <p:anim calcmode="lin" valueType="num">
                                      <p:cBhvr>
                                        <p:cTn id="19" dur="500" fill="hold"/>
                                        <p:tgtEl>
                                          <p:spTgt spid="22545"/>
                                        </p:tgtEl>
                                        <p:attrNameLst>
                                          <p:attrName>ppt_w</p:attrName>
                                        </p:attrNameLst>
                                      </p:cBhvr>
                                      <p:tavLst>
                                        <p:tav tm="0">
                                          <p:val>
                                            <p:fltVal val="0.000000"/>
                                          </p:val>
                                        </p:tav>
                                        <p:tav tm="100000">
                                          <p:val>
                                            <p:strVal val="#ppt_w"/>
                                          </p:val>
                                        </p:tav>
                                      </p:tavLst>
                                    </p:anim>
                                    <p:anim calcmode="lin" valueType="num">
                                      <p:cBhvr>
                                        <p:cTn id="20" dur="500" fill="hold"/>
                                        <p:tgtEl>
                                          <p:spTgt spid="22545"/>
                                        </p:tgtEl>
                                        <p:attrNameLst>
                                          <p:attrName>ppt_h</p:attrName>
                                        </p:attrNameLst>
                                      </p:cBhvr>
                                      <p:tavLst>
                                        <p:tav tm="0">
                                          <p:val>
                                            <p:fltVal val="0.000000"/>
                                          </p:val>
                                        </p:tav>
                                        <p:tav tm="100000">
                                          <p:val>
                                            <p:strVal val="#ppt_h"/>
                                          </p:val>
                                        </p:tav>
                                      </p:tavLst>
                                    </p:anim>
                                    <p:anim calcmode="lin" valueType="num">
                                      <p:cBhvr>
                                        <p:cTn id="21" dur="500" fill="hold"/>
                                        <p:tgtEl>
                                          <p:spTgt spid="22545"/>
                                        </p:tgtEl>
                                        <p:attrNameLst>
                                          <p:attrName>style.rotation</p:attrName>
                                        </p:attrNameLst>
                                      </p:cBhvr>
                                      <p:tavLst>
                                        <p:tav tm="0">
                                          <p:val>
                                            <p:fltVal val="360.000000"/>
                                          </p:val>
                                        </p:tav>
                                        <p:tav tm="100000">
                                          <p:val>
                                            <p:fltVal val="0.000000"/>
                                          </p:val>
                                        </p:tav>
                                      </p:tavLst>
                                    </p:anim>
                                    <p:animEffect filter="fade">
                                      <p:cBhvr>
                                        <p:cTn id="22" dur="500"/>
                                        <p:tgtEl>
                                          <p:spTgt spid="22545"/>
                                        </p:tgtEl>
                                      </p:cBhvr>
                                    </p:animEffect>
                                  </p:childTnLst>
                                </p:cTn>
                              </p:par>
                            </p:childTnLst>
                          </p:cTn>
                        </p:par>
                        <p:par>
                          <p:cTn id="23" fill="hold">
                            <p:stCondLst>
                              <p:cond delay="1850"/>
                            </p:stCondLst>
                            <p:childTnLst>
                              <p:par>
                                <p:cTn id="24" presetID="12" presetClass="entr" presetSubtype="8" fill="hold" grpId="0" nodeType="afterEffect">
                                  <p:stCondLst>
                                    <p:cond delay="0"/>
                                  </p:stCondLst>
                                  <p:childTnLst>
                                    <p:set>
                                      <p:cBhvr>
                                        <p:cTn id="25" dur="1" fill="hold">
                                          <p:stCondLst>
                                            <p:cond delay="0"/>
                                          </p:stCondLst>
                                        </p:cTn>
                                        <p:tgtEl>
                                          <p:spTgt spid="22538"/>
                                        </p:tgtEl>
                                        <p:attrNameLst>
                                          <p:attrName>style.visibility</p:attrName>
                                        </p:attrNameLst>
                                      </p:cBhvr>
                                      <p:to>
                                        <p:strVal val="visible"/>
                                      </p:to>
                                    </p:set>
                                    <p:anim calcmode="lin" valueType="num">
                                      <p:cBhvr>
                                        <p:cTn id="26" dur="500"/>
                                        <p:tgtEl>
                                          <p:spTgt spid="22538"/>
                                        </p:tgtEl>
                                        <p:attrNameLst>
                                          <p:attrName>ppt_x</p:attrName>
                                        </p:attrNameLst>
                                      </p:cBhvr>
                                      <p:tavLst>
                                        <p:tav tm="0">
                                          <p:val>
                                            <p:strVal val="#ppt_x-#ppt_w*1.125000"/>
                                          </p:val>
                                        </p:tav>
                                        <p:tav tm="100000">
                                          <p:val>
                                            <p:strVal val="#ppt_x"/>
                                          </p:val>
                                        </p:tav>
                                      </p:tavLst>
                                    </p:anim>
                                    <p:animEffect filter="wipe(right)">
                                      <p:cBhvr>
                                        <p:cTn id="27" dur="500"/>
                                        <p:tgtEl>
                                          <p:spTgt spid="22538"/>
                                        </p:tgtEl>
                                      </p:cBhvr>
                                    </p:animEffect>
                                  </p:childTnLst>
                                </p:cTn>
                              </p:par>
                            </p:childTnLst>
                          </p:cTn>
                        </p:par>
                        <p:par>
                          <p:cTn id="28" fill="hold">
                            <p:stCondLst>
                              <p:cond delay="2350"/>
                            </p:stCondLst>
                            <p:childTnLst>
                              <p:par>
                                <p:cTn id="29" presetID="49" presetClass="entr" presetSubtype="0" decel="100000" fill="hold" nodeType="afterEffect">
                                  <p:stCondLst>
                                    <p:cond delay="0"/>
                                  </p:stCondLst>
                                  <p:childTnLst>
                                    <p:set>
                                      <p:cBhvr>
                                        <p:cTn id="30" dur="1" fill="hold">
                                          <p:stCondLst>
                                            <p:cond delay="0"/>
                                          </p:stCondLst>
                                        </p:cTn>
                                        <p:tgtEl>
                                          <p:spTgt spid="22542"/>
                                        </p:tgtEl>
                                        <p:attrNameLst>
                                          <p:attrName>style.visibility</p:attrName>
                                        </p:attrNameLst>
                                      </p:cBhvr>
                                      <p:to>
                                        <p:strVal val="visible"/>
                                      </p:to>
                                    </p:set>
                                    <p:anim calcmode="lin" valueType="num">
                                      <p:cBhvr>
                                        <p:cTn id="31" dur="500" fill="hold"/>
                                        <p:tgtEl>
                                          <p:spTgt spid="22542"/>
                                        </p:tgtEl>
                                        <p:attrNameLst>
                                          <p:attrName>ppt_w</p:attrName>
                                        </p:attrNameLst>
                                      </p:cBhvr>
                                      <p:tavLst>
                                        <p:tav tm="0">
                                          <p:val>
                                            <p:fltVal val="0.000000"/>
                                          </p:val>
                                        </p:tav>
                                        <p:tav tm="100000">
                                          <p:val>
                                            <p:strVal val="#ppt_w"/>
                                          </p:val>
                                        </p:tav>
                                      </p:tavLst>
                                    </p:anim>
                                    <p:anim calcmode="lin" valueType="num">
                                      <p:cBhvr>
                                        <p:cTn id="32" dur="500" fill="hold"/>
                                        <p:tgtEl>
                                          <p:spTgt spid="22542"/>
                                        </p:tgtEl>
                                        <p:attrNameLst>
                                          <p:attrName>ppt_h</p:attrName>
                                        </p:attrNameLst>
                                      </p:cBhvr>
                                      <p:tavLst>
                                        <p:tav tm="0">
                                          <p:val>
                                            <p:fltVal val="0.000000"/>
                                          </p:val>
                                        </p:tav>
                                        <p:tav tm="100000">
                                          <p:val>
                                            <p:strVal val="#ppt_h"/>
                                          </p:val>
                                        </p:tav>
                                      </p:tavLst>
                                    </p:anim>
                                    <p:anim calcmode="lin" valueType="num">
                                      <p:cBhvr>
                                        <p:cTn id="33" dur="500" fill="hold"/>
                                        <p:tgtEl>
                                          <p:spTgt spid="22542"/>
                                        </p:tgtEl>
                                        <p:attrNameLst>
                                          <p:attrName>style.rotation</p:attrName>
                                        </p:attrNameLst>
                                      </p:cBhvr>
                                      <p:tavLst>
                                        <p:tav tm="0">
                                          <p:val>
                                            <p:fltVal val="360.000000"/>
                                          </p:val>
                                        </p:tav>
                                        <p:tav tm="100000">
                                          <p:val>
                                            <p:fltVal val="0.000000"/>
                                          </p:val>
                                        </p:tav>
                                      </p:tavLst>
                                    </p:anim>
                                    <p:animEffect filter="fade">
                                      <p:cBhvr>
                                        <p:cTn id="34" dur="500"/>
                                        <p:tgtEl>
                                          <p:spTgt spid="22542"/>
                                        </p:tgtEl>
                                      </p:cBhvr>
                                    </p:animEffect>
                                  </p:childTnLst>
                                </p:cTn>
                              </p:par>
                            </p:childTnLst>
                          </p:cTn>
                        </p:par>
                        <p:par>
                          <p:cTn id="35" fill="hold">
                            <p:stCondLst>
                              <p:cond delay="2850"/>
                            </p:stCondLst>
                            <p:childTnLst>
                              <p:par>
                                <p:cTn id="36" presetID="12" presetClass="entr" presetSubtype="8" fill="hold" grpId="0" nodeType="afterEffect">
                                  <p:stCondLst>
                                    <p:cond delay="0"/>
                                  </p:stCondLst>
                                  <p:childTnLst>
                                    <p:set>
                                      <p:cBhvr>
                                        <p:cTn id="37" dur="1" fill="hold">
                                          <p:stCondLst>
                                            <p:cond delay="0"/>
                                          </p:stCondLst>
                                        </p:cTn>
                                        <p:tgtEl>
                                          <p:spTgt spid="22548"/>
                                        </p:tgtEl>
                                        <p:attrNameLst>
                                          <p:attrName>style.visibility</p:attrName>
                                        </p:attrNameLst>
                                      </p:cBhvr>
                                      <p:to>
                                        <p:strVal val="visible"/>
                                      </p:to>
                                    </p:set>
                                    <p:anim calcmode="lin" valueType="num">
                                      <p:cBhvr>
                                        <p:cTn id="38" dur="500"/>
                                        <p:tgtEl>
                                          <p:spTgt spid="22548"/>
                                        </p:tgtEl>
                                        <p:attrNameLst>
                                          <p:attrName>ppt_x</p:attrName>
                                        </p:attrNameLst>
                                      </p:cBhvr>
                                      <p:tavLst>
                                        <p:tav tm="0">
                                          <p:val>
                                            <p:strVal val="#ppt_x-#ppt_w*1.125000"/>
                                          </p:val>
                                        </p:tav>
                                        <p:tav tm="100000">
                                          <p:val>
                                            <p:strVal val="#ppt_x"/>
                                          </p:val>
                                        </p:tav>
                                      </p:tavLst>
                                    </p:anim>
                                    <p:animEffect filter="wipe(right)">
                                      <p:cBhvr>
                                        <p:cTn id="39" dur="500"/>
                                        <p:tgtEl>
                                          <p:spTgt spid="22548"/>
                                        </p:tgtEl>
                                      </p:cBhvr>
                                    </p:animEffect>
                                  </p:childTnLst>
                                </p:cTn>
                              </p:par>
                            </p:childTnLst>
                          </p:cTn>
                        </p:par>
                        <p:par>
                          <p:cTn id="40" fill="hold">
                            <p:stCondLst>
                              <p:cond delay="3350"/>
                            </p:stCondLst>
                            <p:childTnLst>
                              <p:par>
                                <p:cTn id="41" presetID="49" presetClass="entr" presetSubtype="0" decel="100000" fill="hold" nodeType="afterEffect">
                                  <p:stCondLst>
                                    <p:cond delay="0"/>
                                  </p:stCondLst>
                                  <p:childTnLst>
                                    <p:set>
                                      <p:cBhvr>
                                        <p:cTn id="42" dur="1" fill="hold">
                                          <p:stCondLst>
                                            <p:cond delay="0"/>
                                          </p:stCondLst>
                                        </p:cTn>
                                        <p:tgtEl>
                                          <p:spTgt spid="22539"/>
                                        </p:tgtEl>
                                        <p:attrNameLst>
                                          <p:attrName>style.visibility</p:attrName>
                                        </p:attrNameLst>
                                      </p:cBhvr>
                                      <p:to>
                                        <p:strVal val="visible"/>
                                      </p:to>
                                    </p:set>
                                    <p:anim calcmode="lin" valueType="num">
                                      <p:cBhvr>
                                        <p:cTn id="43" dur="500" fill="hold"/>
                                        <p:tgtEl>
                                          <p:spTgt spid="22539"/>
                                        </p:tgtEl>
                                        <p:attrNameLst>
                                          <p:attrName>ppt_w</p:attrName>
                                        </p:attrNameLst>
                                      </p:cBhvr>
                                      <p:tavLst>
                                        <p:tav tm="0">
                                          <p:val>
                                            <p:fltVal val="0.000000"/>
                                          </p:val>
                                        </p:tav>
                                        <p:tav tm="100000">
                                          <p:val>
                                            <p:strVal val="#ppt_w"/>
                                          </p:val>
                                        </p:tav>
                                      </p:tavLst>
                                    </p:anim>
                                    <p:anim calcmode="lin" valueType="num">
                                      <p:cBhvr>
                                        <p:cTn id="44" dur="500" fill="hold"/>
                                        <p:tgtEl>
                                          <p:spTgt spid="22539"/>
                                        </p:tgtEl>
                                        <p:attrNameLst>
                                          <p:attrName>ppt_h</p:attrName>
                                        </p:attrNameLst>
                                      </p:cBhvr>
                                      <p:tavLst>
                                        <p:tav tm="0">
                                          <p:val>
                                            <p:fltVal val="0.000000"/>
                                          </p:val>
                                        </p:tav>
                                        <p:tav tm="100000">
                                          <p:val>
                                            <p:strVal val="#ppt_h"/>
                                          </p:val>
                                        </p:tav>
                                      </p:tavLst>
                                    </p:anim>
                                    <p:anim calcmode="lin" valueType="num">
                                      <p:cBhvr>
                                        <p:cTn id="45" dur="500" fill="hold"/>
                                        <p:tgtEl>
                                          <p:spTgt spid="22539"/>
                                        </p:tgtEl>
                                        <p:attrNameLst>
                                          <p:attrName>style.rotation</p:attrName>
                                        </p:attrNameLst>
                                      </p:cBhvr>
                                      <p:tavLst>
                                        <p:tav tm="0">
                                          <p:val>
                                            <p:fltVal val="360.000000"/>
                                          </p:val>
                                        </p:tav>
                                        <p:tav tm="100000">
                                          <p:val>
                                            <p:fltVal val="0.000000"/>
                                          </p:val>
                                        </p:tav>
                                      </p:tavLst>
                                    </p:anim>
                                    <p:animEffect filter="fade">
                                      <p:cBhvr>
                                        <p:cTn id="46" dur="500"/>
                                        <p:tgtEl>
                                          <p:spTgt spid="22539"/>
                                        </p:tgtEl>
                                      </p:cBhvr>
                                    </p:animEffect>
                                  </p:childTnLst>
                                </p:cTn>
                              </p:par>
                            </p:childTnLst>
                          </p:cTn>
                        </p:par>
                        <p:par>
                          <p:cTn id="47" fill="hold">
                            <p:stCondLst>
                              <p:cond delay="3850"/>
                            </p:stCondLst>
                            <p:childTnLst>
                              <p:par>
                                <p:cTn id="48" presetID="12" presetClass="entr" presetSubtype="8" fill="hold" grpId="0" nodeType="afterEffect">
                                  <p:stCondLst>
                                    <p:cond delay="0"/>
                                  </p:stCondLst>
                                  <p:childTnLst>
                                    <p:set>
                                      <p:cBhvr>
                                        <p:cTn id="49" dur="1" fill="hold">
                                          <p:stCondLst>
                                            <p:cond delay="0"/>
                                          </p:stCondLst>
                                        </p:cTn>
                                        <p:tgtEl>
                                          <p:spTgt spid="22549"/>
                                        </p:tgtEl>
                                        <p:attrNameLst>
                                          <p:attrName>style.visibility</p:attrName>
                                        </p:attrNameLst>
                                      </p:cBhvr>
                                      <p:to>
                                        <p:strVal val="visible"/>
                                      </p:to>
                                    </p:set>
                                    <p:anim calcmode="lin" valueType="num">
                                      <p:cBhvr>
                                        <p:cTn id="50" dur="500"/>
                                        <p:tgtEl>
                                          <p:spTgt spid="22549"/>
                                        </p:tgtEl>
                                        <p:attrNameLst>
                                          <p:attrName>ppt_x</p:attrName>
                                        </p:attrNameLst>
                                      </p:cBhvr>
                                      <p:tavLst>
                                        <p:tav tm="0">
                                          <p:val>
                                            <p:strVal val="#ppt_x-#ppt_w*1.125000"/>
                                          </p:val>
                                        </p:tav>
                                        <p:tav tm="100000">
                                          <p:val>
                                            <p:strVal val="#ppt_x"/>
                                          </p:val>
                                        </p:tav>
                                      </p:tavLst>
                                    </p:anim>
                                    <p:animEffect filter="wipe(right)">
                                      <p:cBhvr>
                                        <p:cTn id="51" dur="500"/>
                                        <p:tgtEl>
                                          <p:spTgt spid="22549"/>
                                        </p:tgtEl>
                                      </p:cBhvr>
                                    </p:animEffect>
                                  </p:childTnLst>
                                </p:cTn>
                              </p:par>
                            </p:childTnLst>
                          </p:cTn>
                        </p:par>
                        <p:par>
                          <p:cTn id="52" fill="hold">
                            <p:stCondLst>
                              <p:cond delay="4350"/>
                            </p:stCondLst>
                            <p:childTnLst>
                              <p:par>
                                <p:cTn id="53" presetID="49" presetClass="entr" presetSubtype="0" decel="100000" fill="hold" nodeType="afterEffect">
                                  <p:stCondLst>
                                    <p:cond delay="0"/>
                                  </p:stCondLst>
                                  <p:childTnLst>
                                    <p:set>
                                      <p:cBhvr>
                                        <p:cTn id="54" dur="1" fill="hold">
                                          <p:stCondLst>
                                            <p:cond delay="0"/>
                                          </p:stCondLst>
                                        </p:cTn>
                                        <p:tgtEl>
                                          <p:spTgt spid="22551"/>
                                        </p:tgtEl>
                                        <p:attrNameLst>
                                          <p:attrName>style.visibility</p:attrName>
                                        </p:attrNameLst>
                                      </p:cBhvr>
                                      <p:to>
                                        <p:strVal val="visible"/>
                                      </p:to>
                                    </p:set>
                                    <p:anim calcmode="lin" valueType="num">
                                      <p:cBhvr>
                                        <p:cTn id="55" dur="500" fill="hold"/>
                                        <p:tgtEl>
                                          <p:spTgt spid="22551"/>
                                        </p:tgtEl>
                                        <p:attrNameLst>
                                          <p:attrName>ppt_w</p:attrName>
                                        </p:attrNameLst>
                                      </p:cBhvr>
                                      <p:tavLst>
                                        <p:tav tm="0">
                                          <p:val>
                                            <p:fltVal val="0.000000"/>
                                          </p:val>
                                        </p:tav>
                                        <p:tav tm="100000">
                                          <p:val>
                                            <p:strVal val="#ppt_w"/>
                                          </p:val>
                                        </p:tav>
                                      </p:tavLst>
                                    </p:anim>
                                    <p:anim calcmode="lin" valueType="num">
                                      <p:cBhvr>
                                        <p:cTn id="56" dur="500" fill="hold"/>
                                        <p:tgtEl>
                                          <p:spTgt spid="22551"/>
                                        </p:tgtEl>
                                        <p:attrNameLst>
                                          <p:attrName>ppt_h</p:attrName>
                                        </p:attrNameLst>
                                      </p:cBhvr>
                                      <p:tavLst>
                                        <p:tav tm="0">
                                          <p:val>
                                            <p:fltVal val="0.000000"/>
                                          </p:val>
                                        </p:tav>
                                        <p:tav tm="100000">
                                          <p:val>
                                            <p:strVal val="#ppt_h"/>
                                          </p:val>
                                        </p:tav>
                                      </p:tavLst>
                                    </p:anim>
                                    <p:anim calcmode="lin" valueType="num">
                                      <p:cBhvr>
                                        <p:cTn id="57" dur="500" fill="hold"/>
                                        <p:tgtEl>
                                          <p:spTgt spid="22551"/>
                                        </p:tgtEl>
                                        <p:attrNameLst>
                                          <p:attrName>style.rotation</p:attrName>
                                        </p:attrNameLst>
                                      </p:cBhvr>
                                      <p:tavLst>
                                        <p:tav tm="0">
                                          <p:val>
                                            <p:fltVal val="360.000000"/>
                                          </p:val>
                                        </p:tav>
                                        <p:tav tm="100000">
                                          <p:val>
                                            <p:fltVal val="0.000000"/>
                                          </p:val>
                                        </p:tav>
                                      </p:tavLst>
                                    </p:anim>
                                    <p:animEffect filter="fade">
                                      <p:cBhvr>
                                        <p:cTn id="58" dur="500"/>
                                        <p:tgtEl>
                                          <p:spTgt spid="22551"/>
                                        </p:tgtEl>
                                      </p:cBhvr>
                                    </p:animEffect>
                                  </p:childTnLst>
                                </p:cTn>
                              </p:par>
                            </p:childTnLst>
                          </p:cTn>
                        </p:par>
                        <p:par>
                          <p:cTn id="59" fill="hold">
                            <p:stCondLst>
                              <p:cond delay="4850"/>
                            </p:stCondLst>
                            <p:childTnLst>
                              <p:par>
                                <p:cTn id="60" presetID="12" presetClass="entr" presetSubtype="8" fill="hold" grpId="0" nodeType="afterEffect">
                                  <p:stCondLst>
                                    <p:cond delay="0"/>
                                  </p:stCondLst>
                                  <p:childTnLst>
                                    <p:set>
                                      <p:cBhvr>
                                        <p:cTn id="61" dur="1" fill="hold">
                                          <p:stCondLst>
                                            <p:cond delay="0"/>
                                          </p:stCondLst>
                                        </p:cTn>
                                        <p:tgtEl>
                                          <p:spTgt spid="22550"/>
                                        </p:tgtEl>
                                        <p:attrNameLst>
                                          <p:attrName>style.visibility</p:attrName>
                                        </p:attrNameLst>
                                      </p:cBhvr>
                                      <p:to>
                                        <p:strVal val="visible"/>
                                      </p:to>
                                    </p:set>
                                    <p:anim calcmode="lin" valueType="num">
                                      <p:cBhvr>
                                        <p:cTn id="62" dur="500"/>
                                        <p:tgtEl>
                                          <p:spTgt spid="22550"/>
                                        </p:tgtEl>
                                        <p:attrNameLst>
                                          <p:attrName>ppt_x</p:attrName>
                                        </p:attrNameLst>
                                      </p:cBhvr>
                                      <p:tavLst>
                                        <p:tav tm="0">
                                          <p:val>
                                            <p:strVal val="#ppt_x-#ppt_w*1.125000"/>
                                          </p:val>
                                        </p:tav>
                                        <p:tav tm="100000">
                                          <p:val>
                                            <p:strVal val="#ppt_x"/>
                                          </p:val>
                                        </p:tav>
                                      </p:tavLst>
                                    </p:anim>
                                    <p:animEffect filter="wipe(right)">
                                      <p:cBhvr>
                                        <p:cTn id="63" dur="500"/>
                                        <p:tgtEl>
                                          <p:spTgt spid="22550"/>
                                        </p:tgtEl>
                                      </p:cBhvr>
                                    </p:animEffect>
                                  </p:childTnLst>
                                </p:cTn>
                              </p:par>
                            </p:childTnLst>
                          </p:cTn>
                        </p:par>
                        <p:par>
                          <p:cTn id="64" fill="hold">
                            <p:stCondLst>
                              <p:cond delay="5350"/>
                            </p:stCondLst>
                            <p:childTnLst>
                              <p:par>
                                <p:cTn id="65" presetID="52" presetClass="entr" presetSubtype="0" fill="hold" nodeType="after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3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300" decel="50000" fill="hold">
                                          <p:stCondLst>
                                            <p:cond delay="0"/>
                                          </p:stCondLst>
                                        </p:cTn>
                                        <p:tgtEl>
                                          <p:spTgt spid="22535"/>
                                        </p:tgtEl>
                                        <p:attrNameLst>
                                          <p:attrName>ppt_x</p:attrName>
                                          <p:attrName>ppt_y</p:attrName>
                                        </p:attrNameLst>
                                      </p:cBhvr>
                                    </p:animMotion>
                                    <p:animEffect filter="fade">
                                      <p:cBhvr>
                                        <p:cTn id="69" dur="300"/>
                                        <p:tgtEl>
                                          <p:spTgt spid="22535"/>
                                        </p:tgtEl>
                                      </p:cBhvr>
                                    </p:animEffect>
                                  </p:childTnLst>
                                </p:cTn>
                              </p:par>
                            </p:childTnLst>
                          </p:cTn>
                        </p:par>
                        <p:par>
                          <p:cTn id="70" fill="hold">
                            <p:stCondLst>
                              <p:cond delay="5850"/>
                            </p:stCondLst>
                            <p:childTnLst>
                              <p:par>
                                <p:cTn id="71" presetID="52" presetClass="entr" presetSubtype="0" fill="hold" nodeType="afterEffect">
                                  <p:stCondLst>
                                    <p:cond delay="0"/>
                                  </p:stCondLst>
                                  <p:childTnLst>
                                    <p:set>
                                      <p:cBhvr>
                                        <p:cTn id="72" dur="1" fill="hold">
                                          <p:stCondLst>
                                            <p:cond delay="0"/>
                                          </p:stCondLst>
                                        </p:cTn>
                                        <p:tgtEl>
                                          <p:spTgt spid="22533"/>
                                        </p:tgtEl>
                                        <p:attrNameLst>
                                          <p:attrName>style.visibility</p:attrName>
                                        </p:attrNameLst>
                                      </p:cBhvr>
                                      <p:to>
                                        <p:strVal val="visible"/>
                                      </p:to>
                                    </p:set>
                                    <p:animScale>
                                      <p:cBhvr>
                                        <p:cTn id="73" dur="3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300" decel="50000" fill="hold">
                                          <p:stCondLst>
                                            <p:cond delay="0"/>
                                          </p:stCondLst>
                                        </p:cTn>
                                        <p:tgtEl>
                                          <p:spTgt spid="22533"/>
                                        </p:tgtEl>
                                        <p:attrNameLst>
                                          <p:attrName>ppt_x</p:attrName>
                                          <p:attrName>ppt_y</p:attrName>
                                        </p:attrNameLst>
                                      </p:cBhvr>
                                    </p:animMotion>
                                    <p:animEffect filter="fade">
                                      <p:cBhvr>
                                        <p:cTn id="75" dur="300"/>
                                        <p:tgtEl>
                                          <p:spTgt spid="22533"/>
                                        </p:tgtEl>
                                      </p:cBhvr>
                                    </p:animEffect>
                                  </p:childTnLst>
                                </p:cTn>
                              </p:par>
                            </p:childTnLst>
                          </p:cTn>
                        </p:par>
                        <p:par>
                          <p:cTn id="76" fill="hold">
                            <p:stCondLst>
                              <p:cond delay="6350"/>
                            </p:stCondLst>
                            <p:childTnLst>
                              <p:par>
                                <p:cTn id="77" presetID="52" presetClass="entr" presetSubtype="0" fill="hold" nodeType="afterEffect">
                                  <p:stCondLst>
                                    <p:cond delay="0"/>
                                  </p:stCondLst>
                                  <p:childTnLst>
                                    <p:set>
                                      <p:cBhvr>
                                        <p:cTn id="78" dur="1" fill="hold">
                                          <p:stCondLst>
                                            <p:cond delay="0"/>
                                          </p:stCondLst>
                                        </p:cTn>
                                        <p:tgtEl>
                                          <p:spTgt spid="22532"/>
                                        </p:tgtEl>
                                        <p:attrNameLst>
                                          <p:attrName>style.visibility</p:attrName>
                                        </p:attrNameLst>
                                      </p:cBhvr>
                                      <p:to>
                                        <p:strVal val="visible"/>
                                      </p:to>
                                    </p:set>
                                    <p:animScale>
                                      <p:cBhvr>
                                        <p:cTn id="79" dur="300" decel="50000" fill="hold">
                                          <p:stCondLst>
                                            <p:cond delay="0"/>
                                          </p:stCondLst>
                                        </p:cTn>
                                        <p:tgtEl>
                                          <p:spTgt spid="225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300" decel="50000" fill="hold">
                                          <p:stCondLst>
                                            <p:cond delay="0"/>
                                          </p:stCondLst>
                                        </p:cTn>
                                        <p:tgtEl>
                                          <p:spTgt spid="22532"/>
                                        </p:tgtEl>
                                        <p:attrNameLst>
                                          <p:attrName>ppt_x</p:attrName>
                                          <p:attrName>ppt_y</p:attrName>
                                        </p:attrNameLst>
                                      </p:cBhvr>
                                    </p:animMotion>
                                    <p:animEffect filter="fade">
                                      <p:cBhvr>
                                        <p:cTn id="81" dur="300"/>
                                        <p:tgtEl>
                                          <p:spTgt spid="22532"/>
                                        </p:tgtEl>
                                      </p:cBhvr>
                                    </p:animEffect>
                                  </p:childTnLst>
                                </p:cTn>
                              </p:par>
                            </p:childTnLst>
                          </p:cTn>
                        </p:par>
                        <p:par>
                          <p:cTn id="82" fill="hold">
                            <p:stCondLst>
                              <p:cond delay="6850"/>
                            </p:stCondLst>
                            <p:childTnLst>
                              <p:par>
                                <p:cTn id="83" presetID="52" presetClass="entr" presetSubtype="0" fill="hold" nodeType="afterEffect">
                                  <p:stCondLst>
                                    <p:cond delay="0"/>
                                  </p:stCondLst>
                                  <p:childTnLst>
                                    <p:set>
                                      <p:cBhvr>
                                        <p:cTn id="84" dur="1" fill="hold">
                                          <p:stCondLst>
                                            <p:cond delay="0"/>
                                          </p:stCondLst>
                                        </p:cTn>
                                        <p:tgtEl>
                                          <p:spTgt spid="22534"/>
                                        </p:tgtEl>
                                        <p:attrNameLst>
                                          <p:attrName>style.visibility</p:attrName>
                                        </p:attrNameLst>
                                      </p:cBhvr>
                                      <p:to>
                                        <p:strVal val="visible"/>
                                      </p:to>
                                    </p:set>
                                    <p:animScale>
                                      <p:cBhvr>
                                        <p:cTn id="85" dur="3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300" decel="50000" fill="hold">
                                          <p:stCondLst>
                                            <p:cond delay="0"/>
                                          </p:stCondLst>
                                        </p:cTn>
                                        <p:tgtEl>
                                          <p:spTgt spid="22534"/>
                                        </p:tgtEl>
                                        <p:attrNameLst>
                                          <p:attrName>ppt_x</p:attrName>
                                          <p:attrName>ppt_y</p:attrName>
                                        </p:attrNameLst>
                                      </p:cBhvr>
                                    </p:animMotion>
                                    <p:animEffect filter="fade">
                                      <p:cBhvr>
                                        <p:cTn id="87" dur="3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bldLvl="0"/>
      <p:bldP spid="22537" grpId="0" bldLvl="0" animBg="1"/>
      <p:bldP spid="22538" grpId="0" bldLvl="0"/>
      <p:bldP spid="22548" grpId="0" bldLvl="0"/>
      <p:bldP spid="22549" grpId="0" bldLvl="0"/>
      <p:bldP spid="22550"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30"/>
          <p:cNvSpPr/>
          <p:nvPr/>
        </p:nvSpPr>
        <p:spPr>
          <a:xfrm flipH="1">
            <a:off x="0" y="0"/>
            <a:ext cx="4572000" cy="5143500"/>
          </a:xfrm>
          <a:prstGeom prst="rect">
            <a:avLst/>
          </a:prstGeom>
          <a:solidFill>
            <a:srgbClr val="4BACC6"/>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1507" name="矩形 23"/>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3557" name="TextBox 61"/>
          <p:cNvSpPr/>
          <p:nvPr/>
        </p:nvSpPr>
        <p:spPr>
          <a:xfrm>
            <a:off x="5648325" y="2254250"/>
            <a:ext cx="2624138" cy="460375"/>
          </a:xfrm>
          <a:prstGeom prst="rect">
            <a:avLst/>
          </a:prstGeom>
          <a:noFill/>
          <a:ln w="9525">
            <a:noFill/>
          </a:ln>
        </p:spPr>
        <p:txBody>
          <a:bodyPr>
            <a:spAutoFit/>
          </a:bodyPr>
          <a:p>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t>
            </a:r>
            <a:endPar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3558" name="TextBox 62"/>
          <p:cNvSpPr/>
          <p:nvPr/>
        </p:nvSpPr>
        <p:spPr>
          <a:xfrm>
            <a:off x="5689600" y="3074988"/>
            <a:ext cx="2260600" cy="460375"/>
          </a:xfrm>
          <a:prstGeom prst="rect">
            <a:avLst/>
          </a:prstGeom>
          <a:noFill/>
          <a:ln w="9525">
            <a:noFill/>
          </a:ln>
        </p:spPr>
        <p:txBody>
          <a:bodyPr>
            <a:spAutoFit/>
          </a:bodyPr>
          <a:p>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t>
            </a:r>
            <a:r>
              <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t>
            </a:r>
            <a:endPar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23559" name="组合 5"/>
          <p:cNvGrpSpPr/>
          <p:nvPr/>
        </p:nvGrpSpPr>
        <p:grpSpPr>
          <a:xfrm>
            <a:off x="4968875" y="2185988"/>
            <a:ext cx="569913" cy="569912"/>
            <a:chOff x="0" y="0"/>
            <a:chExt cx="569912" cy="569912"/>
          </a:xfrm>
        </p:grpSpPr>
        <p:sp>
          <p:nvSpPr>
            <p:cNvPr id="21535" name="Freeform 6"/>
            <p:cNvSpPr>
              <a:spLocks noEditPoints="1"/>
            </p:cNvSpPr>
            <p:nvPr/>
          </p:nvSpPr>
          <p:spPr>
            <a:xfrm>
              <a:off x="93662" y="254000"/>
              <a:ext cx="288925" cy="198437"/>
            </a:xfrm>
            <a:custGeom>
              <a:avLst/>
              <a:gdLst>
                <a:gd name="txL" fmla="*/ 0 w 77"/>
                <a:gd name="txT" fmla="*/ 0 h 53"/>
                <a:gd name="txR" fmla="*/ 77 w 77"/>
                <a:gd name="txB" fmla="*/ 53 h 53"/>
              </a:gdLst>
              <a:ahLst/>
              <a:cxnLst>
                <a:cxn ang="0">
                  <a:pos x="549103839" y="14017889"/>
                </a:cxn>
                <a:cxn ang="0">
                  <a:pos x="0" y="392512130"/>
                </a:cxn>
                <a:cxn ang="0">
                  <a:pos x="549103839" y="728948959"/>
                </a:cxn>
                <a:cxn ang="0">
                  <a:pos x="1084125398" y="322418940"/>
                </a:cxn>
                <a:cxn ang="0">
                  <a:pos x="549103839" y="14017889"/>
                </a:cxn>
                <a:cxn ang="0">
                  <a:pos x="746214477" y="518673133"/>
                </a:cxn>
                <a:cxn ang="0">
                  <a:pos x="295671586" y="602784212"/>
                </a:cxn>
                <a:cxn ang="0">
                  <a:pos x="211192918" y="462601576"/>
                </a:cxn>
                <a:cxn ang="0">
                  <a:pos x="478703698" y="154200525"/>
                </a:cxn>
                <a:cxn ang="0">
                  <a:pos x="746214477" y="518673133"/>
                </a:cxn>
              </a:cxnLst>
              <a:rect l="txL" t="txT" r="txR" b="txB"/>
              <a:pathLst>
                <a:path w="77" h="53">
                  <a:moveTo>
                    <a:pt x="39" y="1"/>
                  </a:moveTo>
                  <a:cubicBezTo>
                    <a:pt x="17" y="2"/>
                    <a:pt x="0" y="14"/>
                    <a:pt x="0" y="28"/>
                  </a:cubicBezTo>
                  <a:cubicBezTo>
                    <a:pt x="0" y="42"/>
                    <a:pt x="17" y="53"/>
                    <a:pt x="39" y="52"/>
                  </a:cubicBezTo>
                  <a:cubicBezTo>
                    <a:pt x="60" y="51"/>
                    <a:pt x="77" y="38"/>
                    <a:pt x="77" y="23"/>
                  </a:cubicBezTo>
                  <a:cubicBezTo>
                    <a:pt x="77" y="9"/>
                    <a:pt x="60" y="0"/>
                    <a:pt x="39" y="1"/>
                  </a:cubicBezTo>
                  <a:close/>
                  <a:moveTo>
                    <a:pt x="53" y="37"/>
                  </a:moveTo>
                  <a:cubicBezTo>
                    <a:pt x="47" y="46"/>
                    <a:pt x="34" y="50"/>
                    <a:pt x="21" y="43"/>
                  </a:cubicBezTo>
                  <a:cubicBezTo>
                    <a:pt x="15" y="40"/>
                    <a:pt x="15" y="33"/>
                    <a:pt x="15" y="33"/>
                  </a:cubicBezTo>
                  <a:cubicBezTo>
                    <a:pt x="15" y="33"/>
                    <a:pt x="13" y="13"/>
                    <a:pt x="34" y="11"/>
                  </a:cubicBezTo>
                  <a:cubicBezTo>
                    <a:pt x="56" y="8"/>
                    <a:pt x="60" y="29"/>
                    <a:pt x="53" y="37"/>
                  </a:cubicBezTo>
                  <a:close/>
                </a:path>
              </a:pathLst>
            </a:custGeom>
            <a:solidFill>
              <a:srgbClr val="4BACC6">
                <a:alpha val="100000"/>
              </a:srgbClr>
            </a:solidFill>
            <a:ln w="9525">
              <a:noFill/>
            </a:ln>
          </p:spPr>
          <p:txBody>
            <a:bodyPr/>
            <a:p>
              <a:endParaRPr lang="zh-CN" altLang="en-US"/>
            </a:p>
          </p:txBody>
        </p:sp>
        <p:sp>
          <p:nvSpPr>
            <p:cNvPr id="21536" name="Freeform 7"/>
            <p:cNvSpPr/>
            <p:nvPr/>
          </p:nvSpPr>
          <p:spPr>
            <a:xfrm>
              <a:off x="233362" y="341312"/>
              <a:ext cx="22225" cy="22225"/>
            </a:xfrm>
            <a:custGeom>
              <a:avLst/>
              <a:gdLst>
                <a:gd name="txL" fmla="*/ 0 w 6"/>
                <a:gd name="txT" fmla="*/ 0 h 6"/>
                <a:gd name="txR" fmla="*/ 6 w 6"/>
                <a:gd name="txB" fmla="*/ 6 h 6"/>
              </a:gdLst>
              <a:ahLst/>
              <a:cxnLst>
                <a:cxn ang="0">
                  <a:pos x="27440467" y="13720233"/>
                </a:cxn>
                <a:cxn ang="0">
                  <a:pos x="13720233" y="68604871"/>
                </a:cxn>
                <a:cxn ang="0">
                  <a:pos x="68604871" y="68604871"/>
                </a:cxn>
                <a:cxn ang="0">
                  <a:pos x="82325104" y="13720233"/>
                </a:cxn>
                <a:cxn ang="0">
                  <a:pos x="27440467" y="13720233"/>
                </a:cxn>
              </a:cxnLst>
              <a:rect l="txL" t="txT" r="txR" b="txB"/>
              <a:pathLst>
                <a:path w="6" h="6">
                  <a:moveTo>
                    <a:pt x="2" y="1"/>
                  </a:moveTo>
                  <a:cubicBezTo>
                    <a:pt x="0" y="2"/>
                    <a:pt x="0" y="4"/>
                    <a:pt x="1" y="5"/>
                  </a:cubicBezTo>
                  <a:cubicBezTo>
                    <a:pt x="2" y="6"/>
                    <a:pt x="3" y="6"/>
                    <a:pt x="5" y="5"/>
                  </a:cubicBezTo>
                  <a:cubicBezTo>
                    <a:pt x="6" y="4"/>
                    <a:pt x="6" y="2"/>
                    <a:pt x="6" y="1"/>
                  </a:cubicBezTo>
                  <a:cubicBezTo>
                    <a:pt x="5" y="0"/>
                    <a:pt x="3" y="0"/>
                    <a:pt x="2" y="1"/>
                  </a:cubicBezTo>
                  <a:close/>
                </a:path>
              </a:pathLst>
            </a:custGeom>
            <a:solidFill>
              <a:srgbClr val="4BACC6">
                <a:alpha val="100000"/>
              </a:srgbClr>
            </a:solidFill>
            <a:ln w="9525">
              <a:noFill/>
            </a:ln>
          </p:spPr>
          <p:txBody>
            <a:bodyPr/>
            <a:p>
              <a:endParaRPr lang="zh-CN" altLang="en-US"/>
            </a:p>
          </p:txBody>
        </p:sp>
        <p:sp>
          <p:nvSpPr>
            <p:cNvPr id="21537" name="Freeform 8"/>
            <p:cNvSpPr/>
            <p:nvPr/>
          </p:nvSpPr>
          <p:spPr>
            <a:xfrm>
              <a:off x="176212" y="352425"/>
              <a:ext cx="52387" cy="47625"/>
            </a:xfrm>
            <a:custGeom>
              <a:avLst/>
              <a:gdLst>
                <a:gd name="txL" fmla="*/ 0 w 14"/>
                <a:gd name="txT" fmla="*/ 0 h 13"/>
                <a:gd name="txR" fmla="*/ 14 w 14"/>
                <a:gd name="txB" fmla="*/ 13 h 13"/>
              </a:gdLst>
              <a:ahLst/>
              <a:cxnLst>
                <a:cxn ang="0">
                  <a:pos x="98016077" y="13419260"/>
                </a:cxn>
                <a:cxn ang="0">
                  <a:pos x="0" y="107368731"/>
                </a:cxn>
                <a:cxn ang="0">
                  <a:pos x="98016077" y="174472356"/>
                </a:cxn>
                <a:cxn ang="0">
                  <a:pos x="196028412" y="80526548"/>
                </a:cxn>
                <a:cxn ang="0">
                  <a:pos x="98016077" y="13419260"/>
                </a:cxn>
              </a:cxnLst>
              <a:rect l="txL" t="txT" r="txR" b="txB"/>
              <a:pathLst>
                <a:path w="14" h="13">
                  <a:moveTo>
                    <a:pt x="7" y="1"/>
                  </a:moveTo>
                  <a:cubicBezTo>
                    <a:pt x="2" y="1"/>
                    <a:pt x="0" y="4"/>
                    <a:pt x="0" y="8"/>
                  </a:cubicBezTo>
                  <a:cubicBezTo>
                    <a:pt x="0" y="11"/>
                    <a:pt x="3" y="13"/>
                    <a:pt x="7" y="13"/>
                  </a:cubicBezTo>
                  <a:cubicBezTo>
                    <a:pt x="11" y="13"/>
                    <a:pt x="14" y="9"/>
                    <a:pt x="14" y="6"/>
                  </a:cubicBezTo>
                  <a:cubicBezTo>
                    <a:pt x="14" y="3"/>
                    <a:pt x="11" y="0"/>
                    <a:pt x="7" y="1"/>
                  </a:cubicBezTo>
                  <a:close/>
                </a:path>
              </a:pathLst>
            </a:custGeom>
            <a:solidFill>
              <a:srgbClr val="4BACC6">
                <a:alpha val="100000"/>
              </a:srgbClr>
            </a:solidFill>
            <a:ln w="9525">
              <a:noFill/>
            </a:ln>
          </p:spPr>
          <p:txBody>
            <a:bodyPr/>
            <a:p>
              <a:endParaRPr lang="zh-CN" altLang="en-US"/>
            </a:p>
          </p:txBody>
        </p:sp>
        <p:sp>
          <p:nvSpPr>
            <p:cNvPr id="21538" name="Freeform 9"/>
            <p:cNvSpPr>
              <a:spLocks noEditPoints="1"/>
            </p:cNvSpPr>
            <p:nvPr/>
          </p:nvSpPr>
          <p:spPr>
            <a:xfrm>
              <a:off x="0" y="0"/>
              <a:ext cx="569912" cy="569912"/>
            </a:xfrm>
            <a:custGeom>
              <a:avLst/>
              <a:gdLst>
                <a:gd name="txL" fmla="*/ 0 w 152"/>
                <a:gd name="txT" fmla="*/ 0 h 152"/>
                <a:gd name="txR" fmla="*/ 152 w 152"/>
                <a:gd name="txB" fmla="*/ 152 h 152"/>
              </a:gdLst>
              <a:ahLst/>
              <a:cxnLst>
                <a:cxn ang="0">
                  <a:pos x="1813501228" y="0"/>
                </a:cxn>
                <a:cxn ang="0">
                  <a:pos x="323338823" y="0"/>
                </a:cxn>
                <a:cxn ang="0">
                  <a:pos x="0" y="323338823"/>
                </a:cxn>
                <a:cxn ang="0">
                  <a:pos x="0" y="1813501228"/>
                </a:cxn>
                <a:cxn ang="0">
                  <a:pos x="323338823" y="2136840051"/>
                </a:cxn>
                <a:cxn ang="0">
                  <a:pos x="1813501228" y="2136840051"/>
                </a:cxn>
                <a:cxn ang="0">
                  <a:pos x="2136840051" y="1813501228"/>
                </a:cxn>
                <a:cxn ang="0">
                  <a:pos x="2136840051" y="323338823"/>
                </a:cxn>
                <a:cxn ang="0">
                  <a:pos x="1813501228" y="0"/>
                </a:cxn>
                <a:cxn ang="0">
                  <a:pos x="1701037343" y="1419875757"/>
                </a:cxn>
                <a:cxn ang="0">
                  <a:pos x="871605416" y="1785384319"/>
                </a:cxn>
                <a:cxn ang="0">
                  <a:pos x="168697701" y="1321468452"/>
                </a:cxn>
                <a:cxn ang="0">
                  <a:pos x="309278494" y="955956141"/>
                </a:cxn>
                <a:cxn ang="0">
                  <a:pos x="787258440" y="562326921"/>
                </a:cxn>
                <a:cxn ang="0">
                  <a:pos x="1068420025" y="702907714"/>
                </a:cxn>
                <a:cxn ang="0">
                  <a:pos x="1124653842" y="801315019"/>
                </a:cxn>
                <a:cxn ang="0">
                  <a:pos x="1490166154" y="787258440"/>
                </a:cxn>
                <a:cxn ang="0">
                  <a:pos x="1504222733" y="984069300"/>
                </a:cxn>
                <a:cxn ang="0">
                  <a:pos x="1532339642" y="1040303117"/>
                </a:cxn>
                <a:cxn ang="0">
                  <a:pos x="1701037343" y="1419875757"/>
                </a:cxn>
                <a:cxn ang="0">
                  <a:pos x="1462049245" y="688851135"/>
                </a:cxn>
                <a:cxn ang="0">
                  <a:pos x="1405815428" y="646673897"/>
                </a:cxn>
                <a:cxn ang="0">
                  <a:pos x="1462049245" y="590443830"/>
                </a:cxn>
                <a:cxn ang="0">
                  <a:pos x="1729154252" y="871605416"/>
                </a:cxn>
                <a:cxn ang="0">
                  <a:pos x="1729154252" y="871605416"/>
                </a:cxn>
                <a:cxn ang="0">
                  <a:pos x="1686980764" y="913778904"/>
                </a:cxn>
                <a:cxn ang="0">
                  <a:pos x="1630746947" y="857548836"/>
                </a:cxn>
                <a:cxn ang="0">
                  <a:pos x="1462049245" y="688851135"/>
                </a:cxn>
                <a:cxn ang="0">
                  <a:pos x="1982198929" y="955956141"/>
                </a:cxn>
                <a:cxn ang="0">
                  <a:pos x="1982198929" y="955956141"/>
                </a:cxn>
                <a:cxn ang="0">
                  <a:pos x="1911908533" y="1012186209"/>
                </a:cxn>
                <a:cxn ang="0">
                  <a:pos x="1841618136" y="955956141"/>
                </a:cxn>
                <a:cxn ang="0">
                  <a:pos x="1855678465" y="885665745"/>
                </a:cxn>
                <a:cxn ang="0">
                  <a:pos x="1827561557" y="646673897"/>
                </a:cxn>
                <a:cxn ang="0">
                  <a:pos x="1476105825" y="463919616"/>
                </a:cxn>
                <a:cxn ang="0">
                  <a:pos x="1405815428" y="477976196"/>
                </a:cxn>
                <a:cxn ang="0">
                  <a:pos x="1335525032" y="407685799"/>
                </a:cxn>
                <a:cxn ang="0">
                  <a:pos x="1391758849" y="337395403"/>
                </a:cxn>
                <a:cxn ang="0">
                  <a:pos x="1391758849" y="337395403"/>
                </a:cxn>
                <a:cxn ang="0">
                  <a:pos x="1391758849" y="337395403"/>
                </a:cxn>
                <a:cxn ang="0">
                  <a:pos x="1644803526" y="337395403"/>
                </a:cxn>
                <a:cxn ang="0">
                  <a:pos x="1982198929" y="955956141"/>
                </a:cxn>
              </a:cxnLst>
              <a:rect l="txL" t="txT" r="txR" b="txB"/>
              <a:pathLst>
                <a:path w="152" h="152">
                  <a:moveTo>
                    <a:pt x="129" y="0"/>
                  </a:move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1" y="101"/>
                  </a:moveTo>
                  <a:cubicBezTo>
                    <a:pt x="113" y="120"/>
                    <a:pt x="84" y="129"/>
                    <a:pt x="62" y="127"/>
                  </a:cubicBezTo>
                  <a:cubicBezTo>
                    <a:pt x="41" y="125"/>
                    <a:pt x="15" y="119"/>
                    <a:pt x="12" y="94"/>
                  </a:cubicBezTo>
                  <a:cubicBezTo>
                    <a:pt x="12" y="94"/>
                    <a:pt x="11" y="83"/>
                    <a:pt x="22" y="68"/>
                  </a:cubicBezTo>
                  <a:cubicBezTo>
                    <a:pt x="22" y="68"/>
                    <a:pt x="38" y="46"/>
                    <a:pt x="56" y="40"/>
                  </a:cubicBezTo>
                  <a:cubicBezTo>
                    <a:pt x="74" y="34"/>
                    <a:pt x="76" y="44"/>
                    <a:pt x="76" y="50"/>
                  </a:cubicBezTo>
                  <a:cubicBezTo>
                    <a:pt x="75" y="56"/>
                    <a:pt x="73" y="59"/>
                    <a:pt x="80" y="57"/>
                  </a:cubicBezTo>
                  <a:cubicBezTo>
                    <a:pt x="80" y="57"/>
                    <a:pt x="98" y="48"/>
                    <a:pt x="106" y="56"/>
                  </a:cubicBezTo>
                  <a:cubicBezTo>
                    <a:pt x="112" y="62"/>
                    <a:pt x="107" y="70"/>
                    <a:pt x="107" y="70"/>
                  </a:cubicBezTo>
                  <a:cubicBezTo>
                    <a:pt x="107" y="70"/>
                    <a:pt x="104" y="73"/>
                    <a:pt x="109" y="74"/>
                  </a:cubicBezTo>
                  <a:cubicBezTo>
                    <a:pt x="114" y="75"/>
                    <a:pt x="130" y="82"/>
                    <a:pt x="121" y="101"/>
                  </a:cubicBezTo>
                  <a:close/>
                  <a:moveTo>
                    <a:pt x="104" y="49"/>
                  </a:moveTo>
                  <a:cubicBezTo>
                    <a:pt x="102" y="49"/>
                    <a:pt x="100" y="48"/>
                    <a:pt x="100" y="46"/>
                  </a:cubicBezTo>
                  <a:cubicBezTo>
                    <a:pt x="100" y="44"/>
                    <a:pt x="102" y="42"/>
                    <a:pt x="104" y="42"/>
                  </a:cubicBezTo>
                  <a:cubicBezTo>
                    <a:pt x="104" y="42"/>
                    <a:pt x="126" y="38"/>
                    <a:pt x="123" y="62"/>
                  </a:cubicBezTo>
                  <a:cubicBezTo>
                    <a:pt x="123" y="62"/>
                    <a:pt x="123" y="62"/>
                    <a:pt x="123" y="62"/>
                  </a:cubicBezTo>
                  <a:cubicBezTo>
                    <a:pt x="123" y="64"/>
                    <a:pt x="121" y="65"/>
                    <a:pt x="120" y="65"/>
                  </a:cubicBezTo>
                  <a:cubicBezTo>
                    <a:pt x="118" y="65"/>
                    <a:pt x="116" y="63"/>
                    <a:pt x="116" y="61"/>
                  </a:cubicBezTo>
                  <a:cubicBezTo>
                    <a:pt x="116" y="61"/>
                    <a:pt x="120" y="46"/>
                    <a:pt x="104" y="49"/>
                  </a:cubicBezTo>
                  <a:close/>
                  <a:moveTo>
                    <a:pt x="141" y="68"/>
                  </a:moveTo>
                  <a:cubicBezTo>
                    <a:pt x="141" y="68"/>
                    <a:pt x="141" y="68"/>
                    <a:pt x="141" y="68"/>
                  </a:cubicBezTo>
                  <a:cubicBezTo>
                    <a:pt x="140" y="72"/>
                    <a:pt x="138" y="72"/>
                    <a:pt x="136" y="72"/>
                  </a:cubicBezTo>
                  <a:cubicBezTo>
                    <a:pt x="133" y="72"/>
                    <a:pt x="131" y="71"/>
                    <a:pt x="131" y="68"/>
                  </a:cubicBezTo>
                  <a:cubicBezTo>
                    <a:pt x="131" y="65"/>
                    <a:pt x="132" y="63"/>
                    <a:pt x="132" y="63"/>
                  </a:cubicBezTo>
                  <a:cubicBezTo>
                    <a:pt x="132" y="62"/>
                    <a:pt x="135" y="55"/>
                    <a:pt x="130" y="46"/>
                  </a:cubicBezTo>
                  <a:cubicBezTo>
                    <a:pt x="122" y="33"/>
                    <a:pt x="107" y="32"/>
                    <a:pt x="105" y="33"/>
                  </a:cubicBezTo>
                  <a:cubicBezTo>
                    <a:pt x="103" y="34"/>
                    <a:pt x="100" y="34"/>
                    <a:pt x="100" y="34"/>
                  </a:cubicBezTo>
                  <a:cubicBezTo>
                    <a:pt x="97" y="34"/>
                    <a:pt x="95" y="32"/>
                    <a:pt x="95" y="29"/>
                  </a:cubicBezTo>
                  <a:cubicBezTo>
                    <a:pt x="95" y="27"/>
                    <a:pt x="97" y="25"/>
                    <a:pt x="99" y="24"/>
                  </a:cubicBezTo>
                  <a:cubicBezTo>
                    <a:pt x="99" y="24"/>
                    <a:pt x="99" y="24"/>
                    <a:pt x="99" y="24"/>
                  </a:cubicBezTo>
                  <a:cubicBezTo>
                    <a:pt x="99" y="24"/>
                    <a:pt x="99" y="24"/>
                    <a:pt x="99" y="24"/>
                  </a:cubicBezTo>
                  <a:cubicBezTo>
                    <a:pt x="102" y="23"/>
                    <a:pt x="109" y="22"/>
                    <a:pt x="117" y="24"/>
                  </a:cubicBezTo>
                  <a:cubicBezTo>
                    <a:pt x="131" y="27"/>
                    <a:pt x="149" y="40"/>
                    <a:pt x="141" y="68"/>
                  </a:cubicBezTo>
                  <a:close/>
                </a:path>
              </a:pathLst>
            </a:custGeom>
            <a:solidFill>
              <a:srgbClr val="4BACC6">
                <a:alpha val="100000"/>
              </a:srgbClr>
            </a:solidFill>
            <a:ln w="9525">
              <a:noFill/>
            </a:ln>
          </p:spPr>
          <p:txBody>
            <a:bodyPr/>
            <a:p>
              <a:endParaRPr lang="zh-CN" altLang="en-US"/>
            </a:p>
          </p:txBody>
        </p:sp>
      </p:grpSp>
      <p:sp>
        <p:nvSpPr>
          <p:cNvPr id="23564" name="Freeform 14"/>
          <p:cNvSpPr>
            <a:spLocks noEditPoints="1"/>
          </p:cNvSpPr>
          <p:nvPr/>
        </p:nvSpPr>
        <p:spPr>
          <a:xfrm>
            <a:off x="4981575" y="2987675"/>
            <a:ext cx="569913" cy="569913"/>
          </a:xfrm>
          <a:custGeom>
            <a:avLst/>
            <a:gdLst>
              <a:gd name="txL" fmla="*/ 0 w 152"/>
              <a:gd name="txT" fmla="*/ 0 h 152"/>
              <a:gd name="txR" fmla="*/ 152 w 152"/>
              <a:gd name="txB" fmla="*/ 152 h 152"/>
            </a:gdLst>
            <a:ahLst/>
            <a:cxnLst>
              <a:cxn ang="0">
                <a:pos x="1813508159" y="2136847550"/>
              </a:cxn>
              <a:cxn ang="0">
                <a:pos x="1757274244" y="1391761291"/>
              </a:cxn>
              <a:cxn ang="0">
                <a:pos x="1729161035" y="1462051811"/>
              </a:cxn>
              <a:cxn ang="0">
                <a:pos x="1701044077" y="1462051811"/>
              </a:cxn>
              <a:cxn ang="0">
                <a:pos x="1672927120" y="1462051811"/>
              </a:cxn>
              <a:cxn ang="0">
                <a:pos x="1630753558" y="1391761291"/>
              </a:cxn>
              <a:cxn ang="0">
                <a:pos x="1602636600" y="1433938602"/>
              </a:cxn>
              <a:cxn ang="0">
                <a:pos x="1532346080" y="1546402684"/>
              </a:cxn>
              <a:cxn ang="0">
                <a:pos x="1588576246" y="1602636600"/>
              </a:cxn>
              <a:cxn ang="0">
                <a:pos x="1644810162" y="1658866766"/>
              </a:cxn>
              <a:cxn ang="0">
                <a:pos x="1630753558" y="1701044077"/>
              </a:cxn>
              <a:cxn ang="0">
                <a:pos x="1602636600" y="1743217639"/>
              </a:cxn>
              <a:cxn ang="0">
                <a:pos x="1518285726" y="1771334597"/>
              </a:cxn>
              <a:cxn ang="0">
                <a:pos x="1391761291" y="1799451555"/>
              </a:cxn>
              <a:cxn ang="0">
                <a:pos x="1237123647" y="1771334597"/>
              </a:cxn>
              <a:cxn ang="0">
                <a:pos x="1110599212" y="1743217639"/>
              </a:cxn>
              <a:cxn ang="0">
                <a:pos x="1040308692" y="1743217639"/>
              </a:cxn>
              <a:cxn ang="0">
                <a:pos x="927840861" y="1785391201"/>
              </a:cxn>
              <a:cxn ang="0">
                <a:pos x="815376779" y="1799451555"/>
              </a:cxn>
              <a:cxn ang="0">
                <a:pos x="646678781" y="1785391201"/>
              </a:cxn>
              <a:cxn ang="0">
                <a:pos x="548271304" y="1757274244"/>
              </a:cxn>
              <a:cxn ang="0">
                <a:pos x="506093992" y="1715100682"/>
              </a:cxn>
              <a:cxn ang="0">
                <a:pos x="506093992" y="1672927120"/>
              </a:cxn>
              <a:cxn ang="0">
                <a:pos x="520154346" y="1630753558"/>
              </a:cxn>
              <a:cxn ang="0">
                <a:pos x="562327908" y="1588576246"/>
              </a:cxn>
              <a:cxn ang="0">
                <a:pos x="632618428" y="1574519642"/>
              </a:cxn>
              <a:cxn ang="0">
                <a:pos x="604501470" y="1560459288"/>
              </a:cxn>
              <a:cxn ang="0">
                <a:pos x="534210950" y="1476112164"/>
              </a:cxn>
              <a:cxn ang="0">
                <a:pos x="492037388" y="1377704687"/>
              </a:cxn>
              <a:cxn ang="0">
                <a:pos x="477980784" y="1363644333"/>
              </a:cxn>
              <a:cxn ang="0">
                <a:pos x="449863826" y="1405821644"/>
              </a:cxn>
              <a:cxn ang="0">
                <a:pos x="393629910" y="1462051811"/>
              </a:cxn>
              <a:cxn ang="0">
                <a:pos x="351456348" y="1462051811"/>
              </a:cxn>
              <a:cxn ang="0">
                <a:pos x="337395995" y="1391761291"/>
              </a:cxn>
              <a:cxn ang="0">
                <a:pos x="337395995" y="1279297209"/>
              </a:cxn>
              <a:cxn ang="0">
                <a:pos x="379573306" y="1166829378"/>
              </a:cxn>
              <a:cxn ang="0">
                <a:pos x="463920430" y="1054365296"/>
              </a:cxn>
              <a:cxn ang="0">
                <a:pos x="534210950" y="998131380"/>
              </a:cxn>
              <a:cxn ang="0">
                <a:pos x="520154346" y="927840861"/>
              </a:cxn>
              <a:cxn ang="0">
                <a:pos x="562327908" y="857550341"/>
              </a:cxn>
              <a:cxn ang="0">
                <a:pos x="562327908" y="801316425"/>
              </a:cxn>
              <a:cxn ang="0">
                <a:pos x="604501470" y="688852343"/>
              </a:cxn>
              <a:cxn ang="0">
                <a:pos x="646678781" y="590444866"/>
              </a:cxn>
              <a:cxn ang="0">
                <a:pos x="716969301" y="492037388"/>
              </a:cxn>
              <a:cxn ang="0">
                <a:pos x="815376779" y="393629910"/>
              </a:cxn>
              <a:cxn ang="0">
                <a:pos x="955957818" y="351456348"/>
              </a:cxn>
              <a:cxn ang="0">
                <a:pos x="1096538858" y="337395995"/>
              </a:cxn>
              <a:cxn ang="0">
                <a:pos x="1251180251" y="365512953"/>
              </a:cxn>
              <a:cxn ang="0">
                <a:pos x="1391761291" y="421746868"/>
              </a:cxn>
              <a:cxn ang="0">
                <a:pos x="1476112164" y="492037388"/>
              </a:cxn>
              <a:cxn ang="0">
                <a:pos x="1546402684" y="604501470"/>
              </a:cxn>
              <a:cxn ang="0">
                <a:pos x="1574519642" y="716969301"/>
              </a:cxn>
              <a:cxn ang="0">
                <a:pos x="1602636600" y="829433383"/>
              </a:cxn>
              <a:cxn ang="0">
                <a:pos x="1630753558" y="913784256"/>
              </a:cxn>
              <a:cxn ang="0">
                <a:pos x="1630753558" y="970018172"/>
              </a:cxn>
              <a:cxn ang="0">
                <a:pos x="1672927120" y="1054365296"/>
              </a:cxn>
              <a:cxn ang="0">
                <a:pos x="1729161035" y="1180889731"/>
              </a:cxn>
              <a:cxn ang="0">
                <a:pos x="1757274244" y="1307414167"/>
              </a:cxn>
            </a:cxnLst>
            <a:rect l="txL" t="txT" r="txR" b="txB"/>
            <a:pathLst>
              <a:path w="152" h="152">
                <a:moveTo>
                  <a:pt x="152" y="23"/>
                </a:moveTo>
                <a:cubicBezTo>
                  <a:pt x="152" y="10"/>
                  <a:pt x="142" y="0"/>
                  <a:pt x="129" y="0"/>
                </a:cubicBez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4" y="101"/>
                  <a:pt x="124" y="101"/>
                  <a:pt x="124" y="101"/>
                </a:cubicBezTo>
                <a:cubicBezTo>
                  <a:pt x="124" y="102"/>
                  <a:pt x="124" y="102"/>
                  <a:pt x="124" y="102"/>
                </a:cubicBezTo>
                <a:cubicBezTo>
                  <a:pt x="124" y="102"/>
                  <a:pt x="124" y="102"/>
                  <a:pt x="124" y="102"/>
                </a:cubicBezTo>
                <a:cubicBezTo>
                  <a:pt x="124" y="103"/>
                  <a:pt x="124" y="103"/>
                  <a:pt x="124" y="103"/>
                </a:cubicBezTo>
                <a:cubicBezTo>
                  <a:pt x="124" y="103"/>
                  <a:pt x="124" y="103"/>
                  <a:pt x="124"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19" y="104"/>
                  <a:pt x="119" y="104"/>
                  <a:pt x="119" y="104"/>
                </a:cubicBezTo>
                <a:cubicBezTo>
                  <a:pt x="119" y="104"/>
                  <a:pt x="119" y="104"/>
                  <a:pt x="119" y="104"/>
                </a:cubicBezTo>
                <a:cubicBezTo>
                  <a:pt x="119" y="103"/>
                  <a:pt x="119" y="103"/>
                  <a:pt x="119" y="103"/>
                </a:cubicBezTo>
                <a:cubicBezTo>
                  <a:pt x="118" y="103"/>
                  <a:pt x="118" y="103"/>
                  <a:pt x="118" y="103"/>
                </a:cubicBezTo>
                <a:cubicBezTo>
                  <a:pt x="118" y="102"/>
                  <a:pt x="118" y="102"/>
                  <a:pt x="118" y="102"/>
                </a:cubicBezTo>
                <a:cubicBezTo>
                  <a:pt x="117" y="101"/>
                  <a:pt x="117" y="101"/>
                  <a:pt x="117" y="101"/>
                </a:cubicBezTo>
                <a:cubicBezTo>
                  <a:pt x="117" y="101"/>
                  <a:pt x="117" y="101"/>
                  <a:pt x="117" y="101"/>
                </a:cubicBezTo>
                <a:cubicBezTo>
                  <a:pt x="116" y="99"/>
                  <a:pt x="116" y="99"/>
                  <a:pt x="116" y="99"/>
                </a:cubicBezTo>
                <a:cubicBezTo>
                  <a:pt x="116" y="99"/>
                  <a:pt x="116" y="99"/>
                  <a:pt x="116" y="99"/>
                </a:cubicBezTo>
                <a:cubicBezTo>
                  <a:pt x="116" y="100"/>
                  <a:pt x="116" y="100"/>
                  <a:pt x="116" y="100"/>
                </a:cubicBezTo>
                <a:cubicBezTo>
                  <a:pt x="115" y="100"/>
                  <a:pt x="115" y="100"/>
                  <a:pt x="115" y="100"/>
                </a:cubicBezTo>
                <a:cubicBezTo>
                  <a:pt x="115" y="99"/>
                  <a:pt x="115" y="99"/>
                  <a:pt x="115" y="99"/>
                </a:cubicBezTo>
                <a:cubicBezTo>
                  <a:pt x="115" y="99"/>
                  <a:pt x="115" y="99"/>
                  <a:pt x="115" y="99"/>
                </a:cubicBezTo>
                <a:cubicBezTo>
                  <a:pt x="115" y="99"/>
                  <a:pt x="115" y="99"/>
                  <a:pt x="115" y="99"/>
                </a:cubicBezTo>
                <a:cubicBezTo>
                  <a:pt x="114" y="100"/>
                  <a:pt x="114" y="100"/>
                  <a:pt x="114" y="100"/>
                </a:cubicBezTo>
                <a:cubicBezTo>
                  <a:pt x="114" y="102"/>
                  <a:pt x="114" y="102"/>
                  <a:pt x="114" y="102"/>
                </a:cubicBezTo>
                <a:cubicBezTo>
                  <a:pt x="113" y="104"/>
                  <a:pt x="113" y="104"/>
                  <a:pt x="113" y="104"/>
                </a:cubicBezTo>
                <a:cubicBezTo>
                  <a:pt x="112" y="105"/>
                  <a:pt x="112" y="105"/>
                  <a:pt x="112" y="105"/>
                </a:cubicBezTo>
                <a:cubicBezTo>
                  <a:pt x="111" y="106"/>
                  <a:pt x="111" y="106"/>
                  <a:pt x="111" y="106"/>
                </a:cubicBezTo>
                <a:cubicBezTo>
                  <a:pt x="111" y="108"/>
                  <a:pt x="111" y="108"/>
                  <a:pt x="111" y="108"/>
                </a:cubicBezTo>
                <a:cubicBezTo>
                  <a:pt x="110" y="109"/>
                  <a:pt x="110" y="109"/>
                  <a:pt x="110" y="109"/>
                </a:cubicBezTo>
                <a:cubicBezTo>
                  <a:pt x="109" y="109"/>
                  <a:pt x="109" y="109"/>
                  <a:pt x="109" y="109"/>
                </a:cubicBezTo>
                <a:cubicBezTo>
                  <a:pt x="109" y="110"/>
                  <a:pt x="109" y="110"/>
                  <a:pt x="109" y="110"/>
                </a:cubicBezTo>
                <a:cubicBezTo>
                  <a:pt x="107" y="111"/>
                  <a:pt x="107" y="111"/>
                  <a:pt x="107" y="111"/>
                </a:cubicBezTo>
                <a:cubicBezTo>
                  <a:pt x="108" y="111"/>
                  <a:pt x="108" y="111"/>
                  <a:pt x="108" y="111"/>
                </a:cubicBezTo>
                <a:cubicBezTo>
                  <a:pt x="108" y="111"/>
                  <a:pt x="108" y="111"/>
                  <a:pt x="108" y="111"/>
                </a:cubicBezTo>
                <a:cubicBezTo>
                  <a:pt x="108" y="112"/>
                  <a:pt x="108" y="112"/>
                  <a:pt x="108" y="112"/>
                </a:cubicBezTo>
                <a:cubicBezTo>
                  <a:pt x="111" y="113"/>
                  <a:pt x="111" y="113"/>
                  <a:pt x="111" y="113"/>
                </a:cubicBezTo>
                <a:cubicBezTo>
                  <a:pt x="112" y="114"/>
                  <a:pt x="112" y="114"/>
                  <a:pt x="112" y="114"/>
                </a:cubicBezTo>
                <a:cubicBezTo>
                  <a:pt x="113" y="114"/>
                  <a:pt x="113" y="114"/>
                  <a:pt x="113" y="114"/>
                </a:cubicBezTo>
                <a:cubicBezTo>
                  <a:pt x="114" y="115"/>
                  <a:pt x="114" y="115"/>
                  <a:pt x="114" y="115"/>
                </a:cubicBezTo>
                <a:cubicBezTo>
                  <a:pt x="115" y="116"/>
                  <a:pt x="115" y="116"/>
                  <a:pt x="115" y="116"/>
                </a:cubicBezTo>
                <a:cubicBezTo>
                  <a:pt x="116" y="116"/>
                  <a:pt x="116" y="116"/>
                  <a:pt x="116" y="116"/>
                </a:cubicBezTo>
                <a:cubicBezTo>
                  <a:pt x="116" y="117"/>
                  <a:pt x="116" y="117"/>
                  <a:pt x="116" y="117"/>
                </a:cubicBezTo>
                <a:cubicBezTo>
                  <a:pt x="116" y="117"/>
                  <a:pt x="116" y="117"/>
                  <a:pt x="116"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6" y="121"/>
                  <a:pt x="116" y="121"/>
                  <a:pt x="116" y="121"/>
                </a:cubicBezTo>
                <a:cubicBezTo>
                  <a:pt x="116" y="121"/>
                  <a:pt x="116" y="121"/>
                  <a:pt x="116" y="121"/>
                </a:cubicBezTo>
                <a:cubicBezTo>
                  <a:pt x="117" y="121"/>
                  <a:pt x="117" y="121"/>
                  <a:pt x="117" y="121"/>
                </a:cubicBezTo>
                <a:cubicBezTo>
                  <a:pt x="116" y="122"/>
                  <a:pt x="116" y="122"/>
                  <a:pt x="116" y="122"/>
                </a:cubicBezTo>
                <a:cubicBezTo>
                  <a:pt x="116" y="122"/>
                  <a:pt x="116" y="122"/>
                  <a:pt x="116" y="122"/>
                </a:cubicBezTo>
                <a:cubicBezTo>
                  <a:pt x="116" y="123"/>
                  <a:pt x="116" y="123"/>
                  <a:pt x="116" y="123"/>
                </a:cubicBezTo>
                <a:cubicBezTo>
                  <a:pt x="115" y="123"/>
                  <a:pt x="115" y="123"/>
                  <a:pt x="115" y="123"/>
                </a:cubicBezTo>
                <a:cubicBezTo>
                  <a:pt x="115" y="123"/>
                  <a:pt x="115" y="123"/>
                  <a:pt x="115" y="123"/>
                </a:cubicBezTo>
                <a:cubicBezTo>
                  <a:pt x="114" y="124"/>
                  <a:pt x="114" y="124"/>
                  <a:pt x="114" y="124"/>
                </a:cubicBezTo>
                <a:cubicBezTo>
                  <a:pt x="113" y="124"/>
                  <a:pt x="113" y="124"/>
                  <a:pt x="113" y="124"/>
                </a:cubicBezTo>
                <a:cubicBezTo>
                  <a:pt x="113" y="125"/>
                  <a:pt x="113" y="125"/>
                  <a:pt x="113" y="125"/>
                </a:cubicBezTo>
                <a:cubicBezTo>
                  <a:pt x="112" y="125"/>
                  <a:pt x="112" y="125"/>
                  <a:pt x="112" y="125"/>
                </a:cubicBezTo>
                <a:cubicBezTo>
                  <a:pt x="111" y="126"/>
                  <a:pt x="111" y="126"/>
                  <a:pt x="111" y="126"/>
                </a:cubicBezTo>
                <a:cubicBezTo>
                  <a:pt x="110" y="126"/>
                  <a:pt x="110" y="126"/>
                  <a:pt x="110" y="126"/>
                </a:cubicBezTo>
                <a:cubicBezTo>
                  <a:pt x="110" y="126"/>
                  <a:pt x="110" y="126"/>
                  <a:pt x="110" y="126"/>
                </a:cubicBezTo>
                <a:cubicBezTo>
                  <a:pt x="108" y="126"/>
                  <a:pt x="108" y="126"/>
                  <a:pt x="108" y="126"/>
                </a:cubicBezTo>
                <a:cubicBezTo>
                  <a:pt x="107" y="127"/>
                  <a:pt x="107" y="127"/>
                  <a:pt x="107" y="127"/>
                </a:cubicBezTo>
                <a:cubicBezTo>
                  <a:pt x="106" y="127"/>
                  <a:pt x="106" y="127"/>
                  <a:pt x="106" y="127"/>
                </a:cubicBezTo>
                <a:cubicBezTo>
                  <a:pt x="105" y="127"/>
                  <a:pt x="105" y="127"/>
                  <a:pt x="105" y="127"/>
                </a:cubicBezTo>
                <a:cubicBezTo>
                  <a:pt x="103" y="127"/>
                  <a:pt x="103" y="127"/>
                  <a:pt x="103" y="127"/>
                </a:cubicBezTo>
                <a:cubicBezTo>
                  <a:pt x="102" y="128"/>
                  <a:pt x="102" y="128"/>
                  <a:pt x="102" y="128"/>
                </a:cubicBezTo>
                <a:cubicBezTo>
                  <a:pt x="100" y="128"/>
                  <a:pt x="100" y="128"/>
                  <a:pt x="100" y="128"/>
                </a:cubicBezTo>
                <a:cubicBezTo>
                  <a:pt x="99" y="128"/>
                  <a:pt x="99" y="128"/>
                  <a:pt x="99" y="128"/>
                </a:cubicBezTo>
                <a:cubicBezTo>
                  <a:pt x="97" y="128"/>
                  <a:pt x="97" y="128"/>
                  <a:pt x="97" y="128"/>
                </a:cubicBezTo>
                <a:cubicBezTo>
                  <a:pt x="96" y="128"/>
                  <a:pt x="96" y="128"/>
                  <a:pt x="96" y="128"/>
                </a:cubicBezTo>
                <a:cubicBezTo>
                  <a:pt x="94" y="127"/>
                  <a:pt x="94" y="127"/>
                  <a:pt x="94" y="127"/>
                </a:cubicBezTo>
                <a:cubicBezTo>
                  <a:pt x="93" y="127"/>
                  <a:pt x="93" y="127"/>
                  <a:pt x="93" y="127"/>
                </a:cubicBezTo>
                <a:cubicBezTo>
                  <a:pt x="91" y="127"/>
                  <a:pt x="91" y="127"/>
                  <a:pt x="91" y="127"/>
                </a:cubicBezTo>
                <a:cubicBezTo>
                  <a:pt x="89" y="126"/>
                  <a:pt x="89" y="126"/>
                  <a:pt x="89" y="126"/>
                </a:cubicBezTo>
                <a:cubicBezTo>
                  <a:pt x="88" y="126"/>
                  <a:pt x="88" y="126"/>
                  <a:pt x="88" y="126"/>
                </a:cubicBezTo>
                <a:cubicBezTo>
                  <a:pt x="86" y="126"/>
                  <a:pt x="86" y="126"/>
                  <a:pt x="86"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8" y="124"/>
                  <a:pt x="78" y="124"/>
                  <a:pt x="78" y="124"/>
                </a:cubicBezTo>
                <a:cubicBezTo>
                  <a:pt x="76" y="124"/>
                  <a:pt x="76" y="124"/>
                  <a:pt x="76" y="124"/>
                </a:cubicBezTo>
                <a:cubicBezTo>
                  <a:pt x="75" y="123"/>
                  <a:pt x="75" y="123"/>
                  <a:pt x="75" y="123"/>
                </a:cubicBezTo>
                <a:cubicBezTo>
                  <a:pt x="74" y="123"/>
                  <a:pt x="74" y="123"/>
                  <a:pt x="74" y="123"/>
                </a:cubicBezTo>
                <a:cubicBezTo>
                  <a:pt x="74" y="124"/>
                  <a:pt x="74" y="124"/>
                  <a:pt x="74" y="124"/>
                </a:cubicBezTo>
                <a:cubicBezTo>
                  <a:pt x="73" y="124"/>
                  <a:pt x="73" y="124"/>
                  <a:pt x="73" y="124"/>
                </a:cubicBezTo>
                <a:cubicBezTo>
                  <a:pt x="72" y="125"/>
                  <a:pt x="72" y="125"/>
                  <a:pt x="72" y="125"/>
                </a:cubicBezTo>
                <a:cubicBezTo>
                  <a:pt x="70" y="125"/>
                  <a:pt x="70" y="125"/>
                  <a:pt x="70"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8" y="128"/>
                  <a:pt x="58" y="128"/>
                  <a:pt x="58" y="128"/>
                </a:cubicBezTo>
                <a:cubicBezTo>
                  <a:pt x="57" y="128"/>
                  <a:pt x="57" y="128"/>
                  <a:pt x="57" y="128"/>
                </a:cubicBezTo>
                <a:cubicBezTo>
                  <a:pt x="55" y="128"/>
                  <a:pt x="55" y="128"/>
                  <a:pt x="55" y="128"/>
                </a:cubicBezTo>
                <a:cubicBezTo>
                  <a:pt x="52" y="128"/>
                  <a:pt x="52" y="128"/>
                  <a:pt x="52" y="128"/>
                </a:cubicBezTo>
                <a:cubicBezTo>
                  <a:pt x="50" y="128"/>
                  <a:pt x="50" y="128"/>
                  <a:pt x="50" y="128"/>
                </a:cubicBezTo>
                <a:cubicBezTo>
                  <a:pt x="48" y="128"/>
                  <a:pt x="48" y="128"/>
                  <a:pt x="48" y="128"/>
                </a:cubicBezTo>
                <a:cubicBezTo>
                  <a:pt x="47" y="127"/>
                  <a:pt x="47" y="127"/>
                  <a:pt x="47" y="127"/>
                </a:cubicBezTo>
                <a:cubicBezTo>
                  <a:pt x="46" y="127"/>
                  <a:pt x="46" y="127"/>
                  <a:pt x="46" y="127"/>
                </a:cubicBezTo>
                <a:cubicBezTo>
                  <a:pt x="45" y="127"/>
                  <a:pt x="45" y="127"/>
                  <a:pt x="45" y="127"/>
                </a:cubicBezTo>
                <a:cubicBezTo>
                  <a:pt x="43" y="127"/>
                  <a:pt x="43" y="127"/>
                  <a:pt x="43" y="127"/>
                </a:cubicBezTo>
                <a:cubicBezTo>
                  <a:pt x="42" y="126"/>
                  <a:pt x="42" y="126"/>
                  <a:pt x="42" y="126"/>
                </a:cubicBezTo>
                <a:cubicBezTo>
                  <a:pt x="41" y="126"/>
                  <a:pt x="41" y="126"/>
                  <a:pt x="41" y="126"/>
                </a:cubicBezTo>
                <a:cubicBezTo>
                  <a:pt x="40" y="125"/>
                  <a:pt x="40" y="125"/>
                  <a:pt x="40" y="125"/>
                </a:cubicBezTo>
                <a:cubicBezTo>
                  <a:pt x="39" y="125"/>
                  <a:pt x="39" y="125"/>
                  <a:pt x="39" y="125"/>
                </a:cubicBezTo>
                <a:cubicBezTo>
                  <a:pt x="39" y="125"/>
                  <a:pt x="39" y="125"/>
                  <a:pt x="39" y="125"/>
                </a:cubicBezTo>
                <a:cubicBezTo>
                  <a:pt x="38" y="124"/>
                  <a:pt x="38" y="124"/>
                  <a:pt x="38" y="124"/>
                </a:cubicBezTo>
                <a:cubicBezTo>
                  <a:pt x="37" y="124"/>
                  <a:pt x="37" y="124"/>
                  <a:pt x="37" y="124"/>
                </a:cubicBezTo>
                <a:cubicBezTo>
                  <a:pt x="37" y="123"/>
                  <a:pt x="37" y="123"/>
                  <a:pt x="37" y="123"/>
                </a:cubicBezTo>
                <a:cubicBezTo>
                  <a:pt x="37" y="123"/>
                  <a:pt x="37" y="123"/>
                  <a:pt x="37" y="123"/>
                </a:cubicBezTo>
                <a:cubicBezTo>
                  <a:pt x="37" y="123"/>
                  <a:pt x="37" y="123"/>
                  <a:pt x="37" y="123"/>
                </a:cubicBezTo>
                <a:cubicBezTo>
                  <a:pt x="36" y="122"/>
                  <a:pt x="36" y="122"/>
                  <a:pt x="36" y="122"/>
                </a:cubicBezTo>
                <a:cubicBezTo>
                  <a:pt x="36" y="122"/>
                  <a:pt x="36" y="122"/>
                  <a:pt x="36"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6" y="117"/>
                  <a:pt x="36" y="117"/>
                  <a:pt x="36" y="117"/>
                </a:cubicBezTo>
                <a:cubicBezTo>
                  <a:pt x="36" y="116"/>
                  <a:pt x="36" y="116"/>
                  <a:pt x="36" y="116"/>
                </a:cubicBezTo>
                <a:cubicBezTo>
                  <a:pt x="37" y="116"/>
                  <a:pt x="37" y="116"/>
                  <a:pt x="37" y="116"/>
                </a:cubicBezTo>
                <a:cubicBezTo>
                  <a:pt x="37" y="116"/>
                  <a:pt x="37" y="116"/>
                  <a:pt x="37" y="116"/>
                </a:cubicBezTo>
                <a:cubicBezTo>
                  <a:pt x="37" y="115"/>
                  <a:pt x="37" y="115"/>
                  <a:pt x="37" y="115"/>
                </a:cubicBezTo>
                <a:cubicBezTo>
                  <a:pt x="38" y="115"/>
                  <a:pt x="38" y="115"/>
                  <a:pt x="38" y="115"/>
                </a:cubicBezTo>
                <a:cubicBezTo>
                  <a:pt x="38" y="114"/>
                  <a:pt x="38" y="114"/>
                  <a:pt x="38" y="114"/>
                </a:cubicBezTo>
                <a:cubicBezTo>
                  <a:pt x="38" y="114"/>
                  <a:pt x="38" y="114"/>
                  <a:pt x="38" y="114"/>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3" y="111"/>
                  <a:pt x="43" y="111"/>
                  <a:pt x="43" y="111"/>
                </a:cubicBezTo>
                <a:cubicBezTo>
                  <a:pt x="42" y="110"/>
                  <a:pt x="42" y="110"/>
                  <a:pt x="42" y="110"/>
                </a:cubicBezTo>
                <a:cubicBezTo>
                  <a:pt x="41" y="109"/>
                  <a:pt x="41" y="109"/>
                  <a:pt x="41" y="109"/>
                </a:cubicBezTo>
                <a:cubicBezTo>
                  <a:pt x="41" y="108"/>
                  <a:pt x="41" y="108"/>
                  <a:pt x="41" y="108"/>
                </a:cubicBezTo>
                <a:cubicBezTo>
                  <a:pt x="40" y="107"/>
                  <a:pt x="40" y="107"/>
                  <a:pt x="40" y="107"/>
                </a:cubicBezTo>
                <a:cubicBezTo>
                  <a:pt x="39" y="106"/>
                  <a:pt x="39" y="106"/>
                  <a:pt x="39" y="106"/>
                </a:cubicBezTo>
                <a:cubicBezTo>
                  <a:pt x="38" y="105"/>
                  <a:pt x="38" y="105"/>
                  <a:pt x="38" y="105"/>
                </a:cubicBezTo>
                <a:cubicBezTo>
                  <a:pt x="38" y="105"/>
                  <a:pt x="38" y="105"/>
                  <a:pt x="38" y="105"/>
                </a:cubicBezTo>
                <a:cubicBezTo>
                  <a:pt x="37" y="104"/>
                  <a:pt x="37" y="104"/>
                  <a:pt x="37" y="104"/>
                </a:cubicBezTo>
                <a:cubicBezTo>
                  <a:pt x="37" y="103"/>
                  <a:pt x="37" y="103"/>
                  <a:pt x="37" y="103"/>
                </a:cubicBezTo>
                <a:cubicBezTo>
                  <a:pt x="36" y="102"/>
                  <a:pt x="36" y="102"/>
                  <a:pt x="36" y="102"/>
                </a:cubicBezTo>
                <a:cubicBezTo>
                  <a:pt x="36" y="101"/>
                  <a:pt x="36" y="101"/>
                  <a:pt x="36" y="101"/>
                </a:cubicBezTo>
                <a:cubicBezTo>
                  <a:pt x="35" y="100"/>
                  <a:pt x="35" y="100"/>
                  <a:pt x="35" y="100"/>
                </a:cubicBezTo>
                <a:cubicBezTo>
                  <a:pt x="35" y="99"/>
                  <a:pt x="35" y="99"/>
                  <a:pt x="35" y="99"/>
                </a:cubicBezTo>
                <a:cubicBezTo>
                  <a:pt x="35" y="98"/>
                  <a:pt x="35" y="98"/>
                  <a:pt x="35" y="98"/>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3" y="97"/>
                  <a:pt x="33" y="97"/>
                  <a:pt x="33" y="97"/>
                </a:cubicBezTo>
                <a:cubicBezTo>
                  <a:pt x="33" y="98"/>
                  <a:pt x="33" y="98"/>
                  <a:pt x="33" y="98"/>
                </a:cubicBezTo>
                <a:cubicBezTo>
                  <a:pt x="33" y="99"/>
                  <a:pt x="33" y="99"/>
                  <a:pt x="33" y="99"/>
                </a:cubicBezTo>
                <a:cubicBezTo>
                  <a:pt x="32" y="99"/>
                  <a:pt x="32" y="99"/>
                  <a:pt x="32"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29" y="103"/>
                  <a:pt x="29" y="103"/>
                  <a:pt x="29" y="103"/>
                </a:cubicBezTo>
                <a:cubicBezTo>
                  <a:pt x="29" y="103"/>
                  <a:pt x="29" y="103"/>
                  <a:pt x="29" y="103"/>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3"/>
                  <a:pt x="25" y="103"/>
                  <a:pt x="25" y="103"/>
                </a:cubicBezTo>
                <a:cubicBezTo>
                  <a:pt x="24" y="102"/>
                  <a:pt x="24" y="102"/>
                  <a:pt x="24" y="102"/>
                </a:cubicBezTo>
                <a:cubicBezTo>
                  <a:pt x="24" y="102"/>
                  <a:pt x="24" y="102"/>
                  <a:pt x="24"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4" y="92"/>
                  <a:pt x="24" y="92"/>
                  <a:pt x="24" y="92"/>
                </a:cubicBezTo>
                <a:cubicBezTo>
                  <a:pt x="24" y="91"/>
                  <a:pt x="24" y="91"/>
                  <a:pt x="24" y="91"/>
                </a:cubicBezTo>
                <a:cubicBezTo>
                  <a:pt x="25" y="90"/>
                  <a:pt x="25" y="90"/>
                  <a:pt x="25" y="90"/>
                </a:cubicBezTo>
                <a:cubicBezTo>
                  <a:pt x="25" y="89"/>
                  <a:pt x="25" y="89"/>
                  <a:pt x="25" y="89"/>
                </a:cubicBezTo>
                <a:cubicBezTo>
                  <a:pt x="25" y="88"/>
                  <a:pt x="25" y="88"/>
                  <a:pt x="25" y="88"/>
                </a:cubicBezTo>
                <a:cubicBezTo>
                  <a:pt x="26" y="86"/>
                  <a:pt x="26" y="86"/>
                  <a:pt x="26" y="86"/>
                </a:cubicBezTo>
                <a:cubicBezTo>
                  <a:pt x="26" y="85"/>
                  <a:pt x="26" y="85"/>
                  <a:pt x="26" y="85"/>
                </a:cubicBezTo>
                <a:cubicBezTo>
                  <a:pt x="27" y="84"/>
                  <a:pt x="27" y="84"/>
                  <a:pt x="27" y="84"/>
                </a:cubicBezTo>
                <a:cubicBezTo>
                  <a:pt x="27" y="83"/>
                  <a:pt x="27" y="83"/>
                  <a:pt x="27" y="83"/>
                </a:cubicBezTo>
                <a:cubicBezTo>
                  <a:pt x="28" y="82"/>
                  <a:pt x="28" y="82"/>
                  <a:pt x="28" y="82"/>
                </a:cubicBezTo>
                <a:cubicBezTo>
                  <a:pt x="29" y="81"/>
                  <a:pt x="29" y="81"/>
                  <a:pt x="29" y="81"/>
                </a:cubicBezTo>
                <a:cubicBezTo>
                  <a:pt x="30" y="79"/>
                  <a:pt x="30" y="79"/>
                  <a:pt x="30" y="79"/>
                </a:cubicBezTo>
                <a:cubicBezTo>
                  <a:pt x="30" y="78"/>
                  <a:pt x="30" y="78"/>
                  <a:pt x="30" y="78"/>
                </a:cubicBezTo>
                <a:cubicBezTo>
                  <a:pt x="31" y="77"/>
                  <a:pt x="31" y="77"/>
                  <a:pt x="31" y="77"/>
                </a:cubicBezTo>
                <a:cubicBezTo>
                  <a:pt x="32" y="76"/>
                  <a:pt x="32" y="76"/>
                  <a:pt x="32" y="76"/>
                </a:cubicBezTo>
                <a:cubicBezTo>
                  <a:pt x="33" y="75"/>
                  <a:pt x="33" y="75"/>
                  <a:pt x="33" y="75"/>
                </a:cubicBezTo>
                <a:cubicBezTo>
                  <a:pt x="33" y="75"/>
                  <a:pt x="33" y="75"/>
                  <a:pt x="33"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8" y="71"/>
                  <a:pt x="38" y="71"/>
                  <a:pt x="38"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8" y="65"/>
                  <a:pt x="38" y="65"/>
                  <a:pt x="38" y="65"/>
                </a:cubicBezTo>
                <a:cubicBezTo>
                  <a:pt x="39" y="64"/>
                  <a:pt x="39" y="64"/>
                  <a:pt x="39" y="64"/>
                </a:cubicBezTo>
                <a:cubicBezTo>
                  <a:pt x="39" y="63"/>
                  <a:pt x="39" y="63"/>
                  <a:pt x="39" y="63"/>
                </a:cubicBezTo>
                <a:cubicBezTo>
                  <a:pt x="40" y="62"/>
                  <a:pt x="40" y="62"/>
                  <a:pt x="40" y="62"/>
                </a:cubicBezTo>
                <a:cubicBezTo>
                  <a:pt x="40" y="62"/>
                  <a:pt x="40" y="62"/>
                  <a:pt x="40" y="62"/>
                </a:cubicBezTo>
                <a:cubicBezTo>
                  <a:pt x="40" y="61"/>
                  <a:pt x="40" y="61"/>
                  <a:pt x="40" y="61"/>
                </a:cubicBezTo>
                <a:cubicBezTo>
                  <a:pt x="40" y="60"/>
                  <a:pt x="40" y="60"/>
                  <a:pt x="40" y="60"/>
                </a:cubicBezTo>
                <a:cubicBezTo>
                  <a:pt x="40" y="59"/>
                  <a:pt x="40" y="59"/>
                  <a:pt x="40" y="59"/>
                </a:cubicBezTo>
                <a:cubicBezTo>
                  <a:pt x="41" y="58"/>
                  <a:pt x="41" y="58"/>
                  <a:pt x="41" y="58"/>
                </a:cubicBezTo>
                <a:cubicBezTo>
                  <a:pt x="41" y="58"/>
                  <a:pt x="41" y="58"/>
                  <a:pt x="41" y="58"/>
                </a:cubicBezTo>
                <a:cubicBezTo>
                  <a:pt x="41" y="58"/>
                  <a:pt x="41" y="58"/>
                  <a:pt x="41" y="58"/>
                </a:cubicBezTo>
                <a:cubicBezTo>
                  <a:pt x="40" y="57"/>
                  <a:pt x="40" y="57"/>
                  <a:pt x="40"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3" y="47"/>
                  <a:pt x="43" y="47"/>
                  <a:pt x="43" y="47"/>
                </a:cubicBezTo>
                <a:cubicBezTo>
                  <a:pt x="44" y="46"/>
                  <a:pt x="44" y="46"/>
                  <a:pt x="44" y="46"/>
                </a:cubicBezTo>
                <a:cubicBezTo>
                  <a:pt x="44" y="45"/>
                  <a:pt x="44" y="45"/>
                  <a:pt x="44" y="45"/>
                </a:cubicBezTo>
                <a:cubicBezTo>
                  <a:pt x="45" y="44"/>
                  <a:pt x="45" y="44"/>
                  <a:pt x="45" y="44"/>
                </a:cubicBezTo>
                <a:cubicBezTo>
                  <a:pt x="45" y="43"/>
                  <a:pt x="45" y="43"/>
                  <a:pt x="45" y="43"/>
                </a:cubicBezTo>
                <a:cubicBezTo>
                  <a:pt x="46" y="42"/>
                  <a:pt x="46" y="42"/>
                  <a:pt x="46" y="42"/>
                </a:cubicBezTo>
                <a:cubicBezTo>
                  <a:pt x="47" y="41"/>
                  <a:pt x="47" y="41"/>
                  <a:pt x="47" y="41"/>
                </a:cubicBezTo>
                <a:cubicBezTo>
                  <a:pt x="47" y="40"/>
                  <a:pt x="47" y="40"/>
                  <a:pt x="47" y="40"/>
                </a:cubicBezTo>
                <a:cubicBezTo>
                  <a:pt x="47" y="40"/>
                  <a:pt x="47" y="40"/>
                  <a:pt x="47"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4" y="31"/>
                  <a:pt x="54" y="31"/>
                  <a:pt x="54" y="31"/>
                </a:cubicBezTo>
                <a:cubicBezTo>
                  <a:pt x="55" y="31"/>
                  <a:pt x="55" y="31"/>
                  <a:pt x="55" y="31"/>
                </a:cubicBezTo>
                <a:cubicBezTo>
                  <a:pt x="56" y="30"/>
                  <a:pt x="56" y="30"/>
                  <a:pt x="56" y="30"/>
                </a:cubicBezTo>
                <a:cubicBezTo>
                  <a:pt x="57" y="29"/>
                  <a:pt x="57" y="29"/>
                  <a:pt x="57" y="29"/>
                </a:cubicBezTo>
                <a:cubicBezTo>
                  <a:pt x="58" y="28"/>
                  <a:pt x="58" y="28"/>
                  <a:pt x="58" y="28"/>
                </a:cubicBezTo>
                <a:cubicBezTo>
                  <a:pt x="60" y="28"/>
                  <a:pt x="60" y="28"/>
                  <a:pt x="60" y="28"/>
                </a:cubicBezTo>
                <a:cubicBezTo>
                  <a:pt x="61" y="27"/>
                  <a:pt x="61" y="27"/>
                  <a:pt x="61" y="27"/>
                </a:cubicBezTo>
                <a:cubicBezTo>
                  <a:pt x="62" y="27"/>
                  <a:pt x="62" y="27"/>
                  <a:pt x="62" y="27"/>
                </a:cubicBezTo>
                <a:cubicBezTo>
                  <a:pt x="63" y="26"/>
                  <a:pt x="63" y="26"/>
                  <a:pt x="63" y="26"/>
                </a:cubicBezTo>
                <a:cubicBezTo>
                  <a:pt x="65" y="26"/>
                  <a:pt x="65" y="26"/>
                  <a:pt x="65" y="26"/>
                </a:cubicBezTo>
                <a:cubicBezTo>
                  <a:pt x="66" y="25"/>
                  <a:pt x="66" y="25"/>
                  <a:pt x="66" y="25"/>
                </a:cubicBezTo>
                <a:cubicBezTo>
                  <a:pt x="68" y="25"/>
                  <a:pt x="68" y="25"/>
                  <a:pt x="68" y="25"/>
                </a:cubicBezTo>
                <a:cubicBezTo>
                  <a:pt x="69" y="25"/>
                  <a:pt x="69" y="25"/>
                  <a:pt x="69" y="25"/>
                </a:cubicBezTo>
                <a:cubicBezTo>
                  <a:pt x="71" y="24"/>
                  <a:pt x="71" y="24"/>
                  <a:pt x="71" y="24"/>
                </a:cubicBezTo>
                <a:cubicBezTo>
                  <a:pt x="72" y="24"/>
                  <a:pt x="72" y="24"/>
                  <a:pt x="72" y="24"/>
                </a:cubicBezTo>
                <a:cubicBezTo>
                  <a:pt x="74" y="24"/>
                  <a:pt x="74" y="24"/>
                  <a:pt x="74" y="24"/>
                </a:cubicBezTo>
                <a:cubicBezTo>
                  <a:pt x="75" y="24"/>
                  <a:pt x="75" y="24"/>
                  <a:pt x="75" y="24"/>
                </a:cubicBezTo>
                <a:cubicBezTo>
                  <a:pt x="77" y="24"/>
                  <a:pt x="77" y="24"/>
                  <a:pt x="77" y="24"/>
                </a:cubicBezTo>
                <a:cubicBezTo>
                  <a:pt x="78" y="24"/>
                  <a:pt x="78" y="24"/>
                  <a:pt x="78" y="24"/>
                </a:cubicBezTo>
                <a:cubicBezTo>
                  <a:pt x="80" y="24"/>
                  <a:pt x="80" y="24"/>
                  <a:pt x="80" y="24"/>
                </a:cubicBezTo>
                <a:cubicBezTo>
                  <a:pt x="82" y="24"/>
                  <a:pt x="82" y="24"/>
                  <a:pt x="82" y="24"/>
                </a:cubicBezTo>
                <a:cubicBezTo>
                  <a:pt x="83" y="24"/>
                  <a:pt x="83" y="24"/>
                  <a:pt x="83" y="24"/>
                </a:cubicBezTo>
                <a:cubicBezTo>
                  <a:pt x="85" y="25"/>
                  <a:pt x="85" y="25"/>
                  <a:pt x="85" y="25"/>
                </a:cubicBezTo>
                <a:cubicBezTo>
                  <a:pt x="86" y="25"/>
                  <a:pt x="86" y="25"/>
                  <a:pt x="86" y="25"/>
                </a:cubicBezTo>
                <a:cubicBezTo>
                  <a:pt x="88" y="25"/>
                  <a:pt x="88" y="25"/>
                  <a:pt x="88" y="25"/>
                </a:cubicBezTo>
                <a:cubicBezTo>
                  <a:pt x="89" y="26"/>
                  <a:pt x="89" y="26"/>
                  <a:pt x="89" y="26"/>
                </a:cubicBezTo>
                <a:cubicBezTo>
                  <a:pt x="91" y="26"/>
                  <a:pt x="91" y="26"/>
                  <a:pt x="91" y="26"/>
                </a:cubicBezTo>
                <a:cubicBezTo>
                  <a:pt x="92" y="27"/>
                  <a:pt x="92" y="27"/>
                  <a:pt x="92" y="27"/>
                </a:cubicBezTo>
                <a:cubicBezTo>
                  <a:pt x="94" y="27"/>
                  <a:pt x="94" y="27"/>
                  <a:pt x="94" y="27"/>
                </a:cubicBezTo>
                <a:cubicBezTo>
                  <a:pt x="95" y="28"/>
                  <a:pt x="95" y="28"/>
                  <a:pt x="95" y="28"/>
                </a:cubicBezTo>
                <a:cubicBezTo>
                  <a:pt x="97" y="29"/>
                  <a:pt x="97" y="29"/>
                  <a:pt x="97" y="29"/>
                </a:cubicBezTo>
                <a:cubicBezTo>
                  <a:pt x="98" y="29"/>
                  <a:pt x="98" y="29"/>
                  <a:pt x="98" y="29"/>
                </a:cubicBezTo>
                <a:cubicBezTo>
                  <a:pt x="99" y="30"/>
                  <a:pt x="99" y="30"/>
                  <a:pt x="99" y="30"/>
                </a:cubicBezTo>
                <a:cubicBezTo>
                  <a:pt x="100" y="31"/>
                  <a:pt x="100" y="31"/>
                  <a:pt x="100"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4" y="34"/>
                  <a:pt x="104" y="34"/>
                  <a:pt x="104" y="34"/>
                </a:cubicBezTo>
                <a:cubicBezTo>
                  <a:pt x="105" y="35"/>
                  <a:pt x="105" y="35"/>
                  <a:pt x="105" y="35"/>
                </a:cubicBezTo>
                <a:cubicBezTo>
                  <a:pt x="106" y="36"/>
                  <a:pt x="106" y="36"/>
                  <a:pt x="106" y="36"/>
                </a:cubicBezTo>
                <a:cubicBezTo>
                  <a:pt x="107" y="37"/>
                  <a:pt x="107" y="37"/>
                  <a:pt x="107" y="37"/>
                </a:cubicBezTo>
                <a:cubicBezTo>
                  <a:pt x="107" y="38"/>
                  <a:pt x="107" y="38"/>
                  <a:pt x="107" y="38"/>
                </a:cubicBezTo>
                <a:cubicBezTo>
                  <a:pt x="108" y="39"/>
                  <a:pt x="108" y="39"/>
                  <a:pt x="108" y="39"/>
                </a:cubicBezTo>
                <a:cubicBezTo>
                  <a:pt x="109" y="40"/>
                  <a:pt x="109" y="40"/>
                  <a:pt x="109" y="40"/>
                </a:cubicBezTo>
                <a:cubicBezTo>
                  <a:pt x="109" y="41"/>
                  <a:pt x="109" y="41"/>
                  <a:pt x="109" y="41"/>
                </a:cubicBezTo>
                <a:cubicBezTo>
                  <a:pt x="110" y="43"/>
                  <a:pt x="110" y="43"/>
                  <a:pt x="110" y="43"/>
                </a:cubicBezTo>
                <a:cubicBezTo>
                  <a:pt x="110" y="44"/>
                  <a:pt x="110" y="44"/>
                  <a:pt x="110" y="44"/>
                </a:cubicBezTo>
                <a:cubicBezTo>
                  <a:pt x="111" y="45"/>
                  <a:pt x="111" y="45"/>
                  <a:pt x="111" y="45"/>
                </a:cubicBezTo>
                <a:cubicBezTo>
                  <a:pt x="111" y="46"/>
                  <a:pt x="111" y="46"/>
                  <a:pt x="111" y="46"/>
                </a:cubicBezTo>
                <a:cubicBezTo>
                  <a:pt x="111" y="47"/>
                  <a:pt x="111" y="47"/>
                  <a:pt x="111" y="47"/>
                </a:cubicBezTo>
                <a:cubicBezTo>
                  <a:pt x="112" y="48"/>
                  <a:pt x="112" y="48"/>
                  <a:pt x="112" y="48"/>
                </a:cubicBezTo>
                <a:cubicBezTo>
                  <a:pt x="112" y="49"/>
                  <a:pt x="112" y="49"/>
                  <a:pt x="112" y="49"/>
                </a:cubicBezTo>
                <a:cubicBezTo>
                  <a:pt x="112" y="51"/>
                  <a:pt x="112" y="51"/>
                  <a:pt x="112" y="51"/>
                </a:cubicBezTo>
                <a:cubicBezTo>
                  <a:pt x="113" y="53"/>
                  <a:pt x="113" y="53"/>
                  <a:pt x="113" y="53"/>
                </a:cubicBezTo>
                <a:cubicBezTo>
                  <a:pt x="113" y="54"/>
                  <a:pt x="113" y="54"/>
                  <a:pt x="113" y="54"/>
                </a:cubicBezTo>
                <a:cubicBezTo>
                  <a:pt x="113" y="55"/>
                  <a:pt x="113" y="55"/>
                  <a:pt x="113" y="55"/>
                </a:cubicBezTo>
                <a:cubicBezTo>
                  <a:pt x="113" y="57"/>
                  <a:pt x="113" y="57"/>
                  <a:pt x="113" y="57"/>
                </a:cubicBezTo>
                <a:cubicBezTo>
                  <a:pt x="113" y="58"/>
                  <a:pt x="113" y="58"/>
                  <a:pt x="113" y="58"/>
                </a:cubicBezTo>
                <a:cubicBezTo>
                  <a:pt x="114" y="58"/>
                  <a:pt x="114" y="58"/>
                  <a:pt x="114" y="58"/>
                </a:cubicBezTo>
                <a:cubicBezTo>
                  <a:pt x="114" y="59"/>
                  <a:pt x="114" y="59"/>
                  <a:pt x="114" y="59"/>
                </a:cubicBezTo>
                <a:cubicBezTo>
                  <a:pt x="115" y="59"/>
                  <a:pt x="115" y="59"/>
                  <a:pt x="115" y="59"/>
                </a:cubicBezTo>
                <a:cubicBezTo>
                  <a:pt x="115" y="60"/>
                  <a:pt x="115" y="60"/>
                  <a:pt x="115" y="60"/>
                </a:cubicBezTo>
                <a:cubicBezTo>
                  <a:pt x="115" y="61"/>
                  <a:pt x="115" y="61"/>
                  <a:pt x="115" y="61"/>
                </a:cubicBezTo>
                <a:cubicBezTo>
                  <a:pt x="116" y="62"/>
                  <a:pt x="116" y="62"/>
                  <a:pt x="116" y="62"/>
                </a:cubicBezTo>
                <a:cubicBezTo>
                  <a:pt x="116" y="63"/>
                  <a:pt x="116" y="63"/>
                  <a:pt x="116" y="63"/>
                </a:cubicBezTo>
                <a:cubicBezTo>
                  <a:pt x="116" y="64"/>
                  <a:pt x="116" y="64"/>
                  <a:pt x="116" y="64"/>
                </a:cubicBezTo>
                <a:cubicBezTo>
                  <a:pt x="116" y="65"/>
                  <a:pt x="116" y="65"/>
                  <a:pt x="116" y="65"/>
                </a:cubicBezTo>
                <a:cubicBezTo>
                  <a:pt x="116" y="65"/>
                  <a:pt x="116" y="65"/>
                  <a:pt x="116"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8"/>
                  <a:pt x="116" y="68"/>
                  <a:pt x="116"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6" y="71"/>
                  <a:pt x="116" y="71"/>
                  <a:pt x="116" y="71"/>
                </a:cubicBezTo>
                <a:cubicBezTo>
                  <a:pt x="117" y="74"/>
                  <a:pt x="117" y="74"/>
                  <a:pt x="117" y="74"/>
                </a:cubicBezTo>
                <a:cubicBezTo>
                  <a:pt x="119" y="75"/>
                  <a:pt x="119" y="75"/>
                  <a:pt x="119" y="75"/>
                </a:cubicBezTo>
                <a:cubicBezTo>
                  <a:pt x="119" y="76"/>
                  <a:pt x="119" y="76"/>
                  <a:pt x="119" y="76"/>
                </a:cubicBezTo>
                <a:cubicBezTo>
                  <a:pt x="120" y="77"/>
                  <a:pt x="120" y="77"/>
                  <a:pt x="120" y="77"/>
                </a:cubicBezTo>
                <a:cubicBezTo>
                  <a:pt x="120" y="78"/>
                  <a:pt x="120" y="78"/>
                  <a:pt x="120"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3" y="85"/>
                  <a:pt x="123" y="85"/>
                  <a:pt x="123" y="85"/>
                </a:cubicBezTo>
                <a:cubicBezTo>
                  <a:pt x="124" y="86"/>
                  <a:pt x="124" y="86"/>
                  <a:pt x="124" y="86"/>
                </a:cubicBezTo>
                <a:cubicBezTo>
                  <a:pt x="124" y="87"/>
                  <a:pt x="124" y="87"/>
                  <a:pt x="124" y="87"/>
                </a:cubicBezTo>
                <a:cubicBezTo>
                  <a:pt x="124" y="88"/>
                  <a:pt x="124" y="88"/>
                  <a:pt x="124"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4BACC6">
              <a:alpha val="100000"/>
            </a:srgbClr>
          </a:solidFill>
          <a:ln w="9525">
            <a:noFill/>
          </a:ln>
        </p:spPr>
        <p:txBody>
          <a:bodyPr/>
          <a:p>
            <a:endParaRPr lang="zh-CN" altLang="en-US"/>
          </a:p>
        </p:txBody>
      </p:sp>
      <p:grpSp>
        <p:nvGrpSpPr>
          <p:cNvPr id="23565" name="组合 11"/>
          <p:cNvGrpSpPr/>
          <p:nvPr/>
        </p:nvGrpSpPr>
        <p:grpSpPr>
          <a:xfrm>
            <a:off x="4981575" y="3816350"/>
            <a:ext cx="568325" cy="568325"/>
            <a:chOff x="0" y="0"/>
            <a:chExt cx="568800" cy="569912"/>
          </a:xfrm>
        </p:grpSpPr>
        <p:sp>
          <p:nvSpPr>
            <p:cNvPr id="21533" name="圆角矩形 12"/>
            <p:cNvSpPr/>
            <p:nvPr/>
          </p:nvSpPr>
          <p:spPr>
            <a:xfrm>
              <a:off x="0" y="0"/>
              <a:ext cx="568800" cy="569912"/>
            </a:xfrm>
            <a:prstGeom prst="roundRect">
              <a:avLst>
                <a:gd name="adj" fmla="val 16667"/>
              </a:avLst>
            </a:prstGeom>
            <a:solidFill>
              <a:srgbClr val="4BACC6"/>
            </a:solidFill>
            <a:ln w="9525">
              <a:noFill/>
            </a:ln>
          </p:spPr>
          <p:txBody>
            <a:bodyPr/>
            <a:p>
              <a:endParaRPr lang="zh-CN"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1534" name="Freeform 28"/>
            <p:cNvSpPr>
              <a:spLocks noEditPoints="1"/>
            </p:cNvSpPr>
            <p:nvPr/>
          </p:nvSpPr>
          <p:spPr>
            <a:xfrm>
              <a:off x="42566" y="78214"/>
              <a:ext cx="476250" cy="413483"/>
            </a:xfrm>
            <a:custGeom>
              <a:avLst/>
              <a:gdLst>
                <a:gd name="txL" fmla="*/ 0 w 94"/>
                <a:gd name="txT" fmla="*/ 0 h 98"/>
                <a:gd name="txR" fmla="*/ 94 w 94"/>
                <a:gd name="txB" fmla="*/ 98 h 98"/>
              </a:gdLst>
              <a:ahLst/>
              <a:cxnLst>
                <a:cxn ang="0">
                  <a:pos x="2079216303" y="1014699940"/>
                </a:cxn>
                <a:cxn ang="0">
                  <a:pos x="2079216303" y="1691166566"/>
                </a:cxn>
                <a:cxn ang="0">
                  <a:pos x="2079216303" y="1744573380"/>
                </a:cxn>
                <a:cxn ang="0">
                  <a:pos x="2002205665" y="1744573380"/>
                </a:cxn>
                <a:cxn ang="0">
                  <a:pos x="1719845146" y="1744573380"/>
                </a:cxn>
                <a:cxn ang="0">
                  <a:pos x="1719845146" y="1210522113"/>
                </a:cxn>
                <a:cxn ang="0">
                  <a:pos x="1591495771" y="1139314434"/>
                </a:cxn>
                <a:cxn ang="0">
                  <a:pos x="1257796516" y="1139314434"/>
                </a:cxn>
                <a:cxn ang="0">
                  <a:pos x="1155119043" y="1210522113"/>
                </a:cxn>
                <a:cxn ang="0">
                  <a:pos x="1155119043" y="1744573380"/>
                </a:cxn>
                <a:cxn ang="0">
                  <a:pos x="385037992" y="1744573380"/>
                </a:cxn>
                <a:cxn ang="0">
                  <a:pos x="308032420" y="1744573380"/>
                </a:cxn>
                <a:cxn ang="0">
                  <a:pos x="308032420" y="1691166566"/>
                </a:cxn>
                <a:cxn ang="0">
                  <a:pos x="308032420" y="1014699940"/>
                </a:cxn>
                <a:cxn ang="0">
                  <a:pos x="77005572" y="1014699940"/>
                </a:cxn>
                <a:cxn ang="0">
                  <a:pos x="0" y="890089665"/>
                </a:cxn>
                <a:cxn ang="0">
                  <a:pos x="1129452207" y="53406814"/>
                </a:cxn>
                <a:cxn ang="0">
                  <a:pos x="1206457779" y="0"/>
                </a:cxn>
                <a:cxn ang="0">
                  <a:pos x="1283463351" y="53406814"/>
                </a:cxn>
                <a:cxn ang="0">
                  <a:pos x="2147483647" y="890089665"/>
                </a:cxn>
                <a:cxn ang="0">
                  <a:pos x="2147483647" y="1014699940"/>
                </a:cxn>
                <a:cxn ang="0">
                  <a:pos x="2079216303" y="1014699940"/>
                </a:cxn>
                <a:cxn ang="0">
                  <a:pos x="1899528191" y="142415359"/>
                </a:cxn>
                <a:cxn ang="0">
                  <a:pos x="1976538830" y="142415359"/>
                </a:cxn>
                <a:cxn ang="0">
                  <a:pos x="1976538830" y="35601730"/>
                </a:cxn>
                <a:cxn ang="0">
                  <a:pos x="1565828936" y="35601730"/>
                </a:cxn>
                <a:cxn ang="0">
                  <a:pos x="1565828936" y="142415359"/>
                </a:cxn>
                <a:cxn ang="0">
                  <a:pos x="1642834508" y="142415359"/>
                </a:cxn>
                <a:cxn ang="0">
                  <a:pos x="1642834508" y="231423904"/>
                </a:cxn>
                <a:cxn ang="0">
                  <a:pos x="1899528191" y="445042723"/>
                </a:cxn>
                <a:cxn ang="0">
                  <a:pos x="1899528191" y="142415359"/>
                </a:cxn>
              </a:cxnLst>
              <a:rect l="txL" t="txT" r="txR" b="tx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052534">
                <a:alpha val="100000"/>
              </a:srgbClr>
            </a:solidFill>
            <a:ln w="9525">
              <a:noFill/>
            </a:ln>
          </p:spPr>
          <p:txBody>
            <a:bodyPr/>
            <a:p>
              <a:endParaRPr lang="zh-CN" altLang="en-US"/>
            </a:p>
          </p:txBody>
        </p:sp>
      </p:grpSp>
      <p:sp>
        <p:nvSpPr>
          <p:cNvPr id="23568" name="TextBox 72"/>
          <p:cNvSpPr/>
          <p:nvPr/>
        </p:nvSpPr>
        <p:spPr>
          <a:xfrm>
            <a:off x="5675630" y="3894138"/>
            <a:ext cx="3490913" cy="368300"/>
          </a:xfrm>
          <a:prstGeom prst="rect">
            <a:avLst/>
          </a:prstGeom>
          <a:noFill/>
          <a:ln w="9525">
            <a:noFill/>
          </a:ln>
        </p:spPr>
        <p:txBody>
          <a:bodyPr>
            <a:spAutoFit/>
          </a:bodyPr>
          <a:p>
            <a:r>
              <a:rPr 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https://www.freeppt7.com</a:t>
            </a:r>
            <a:endParaRPr 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23569" name="组合 15"/>
          <p:cNvGrpSpPr/>
          <p:nvPr/>
        </p:nvGrpSpPr>
        <p:grpSpPr>
          <a:xfrm>
            <a:off x="4852988" y="1276350"/>
            <a:ext cx="649287" cy="647700"/>
            <a:chOff x="0" y="0"/>
            <a:chExt cx="4693188" cy="4691098"/>
          </a:xfrm>
        </p:grpSpPr>
        <p:sp>
          <p:nvSpPr>
            <p:cNvPr id="21531" name="椭圆 16"/>
            <p:cNvSpPr/>
            <p:nvPr/>
          </p:nvSpPr>
          <p:spPr>
            <a:xfrm>
              <a:off x="0" y="0"/>
              <a:ext cx="4693188" cy="4691098"/>
            </a:xfrm>
            <a:prstGeom prst="ellipse">
              <a:avLst/>
            </a:prstGeom>
            <a:solidFill>
              <a:srgbClr val="4BACC6"/>
            </a:solidFill>
            <a:ln w="25400">
              <a:noFill/>
            </a:ln>
          </p:spPr>
          <p:txBody>
            <a:bodyPr tIns="108000" anchor="ctr"/>
            <a:p>
              <a:pPr algn="ctr"/>
              <a:endParaRPr lang="zh-CN" altLang="zh-CN"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1532" name="椭圆 17"/>
            <p:cNvSpPr/>
            <p:nvPr/>
          </p:nvSpPr>
          <p:spPr>
            <a:xfrm>
              <a:off x="493626" y="492448"/>
              <a:ext cx="3705928" cy="3706188"/>
            </a:xfrm>
            <a:prstGeom prst="ellipse">
              <a:avLst/>
            </a:prstGeom>
            <a:solidFill>
              <a:srgbClr val="E6FA6F"/>
            </a:solidFill>
            <a:ln w="25400">
              <a:noFill/>
            </a:ln>
          </p:spPr>
          <p:txBody>
            <a:bodyPr tIns="108000" anchor="ctr"/>
            <a:p>
              <a:pPr algn="ctr"/>
              <a:r>
                <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rPr>
                <a:t>联</a:t>
              </a:r>
              <a:endPar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23572" name="组合 18"/>
          <p:cNvGrpSpPr/>
          <p:nvPr/>
        </p:nvGrpSpPr>
        <p:grpSpPr>
          <a:xfrm>
            <a:off x="5675313" y="1276350"/>
            <a:ext cx="649287" cy="647700"/>
            <a:chOff x="0" y="0"/>
            <a:chExt cx="4693188" cy="4691098"/>
          </a:xfrm>
        </p:grpSpPr>
        <p:sp>
          <p:nvSpPr>
            <p:cNvPr id="21529" name="椭圆 19"/>
            <p:cNvSpPr/>
            <p:nvPr/>
          </p:nvSpPr>
          <p:spPr>
            <a:xfrm>
              <a:off x="0" y="0"/>
              <a:ext cx="4693188" cy="4691098"/>
            </a:xfrm>
            <a:prstGeom prst="ellipse">
              <a:avLst/>
            </a:prstGeom>
            <a:solidFill>
              <a:srgbClr val="4BACC6"/>
            </a:solidFill>
            <a:ln w="25400">
              <a:noFill/>
            </a:ln>
          </p:spPr>
          <p:txBody>
            <a:bodyPr tIns="108000" anchor="ctr"/>
            <a:p>
              <a:pPr algn="ctr"/>
              <a:endParaRPr lang="zh-CN" altLang="zh-CN"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1530" name="椭圆 20"/>
            <p:cNvSpPr/>
            <p:nvPr/>
          </p:nvSpPr>
          <p:spPr>
            <a:xfrm>
              <a:off x="493626" y="492448"/>
              <a:ext cx="3705928" cy="3706188"/>
            </a:xfrm>
            <a:prstGeom prst="ellipse">
              <a:avLst/>
            </a:prstGeom>
            <a:solidFill>
              <a:srgbClr val="E6FA6F"/>
            </a:solidFill>
            <a:ln w="25400">
              <a:noFill/>
            </a:ln>
          </p:spPr>
          <p:txBody>
            <a:bodyPr tIns="108000" anchor="ctr"/>
            <a:p>
              <a:pPr algn="ctr"/>
              <a:r>
                <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rPr>
                <a:t>系</a:t>
              </a:r>
              <a:endPar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23575" name="组合 21"/>
          <p:cNvGrpSpPr/>
          <p:nvPr/>
        </p:nvGrpSpPr>
        <p:grpSpPr>
          <a:xfrm>
            <a:off x="6497638" y="1276350"/>
            <a:ext cx="649287" cy="647700"/>
            <a:chOff x="0" y="0"/>
            <a:chExt cx="4693188" cy="4691098"/>
          </a:xfrm>
        </p:grpSpPr>
        <p:sp>
          <p:nvSpPr>
            <p:cNvPr id="21527" name="椭圆 22"/>
            <p:cNvSpPr/>
            <p:nvPr/>
          </p:nvSpPr>
          <p:spPr>
            <a:xfrm>
              <a:off x="0" y="0"/>
              <a:ext cx="4693188" cy="4691098"/>
            </a:xfrm>
            <a:prstGeom prst="ellipse">
              <a:avLst/>
            </a:prstGeom>
            <a:solidFill>
              <a:srgbClr val="4BACC6"/>
            </a:solidFill>
            <a:ln w="25400">
              <a:noFill/>
            </a:ln>
          </p:spPr>
          <p:txBody>
            <a:bodyPr tIns="108000" anchor="ctr"/>
            <a:p>
              <a:pPr algn="ctr"/>
              <a:endParaRPr lang="zh-CN" altLang="zh-CN"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1528" name="椭圆 25"/>
            <p:cNvSpPr/>
            <p:nvPr/>
          </p:nvSpPr>
          <p:spPr>
            <a:xfrm>
              <a:off x="493626" y="492448"/>
              <a:ext cx="3705928" cy="3706188"/>
            </a:xfrm>
            <a:prstGeom prst="ellipse">
              <a:avLst/>
            </a:prstGeom>
            <a:solidFill>
              <a:srgbClr val="E6FA6F"/>
            </a:solidFill>
            <a:ln w="25400">
              <a:noFill/>
            </a:ln>
          </p:spPr>
          <p:txBody>
            <a:bodyPr tIns="108000" anchor="ctr"/>
            <a:p>
              <a:pPr algn="ctr"/>
              <a:r>
                <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rPr>
                <a:t>方</a:t>
              </a:r>
              <a:endPar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23578" name="组合 26"/>
          <p:cNvGrpSpPr/>
          <p:nvPr/>
        </p:nvGrpSpPr>
        <p:grpSpPr>
          <a:xfrm>
            <a:off x="7319963" y="1276350"/>
            <a:ext cx="649287" cy="647700"/>
            <a:chOff x="0" y="0"/>
            <a:chExt cx="4693188" cy="4691098"/>
          </a:xfrm>
        </p:grpSpPr>
        <p:sp>
          <p:nvSpPr>
            <p:cNvPr id="21525" name="椭圆 27"/>
            <p:cNvSpPr/>
            <p:nvPr/>
          </p:nvSpPr>
          <p:spPr>
            <a:xfrm>
              <a:off x="0" y="0"/>
              <a:ext cx="4693188" cy="4691098"/>
            </a:xfrm>
            <a:prstGeom prst="ellipse">
              <a:avLst/>
            </a:prstGeom>
            <a:solidFill>
              <a:srgbClr val="4BACC6"/>
            </a:solidFill>
            <a:ln w="25400">
              <a:noFill/>
            </a:ln>
          </p:spPr>
          <p:txBody>
            <a:bodyPr tIns="108000" anchor="ctr"/>
            <a:p>
              <a:pPr algn="ctr"/>
              <a:endParaRPr lang="zh-CN" altLang="zh-CN"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1526" name="椭圆 28"/>
            <p:cNvSpPr/>
            <p:nvPr/>
          </p:nvSpPr>
          <p:spPr>
            <a:xfrm>
              <a:off x="493626" y="492448"/>
              <a:ext cx="3705928" cy="3706188"/>
            </a:xfrm>
            <a:prstGeom prst="ellipse">
              <a:avLst/>
            </a:prstGeom>
            <a:solidFill>
              <a:srgbClr val="E6FA6F"/>
            </a:solidFill>
            <a:ln w="25400">
              <a:noFill/>
            </a:ln>
          </p:spPr>
          <p:txBody>
            <a:bodyPr tIns="108000" anchor="ctr"/>
            <a:p>
              <a:pPr algn="ctr"/>
              <a:r>
                <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rPr>
                <a:t>式</a:t>
              </a:r>
              <a:endParaRPr lang="zh-CN" altLang="en-US" sz="32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pic>
        <p:nvPicPr>
          <p:cNvPr id="21518" name="图片 2"/>
          <p:cNvPicPr>
            <a:picLocks noChangeAspect="1"/>
          </p:cNvPicPr>
          <p:nvPr/>
        </p:nvPicPr>
        <p:blipFill>
          <a:blip r:embed="rId1"/>
          <a:stretch>
            <a:fillRect/>
          </a:stretch>
        </p:blipFill>
        <p:spPr>
          <a:xfrm flipH="1">
            <a:off x="1244600" y="857250"/>
            <a:ext cx="2160588" cy="3475038"/>
          </a:xfrm>
          <a:prstGeom prst="rect">
            <a:avLst/>
          </a:prstGeom>
          <a:noFill/>
          <a:ln w="9525">
            <a:noFill/>
          </a:ln>
        </p:spPr>
      </p:pic>
      <p:pic>
        <p:nvPicPr>
          <p:cNvPr id="21519" name="图片 31"/>
          <p:cNvPicPr>
            <a:picLocks noChangeAspect="1"/>
          </p:cNvPicPr>
          <p:nvPr/>
        </p:nvPicPr>
        <p:blipFill>
          <a:blip r:embed="rId2"/>
          <a:stretch>
            <a:fillRect/>
          </a:stretch>
        </p:blipFill>
        <p:spPr>
          <a:xfrm>
            <a:off x="3081338" y="438150"/>
            <a:ext cx="574675" cy="561975"/>
          </a:xfrm>
          <a:prstGeom prst="rect">
            <a:avLst/>
          </a:prstGeom>
          <a:noFill/>
          <a:ln w="9525">
            <a:noFill/>
          </a:ln>
        </p:spPr>
      </p:pic>
      <p:pic>
        <p:nvPicPr>
          <p:cNvPr id="21520" name="图片 32"/>
          <p:cNvPicPr>
            <a:picLocks noChangeAspect="1"/>
          </p:cNvPicPr>
          <p:nvPr/>
        </p:nvPicPr>
        <p:blipFill>
          <a:blip r:embed="rId2"/>
          <a:stretch>
            <a:fillRect/>
          </a:stretch>
        </p:blipFill>
        <p:spPr>
          <a:xfrm>
            <a:off x="314325" y="2794000"/>
            <a:ext cx="574675" cy="561975"/>
          </a:xfrm>
          <a:prstGeom prst="rect">
            <a:avLst/>
          </a:prstGeom>
          <a:noFill/>
          <a:ln w="9525">
            <a:noFill/>
          </a:ln>
        </p:spPr>
      </p:pic>
      <p:pic>
        <p:nvPicPr>
          <p:cNvPr id="21521" name="图片 33"/>
          <p:cNvPicPr>
            <a:picLocks noChangeAspect="1"/>
          </p:cNvPicPr>
          <p:nvPr/>
        </p:nvPicPr>
        <p:blipFill>
          <a:blip r:embed="rId2"/>
          <a:stretch>
            <a:fillRect/>
          </a:stretch>
        </p:blipFill>
        <p:spPr>
          <a:xfrm>
            <a:off x="3673475" y="4498975"/>
            <a:ext cx="573088" cy="561975"/>
          </a:xfrm>
          <a:prstGeom prst="rect">
            <a:avLst/>
          </a:prstGeom>
          <a:noFill/>
          <a:ln w="9525">
            <a:noFill/>
          </a:ln>
        </p:spPr>
      </p:pic>
      <p:pic>
        <p:nvPicPr>
          <p:cNvPr id="21522" name="图片 34"/>
          <p:cNvPicPr>
            <a:picLocks noChangeAspect="1"/>
          </p:cNvPicPr>
          <p:nvPr/>
        </p:nvPicPr>
        <p:blipFill>
          <a:blip r:embed="rId2"/>
          <a:stretch>
            <a:fillRect/>
          </a:stretch>
        </p:blipFill>
        <p:spPr>
          <a:xfrm>
            <a:off x="1295400" y="4410075"/>
            <a:ext cx="574675" cy="563563"/>
          </a:xfrm>
          <a:prstGeom prst="rect">
            <a:avLst/>
          </a:prstGeom>
          <a:noFill/>
          <a:ln w="9525">
            <a:noFill/>
          </a:ln>
        </p:spPr>
      </p:pic>
      <p:pic>
        <p:nvPicPr>
          <p:cNvPr id="21523" name="图片 35"/>
          <p:cNvPicPr>
            <a:picLocks noChangeAspect="1"/>
          </p:cNvPicPr>
          <p:nvPr/>
        </p:nvPicPr>
        <p:blipFill>
          <a:blip r:embed="rId2"/>
          <a:stretch>
            <a:fillRect/>
          </a:stretch>
        </p:blipFill>
        <p:spPr>
          <a:xfrm>
            <a:off x="3756025" y="1700213"/>
            <a:ext cx="574675" cy="563562"/>
          </a:xfrm>
          <a:prstGeom prst="rect">
            <a:avLst/>
          </a:prstGeom>
          <a:noFill/>
          <a:ln w="9525">
            <a:noFill/>
          </a:ln>
        </p:spPr>
      </p:pic>
      <p:pic>
        <p:nvPicPr>
          <p:cNvPr id="21524" name="图片 36"/>
          <p:cNvPicPr>
            <a:picLocks noChangeAspect="1"/>
          </p:cNvPicPr>
          <p:nvPr/>
        </p:nvPicPr>
        <p:blipFill>
          <a:blip r:embed="rId2"/>
          <a:stretch>
            <a:fillRect/>
          </a:stretch>
        </p:blipFill>
        <p:spPr>
          <a:xfrm>
            <a:off x="349250" y="1116013"/>
            <a:ext cx="574675" cy="561975"/>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569"/>
                                        </p:tgtEl>
                                        <p:attrNameLst>
                                          <p:attrName>style.visibility</p:attrName>
                                        </p:attrNameLst>
                                      </p:cBhvr>
                                      <p:to>
                                        <p:strVal val="visible"/>
                                      </p:to>
                                    </p:set>
                                    <p:anim calcmode="lin" valueType="num">
                                      <p:cBhvr>
                                        <p:cTn id="7" dur="500" fill="hold"/>
                                        <p:tgtEl>
                                          <p:spTgt spid="23569"/>
                                        </p:tgtEl>
                                        <p:attrNameLst>
                                          <p:attrName>ppt_x</p:attrName>
                                        </p:attrNameLst>
                                      </p:cBhvr>
                                      <p:tavLst>
                                        <p:tav tm="0">
                                          <p:val>
                                            <p:strVal val="#ppt_x"/>
                                          </p:val>
                                        </p:tav>
                                        <p:tav tm="100000">
                                          <p:val>
                                            <p:strVal val="#ppt_x"/>
                                          </p:val>
                                        </p:tav>
                                      </p:tavLst>
                                    </p:anim>
                                    <p:anim calcmode="lin" valueType="num">
                                      <p:cBhvr>
                                        <p:cTn id="8" dur="500" fill="hold"/>
                                        <p:tgtEl>
                                          <p:spTgt spid="23569"/>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572"/>
                                        </p:tgtEl>
                                        <p:attrNameLst>
                                          <p:attrName>style.visibility</p:attrName>
                                        </p:attrNameLst>
                                      </p:cBhvr>
                                      <p:to>
                                        <p:strVal val="visible"/>
                                      </p:to>
                                    </p:set>
                                    <p:anim calcmode="lin" valueType="num">
                                      <p:cBhvr>
                                        <p:cTn id="11" dur="500" fill="hold"/>
                                        <p:tgtEl>
                                          <p:spTgt spid="23572"/>
                                        </p:tgtEl>
                                        <p:attrNameLst>
                                          <p:attrName>ppt_x</p:attrName>
                                        </p:attrNameLst>
                                      </p:cBhvr>
                                      <p:tavLst>
                                        <p:tav tm="0">
                                          <p:val>
                                            <p:strVal val="1+#ppt_w/2"/>
                                          </p:val>
                                        </p:tav>
                                        <p:tav tm="100000">
                                          <p:val>
                                            <p:strVal val="#ppt_x"/>
                                          </p:val>
                                        </p:tav>
                                      </p:tavLst>
                                    </p:anim>
                                    <p:anim calcmode="lin" valueType="num">
                                      <p:cBhvr>
                                        <p:cTn id="12" dur="500" fill="hold"/>
                                        <p:tgtEl>
                                          <p:spTgt spid="2357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575"/>
                                        </p:tgtEl>
                                        <p:attrNameLst>
                                          <p:attrName>style.visibility</p:attrName>
                                        </p:attrNameLst>
                                      </p:cBhvr>
                                      <p:to>
                                        <p:strVal val="visible"/>
                                      </p:to>
                                    </p:set>
                                    <p:anim calcmode="lin" valueType="num">
                                      <p:cBhvr>
                                        <p:cTn id="15" dur="500" fill="hold"/>
                                        <p:tgtEl>
                                          <p:spTgt spid="23575"/>
                                        </p:tgtEl>
                                        <p:attrNameLst>
                                          <p:attrName>ppt_x</p:attrName>
                                        </p:attrNameLst>
                                      </p:cBhvr>
                                      <p:tavLst>
                                        <p:tav tm="0">
                                          <p:val>
                                            <p:strVal val="#ppt_x"/>
                                          </p:val>
                                        </p:tav>
                                        <p:tav tm="100000">
                                          <p:val>
                                            <p:strVal val="#ppt_x"/>
                                          </p:val>
                                        </p:tav>
                                      </p:tavLst>
                                    </p:anim>
                                    <p:anim calcmode="lin" valueType="num">
                                      <p:cBhvr>
                                        <p:cTn id="16" dur="500" fill="hold"/>
                                        <p:tgtEl>
                                          <p:spTgt spid="2357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23578"/>
                                        </p:tgtEl>
                                        <p:attrNameLst>
                                          <p:attrName>style.visibility</p:attrName>
                                        </p:attrNameLst>
                                      </p:cBhvr>
                                      <p:to>
                                        <p:strVal val="visible"/>
                                      </p:to>
                                    </p:set>
                                    <p:anim calcmode="lin" valueType="num">
                                      <p:cBhvr>
                                        <p:cTn id="19" dur="500" fill="hold"/>
                                        <p:tgtEl>
                                          <p:spTgt spid="23578"/>
                                        </p:tgtEl>
                                        <p:attrNameLst>
                                          <p:attrName>ppt_x</p:attrName>
                                        </p:attrNameLst>
                                      </p:cBhvr>
                                      <p:tavLst>
                                        <p:tav tm="0">
                                          <p:val>
                                            <p:strVal val="1+#ppt_w/2"/>
                                          </p:val>
                                        </p:tav>
                                        <p:tav tm="100000">
                                          <p:val>
                                            <p:strVal val="#ppt_x"/>
                                          </p:val>
                                        </p:tav>
                                      </p:tavLst>
                                    </p:anim>
                                    <p:anim calcmode="lin" valueType="num">
                                      <p:cBhvr>
                                        <p:cTn id="20" dur="500" fill="hold"/>
                                        <p:tgtEl>
                                          <p:spTgt spid="2357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9" presetClass="entr" presetSubtype="0" decel="100000" fill="hold" nodeType="afterEffect">
                                  <p:stCondLst>
                                    <p:cond delay="0"/>
                                  </p:stCondLst>
                                  <p:childTnLst>
                                    <p:set>
                                      <p:cBhvr>
                                        <p:cTn id="23" dur="1" fill="hold">
                                          <p:stCondLst>
                                            <p:cond delay="0"/>
                                          </p:stCondLst>
                                        </p:cTn>
                                        <p:tgtEl>
                                          <p:spTgt spid="23559"/>
                                        </p:tgtEl>
                                        <p:attrNameLst>
                                          <p:attrName>style.visibility</p:attrName>
                                        </p:attrNameLst>
                                      </p:cBhvr>
                                      <p:to>
                                        <p:strVal val="visible"/>
                                      </p:to>
                                    </p:set>
                                    <p:anim calcmode="lin" valueType="num">
                                      <p:cBhvr>
                                        <p:cTn id="24" dur="500" fill="hold"/>
                                        <p:tgtEl>
                                          <p:spTgt spid="23559"/>
                                        </p:tgtEl>
                                        <p:attrNameLst>
                                          <p:attrName>ppt_w</p:attrName>
                                        </p:attrNameLst>
                                      </p:cBhvr>
                                      <p:tavLst>
                                        <p:tav tm="0">
                                          <p:val>
                                            <p:fltVal val="0.000000"/>
                                          </p:val>
                                        </p:tav>
                                        <p:tav tm="100000">
                                          <p:val>
                                            <p:strVal val="#ppt_w"/>
                                          </p:val>
                                        </p:tav>
                                      </p:tavLst>
                                    </p:anim>
                                    <p:anim calcmode="lin" valueType="num">
                                      <p:cBhvr>
                                        <p:cTn id="25" dur="500" fill="hold"/>
                                        <p:tgtEl>
                                          <p:spTgt spid="23559"/>
                                        </p:tgtEl>
                                        <p:attrNameLst>
                                          <p:attrName>ppt_h</p:attrName>
                                        </p:attrNameLst>
                                      </p:cBhvr>
                                      <p:tavLst>
                                        <p:tav tm="0">
                                          <p:val>
                                            <p:fltVal val="0.000000"/>
                                          </p:val>
                                        </p:tav>
                                        <p:tav tm="100000">
                                          <p:val>
                                            <p:strVal val="#ppt_h"/>
                                          </p:val>
                                        </p:tav>
                                      </p:tavLst>
                                    </p:anim>
                                    <p:anim calcmode="lin" valueType="num">
                                      <p:cBhvr>
                                        <p:cTn id="26" dur="500" fill="hold"/>
                                        <p:tgtEl>
                                          <p:spTgt spid="23559"/>
                                        </p:tgtEl>
                                        <p:attrNameLst>
                                          <p:attrName>style.rotation</p:attrName>
                                        </p:attrNameLst>
                                      </p:cBhvr>
                                      <p:tavLst>
                                        <p:tav tm="0">
                                          <p:val>
                                            <p:fltVal val="360.000000"/>
                                          </p:val>
                                        </p:tav>
                                        <p:tav tm="100000">
                                          <p:val>
                                            <p:fltVal val="0.000000"/>
                                          </p:val>
                                        </p:tav>
                                      </p:tavLst>
                                    </p:anim>
                                    <p:animEffect filter="fade">
                                      <p:cBhvr>
                                        <p:cTn id="27" dur="500"/>
                                        <p:tgtEl>
                                          <p:spTgt spid="23559"/>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23557"/>
                                        </p:tgtEl>
                                        <p:attrNameLst>
                                          <p:attrName>style.visibility</p:attrName>
                                        </p:attrNameLst>
                                      </p:cBhvr>
                                      <p:to>
                                        <p:strVal val="visible"/>
                                      </p:to>
                                    </p:set>
                                    <p:anim calcmode="lin" valueType="num">
                                      <p:cBhvr>
                                        <p:cTn id="30" dur="500" fill="hold"/>
                                        <p:tgtEl>
                                          <p:spTgt spid="2355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3557"/>
                                        </p:tgtEl>
                                        <p:attrNameLst>
                                          <p:attrName>ppt_y</p:attrName>
                                        </p:attrNameLst>
                                      </p:cBhvr>
                                      <p:tavLst>
                                        <p:tav tm="0">
                                          <p:val>
                                            <p:strVal val="#ppt_y"/>
                                          </p:val>
                                        </p:tav>
                                        <p:tav tm="100000">
                                          <p:val>
                                            <p:strVal val="#ppt_y"/>
                                          </p:val>
                                        </p:tav>
                                      </p:tavLst>
                                    </p:anim>
                                    <p:anim calcmode="lin" valueType="num">
                                      <p:cBhvr>
                                        <p:cTn id="32" dur="500" fill="hold"/>
                                        <p:tgtEl>
                                          <p:spTgt spid="2355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3557"/>
                                        </p:tgtEl>
                                        <p:attrNameLst>
                                          <p:attrName>ppt_w</p:attrName>
                                        </p:attrNameLst>
                                      </p:cBhvr>
                                      <p:tavLst>
                                        <p:tav tm="0">
                                          <p:val>
                                            <p:strVal val="#ppt_w/10"/>
                                          </p:val>
                                        </p:tav>
                                        <p:tav tm="50000">
                                          <p:val>
                                            <p:strVal val="#ppt_w+.01"/>
                                          </p:val>
                                        </p:tav>
                                        <p:tav tm="100000">
                                          <p:val>
                                            <p:strVal val="#ppt_w"/>
                                          </p:val>
                                        </p:tav>
                                      </p:tavLst>
                                    </p:anim>
                                    <p:animEffect filter="fade">
                                      <p:cBhvr>
                                        <p:cTn id="34" dur="500" tmFilter="0,0; .5, 1; 1, 1"/>
                                        <p:tgtEl>
                                          <p:spTgt spid="23557"/>
                                        </p:tgtEl>
                                      </p:cBhvr>
                                    </p:animEffect>
                                  </p:childTnLst>
                                </p:cTn>
                              </p:par>
                            </p:childTnLst>
                          </p:cTn>
                        </p:par>
                        <p:par>
                          <p:cTn id="35" fill="hold">
                            <p:stCondLst>
                              <p:cond delay="1399"/>
                            </p:stCondLst>
                            <p:childTnLst>
                              <p:par>
                                <p:cTn id="36" presetID="49" presetClass="entr" presetSubtype="0" decel="100000" fill="hold" nodeType="afterEffect">
                                  <p:stCondLst>
                                    <p:cond delay="0"/>
                                  </p:stCondLst>
                                  <p:childTnLst>
                                    <p:set>
                                      <p:cBhvr>
                                        <p:cTn id="37" dur="1" fill="hold">
                                          <p:stCondLst>
                                            <p:cond delay="0"/>
                                          </p:stCondLst>
                                        </p:cTn>
                                        <p:tgtEl>
                                          <p:spTgt spid="23564"/>
                                        </p:tgtEl>
                                        <p:attrNameLst>
                                          <p:attrName>style.visibility</p:attrName>
                                        </p:attrNameLst>
                                      </p:cBhvr>
                                      <p:to>
                                        <p:strVal val="visible"/>
                                      </p:to>
                                    </p:set>
                                    <p:anim calcmode="lin" valueType="num">
                                      <p:cBhvr>
                                        <p:cTn id="38" dur="500" fill="hold"/>
                                        <p:tgtEl>
                                          <p:spTgt spid="23564"/>
                                        </p:tgtEl>
                                        <p:attrNameLst>
                                          <p:attrName>ppt_w</p:attrName>
                                        </p:attrNameLst>
                                      </p:cBhvr>
                                      <p:tavLst>
                                        <p:tav tm="0">
                                          <p:val>
                                            <p:fltVal val="0.000000"/>
                                          </p:val>
                                        </p:tav>
                                        <p:tav tm="100000">
                                          <p:val>
                                            <p:strVal val="#ppt_w"/>
                                          </p:val>
                                        </p:tav>
                                      </p:tavLst>
                                    </p:anim>
                                    <p:anim calcmode="lin" valueType="num">
                                      <p:cBhvr>
                                        <p:cTn id="39" dur="500" fill="hold"/>
                                        <p:tgtEl>
                                          <p:spTgt spid="23564"/>
                                        </p:tgtEl>
                                        <p:attrNameLst>
                                          <p:attrName>ppt_h</p:attrName>
                                        </p:attrNameLst>
                                      </p:cBhvr>
                                      <p:tavLst>
                                        <p:tav tm="0">
                                          <p:val>
                                            <p:fltVal val="0.000000"/>
                                          </p:val>
                                        </p:tav>
                                        <p:tav tm="100000">
                                          <p:val>
                                            <p:strVal val="#ppt_h"/>
                                          </p:val>
                                        </p:tav>
                                      </p:tavLst>
                                    </p:anim>
                                    <p:anim calcmode="lin" valueType="num">
                                      <p:cBhvr>
                                        <p:cTn id="40" dur="500" fill="hold"/>
                                        <p:tgtEl>
                                          <p:spTgt spid="23564"/>
                                        </p:tgtEl>
                                        <p:attrNameLst>
                                          <p:attrName>style.rotation</p:attrName>
                                        </p:attrNameLst>
                                      </p:cBhvr>
                                      <p:tavLst>
                                        <p:tav tm="0">
                                          <p:val>
                                            <p:fltVal val="360.000000"/>
                                          </p:val>
                                        </p:tav>
                                        <p:tav tm="100000">
                                          <p:val>
                                            <p:fltVal val="0.000000"/>
                                          </p:val>
                                        </p:tav>
                                      </p:tavLst>
                                    </p:anim>
                                    <p:animEffect filter="fade">
                                      <p:cBhvr>
                                        <p:cTn id="41" dur="500"/>
                                        <p:tgtEl>
                                          <p:spTgt spid="23564"/>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23558"/>
                                        </p:tgtEl>
                                        <p:attrNameLst>
                                          <p:attrName>style.visibility</p:attrName>
                                        </p:attrNameLst>
                                      </p:cBhvr>
                                      <p:to>
                                        <p:strVal val="visible"/>
                                      </p:to>
                                    </p:set>
                                    <p:anim calcmode="lin" valueType="num">
                                      <p:cBhvr>
                                        <p:cTn id="44" dur="500" fill="hold"/>
                                        <p:tgtEl>
                                          <p:spTgt spid="2355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3558"/>
                                        </p:tgtEl>
                                        <p:attrNameLst>
                                          <p:attrName>ppt_y</p:attrName>
                                        </p:attrNameLst>
                                      </p:cBhvr>
                                      <p:tavLst>
                                        <p:tav tm="0">
                                          <p:val>
                                            <p:strVal val="#ppt_y"/>
                                          </p:val>
                                        </p:tav>
                                        <p:tav tm="100000">
                                          <p:val>
                                            <p:strVal val="#ppt_y"/>
                                          </p:val>
                                        </p:tav>
                                      </p:tavLst>
                                    </p:anim>
                                    <p:anim calcmode="lin" valueType="num">
                                      <p:cBhvr>
                                        <p:cTn id="46" dur="500" fill="hold"/>
                                        <p:tgtEl>
                                          <p:spTgt spid="2355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3558"/>
                                        </p:tgtEl>
                                        <p:attrNameLst>
                                          <p:attrName>ppt_w</p:attrName>
                                        </p:attrNameLst>
                                      </p:cBhvr>
                                      <p:tavLst>
                                        <p:tav tm="0">
                                          <p:val>
                                            <p:strVal val="#ppt_w/10"/>
                                          </p:val>
                                        </p:tav>
                                        <p:tav tm="50000">
                                          <p:val>
                                            <p:strVal val="#ppt_w+.01"/>
                                          </p:val>
                                        </p:tav>
                                        <p:tav tm="100000">
                                          <p:val>
                                            <p:strVal val="#ppt_w"/>
                                          </p:val>
                                        </p:tav>
                                      </p:tavLst>
                                    </p:anim>
                                    <p:animEffect filter="fade">
                                      <p:cBhvr>
                                        <p:cTn id="48" dur="500" tmFilter="0,0; .5, 1; 1, 1"/>
                                        <p:tgtEl>
                                          <p:spTgt spid="23558"/>
                                        </p:tgtEl>
                                      </p:cBhvr>
                                    </p:animEffect>
                                  </p:childTnLst>
                                </p:cTn>
                              </p:par>
                            </p:childTnLst>
                          </p:cTn>
                        </p:par>
                        <p:par>
                          <p:cTn id="49" fill="hold">
                            <p:stCondLst>
                              <p:cond delay="2299"/>
                            </p:stCondLst>
                            <p:childTnLst>
                              <p:par>
                                <p:cTn id="50" presetID="49" presetClass="entr" presetSubtype="0" decel="100000" fill="hold" nodeType="afterEffect">
                                  <p:stCondLst>
                                    <p:cond delay="0"/>
                                  </p:stCondLst>
                                  <p:childTnLst>
                                    <p:set>
                                      <p:cBhvr>
                                        <p:cTn id="51" dur="1" fill="hold">
                                          <p:stCondLst>
                                            <p:cond delay="0"/>
                                          </p:stCondLst>
                                        </p:cTn>
                                        <p:tgtEl>
                                          <p:spTgt spid="23565"/>
                                        </p:tgtEl>
                                        <p:attrNameLst>
                                          <p:attrName>style.visibility</p:attrName>
                                        </p:attrNameLst>
                                      </p:cBhvr>
                                      <p:to>
                                        <p:strVal val="visible"/>
                                      </p:to>
                                    </p:set>
                                    <p:anim calcmode="lin" valueType="num">
                                      <p:cBhvr>
                                        <p:cTn id="52" dur="500" fill="hold"/>
                                        <p:tgtEl>
                                          <p:spTgt spid="23565"/>
                                        </p:tgtEl>
                                        <p:attrNameLst>
                                          <p:attrName>ppt_w</p:attrName>
                                        </p:attrNameLst>
                                      </p:cBhvr>
                                      <p:tavLst>
                                        <p:tav tm="0">
                                          <p:val>
                                            <p:fltVal val="0.000000"/>
                                          </p:val>
                                        </p:tav>
                                        <p:tav tm="100000">
                                          <p:val>
                                            <p:strVal val="#ppt_w"/>
                                          </p:val>
                                        </p:tav>
                                      </p:tavLst>
                                    </p:anim>
                                    <p:anim calcmode="lin" valueType="num">
                                      <p:cBhvr>
                                        <p:cTn id="53" dur="500" fill="hold"/>
                                        <p:tgtEl>
                                          <p:spTgt spid="23565"/>
                                        </p:tgtEl>
                                        <p:attrNameLst>
                                          <p:attrName>ppt_h</p:attrName>
                                        </p:attrNameLst>
                                      </p:cBhvr>
                                      <p:tavLst>
                                        <p:tav tm="0">
                                          <p:val>
                                            <p:fltVal val="0.000000"/>
                                          </p:val>
                                        </p:tav>
                                        <p:tav tm="100000">
                                          <p:val>
                                            <p:strVal val="#ppt_h"/>
                                          </p:val>
                                        </p:tav>
                                      </p:tavLst>
                                    </p:anim>
                                    <p:anim calcmode="lin" valueType="num">
                                      <p:cBhvr>
                                        <p:cTn id="54" dur="500" fill="hold"/>
                                        <p:tgtEl>
                                          <p:spTgt spid="23565"/>
                                        </p:tgtEl>
                                        <p:attrNameLst>
                                          <p:attrName>style.rotation</p:attrName>
                                        </p:attrNameLst>
                                      </p:cBhvr>
                                      <p:tavLst>
                                        <p:tav tm="0">
                                          <p:val>
                                            <p:fltVal val="360.000000"/>
                                          </p:val>
                                        </p:tav>
                                        <p:tav tm="100000">
                                          <p:val>
                                            <p:fltVal val="0.000000"/>
                                          </p:val>
                                        </p:tav>
                                      </p:tavLst>
                                    </p:anim>
                                    <p:animEffect filter="fade">
                                      <p:cBhvr>
                                        <p:cTn id="55" dur="500"/>
                                        <p:tgtEl>
                                          <p:spTgt spid="23565"/>
                                        </p:tgtEl>
                                      </p:cBhvr>
                                    </p:animEffect>
                                  </p:childTnLst>
                                </p:cTn>
                              </p:par>
                              <p:par>
                                <p:cTn id="56" presetID="41" presetClass="entr" presetSubtype="0" fill="hold" grpId="0" nodeType="withEffect">
                                  <p:stCondLst>
                                    <p:cond delay="0"/>
                                  </p:stCondLst>
                                  <p:iterate type="lt">
                                    <p:tmPct val="5000"/>
                                  </p:iterate>
                                  <p:childTnLst>
                                    <p:set>
                                      <p:cBhvr>
                                        <p:cTn id="57" dur="1" fill="hold">
                                          <p:stCondLst>
                                            <p:cond delay="0"/>
                                          </p:stCondLst>
                                        </p:cTn>
                                        <p:tgtEl>
                                          <p:spTgt spid="23568"/>
                                        </p:tgtEl>
                                        <p:attrNameLst>
                                          <p:attrName>style.visibility</p:attrName>
                                        </p:attrNameLst>
                                      </p:cBhvr>
                                      <p:to>
                                        <p:strVal val="visible"/>
                                      </p:to>
                                    </p:set>
                                    <p:anim calcmode="lin" valueType="num">
                                      <p:cBhvr>
                                        <p:cTn id="58" dur="500" fill="hold"/>
                                        <p:tgtEl>
                                          <p:spTgt spid="2356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3568"/>
                                        </p:tgtEl>
                                        <p:attrNameLst>
                                          <p:attrName>ppt_y</p:attrName>
                                        </p:attrNameLst>
                                      </p:cBhvr>
                                      <p:tavLst>
                                        <p:tav tm="0">
                                          <p:val>
                                            <p:strVal val="#ppt_y"/>
                                          </p:val>
                                        </p:tav>
                                        <p:tav tm="100000">
                                          <p:val>
                                            <p:strVal val="#ppt_y"/>
                                          </p:val>
                                        </p:tav>
                                      </p:tavLst>
                                    </p:anim>
                                    <p:anim calcmode="lin" valueType="num">
                                      <p:cBhvr>
                                        <p:cTn id="60" dur="500" fill="hold"/>
                                        <p:tgtEl>
                                          <p:spTgt spid="2356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3568"/>
                                        </p:tgtEl>
                                        <p:attrNameLst>
                                          <p:attrName>ppt_w</p:attrName>
                                        </p:attrNameLst>
                                      </p:cBhvr>
                                      <p:tavLst>
                                        <p:tav tm="0">
                                          <p:val>
                                            <p:strVal val="#ppt_w/10"/>
                                          </p:val>
                                        </p:tav>
                                        <p:tav tm="50000">
                                          <p:val>
                                            <p:strVal val="#ppt_w+.01"/>
                                          </p:val>
                                        </p:tav>
                                        <p:tav tm="100000">
                                          <p:val>
                                            <p:strVal val="#ppt_w"/>
                                          </p:val>
                                        </p:tav>
                                      </p:tavLst>
                                    </p:anim>
                                    <p:animEffect filter="fade">
                                      <p:cBhvr>
                                        <p:cTn id="62" dur="500" tmFilter="0,0; .5, 1; 1, 1"/>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p:bldP spid="23558" grpId="0" bldLvl="0"/>
      <p:bldP spid="23568"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矩形 11"/>
          <p:cNvSpPr/>
          <p:nvPr/>
        </p:nvSpPr>
        <p:spPr>
          <a:xfrm flipH="1">
            <a:off x="0" y="0"/>
            <a:ext cx="4572000" cy="5451475"/>
          </a:xfrm>
          <a:prstGeom prst="rect">
            <a:avLst/>
          </a:prstGeom>
          <a:solidFill>
            <a:srgbClr val="4BACC6"/>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23" name="矩形 15"/>
          <p:cNvSpPr/>
          <p:nvPr/>
        </p:nvSpPr>
        <p:spPr>
          <a:xfrm>
            <a:off x="5292725" y="876300"/>
            <a:ext cx="1323975" cy="523875"/>
          </a:xfrm>
          <a:prstGeom prst="rect">
            <a:avLst/>
          </a:prstGeom>
          <a:solidFill>
            <a:srgbClr val="E6FA6F"/>
          </a:solidFill>
          <a:ln w="9525">
            <a:noFill/>
          </a:ln>
        </p:spPr>
        <p:txBody>
          <a:bodyPr>
            <a:spAutoFit/>
          </a:bodyPr>
          <a:p>
            <a:pPr algn="ctr"/>
            <a:r>
              <a:rPr lang="zh-CN" altLang="en-US"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目录页</a:t>
            </a:r>
            <a:endParaRPr lang="en-US" altLang="zh-CN"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24" name="矩形 16"/>
          <p:cNvSpPr/>
          <p:nvPr/>
        </p:nvSpPr>
        <p:spPr>
          <a:xfrm>
            <a:off x="5292725" y="1638300"/>
            <a:ext cx="2449513" cy="252413"/>
          </a:xfrm>
          <a:prstGeom prst="rect">
            <a:avLst/>
          </a:prstGeom>
          <a:solidFill>
            <a:schemeClr val="bg1"/>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25" name="矩形 17"/>
          <p:cNvSpPr/>
          <p:nvPr/>
        </p:nvSpPr>
        <p:spPr>
          <a:xfrm>
            <a:off x="5292725" y="2130425"/>
            <a:ext cx="3240088" cy="400050"/>
          </a:xfrm>
          <a:prstGeom prst="rect">
            <a:avLst/>
          </a:prstGeom>
          <a:solidFill>
            <a:srgbClr val="4BACC6"/>
          </a:solidFill>
          <a:ln w="9525">
            <a:noFill/>
          </a:ln>
        </p:spPr>
        <p:txBody>
          <a:bodyPr>
            <a:spAutoFit/>
          </a:bodyPr>
          <a:p>
            <a:pPr algn="ctr"/>
            <a:r>
              <a:rPr lang="zh-CN" altLang="en-US" sz="20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点击添加标题点击添加标题</a:t>
            </a:r>
            <a:endParaRPr lang="zh-CN" altLang="en-US" sz="20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26" name="矩形 18"/>
          <p:cNvSpPr/>
          <p:nvPr/>
        </p:nvSpPr>
        <p:spPr>
          <a:xfrm flipV="1">
            <a:off x="5292725" y="4048125"/>
            <a:ext cx="2449513" cy="323850"/>
          </a:xfrm>
          <a:prstGeom prst="rect">
            <a:avLst/>
          </a:prstGeom>
          <a:solidFill>
            <a:schemeClr val="bg1"/>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27" name="矩形 19"/>
          <p:cNvSpPr/>
          <p:nvPr/>
        </p:nvSpPr>
        <p:spPr>
          <a:xfrm>
            <a:off x="5292725" y="2768600"/>
            <a:ext cx="3240088" cy="400050"/>
          </a:xfrm>
          <a:prstGeom prst="rect">
            <a:avLst/>
          </a:prstGeom>
          <a:solidFill>
            <a:srgbClr val="4BACC6"/>
          </a:solidFill>
          <a:ln w="9525">
            <a:noFill/>
          </a:ln>
        </p:spPr>
        <p:txBody>
          <a:bodyPr>
            <a:spAutoFit/>
          </a:bodyPr>
          <a:p>
            <a:pPr algn="ctr"/>
            <a:r>
              <a:rPr lang="zh-CN" altLang="en-US" sz="20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点击添加标题点击添加标题</a:t>
            </a:r>
            <a:endParaRPr lang="zh-CN" altLang="en-US" sz="20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28" name="矩形 23"/>
          <p:cNvSpPr/>
          <p:nvPr/>
        </p:nvSpPr>
        <p:spPr>
          <a:xfrm>
            <a:off x="5292725" y="3408363"/>
            <a:ext cx="3240088" cy="400050"/>
          </a:xfrm>
          <a:prstGeom prst="rect">
            <a:avLst/>
          </a:prstGeom>
          <a:solidFill>
            <a:srgbClr val="4BACC6"/>
          </a:solidFill>
          <a:ln w="9525">
            <a:noFill/>
          </a:ln>
        </p:spPr>
        <p:txBody>
          <a:bodyPr>
            <a:spAutoFit/>
          </a:bodyPr>
          <a:p>
            <a:pPr algn="ctr"/>
            <a:r>
              <a:rPr lang="zh-CN" altLang="en-US" sz="20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点击添加标题点击添加标题</a:t>
            </a:r>
            <a:endParaRPr lang="zh-CN" altLang="en-US" sz="20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081" name="矩形 63"/>
          <p:cNvSpPr/>
          <p:nvPr/>
        </p:nvSpPr>
        <p:spPr>
          <a:xfrm>
            <a:off x="539750" y="5080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3082" name="图片 12"/>
          <p:cNvPicPr>
            <a:picLocks noChangeAspect="1"/>
          </p:cNvPicPr>
          <p:nvPr/>
        </p:nvPicPr>
        <p:blipFill>
          <a:blip r:embed="rId1"/>
          <a:stretch>
            <a:fillRect/>
          </a:stretch>
        </p:blipFill>
        <p:spPr>
          <a:xfrm flipH="1">
            <a:off x="-2809875" y="-1685925"/>
            <a:ext cx="9426575" cy="10296525"/>
          </a:xfrm>
          <a:prstGeom prst="rect">
            <a:avLst/>
          </a:prstGeom>
          <a:noFill/>
          <a:ln w="9525">
            <a:noFill/>
          </a:ln>
        </p:spPr>
      </p:pic>
      <p:pic>
        <p:nvPicPr>
          <p:cNvPr id="3083" name="图片 13"/>
          <p:cNvPicPr>
            <a:picLocks noChangeAspect="1"/>
          </p:cNvPicPr>
          <p:nvPr/>
        </p:nvPicPr>
        <p:blipFill>
          <a:blip r:embed="rId2"/>
          <a:stretch>
            <a:fillRect/>
          </a:stretch>
        </p:blipFill>
        <p:spPr>
          <a:xfrm>
            <a:off x="2041525" y="419100"/>
            <a:ext cx="573088" cy="563563"/>
          </a:xfrm>
          <a:prstGeom prst="rect">
            <a:avLst/>
          </a:prstGeom>
          <a:noFill/>
          <a:ln w="9525">
            <a:noFill/>
          </a:ln>
        </p:spPr>
      </p:pic>
      <p:pic>
        <p:nvPicPr>
          <p:cNvPr id="3084" name="图片 14"/>
          <p:cNvPicPr>
            <a:picLocks noChangeAspect="1"/>
          </p:cNvPicPr>
          <p:nvPr/>
        </p:nvPicPr>
        <p:blipFill>
          <a:blip r:embed="rId2"/>
          <a:stretch>
            <a:fillRect/>
          </a:stretch>
        </p:blipFill>
        <p:spPr>
          <a:xfrm>
            <a:off x="271463" y="1698625"/>
            <a:ext cx="573087" cy="561975"/>
          </a:xfrm>
          <a:prstGeom prst="rect">
            <a:avLst/>
          </a:prstGeom>
          <a:noFill/>
          <a:ln w="9525">
            <a:noFill/>
          </a:ln>
        </p:spPr>
      </p:pic>
      <p:pic>
        <p:nvPicPr>
          <p:cNvPr id="3085" name="图片 20"/>
          <p:cNvPicPr>
            <a:picLocks noChangeAspect="1"/>
          </p:cNvPicPr>
          <p:nvPr/>
        </p:nvPicPr>
        <p:blipFill>
          <a:blip r:embed="rId2"/>
          <a:stretch>
            <a:fillRect/>
          </a:stretch>
        </p:blipFill>
        <p:spPr>
          <a:xfrm>
            <a:off x="3543300" y="903288"/>
            <a:ext cx="574675" cy="561975"/>
          </a:xfrm>
          <a:prstGeom prst="rect">
            <a:avLst/>
          </a:prstGeom>
          <a:noFill/>
          <a:ln w="9525">
            <a:noFill/>
          </a:ln>
        </p:spPr>
      </p:pic>
      <p:pic>
        <p:nvPicPr>
          <p:cNvPr id="3086" name="图片 21"/>
          <p:cNvPicPr>
            <a:picLocks noChangeAspect="1"/>
          </p:cNvPicPr>
          <p:nvPr/>
        </p:nvPicPr>
        <p:blipFill>
          <a:blip r:embed="rId2"/>
          <a:stretch>
            <a:fillRect/>
          </a:stretch>
        </p:blipFill>
        <p:spPr>
          <a:xfrm>
            <a:off x="3665538" y="933450"/>
            <a:ext cx="573087" cy="563563"/>
          </a:xfrm>
          <a:prstGeom prst="rect">
            <a:avLst/>
          </a:prstGeom>
          <a:noFill/>
          <a:ln w="9525">
            <a:noFill/>
          </a:ln>
        </p:spPr>
      </p:pic>
      <p:pic>
        <p:nvPicPr>
          <p:cNvPr id="3087" name="图片 22"/>
          <p:cNvPicPr>
            <a:picLocks noChangeAspect="1"/>
          </p:cNvPicPr>
          <p:nvPr/>
        </p:nvPicPr>
        <p:blipFill>
          <a:blip r:embed="rId2"/>
          <a:stretch>
            <a:fillRect/>
          </a:stretch>
        </p:blipFill>
        <p:spPr>
          <a:xfrm>
            <a:off x="3378200" y="4373563"/>
            <a:ext cx="574675" cy="56356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filter="randombar(horizontal)">
                                      <p:cBhvr>
                                        <p:cTn id="7" dur="500"/>
                                        <p:tgtEl>
                                          <p:spTgt spid="51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filter="wipe(left)">
                                      <p:cBhvr>
                                        <p:cTn id="11" dur="500"/>
                                        <p:tgtEl>
                                          <p:spTgt spid="51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126"/>
                                        </p:tgtEl>
                                        <p:attrNameLst>
                                          <p:attrName>style.visibility</p:attrName>
                                        </p:attrNameLst>
                                      </p:cBhvr>
                                      <p:to>
                                        <p:strVal val="visible"/>
                                      </p:to>
                                    </p:set>
                                    <p:animEffect filter="wipe(right)">
                                      <p:cBhvr>
                                        <p:cTn id="14" dur="500"/>
                                        <p:tgtEl>
                                          <p:spTgt spid="512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p:cTn id="18" dur="500" fill="hold"/>
                                        <p:tgtEl>
                                          <p:spTgt spid="5125"/>
                                        </p:tgtEl>
                                        <p:attrNameLst>
                                          <p:attrName>ppt_x</p:attrName>
                                        </p:attrNameLst>
                                      </p:cBhvr>
                                      <p:tavLst>
                                        <p:tav tm="0">
                                          <p:val>
                                            <p:strVal val="0-#ppt_w/2"/>
                                          </p:val>
                                        </p:tav>
                                        <p:tav tm="100000">
                                          <p:val>
                                            <p:strVal val="#ppt_x"/>
                                          </p:val>
                                        </p:tav>
                                      </p:tavLst>
                                    </p:anim>
                                    <p:anim calcmode="lin" valueType="num">
                                      <p:cBhvr>
                                        <p:cTn id="19" dur="500" fill="hold"/>
                                        <p:tgtEl>
                                          <p:spTgt spid="512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5127"/>
                                        </p:tgtEl>
                                        <p:attrNameLst>
                                          <p:attrName>style.visibility</p:attrName>
                                        </p:attrNameLst>
                                      </p:cBhvr>
                                      <p:to>
                                        <p:strVal val="visible"/>
                                      </p:to>
                                    </p:set>
                                    <p:anim calcmode="lin" valueType="num">
                                      <p:cBhvr>
                                        <p:cTn id="23" dur="500" fill="hold"/>
                                        <p:tgtEl>
                                          <p:spTgt spid="5127"/>
                                        </p:tgtEl>
                                        <p:attrNameLst>
                                          <p:attrName>ppt_x</p:attrName>
                                        </p:attrNameLst>
                                      </p:cBhvr>
                                      <p:tavLst>
                                        <p:tav tm="0">
                                          <p:val>
                                            <p:strVal val="0-#ppt_w/2"/>
                                          </p:val>
                                        </p:tav>
                                        <p:tav tm="100000">
                                          <p:val>
                                            <p:strVal val="#ppt_x"/>
                                          </p:val>
                                        </p:tav>
                                      </p:tavLst>
                                    </p:anim>
                                    <p:anim calcmode="lin" valueType="num">
                                      <p:cBhvr>
                                        <p:cTn id="24" dur="500" fill="hold"/>
                                        <p:tgtEl>
                                          <p:spTgt spid="512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128"/>
                                        </p:tgtEl>
                                        <p:attrNameLst>
                                          <p:attrName>style.visibility</p:attrName>
                                        </p:attrNameLst>
                                      </p:cBhvr>
                                      <p:to>
                                        <p:strVal val="visible"/>
                                      </p:to>
                                    </p:set>
                                    <p:anim calcmode="lin" valueType="num">
                                      <p:cBhvr>
                                        <p:cTn id="28" dur="500" fill="hold"/>
                                        <p:tgtEl>
                                          <p:spTgt spid="5128"/>
                                        </p:tgtEl>
                                        <p:attrNameLst>
                                          <p:attrName>ppt_x</p:attrName>
                                        </p:attrNameLst>
                                      </p:cBhvr>
                                      <p:tavLst>
                                        <p:tav tm="0">
                                          <p:val>
                                            <p:strVal val="0-#ppt_w/2"/>
                                          </p:val>
                                        </p:tav>
                                        <p:tav tm="100000">
                                          <p:val>
                                            <p:strVal val="#ppt_x"/>
                                          </p:val>
                                        </p:tav>
                                      </p:tavLst>
                                    </p:anim>
                                    <p:anim calcmode="lin" valueType="num">
                                      <p:cBhvr>
                                        <p:cTn id="29"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ldLvl="0" animBg="1"/>
      <p:bldP spid="5124" grpId="0" bldLvl="0" animBg="1"/>
      <p:bldP spid="5125" grpId="0" bldLvl="0" animBg="1"/>
      <p:bldP spid="5126" grpId="0" bldLvl="0" animBg="1"/>
      <p:bldP spid="5127" grpId="0" bldLvl="0" animBg="1"/>
      <p:bldP spid="512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Freeform 5"/>
          <p:cNvSpPr/>
          <p:nvPr/>
        </p:nvSpPr>
        <p:spPr>
          <a:xfrm>
            <a:off x="-428625" y="1863725"/>
            <a:ext cx="10331450" cy="2568575"/>
          </a:xfrm>
          <a:custGeom>
            <a:avLst/>
            <a:gdLst>
              <a:gd name="txL" fmla="*/ 0 w 4120"/>
              <a:gd name="txT" fmla="*/ 0 h 1361"/>
              <a:gd name="txR" fmla="*/ 4120 w 4120"/>
              <a:gd name="txB" fmla="*/ 1361 h 1361"/>
            </a:gdLst>
            <a:ahLst/>
            <a:cxnLst>
              <a:cxn ang="0">
                <a:pos x="2147483647" y="0"/>
              </a:cxn>
              <a:cxn ang="0">
                <a:pos x="0" y="363303325"/>
              </a:cxn>
              <a:cxn ang="0">
                <a:pos x="616245916"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562763270"/>
              </a:cxn>
              <a:cxn ang="0">
                <a:pos x="2147483647" y="252886683"/>
              </a:cxn>
              <a:cxn ang="0">
                <a:pos x="2147483647" y="997301616"/>
              </a:cxn>
              <a:cxn ang="0">
                <a:pos x="2147483647" y="1207447286"/>
              </a:cxn>
              <a:cxn ang="0">
                <a:pos x="2147483647" y="128224925"/>
              </a:cxn>
              <a:cxn ang="0">
                <a:pos x="2147483647" y="0"/>
              </a:cxn>
            </a:cxnLst>
            <a:rect l="txL" t="txT" r="txR" b="txB"/>
            <a:pathLst>
              <a:path w="4120" h="1361">
                <a:moveTo>
                  <a:pt x="758" y="0"/>
                </a:moveTo>
                <a:cubicBezTo>
                  <a:pt x="497" y="0"/>
                  <a:pt x="235" y="43"/>
                  <a:pt x="0" y="102"/>
                </a:cubicBezTo>
                <a:cubicBezTo>
                  <a:pt x="98" y="865"/>
                  <a:pt x="98" y="865"/>
                  <a:pt x="98" y="865"/>
                </a:cubicBezTo>
                <a:cubicBezTo>
                  <a:pt x="289" y="783"/>
                  <a:pt x="481" y="727"/>
                  <a:pt x="648" y="727"/>
                </a:cubicBezTo>
                <a:cubicBezTo>
                  <a:pt x="693" y="727"/>
                  <a:pt x="737" y="731"/>
                  <a:pt x="778" y="740"/>
                </a:cubicBezTo>
                <a:cubicBezTo>
                  <a:pt x="1083" y="805"/>
                  <a:pt x="1352" y="1360"/>
                  <a:pt x="1851" y="1361"/>
                </a:cubicBezTo>
                <a:cubicBezTo>
                  <a:pt x="1853" y="1361"/>
                  <a:pt x="1853" y="1361"/>
                  <a:pt x="1853" y="1361"/>
                </a:cubicBezTo>
                <a:cubicBezTo>
                  <a:pt x="1986" y="1361"/>
                  <a:pt x="2136" y="1321"/>
                  <a:pt x="2306" y="1222"/>
                </a:cubicBezTo>
                <a:cubicBezTo>
                  <a:pt x="2839" y="912"/>
                  <a:pt x="3225" y="672"/>
                  <a:pt x="3577" y="672"/>
                </a:cubicBezTo>
                <a:cubicBezTo>
                  <a:pt x="3762" y="672"/>
                  <a:pt x="3938" y="738"/>
                  <a:pt x="4120" y="896"/>
                </a:cubicBezTo>
                <a:cubicBezTo>
                  <a:pt x="4120" y="896"/>
                  <a:pt x="4120" y="896"/>
                  <a:pt x="4120" y="896"/>
                </a:cubicBezTo>
                <a:cubicBezTo>
                  <a:pt x="3877" y="158"/>
                  <a:pt x="3877" y="158"/>
                  <a:pt x="3877" y="158"/>
                </a:cubicBezTo>
                <a:cubicBezTo>
                  <a:pt x="3775" y="98"/>
                  <a:pt x="3598" y="71"/>
                  <a:pt x="3394" y="71"/>
                </a:cubicBezTo>
                <a:cubicBezTo>
                  <a:pt x="3040" y="71"/>
                  <a:pt x="2603" y="152"/>
                  <a:pt x="2319" y="280"/>
                </a:cubicBezTo>
                <a:cubicBezTo>
                  <a:pt x="2227" y="322"/>
                  <a:pt x="2137" y="339"/>
                  <a:pt x="2049" y="339"/>
                </a:cubicBezTo>
                <a:cubicBezTo>
                  <a:pt x="1712" y="339"/>
                  <a:pt x="1409" y="89"/>
                  <a:pt x="1145" y="36"/>
                </a:cubicBezTo>
                <a:cubicBezTo>
                  <a:pt x="1019" y="11"/>
                  <a:pt x="888" y="0"/>
                  <a:pt x="758" y="0"/>
                </a:cubicBezTo>
              </a:path>
            </a:pathLst>
          </a:custGeom>
          <a:solidFill>
            <a:srgbClr val="777785">
              <a:alpha val="52156"/>
            </a:srgbClr>
          </a:solidFill>
          <a:ln w="9525">
            <a:noFill/>
          </a:ln>
        </p:spPr>
        <p:txBody>
          <a:bodyPr/>
          <a:p>
            <a:endParaRPr lang="zh-CN" altLang="en-US"/>
          </a:p>
        </p:txBody>
      </p:sp>
      <p:pic>
        <p:nvPicPr>
          <p:cNvPr id="22531" name="图片 13"/>
          <p:cNvPicPr>
            <a:picLocks noChangeAspect="1"/>
          </p:cNvPicPr>
          <p:nvPr/>
        </p:nvPicPr>
        <p:blipFill>
          <a:blip r:embed="rId1"/>
          <a:stretch>
            <a:fillRect/>
          </a:stretch>
        </p:blipFill>
        <p:spPr>
          <a:xfrm flipH="1">
            <a:off x="-2571750" y="-307975"/>
            <a:ext cx="4286250" cy="2906713"/>
          </a:xfrm>
          <a:prstGeom prst="rect">
            <a:avLst/>
          </a:prstGeom>
          <a:noFill/>
          <a:ln w="9525">
            <a:noFill/>
          </a:ln>
        </p:spPr>
      </p:pic>
      <p:sp>
        <p:nvSpPr>
          <p:cNvPr id="22532" name="矩形 8"/>
          <p:cNvSpPr/>
          <p:nvPr/>
        </p:nvSpPr>
        <p:spPr>
          <a:xfrm>
            <a:off x="539750" y="5080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2533" name="TextBox 392"/>
          <p:cNvSpPr/>
          <p:nvPr/>
        </p:nvSpPr>
        <p:spPr>
          <a:xfrm>
            <a:off x="5245100" y="2595563"/>
            <a:ext cx="3141663" cy="769937"/>
          </a:xfrm>
          <a:prstGeom prst="rect">
            <a:avLst/>
          </a:prstGeom>
          <a:noFill/>
          <a:ln w="9525">
            <a:noFill/>
          </a:ln>
        </p:spPr>
        <p:txBody>
          <a:bodyPr>
            <a:spAutoFit/>
          </a:bodyPr>
          <a:p>
            <a:pPr algn="ctr"/>
            <a:r>
              <a:rPr lang="en-US" altLang="zh-CN" sz="44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NASA</a:t>
            </a:r>
            <a:endParaRPr lang="en-US" altLang="zh-CN" sz="44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2534" name="TextBox 394"/>
          <p:cNvSpPr/>
          <p:nvPr/>
        </p:nvSpPr>
        <p:spPr>
          <a:xfrm>
            <a:off x="3513138" y="3441700"/>
            <a:ext cx="3141662" cy="460375"/>
          </a:xfrm>
          <a:prstGeom prst="rect">
            <a:avLst/>
          </a:prstGeom>
          <a:solidFill>
            <a:srgbClr val="4BACC6"/>
          </a:solidFill>
          <a:ln w="9525">
            <a:noFill/>
          </a:ln>
        </p:spPr>
        <p:txBody>
          <a:bodyPr>
            <a:spAutoFit/>
          </a:bodyPr>
          <a:p>
            <a:pPr algn="ctr"/>
            <a:r>
              <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Thank You!</a:t>
            </a:r>
            <a:endPar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2535" name="矩形 395"/>
          <p:cNvSpPr/>
          <p:nvPr/>
        </p:nvSpPr>
        <p:spPr>
          <a:xfrm>
            <a:off x="1981200" y="2335213"/>
            <a:ext cx="4030663" cy="1016000"/>
          </a:xfrm>
          <a:prstGeom prst="rect">
            <a:avLst/>
          </a:prstGeom>
          <a:noFill/>
          <a:ln w="9525">
            <a:noFill/>
          </a:ln>
        </p:spPr>
        <p:txBody>
          <a:bodyPr wrap="none">
            <a:spAutoFit/>
          </a:bodyPr>
          <a:p>
            <a:r>
              <a:rPr lang="zh-CN" altLang="en-US" sz="6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发现新地球</a:t>
            </a:r>
            <a:endParaRPr lang="zh-CN" altLang="en-US" sz="6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2536" name="Picture 4"/>
          <p:cNvPicPr>
            <a:picLocks noChangeAspect="1"/>
          </p:cNvPicPr>
          <p:nvPr/>
        </p:nvPicPr>
        <p:blipFill>
          <a:blip r:embed="rId2"/>
          <a:stretch>
            <a:fillRect/>
          </a:stretch>
        </p:blipFill>
        <p:spPr>
          <a:xfrm>
            <a:off x="4146550" y="-4359275"/>
            <a:ext cx="184150" cy="185738"/>
          </a:xfrm>
          <a:prstGeom prst="rect">
            <a:avLst/>
          </a:prstGeom>
          <a:noFill/>
          <a:ln w="9525">
            <a:noFill/>
          </a:ln>
        </p:spPr>
      </p:pic>
      <p:pic>
        <p:nvPicPr>
          <p:cNvPr id="22537" name="图片 16"/>
          <p:cNvPicPr>
            <a:picLocks noChangeAspect="1"/>
          </p:cNvPicPr>
          <p:nvPr/>
        </p:nvPicPr>
        <p:blipFill>
          <a:blip r:embed="rId3"/>
          <a:stretch>
            <a:fillRect/>
          </a:stretch>
        </p:blipFill>
        <p:spPr>
          <a:xfrm>
            <a:off x="2490788" y="395288"/>
            <a:ext cx="573087" cy="561975"/>
          </a:xfrm>
          <a:prstGeom prst="rect">
            <a:avLst/>
          </a:prstGeom>
          <a:noFill/>
          <a:ln w="9525">
            <a:noFill/>
          </a:ln>
        </p:spPr>
      </p:pic>
      <p:pic>
        <p:nvPicPr>
          <p:cNvPr id="22538" name="图片 23"/>
          <p:cNvPicPr>
            <a:picLocks noChangeAspect="1"/>
          </p:cNvPicPr>
          <p:nvPr/>
        </p:nvPicPr>
        <p:blipFill>
          <a:blip r:embed="rId3"/>
          <a:stretch>
            <a:fillRect/>
          </a:stretch>
        </p:blipFill>
        <p:spPr>
          <a:xfrm>
            <a:off x="342900" y="2816225"/>
            <a:ext cx="573088" cy="561975"/>
          </a:xfrm>
          <a:prstGeom prst="rect">
            <a:avLst/>
          </a:prstGeom>
          <a:noFill/>
          <a:ln w="9525">
            <a:noFill/>
          </a:ln>
        </p:spPr>
      </p:pic>
      <p:pic>
        <p:nvPicPr>
          <p:cNvPr id="22539" name="图片 25"/>
          <p:cNvPicPr>
            <a:picLocks noChangeAspect="1"/>
          </p:cNvPicPr>
          <p:nvPr/>
        </p:nvPicPr>
        <p:blipFill>
          <a:blip r:embed="rId3"/>
          <a:stretch>
            <a:fillRect/>
          </a:stretch>
        </p:blipFill>
        <p:spPr>
          <a:xfrm>
            <a:off x="7600950" y="638175"/>
            <a:ext cx="574675" cy="561975"/>
          </a:xfrm>
          <a:prstGeom prst="rect">
            <a:avLst/>
          </a:prstGeom>
          <a:noFill/>
          <a:ln w="9525">
            <a:noFill/>
          </a:ln>
        </p:spPr>
      </p:pic>
      <p:pic>
        <p:nvPicPr>
          <p:cNvPr id="22540" name="图片 21"/>
          <p:cNvPicPr>
            <a:picLocks noChangeAspect="1"/>
          </p:cNvPicPr>
          <p:nvPr/>
        </p:nvPicPr>
        <p:blipFill>
          <a:blip r:embed="rId3"/>
          <a:stretch>
            <a:fillRect/>
          </a:stretch>
        </p:blipFill>
        <p:spPr>
          <a:xfrm>
            <a:off x="4851400" y="917575"/>
            <a:ext cx="574675" cy="563563"/>
          </a:xfrm>
          <a:prstGeom prst="rect">
            <a:avLst/>
          </a:prstGeom>
          <a:noFill/>
          <a:ln w="9525">
            <a:noFill/>
          </a:ln>
        </p:spPr>
      </p:pic>
      <p:pic>
        <p:nvPicPr>
          <p:cNvPr id="22541" name="图片 22"/>
          <p:cNvPicPr>
            <a:picLocks noChangeAspect="1"/>
          </p:cNvPicPr>
          <p:nvPr/>
        </p:nvPicPr>
        <p:blipFill>
          <a:blip r:embed="rId3"/>
          <a:stretch>
            <a:fillRect/>
          </a:stretch>
        </p:blipFill>
        <p:spPr>
          <a:xfrm>
            <a:off x="8283575" y="3190875"/>
            <a:ext cx="574675" cy="563563"/>
          </a:xfrm>
          <a:prstGeom prst="rect">
            <a:avLst/>
          </a:prstGeom>
          <a:noFill/>
          <a:ln w="9525">
            <a:noFill/>
          </a:ln>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灯片编号占位符 4"/>
          <p:cNvSpPr txBox="1">
            <a:spLocks noGrp="1"/>
          </p:cNvSpPr>
          <p:nvPr>
            <p:ph type="sldNum" sz="quarter" idx="12"/>
          </p:nvPr>
        </p:nvSpPr>
        <p:spPr>
          <a:xfrm>
            <a:off x="6553200" y="4767263"/>
            <a:ext cx="2133600" cy="274637"/>
          </a:xfrm>
          <a:ln/>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099" name="矩形 57"/>
          <p:cNvSpPr/>
          <p:nvPr/>
        </p:nvSpPr>
        <p:spPr>
          <a:xfrm flipH="1">
            <a:off x="0" y="627063"/>
            <a:ext cx="9144000" cy="4032250"/>
          </a:xfrm>
          <a:prstGeom prst="rect">
            <a:avLst/>
          </a:prstGeom>
          <a:solidFill>
            <a:srgbClr val="4BACC6"/>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100" name="文本框 19"/>
          <p:cNvSpPr/>
          <p:nvPr/>
        </p:nvSpPr>
        <p:spPr>
          <a:xfrm>
            <a:off x="2411413" y="2716213"/>
            <a:ext cx="4321175" cy="1384300"/>
          </a:xfrm>
          <a:prstGeom prst="rect">
            <a:avLst/>
          </a:prstGeom>
          <a:noFill/>
          <a:ln w="9525">
            <a:noFill/>
          </a:ln>
        </p:spPr>
        <p:txBody>
          <a:bodyPr>
            <a:spAutoFit/>
          </a:bodyPr>
          <a:p>
            <a:pPr>
              <a:lnSpc>
                <a:spcPct val="120000"/>
              </a:lnSpc>
            </a:pPr>
            <a:r>
              <a:rPr lang="en-US" altLang="zh-CN" sz="14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 type something here type something here type something here type something here type something here type something here type something here type something here</a:t>
            </a:r>
            <a:endParaRPr lang="zh-CN" altLang="en-US" sz="14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101" name="矩形 11"/>
          <p:cNvSpPr/>
          <p:nvPr/>
        </p:nvSpPr>
        <p:spPr>
          <a:xfrm>
            <a:off x="4030980" y="1425575"/>
            <a:ext cx="2954020" cy="1014730"/>
          </a:xfrm>
          <a:prstGeom prst="rect">
            <a:avLst/>
          </a:prstGeom>
          <a:solidFill>
            <a:srgbClr val="4BACC6"/>
          </a:solidFill>
          <a:ln w="9525">
            <a:noFill/>
          </a:ln>
        </p:spPr>
        <p:txBody>
          <a:bodyPr wrap="square">
            <a:spAutoFit/>
          </a:bodyPr>
          <a:p>
            <a:r>
              <a:rPr lang="en-US" altLang="zh-CN" sz="60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Part 1</a:t>
            </a:r>
            <a:endParaRPr lang="zh-CN" altLang="en-US" sz="6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102" name="矩形 59"/>
          <p:cNvSpPr/>
          <p:nvPr/>
        </p:nvSpPr>
        <p:spPr>
          <a:xfrm>
            <a:off x="539750" y="5080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4103" name="图片 9"/>
          <p:cNvPicPr>
            <a:picLocks noChangeAspect="1"/>
          </p:cNvPicPr>
          <p:nvPr/>
        </p:nvPicPr>
        <p:blipFill>
          <a:blip r:embed="rId1"/>
          <a:stretch>
            <a:fillRect/>
          </a:stretch>
        </p:blipFill>
        <p:spPr>
          <a:xfrm flipH="1">
            <a:off x="2159000" y="962025"/>
            <a:ext cx="1762125" cy="1754188"/>
          </a:xfrm>
          <a:prstGeom prst="rect">
            <a:avLst/>
          </a:prstGeom>
          <a:noFill/>
          <a:ln w="9525">
            <a:noFill/>
          </a:ln>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9"/>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7172" name="组合 75"/>
          <p:cNvGrpSpPr/>
          <p:nvPr/>
        </p:nvGrpSpPr>
        <p:grpSpPr>
          <a:xfrm>
            <a:off x="539750" y="1123950"/>
            <a:ext cx="1711325" cy="1711325"/>
            <a:chOff x="0" y="0"/>
            <a:chExt cx="1710418" cy="1710418"/>
          </a:xfrm>
        </p:grpSpPr>
        <p:sp>
          <p:nvSpPr>
            <p:cNvPr id="5162" name="椭圆 76"/>
            <p:cNvSpPr/>
            <p:nvPr/>
          </p:nvSpPr>
          <p:spPr>
            <a:xfrm>
              <a:off x="0" y="0"/>
              <a:ext cx="1710418" cy="1710418"/>
            </a:xfrm>
            <a:prstGeom prst="ellipse">
              <a:avLst/>
            </a:prstGeom>
            <a:solidFill>
              <a:srgbClr val="4BACC6"/>
            </a:solidFill>
            <a:ln w="76200" cap="flat" cmpd="sng">
              <a:solidFill>
                <a:schemeClr val="bg1"/>
              </a:solidFill>
              <a:prstDash val="solid"/>
              <a:bevel/>
              <a:headEnd type="none" w="med" len="med"/>
              <a:tailEnd type="none" w="med" len="med"/>
            </a:ln>
          </p:spPr>
          <p:txBody>
            <a:bodyPr/>
            <a:p>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5163" name="Picture 2"/>
            <p:cNvPicPr>
              <a:picLocks noChangeAspect="1"/>
            </p:cNvPicPr>
            <p:nvPr/>
          </p:nvPicPr>
          <p:blipFill>
            <a:blip r:embed="rId1"/>
            <a:srcRect b="62492"/>
            <a:stretch>
              <a:fillRect/>
            </a:stretch>
          </p:blipFill>
          <p:spPr>
            <a:xfrm>
              <a:off x="407935" y="197511"/>
              <a:ext cx="936583" cy="1287607"/>
            </a:xfrm>
            <a:prstGeom prst="rect">
              <a:avLst/>
            </a:prstGeom>
            <a:noFill/>
            <a:ln w="9525">
              <a:noFill/>
            </a:ln>
          </p:spPr>
        </p:pic>
      </p:grpSp>
      <p:grpSp>
        <p:nvGrpSpPr>
          <p:cNvPr id="7175" name="组合 78"/>
          <p:cNvGrpSpPr/>
          <p:nvPr/>
        </p:nvGrpSpPr>
        <p:grpSpPr>
          <a:xfrm>
            <a:off x="2740025" y="1123950"/>
            <a:ext cx="1709738" cy="1711325"/>
            <a:chOff x="0" y="0"/>
            <a:chExt cx="1710418" cy="1710418"/>
          </a:xfrm>
        </p:grpSpPr>
        <p:sp>
          <p:nvSpPr>
            <p:cNvPr id="5160" name="椭圆 79"/>
            <p:cNvSpPr/>
            <p:nvPr/>
          </p:nvSpPr>
          <p:spPr>
            <a:xfrm>
              <a:off x="0" y="0"/>
              <a:ext cx="1710418" cy="1710418"/>
            </a:xfrm>
            <a:prstGeom prst="ellipse">
              <a:avLst/>
            </a:prstGeom>
            <a:solidFill>
              <a:srgbClr val="4BACC6"/>
            </a:solidFill>
            <a:ln w="76200" cap="flat" cmpd="sng">
              <a:solidFill>
                <a:schemeClr val="bg1"/>
              </a:solidFill>
              <a:prstDash val="solid"/>
              <a:bevel/>
              <a:headEnd type="none" w="med" len="med"/>
              <a:tailEnd type="none" w="med" len="med"/>
            </a:ln>
          </p:spPr>
          <p:txBody>
            <a:bodyPr/>
            <a:p>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5161" name="Picture 2"/>
            <p:cNvPicPr>
              <a:picLocks noChangeAspect="1"/>
            </p:cNvPicPr>
            <p:nvPr/>
          </p:nvPicPr>
          <p:blipFill>
            <a:blip r:embed="rId2"/>
            <a:srcRect b="61101"/>
            <a:stretch>
              <a:fillRect/>
            </a:stretch>
          </p:blipFill>
          <p:spPr>
            <a:xfrm>
              <a:off x="260200" y="213633"/>
              <a:ext cx="1005968" cy="1348711"/>
            </a:xfrm>
            <a:prstGeom prst="rect">
              <a:avLst/>
            </a:prstGeom>
            <a:noFill/>
            <a:ln w="9525">
              <a:noFill/>
            </a:ln>
          </p:spPr>
        </p:pic>
      </p:grpSp>
      <p:grpSp>
        <p:nvGrpSpPr>
          <p:cNvPr id="7178" name="组合 81"/>
          <p:cNvGrpSpPr/>
          <p:nvPr/>
        </p:nvGrpSpPr>
        <p:grpSpPr>
          <a:xfrm>
            <a:off x="4841875" y="1123950"/>
            <a:ext cx="1711325" cy="1711325"/>
            <a:chOff x="0" y="0"/>
            <a:chExt cx="1710418" cy="1710418"/>
          </a:xfrm>
        </p:grpSpPr>
        <p:sp>
          <p:nvSpPr>
            <p:cNvPr id="5158" name="椭圆 82"/>
            <p:cNvSpPr/>
            <p:nvPr/>
          </p:nvSpPr>
          <p:spPr>
            <a:xfrm>
              <a:off x="0" y="0"/>
              <a:ext cx="1710418" cy="1710418"/>
            </a:xfrm>
            <a:prstGeom prst="ellipse">
              <a:avLst/>
            </a:prstGeom>
            <a:solidFill>
              <a:srgbClr val="4BACC6"/>
            </a:solidFill>
            <a:ln w="76200" cap="flat" cmpd="sng">
              <a:solidFill>
                <a:schemeClr val="bg1"/>
              </a:solidFill>
              <a:prstDash val="solid"/>
              <a:bevel/>
              <a:headEnd type="none" w="med" len="med"/>
              <a:tailEnd type="none" w="med" len="med"/>
            </a:ln>
          </p:spPr>
          <p:txBody>
            <a:bodyPr/>
            <a:p>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5159" name="Picture 3"/>
            <p:cNvPicPr>
              <a:picLocks noChangeAspect="1"/>
            </p:cNvPicPr>
            <p:nvPr/>
          </p:nvPicPr>
          <p:blipFill>
            <a:blip r:embed="rId3"/>
            <a:srcRect b="60860"/>
            <a:stretch>
              <a:fillRect/>
            </a:stretch>
          </p:blipFill>
          <p:spPr>
            <a:xfrm>
              <a:off x="528597" y="197511"/>
              <a:ext cx="1043660" cy="1359621"/>
            </a:xfrm>
            <a:prstGeom prst="rect">
              <a:avLst/>
            </a:prstGeom>
            <a:noFill/>
            <a:ln w="9525">
              <a:noFill/>
            </a:ln>
          </p:spPr>
        </p:pic>
      </p:grpSp>
      <p:sp>
        <p:nvSpPr>
          <p:cNvPr id="7181" name="TextBox 84"/>
          <p:cNvSpPr/>
          <p:nvPr/>
        </p:nvSpPr>
        <p:spPr>
          <a:xfrm>
            <a:off x="1908175" y="482600"/>
            <a:ext cx="5364163" cy="523875"/>
          </a:xfrm>
          <a:prstGeom prst="rect">
            <a:avLst/>
          </a:prstGeom>
          <a:noFill/>
          <a:ln w="9525">
            <a:noFill/>
          </a:ln>
        </p:spPr>
        <p:txBody>
          <a:bodyPr>
            <a:spAutoFit/>
          </a:bodyPr>
          <a:p>
            <a:pPr algn="ctr"/>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Team Members</a:t>
            </a:r>
            <a:endParaRPr lang="zh-CN" altLang="en-US"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7182" name="组合 85"/>
          <p:cNvGrpSpPr/>
          <p:nvPr/>
        </p:nvGrpSpPr>
        <p:grpSpPr>
          <a:xfrm>
            <a:off x="590550" y="2979738"/>
            <a:ext cx="1608138" cy="1681162"/>
            <a:chOff x="0" y="0"/>
            <a:chExt cx="1608293" cy="1680658"/>
          </a:xfrm>
        </p:grpSpPr>
        <p:sp>
          <p:nvSpPr>
            <p:cNvPr id="5152" name="矩形 86"/>
            <p:cNvSpPr/>
            <p:nvPr/>
          </p:nvSpPr>
          <p:spPr>
            <a:xfrm>
              <a:off x="0" y="163294"/>
              <a:ext cx="1608293" cy="758682"/>
            </a:xfrm>
            <a:prstGeom prst="rect">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53" name="矩形 87"/>
            <p:cNvSpPr/>
            <p:nvPr/>
          </p:nvSpPr>
          <p:spPr>
            <a:xfrm>
              <a:off x="0" y="921976"/>
              <a:ext cx="1608293" cy="758682"/>
            </a:xfrm>
            <a:prstGeom prst="rect">
              <a:avLst/>
            </a:prstGeom>
            <a:solidFill>
              <a:schemeClr val="bg1"/>
            </a:solidFill>
            <a:ln w="9525">
              <a:noFill/>
            </a:ln>
          </p:spPr>
          <p:txBody>
            <a:bodyPr/>
            <a:p>
              <a:endParaRPr lang="zh-CN"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54" name="等腰三角形 88"/>
            <p:cNvSpPr/>
            <p:nvPr/>
          </p:nvSpPr>
          <p:spPr>
            <a:xfrm>
              <a:off x="667669" y="0"/>
              <a:ext cx="272955" cy="235306"/>
            </a:xfrm>
            <a:prstGeom prst="triangle">
              <a:avLst>
                <a:gd name="adj" fmla="val 50000"/>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55" name="TextBox 89"/>
            <p:cNvSpPr/>
            <p:nvPr/>
          </p:nvSpPr>
          <p:spPr>
            <a:xfrm>
              <a:off x="364049" y="1162817"/>
              <a:ext cx="1229302" cy="306613"/>
            </a:xfrm>
            <a:prstGeom prst="rect">
              <a:avLst/>
            </a:prstGeom>
            <a:noFill/>
            <a:ln w="9525">
              <a:noFill/>
            </a:ln>
          </p:spPr>
          <p:txBody>
            <a:bodyPr>
              <a:spAutoFit/>
            </a:bodyPr>
            <a:p>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endPar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56" name="Freeform 162"/>
            <p:cNvSpPr>
              <a:spLocks noEditPoints="1"/>
            </p:cNvSpPr>
            <p:nvPr/>
          </p:nvSpPr>
          <p:spPr>
            <a:xfrm>
              <a:off x="65943" y="1194637"/>
              <a:ext cx="335668" cy="213360"/>
            </a:xfrm>
            <a:custGeom>
              <a:avLst/>
              <a:gdLst>
                <a:gd name="txL" fmla="*/ 0 w 179"/>
                <a:gd name="txT" fmla="*/ 0 h 128"/>
                <a:gd name="txR" fmla="*/ 179 w 179"/>
                <a:gd name="txB" fmla="*/ 128 h 128"/>
              </a:gdLst>
              <a:ahLst/>
              <a:cxnLst>
                <a:cxn ang="0">
                  <a:pos x="56264708" y="0"/>
                </a:cxn>
                <a:cxn ang="0">
                  <a:pos x="573193428" y="0"/>
                </a:cxn>
                <a:cxn ang="0">
                  <a:pos x="488796366" y="66683334"/>
                </a:cxn>
                <a:cxn ang="0">
                  <a:pos x="312970092" y="197271323"/>
                </a:cxn>
                <a:cxn ang="0">
                  <a:pos x="140661769" y="66683334"/>
                </a:cxn>
                <a:cxn ang="0">
                  <a:pos x="56264708" y="0"/>
                </a:cxn>
                <a:cxn ang="0">
                  <a:pos x="56264708" y="0"/>
                </a:cxn>
                <a:cxn ang="0">
                  <a:pos x="629458135" y="27785139"/>
                </a:cxn>
                <a:cxn ang="0">
                  <a:pos x="530994897" y="100025835"/>
                </a:cxn>
                <a:cxn ang="0">
                  <a:pos x="337586371" y="250062921"/>
                </a:cxn>
                <a:cxn ang="0">
                  <a:pos x="312970092" y="269512018"/>
                </a:cxn>
                <a:cxn ang="0">
                  <a:pos x="288355689" y="250062921"/>
                </a:cxn>
                <a:cxn ang="0">
                  <a:pos x="98463238" y="100025835"/>
                </a:cxn>
                <a:cxn ang="0">
                  <a:pos x="0" y="27785139"/>
                </a:cxn>
                <a:cxn ang="0">
                  <a:pos x="0" y="313967574"/>
                </a:cxn>
                <a:cxn ang="0">
                  <a:pos x="154727946" y="197271323"/>
                </a:cxn>
                <a:cxn ang="0">
                  <a:pos x="196924602" y="236169518"/>
                </a:cxn>
                <a:cxn ang="0">
                  <a:pos x="38682455" y="355644450"/>
                </a:cxn>
                <a:cxn ang="0">
                  <a:pos x="580227454" y="355644450"/>
                </a:cxn>
                <a:cxn ang="0">
                  <a:pos x="414949406" y="236169518"/>
                </a:cxn>
                <a:cxn ang="0">
                  <a:pos x="464181963" y="197271323"/>
                </a:cxn>
                <a:cxn ang="0">
                  <a:pos x="629458135" y="322303616"/>
                </a:cxn>
                <a:cxn ang="0">
                  <a:pos x="629458135" y="27785139"/>
                </a:cxn>
              </a:cxnLst>
              <a:rect l="txL" t="txT" r="txR" b="txB"/>
              <a:pathLst>
                <a:path w="179" h="128">
                  <a:moveTo>
                    <a:pt x="16" y="0"/>
                  </a:moveTo>
                  <a:lnTo>
                    <a:pt x="163" y="0"/>
                  </a:lnTo>
                  <a:lnTo>
                    <a:pt x="139" y="24"/>
                  </a:lnTo>
                  <a:lnTo>
                    <a:pt x="89" y="71"/>
                  </a:lnTo>
                  <a:lnTo>
                    <a:pt x="40" y="24"/>
                  </a:lnTo>
                  <a:lnTo>
                    <a:pt x="16" y="0"/>
                  </a:lnTo>
                  <a:close/>
                  <a:moveTo>
                    <a:pt x="179" y="10"/>
                  </a:moveTo>
                  <a:lnTo>
                    <a:pt x="151" y="36"/>
                  </a:lnTo>
                  <a:lnTo>
                    <a:pt x="96" y="90"/>
                  </a:lnTo>
                  <a:lnTo>
                    <a:pt x="89" y="97"/>
                  </a:lnTo>
                  <a:lnTo>
                    <a:pt x="82" y="90"/>
                  </a:lnTo>
                  <a:lnTo>
                    <a:pt x="28" y="36"/>
                  </a:lnTo>
                  <a:lnTo>
                    <a:pt x="0" y="10"/>
                  </a:lnTo>
                  <a:lnTo>
                    <a:pt x="0" y="113"/>
                  </a:lnTo>
                  <a:lnTo>
                    <a:pt x="44" y="71"/>
                  </a:lnTo>
                  <a:lnTo>
                    <a:pt x="56" y="85"/>
                  </a:lnTo>
                  <a:lnTo>
                    <a:pt x="11" y="128"/>
                  </a:lnTo>
                  <a:lnTo>
                    <a:pt x="165" y="128"/>
                  </a:lnTo>
                  <a:lnTo>
                    <a:pt x="118" y="85"/>
                  </a:lnTo>
                  <a:lnTo>
                    <a:pt x="132" y="71"/>
                  </a:lnTo>
                  <a:lnTo>
                    <a:pt x="179" y="116"/>
                  </a:lnTo>
                  <a:lnTo>
                    <a:pt x="179" y="10"/>
                  </a:lnTo>
                  <a:close/>
                </a:path>
              </a:pathLst>
            </a:custGeom>
            <a:solidFill>
              <a:srgbClr val="000000">
                <a:alpha val="100000"/>
              </a:srgbClr>
            </a:solidFill>
            <a:ln w="9525">
              <a:noFill/>
            </a:ln>
          </p:spPr>
          <p:txBody>
            <a:bodyPr/>
            <a:p>
              <a:endParaRPr lang="zh-CN" altLang="en-US"/>
            </a:p>
          </p:txBody>
        </p:sp>
        <p:sp>
          <p:nvSpPr>
            <p:cNvPr id="5157" name="TextBox 91"/>
            <p:cNvSpPr/>
            <p:nvPr/>
          </p:nvSpPr>
          <p:spPr>
            <a:xfrm>
              <a:off x="103310" y="219469"/>
              <a:ext cx="1373318" cy="707886"/>
            </a:xfrm>
            <a:prstGeom prst="rect">
              <a:avLst/>
            </a:prstGeom>
            <a:noFill/>
            <a:ln w="9525">
              <a:noFill/>
            </a:ln>
          </p:spPr>
          <p:txBody>
            <a:bodyPr>
              <a:spAutoFit/>
            </a:bodyPr>
            <a:p>
              <a:pPr algn="ctr"/>
              <a:r>
                <a:rPr lang="en-US"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General Manager</a:t>
              </a:r>
              <a:endParaRPr lang="zh-CN" altLang="en-US"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7189" name="组合 92"/>
          <p:cNvGrpSpPr/>
          <p:nvPr/>
        </p:nvGrpSpPr>
        <p:grpSpPr>
          <a:xfrm>
            <a:off x="4892675" y="2979738"/>
            <a:ext cx="1609725" cy="1681162"/>
            <a:chOff x="0" y="0"/>
            <a:chExt cx="1608293" cy="1680658"/>
          </a:xfrm>
        </p:grpSpPr>
        <p:sp>
          <p:nvSpPr>
            <p:cNvPr id="5146" name="矩形 93"/>
            <p:cNvSpPr/>
            <p:nvPr/>
          </p:nvSpPr>
          <p:spPr>
            <a:xfrm>
              <a:off x="0" y="163294"/>
              <a:ext cx="1608293" cy="758682"/>
            </a:xfrm>
            <a:prstGeom prst="rect">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47" name="矩形 94"/>
            <p:cNvSpPr/>
            <p:nvPr/>
          </p:nvSpPr>
          <p:spPr>
            <a:xfrm>
              <a:off x="0" y="921976"/>
              <a:ext cx="1608293" cy="758682"/>
            </a:xfrm>
            <a:prstGeom prst="rect">
              <a:avLst/>
            </a:prstGeom>
            <a:solidFill>
              <a:schemeClr val="bg1"/>
            </a:solidFill>
            <a:ln w="9525">
              <a:noFill/>
            </a:ln>
          </p:spPr>
          <p:txBody>
            <a:bodyPr/>
            <a:p>
              <a:endParaRPr lang="zh-CN"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48" name="等腰三角形 95"/>
            <p:cNvSpPr/>
            <p:nvPr/>
          </p:nvSpPr>
          <p:spPr>
            <a:xfrm>
              <a:off x="667669" y="0"/>
              <a:ext cx="272955" cy="235306"/>
            </a:xfrm>
            <a:prstGeom prst="triangle">
              <a:avLst>
                <a:gd name="adj" fmla="val 50000"/>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49" name="Freeform 162"/>
            <p:cNvSpPr>
              <a:spLocks noEditPoints="1"/>
            </p:cNvSpPr>
            <p:nvPr/>
          </p:nvSpPr>
          <p:spPr>
            <a:xfrm>
              <a:off x="75180" y="1194637"/>
              <a:ext cx="335668" cy="213360"/>
            </a:xfrm>
            <a:custGeom>
              <a:avLst/>
              <a:gdLst>
                <a:gd name="txL" fmla="*/ 0 w 179"/>
                <a:gd name="txT" fmla="*/ 0 h 128"/>
                <a:gd name="txR" fmla="*/ 179 w 179"/>
                <a:gd name="txB" fmla="*/ 128 h 128"/>
              </a:gdLst>
              <a:ahLst/>
              <a:cxnLst>
                <a:cxn ang="0">
                  <a:pos x="56264708" y="0"/>
                </a:cxn>
                <a:cxn ang="0">
                  <a:pos x="573193428" y="0"/>
                </a:cxn>
                <a:cxn ang="0">
                  <a:pos x="488796366" y="66683334"/>
                </a:cxn>
                <a:cxn ang="0">
                  <a:pos x="312970092" y="197271323"/>
                </a:cxn>
                <a:cxn ang="0">
                  <a:pos x="140661769" y="66683334"/>
                </a:cxn>
                <a:cxn ang="0">
                  <a:pos x="56264708" y="0"/>
                </a:cxn>
                <a:cxn ang="0">
                  <a:pos x="56264708" y="0"/>
                </a:cxn>
                <a:cxn ang="0">
                  <a:pos x="629458135" y="27785139"/>
                </a:cxn>
                <a:cxn ang="0">
                  <a:pos x="530994897" y="100025835"/>
                </a:cxn>
                <a:cxn ang="0">
                  <a:pos x="337586371" y="250062921"/>
                </a:cxn>
                <a:cxn ang="0">
                  <a:pos x="312970092" y="269512018"/>
                </a:cxn>
                <a:cxn ang="0">
                  <a:pos x="288355689" y="250062921"/>
                </a:cxn>
                <a:cxn ang="0">
                  <a:pos x="98463238" y="100025835"/>
                </a:cxn>
                <a:cxn ang="0">
                  <a:pos x="0" y="27785139"/>
                </a:cxn>
                <a:cxn ang="0">
                  <a:pos x="0" y="313967574"/>
                </a:cxn>
                <a:cxn ang="0">
                  <a:pos x="154727946" y="197271323"/>
                </a:cxn>
                <a:cxn ang="0">
                  <a:pos x="196924602" y="236169518"/>
                </a:cxn>
                <a:cxn ang="0">
                  <a:pos x="38682455" y="355644450"/>
                </a:cxn>
                <a:cxn ang="0">
                  <a:pos x="580227454" y="355644450"/>
                </a:cxn>
                <a:cxn ang="0">
                  <a:pos x="414949406" y="236169518"/>
                </a:cxn>
                <a:cxn ang="0">
                  <a:pos x="464181963" y="197271323"/>
                </a:cxn>
                <a:cxn ang="0">
                  <a:pos x="629458135" y="322303616"/>
                </a:cxn>
                <a:cxn ang="0">
                  <a:pos x="629458135" y="27785139"/>
                </a:cxn>
              </a:cxnLst>
              <a:rect l="txL" t="txT" r="txR" b="txB"/>
              <a:pathLst>
                <a:path w="179" h="128">
                  <a:moveTo>
                    <a:pt x="16" y="0"/>
                  </a:moveTo>
                  <a:lnTo>
                    <a:pt x="163" y="0"/>
                  </a:lnTo>
                  <a:lnTo>
                    <a:pt x="139" y="24"/>
                  </a:lnTo>
                  <a:lnTo>
                    <a:pt x="89" y="71"/>
                  </a:lnTo>
                  <a:lnTo>
                    <a:pt x="40" y="24"/>
                  </a:lnTo>
                  <a:lnTo>
                    <a:pt x="16" y="0"/>
                  </a:lnTo>
                  <a:close/>
                  <a:moveTo>
                    <a:pt x="179" y="10"/>
                  </a:moveTo>
                  <a:lnTo>
                    <a:pt x="151" y="36"/>
                  </a:lnTo>
                  <a:lnTo>
                    <a:pt x="96" y="90"/>
                  </a:lnTo>
                  <a:lnTo>
                    <a:pt x="89" y="97"/>
                  </a:lnTo>
                  <a:lnTo>
                    <a:pt x="82" y="90"/>
                  </a:lnTo>
                  <a:lnTo>
                    <a:pt x="28" y="36"/>
                  </a:lnTo>
                  <a:lnTo>
                    <a:pt x="0" y="10"/>
                  </a:lnTo>
                  <a:lnTo>
                    <a:pt x="0" y="113"/>
                  </a:lnTo>
                  <a:lnTo>
                    <a:pt x="44" y="71"/>
                  </a:lnTo>
                  <a:lnTo>
                    <a:pt x="56" y="85"/>
                  </a:lnTo>
                  <a:lnTo>
                    <a:pt x="11" y="128"/>
                  </a:lnTo>
                  <a:lnTo>
                    <a:pt x="165" y="128"/>
                  </a:lnTo>
                  <a:lnTo>
                    <a:pt x="118" y="85"/>
                  </a:lnTo>
                  <a:lnTo>
                    <a:pt x="132" y="71"/>
                  </a:lnTo>
                  <a:lnTo>
                    <a:pt x="179" y="116"/>
                  </a:lnTo>
                  <a:lnTo>
                    <a:pt x="179" y="10"/>
                  </a:lnTo>
                  <a:close/>
                </a:path>
              </a:pathLst>
            </a:custGeom>
            <a:solidFill>
              <a:srgbClr val="000000">
                <a:alpha val="100000"/>
              </a:srgbClr>
            </a:solidFill>
            <a:ln w="9525">
              <a:noFill/>
            </a:ln>
          </p:spPr>
          <p:txBody>
            <a:bodyPr/>
            <a:p>
              <a:endParaRPr lang="zh-CN" altLang="en-US"/>
            </a:p>
          </p:txBody>
        </p:sp>
        <p:sp>
          <p:nvSpPr>
            <p:cNvPr id="5150" name="TextBox 97"/>
            <p:cNvSpPr/>
            <p:nvPr/>
          </p:nvSpPr>
          <p:spPr>
            <a:xfrm>
              <a:off x="358046" y="1162343"/>
              <a:ext cx="1229302" cy="306613"/>
            </a:xfrm>
            <a:prstGeom prst="rect">
              <a:avLst/>
            </a:prstGeom>
            <a:noFill/>
            <a:ln w="9525">
              <a:noFill/>
            </a:ln>
          </p:spPr>
          <p:txBody>
            <a:bodyPr>
              <a:spAutoFit/>
            </a:bodyPr>
            <a:p>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endPar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51" name="TextBox 98"/>
            <p:cNvSpPr/>
            <p:nvPr/>
          </p:nvSpPr>
          <p:spPr>
            <a:xfrm>
              <a:off x="41887" y="212766"/>
              <a:ext cx="1545461" cy="707886"/>
            </a:xfrm>
            <a:prstGeom prst="rect">
              <a:avLst/>
            </a:prstGeom>
            <a:noFill/>
            <a:ln w="9525">
              <a:noFill/>
            </a:ln>
          </p:spPr>
          <p:txBody>
            <a:bodyPr>
              <a:spAutoFit/>
            </a:bodyPr>
            <a:p>
              <a:pPr algn="ctr"/>
              <a:r>
                <a:rPr lang="en-US"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Account Executive</a:t>
              </a:r>
              <a:endParaRPr lang="zh-CN" altLang="en-US"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7196" name="组合 99"/>
          <p:cNvGrpSpPr/>
          <p:nvPr/>
        </p:nvGrpSpPr>
        <p:grpSpPr>
          <a:xfrm>
            <a:off x="2790825" y="2979738"/>
            <a:ext cx="1608138" cy="1681162"/>
            <a:chOff x="0" y="0"/>
            <a:chExt cx="1608293" cy="1680658"/>
          </a:xfrm>
        </p:grpSpPr>
        <p:sp>
          <p:nvSpPr>
            <p:cNvPr id="5140" name="矩形 100"/>
            <p:cNvSpPr/>
            <p:nvPr/>
          </p:nvSpPr>
          <p:spPr>
            <a:xfrm>
              <a:off x="0" y="163294"/>
              <a:ext cx="1608293" cy="758682"/>
            </a:xfrm>
            <a:prstGeom prst="rect">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41" name="矩形 101"/>
            <p:cNvSpPr/>
            <p:nvPr/>
          </p:nvSpPr>
          <p:spPr>
            <a:xfrm>
              <a:off x="0" y="921976"/>
              <a:ext cx="1608293" cy="758682"/>
            </a:xfrm>
            <a:prstGeom prst="rect">
              <a:avLst/>
            </a:prstGeom>
            <a:solidFill>
              <a:schemeClr val="bg1"/>
            </a:solidFill>
            <a:ln w="9525">
              <a:noFill/>
            </a:ln>
          </p:spPr>
          <p:txBody>
            <a:bodyPr/>
            <a:p>
              <a:endParaRPr lang="zh-CN"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42" name="等腰三角形 102"/>
            <p:cNvSpPr/>
            <p:nvPr/>
          </p:nvSpPr>
          <p:spPr>
            <a:xfrm>
              <a:off x="679044" y="0"/>
              <a:ext cx="272955" cy="235306"/>
            </a:xfrm>
            <a:prstGeom prst="triangle">
              <a:avLst>
                <a:gd name="adj" fmla="val 50000"/>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43" name="Freeform 162"/>
            <p:cNvSpPr>
              <a:spLocks noEditPoints="1"/>
            </p:cNvSpPr>
            <p:nvPr/>
          </p:nvSpPr>
          <p:spPr>
            <a:xfrm>
              <a:off x="83510" y="1194637"/>
              <a:ext cx="335668" cy="213360"/>
            </a:xfrm>
            <a:custGeom>
              <a:avLst/>
              <a:gdLst>
                <a:gd name="txL" fmla="*/ 0 w 179"/>
                <a:gd name="txT" fmla="*/ 0 h 128"/>
                <a:gd name="txR" fmla="*/ 179 w 179"/>
                <a:gd name="txB" fmla="*/ 128 h 128"/>
              </a:gdLst>
              <a:ahLst/>
              <a:cxnLst>
                <a:cxn ang="0">
                  <a:pos x="56264708" y="0"/>
                </a:cxn>
                <a:cxn ang="0">
                  <a:pos x="573193428" y="0"/>
                </a:cxn>
                <a:cxn ang="0">
                  <a:pos x="488796366" y="66683334"/>
                </a:cxn>
                <a:cxn ang="0">
                  <a:pos x="312970092" y="197271323"/>
                </a:cxn>
                <a:cxn ang="0">
                  <a:pos x="140661769" y="66683334"/>
                </a:cxn>
                <a:cxn ang="0">
                  <a:pos x="56264708" y="0"/>
                </a:cxn>
                <a:cxn ang="0">
                  <a:pos x="56264708" y="0"/>
                </a:cxn>
                <a:cxn ang="0">
                  <a:pos x="629458135" y="27785139"/>
                </a:cxn>
                <a:cxn ang="0">
                  <a:pos x="530994897" y="100025835"/>
                </a:cxn>
                <a:cxn ang="0">
                  <a:pos x="337586371" y="250062921"/>
                </a:cxn>
                <a:cxn ang="0">
                  <a:pos x="312970092" y="269512018"/>
                </a:cxn>
                <a:cxn ang="0">
                  <a:pos x="288355689" y="250062921"/>
                </a:cxn>
                <a:cxn ang="0">
                  <a:pos x="98463238" y="100025835"/>
                </a:cxn>
                <a:cxn ang="0">
                  <a:pos x="0" y="27785139"/>
                </a:cxn>
                <a:cxn ang="0">
                  <a:pos x="0" y="313967574"/>
                </a:cxn>
                <a:cxn ang="0">
                  <a:pos x="154727946" y="197271323"/>
                </a:cxn>
                <a:cxn ang="0">
                  <a:pos x="196924602" y="236169518"/>
                </a:cxn>
                <a:cxn ang="0">
                  <a:pos x="38682455" y="355644450"/>
                </a:cxn>
                <a:cxn ang="0">
                  <a:pos x="580227454" y="355644450"/>
                </a:cxn>
                <a:cxn ang="0">
                  <a:pos x="414949406" y="236169518"/>
                </a:cxn>
                <a:cxn ang="0">
                  <a:pos x="464181963" y="197271323"/>
                </a:cxn>
                <a:cxn ang="0">
                  <a:pos x="629458135" y="322303616"/>
                </a:cxn>
                <a:cxn ang="0">
                  <a:pos x="629458135" y="27785139"/>
                </a:cxn>
              </a:cxnLst>
              <a:rect l="txL" t="txT" r="txR" b="txB"/>
              <a:pathLst>
                <a:path w="179" h="128">
                  <a:moveTo>
                    <a:pt x="16" y="0"/>
                  </a:moveTo>
                  <a:lnTo>
                    <a:pt x="163" y="0"/>
                  </a:lnTo>
                  <a:lnTo>
                    <a:pt x="139" y="24"/>
                  </a:lnTo>
                  <a:lnTo>
                    <a:pt x="89" y="71"/>
                  </a:lnTo>
                  <a:lnTo>
                    <a:pt x="40" y="24"/>
                  </a:lnTo>
                  <a:lnTo>
                    <a:pt x="16" y="0"/>
                  </a:lnTo>
                  <a:close/>
                  <a:moveTo>
                    <a:pt x="179" y="10"/>
                  </a:moveTo>
                  <a:lnTo>
                    <a:pt x="151" y="36"/>
                  </a:lnTo>
                  <a:lnTo>
                    <a:pt x="96" y="90"/>
                  </a:lnTo>
                  <a:lnTo>
                    <a:pt x="89" y="97"/>
                  </a:lnTo>
                  <a:lnTo>
                    <a:pt x="82" y="90"/>
                  </a:lnTo>
                  <a:lnTo>
                    <a:pt x="28" y="36"/>
                  </a:lnTo>
                  <a:lnTo>
                    <a:pt x="0" y="10"/>
                  </a:lnTo>
                  <a:lnTo>
                    <a:pt x="0" y="113"/>
                  </a:lnTo>
                  <a:lnTo>
                    <a:pt x="44" y="71"/>
                  </a:lnTo>
                  <a:lnTo>
                    <a:pt x="56" y="85"/>
                  </a:lnTo>
                  <a:lnTo>
                    <a:pt x="11" y="128"/>
                  </a:lnTo>
                  <a:lnTo>
                    <a:pt x="165" y="128"/>
                  </a:lnTo>
                  <a:lnTo>
                    <a:pt x="118" y="85"/>
                  </a:lnTo>
                  <a:lnTo>
                    <a:pt x="132" y="71"/>
                  </a:lnTo>
                  <a:lnTo>
                    <a:pt x="179" y="116"/>
                  </a:lnTo>
                  <a:lnTo>
                    <a:pt x="179" y="10"/>
                  </a:lnTo>
                  <a:close/>
                </a:path>
              </a:pathLst>
            </a:custGeom>
            <a:solidFill>
              <a:srgbClr val="000000">
                <a:alpha val="100000"/>
              </a:srgbClr>
            </a:solidFill>
            <a:ln w="9525">
              <a:noFill/>
            </a:ln>
          </p:spPr>
          <p:txBody>
            <a:bodyPr/>
            <a:p>
              <a:endParaRPr lang="zh-CN" altLang="en-US"/>
            </a:p>
          </p:txBody>
        </p:sp>
        <p:sp>
          <p:nvSpPr>
            <p:cNvPr id="5144" name="TextBox 104"/>
            <p:cNvSpPr/>
            <p:nvPr/>
          </p:nvSpPr>
          <p:spPr>
            <a:xfrm>
              <a:off x="371542" y="1162817"/>
              <a:ext cx="1229302" cy="306613"/>
            </a:xfrm>
            <a:prstGeom prst="rect">
              <a:avLst/>
            </a:prstGeom>
            <a:noFill/>
            <a:ln w="9525">
              <a:noFill/>
            </a:ln>
          </p:spPr>
          <p:txBody>
            <a:bodyPr>
              <a:spAutoFit/>
            </a:bodyPr>
            <a:p>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endPar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45" name="TextBox 105"/>
            <p:cNvSpPr/>
            <p:nvPr/>
          </p:nvSpPr>
          <p:spPr>
            <a:xfrm>
              <a:off x="150352" y="212765"/>
              <a:ext cx="1373318" cy="707886"/>
            </a:xfrm>
            <a:prstGeom prst="rect">
              <a:avLst/>
            </a:prstGeom>
            <a:noFill/>
            <a:ln w="9525">
              <a:noFill/>
            </a:ln>
          </p:spPr>
          <p:txBody>
            <a:bodyPr>
              <a:spAutoFit/>
            </a:bodyPr>
            <a:p>
              <a:pPr algn="ctr"/>
              <a:r>
                <a:rPr lang="en-US"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Sales Manager</a:t>
              </a:r>
              <a:endParaRPr lang="zh-CN" altLang="en-US"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7203" name="组合 106"/>
          <p:cNvGrpSpPr/>
          <p:nvPr/>
        </p:nvGrpSpPr>
        <p:grpSpPr>
          <a:xfrm>
            <a:off x="7005638" y="2979738"/>
            <a:ext cx="1658937" cy="1681162"/>
            <a:chOff x="0" y="0"/>
            <a:chExt cx="1659356" cy="1680658"/>
          </a:xfrm>
        </p:grpSpPr>
        <p:sp>
          <p:nvSpPr>
            <p:cNvPr id="5134" name="矩形 107"/>
            <p:cNvSpPr/>
            <p:nvPr/>
          </p:nvSpPr>
          <p:spPr>
            <a:xfrm>
              <a:off x="0" y="163294"/>
              <a:ext cx="1608293" cy="758682"/>
            </a:xfrm>
            <a:prstGeom prst="rect">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35" name="矩形 108"/>
            <p:cNvSpPr/>
            <p:nvPr/>
          </p:nvSpPr>
          <p:spPr>
            <a:xfrm>
              <a:off x="0" y="921976"/>
              <a:ext cx="1608293" cy="758682"/>
            </a:xfrm>
            <a:prstGeom prst="rect">
              <a:avLst/>
            </a:prstGeom>
            <a:solidFill>
              <a:schemeClr val="bg1"/>
            </a:solidFill>
            <a:ln w="9525">
              <a:noFill/>
            </a:ln>
          </p:spPr>
          <p:txBody>
            <a:bodyPr/>
            <a:p>
              <a:endParaRPr lang="zh-CN"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36" name="等腰三角形 109"/>
            <p:cNvSpPr/>
            <p:nvPr/>
          </p:nvSpPr>
          <p:spPr>
            <a:xfrm>
              <a:off x="667669" y="0"/>
              <a:ext cx="272955" cy="235306"/>
            </a:xfrm>
            <a:prstGeom prst="triangle">
              <a:avLst>
                <a:gd name="adj" fmla="val 50000"/>
              </a:avLst>
            </a:prstGeom>
            <a:solidFill>
              <a:srgbClr val="E6FA6F"/>
            </a:solidFill>
            <a:ln w="25400">
              <a:noFill/>
            </a:ln>
          </p:spPr>
          <p:txBody>
            <a:bodyPr anchor="ctr"/>
            <a:p>
              <a:pPr algn="ctr"/>
              <a:endParaRPr lang="zh-CN" altLang="zh-CN" sz="20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37" name="Freeform 162"/>
            <p:cNvSpPr>
              <a:spLocks noEditPoints="1"/>
            </p:cNvSpPr>
            <p:nvPr/>
          </p:nvSpPr>
          <p:spPr>
            <a:xfrm>
              <a:off x="75180" y="1194637"/>
              <a:ext cx="335668" cy="213360"/>
            </a:xfrm>
            <a:custGeom>
              <a:avLst/>
              <a:gdLst>
                <a:gd name="txL" fmla="*/ 0 w 179"/>
                <a:gd name="txT" fmla="*/ 0 h 128"/>
                <a:gd name="txR" fmla="*/ 179 w 179"/>
                <a:gd name="txB" fmla="*/ 128 h 128"/>
              </a:gdLst>
              <a:ahLst/>
              <a:cxnLst>
                <a:cxn ang="0">
                  <a:pos x="56264708" y="0"/>
                </a:cxn>
                <a:cxn ang="0">
                  <a:pos x="573193428" y="0"/>
                </a:cxn>
                <a:cxn ang="0">
                  <a:pos x="488796366" y="66683334"/>
                </a:cxn>
                <a:cxn ang="0">
                  <a:pos x="312970092" y="197271323"/>
                </a:cxn>
                <a:cxn ang="0">
                  <a:pos x="140661769" y="66683334"/>
                </a:cxn>
                <a:cxn ang="0">
                  <a:pos x="56264708" y="0"/>
                </a:cxn>
                <a:cxn ang="0">
                  <a:pos x="56264708" y="0"/>
                </a:cxn>
                <a:cxn ang="0">
                  <a:pos x="629458135" y="27785139"/>
                </a:cxn>
                <a:cxn ang="0">
                  <a:pos x="530994897" y="100025835"/>
                </a:cxn>
                <a:cxn ang="0">
                  <a:pos x="337586371" y="250062921"/>
                </a:cxn>
                <a:cxn ang="0">
                  <a:pos x="312970092" y="269512018"/>
                </a:cxn>
                <a:cxn ang="0">
                  <a:pos x="288355689" y="250062921"/>
                </a:cxn>
                <a:cxn ang="0">
                  <a:pos x="98463238" y="100025835"/>
                </a:cxn>
                <a:cxn ang="0">
                  <a:pos x="0" y="27785139"/>
                </a:cxn>
                <a:cxn ang="0">
                  <a:pos x="0" y="313967574"/>
                </a:cxn>
                <a:cxn ang="0">
                  <a:pos x="154727946" y="197271323"/>
                </a:cxn>
                <a:cxn ang="0">
                  <a:pos x="196924602" y="236169518"/>
                </a:cxn>
                <a:cxn ang="0">
                  <a:pos x="38682455" y="355644450"/>
                </a:cxn>
                <a:cxn ang="0">
                  <a:pos x="580227454" y="355644450"/>
                </a:cxn>
                <a:cxn ang="0">
                  <a:pos x="414949406" y="236169518"/>
                </a:cxn>
                <a:cxn ang="0">
                  <a:pos x="464181963" y="197271323"/>
                </a:cxn>
                <a:cxn ang="0">
                  <a:pos x="629458135" y="322303616"/>
                </a:cxn>
                <a:cxn ang="0">
                  <a:pos x="629458135" y="27785139"/>
                </a:cxn>
              </a:cxnLst>
              <a:rect l="txL" t="txT" r="txR" b="txB"/>
              <a:pathLst>
                <a:path w="179" h="128">
                  <a:moveTo>
                    <a:pt x="16" y="0"/>
                  </a:moveTo>
                  <a:lnTo>
                    <a:pt x="163" y="0"/>
                  </a:lnTo>
                  <a:lnTo>
                    <a:pt x="139" y="24"/>
                  </a:lnTo>
                  <a:lnTo>
                    <a:pt x="89" y="71"/>
                  </a:lnTo>
                  <a:lnTo>
                    <a:pt x="40" y="24"/>
                  </a:lnTo>
                  <a:lnTo>
                    <a:pt x="16" y="0"/>
                  </a:lnTo>
                  <a:close/>
                  <a:moveTo>
                    <a:pt x="179" y="10"/>
                  </a:moveTo>
                  <a:lnTo>
                    <a:pt x="151" y="36"/>
                  </a:lnTo>
                  <a:lnTo>
                    <a:pt x="96" y="90"/>
                  </a:lnTo>
                  <a:lnTo>
                    <a:pt x="89" y="97"/>
                  </a:lnTo>
                  <a:lnTo>
                    <a:pt x="82" y="90"/>
                  </a:lnTo>
                  <a:lnTo>
                    <a:pt x="28" y="36"/>
                  </a:lnTo>
                  <a:lnTo>
                    <a:pt x="0" y="10"/>
                  </a:lnTo>
                  <a:lnTo>
                    <a:pt x="0" y="113"/>
                  </a:lnTo>
                  <a:lnTo>
                    <a:pt x="44" y="71"/>
                  </a:lnTo>
                  <a:lnTo>
                    <a:pt x="56" y="85"/>
                  </a:lnTo>
                  <a:lnTo>
                    <a:pt x="11" y="128"/>
                  </a:lnTo>
                  <a:lnTo>
                    <a:pt x="165" y="128"/>
                  </a:lnTo>
                  <a:lnTo>
                    <a:pt x="118" y="85"/>
                  </a:lnTo>
                  <a:lnTo>
                    <a:pt x="132" y="71"/>
                  </a:lnTo>
                  <a:lnTo>
                    <a:pt x="179" y="116"/>
                  </a:lnTo>
                  <a:lnTo>
                    <a:pt x="179" y="10"/>
                  </a:lnTo>
                  <a:close/>
                </a:path>
              </a:pathLst>
            </a:custGeom>
            <a:solidFill>
              <a:srgbClr val="000000">
                <a:alpha val="100000"/>
              </a:srgbClr>
            </a:solidFill>
            <a:ln w="9525">
              <a:noFill/>
            </a:ln>
          </p:spPr>
          <p:txBody>
            <a:bodyPr/>
            <a:p>
              <a:endParaRPr lang="zh-CN" altLang="en-US"/>
            </a:p>
          </p:txBody>
        </p:sp>
        <p:sp>
          <p:nvSpPr>
            <p:cNvPr id="5138" name="TextBox 111"/>
            <p:cNvSpPr/>
            <p:nvPr/>
          </p:nvSpPr>
          <p:spPr>
            <a:xfrm>
              <a:off x="358046" y="1162343"/>
              <a:ext cx="1229302" cy="306613"/>
            </a:xfrm>
            <a:prstGeom prst="rect">
              <a:avLst/>
            </a:prstGeom>
            <a:noFill/>
            <a:ln w="9525">
              <a:noFill/>
            </a:ln>
          </p:spPr>
          <p:txBody>
            <a:bodyPr>
              <a:spAutoFit/>
            </a:bodyPr>
            <a:p>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r>
                <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a:t>
              </a:r>
              <a:endParaRPr lang="zh-CN" altLang="en-US" sz="14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139" name="TextBox 112"/>
            <p:cNvSpPr/>
            <p:nvPr/>
          </p:nvSpPr>
          <p:spPr>
            <a:xfrm>
              <a:off x="41887" y="212766"/>
              <a:ext cx="1617469" cy="707886"/>
            </a:xfrm>
            <a:prstGeom prst="rect">
              <a:avLst/>
            </a:prstGeom>
            <a:noFill/>
            <a:ln w="9525">
              <a:noFill/>
            </a:ln>
          </p:spPr>
          <p:txBody>
            <a:bodyPr>
              <a:spAutoFit/>
            </a:bodyPr>
            <a:p>
              <a:pPr algn="ctr"/>
              <a:r>
                <a:rPr lang="en-US" altLang="zh-CN"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Production Manager</a:t>
              </a:r>
              <a:endParaRPr lang="zh-CN" altLang="en-US" sz="20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7210" name="组合 113"/>
          <p:cNvGrpSpPr/>
          <p:nvPr/>
        </p:nvGrpSpPr>
        <p:grpSpPr>
          <a:xfrm>
            <a:off x="6954838" y="1123950"/>
            <a:ext cx="1709737" cy="1711325"/>
            <a:chOff x="0" y="0"/>
            <a:chExt cx="1710418" cy="1710418"/>
          </a:xfrm>
        </p:grpSpPr>
        <p:sp>
          <p:nvSpPr>
            <p:cNvPr id="5132" name="椭圆 114"/>
            <p:cNvSpPr/>
            <p:nvPr/>
          </p:nvSpPr>
          <p:spPr>
            <a:xfrm>
              <a:off x="0" y="0"/>
              <a:ext cx="1710418" cy="1710418"/>
            </a:xfrm>
            <a:prstGeom prst="ellipse">
              <a:avLst/>
            </a:prstGeom>
            <a:solidFill>
              <a:srgbClr val="4BACC6"/>
            </a:solidFill>
            <a:ln w="76200" cap="flat" cmpd="sng">
              <a:solidFill>
                <a:schemeClr val="bg1"/>
              </a:solidFill>
              <a:prstDash val="solid"/>
              <a:bevel/>
              <a:headEnd type="none" w="med" len="med"/>
              <a:tailEnd type="none" w="med" len="med"/>
            </a:ln>
          </p:spPr>
          <p:txBody>
            <a:bodyPr/>
            <a:p>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5133" name="Picture 2"/>
            <p:cNvPicPr>
              <a:picLocks noChangeAspect="1"/>
            </p:cNvPicPr>
            <p:nvPr/>
          </p:nvPicPr>
          <p:blipFill>
            <a:blip r:embed="rId4"/>
            <a:srcRect b="59018"/>
            <a:stretch>
              <a:fillRect/>
            </a:stretch>
          </p:blipFill>
          <p:spPr>
            <a:xfrm>
              <a:off x="467052" y="166395"/>
              <a:ext cx="877887" cy="1318723"/>
            </a:xfrm>
            <a:prstGeom prst="rect">
              <a:avLst/>
            </a:prstGeom>
            <a:noFill/>
            <a:ln w="9525">
              <a:noFill/>
            </a:ln>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181"/>
                                        </p:tgtEl>
                                        <p:attrNameLst>
                                          <p:attrName>style.visibility</p:attrName>
                                        </p:attrNameLst>
                                      </p:cBhvr>
                                      <p:to>
                                        <p:strVal val="visible"/>
                                      </p:to>
                                    </p:set>
                                    <p:animEffect filter="fade">
                                      <p:cBhvr>
                                        <p:cTn id="7" dur="500"/>
                                        <p:tgtEl>
                                          <p:spTgt spid="7181"/>
                                        </p:tgtEl>
                                      </p:cBhvr>
                                    </p:animEffect>
                                    <p:anim calcmode="lin" valueType="num">
                                      <p:cBhvr>
                                        <p:cTn id="8" dur="500" fill="hold"/>
                                        <p:tgtEl>
                                          <p:spTgt spid="7181"/>
                                        </p:tgtEl>
                                        <p:attrNameLst>
                                          <p:attrName>ppt_x</p:attrName>
                                        </p:attrNameLst>
                                      </p:cBhvr>
                                      <p:tavLst>
                                        <p:tav tm="0">
                                          <p:val>
                                            <p:strVal val="#ppt_x"/>
                                          </p:val>
                                        </p:tav>
                                        <p:tav tm="100000">
                                          <p:val>
                                            <p:strVal val="#ppt_x"/>
                                          </p:val>
                                        </p:tav>
                                      </p:tavLst>
                                    </p:anim>
                                    <p:anim calcmode="lin" valueType="num">
                                      <p:cBhvr>
                                        <p:cTn id="9" dur="500" fill="hold"/>
                                        <p:tgtEl>
                                          <p:spTgt spid="718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500" fill="hold"/>
                                        <p:tgtEl>
                                          <p:spTgt spid="7172"/>
                                        </p:tgtEl>
                                        <p:attrNameLst>
                                          <p:attrName>ppt_w</p:attrName>
                                        </p:attrNameLst>
                                      </p:cBhvr>
                                      <p:tavLst>
                                        <p:tav tm="0">
                                          <p:val>
                                            <p:fltVal val="0.000000"/>
                                          </p:val>
                                        </p:tav>
                                        <p:tav tm="100000">
                                          <p:val>
                                            <p:strVal val="#ppt_w"/>
                                          </p:val>
                                        </p:tav>
                                      </p:tavLst>
                                    </p:anim>
                                    <p:anim calcmode="lin" valueType="num">
                                      <p:cBhvr>
                                        <p:cTn id="14" dur="500" fill="hold"/>
                                        <p:tgtEl>
                                          <p:spTgt spid="7172"/>
                                        </p:tgtEl>
                                        <p:attrNameLst>
                                          <p:attrName>ppt_h</p:attrName>
                                        </p:attrNameLst>
                                      </p:cBhvr>
                                      <p:tavLst>
                                        <p:tav tm="0">
                                          <p:val>
                                            <p:fltVal val="0.000000"/>
                                          </p:val>
                                        </p:tav>
                                        <p:tav tm="100000">
                                          <p:val>
                                            <p:strVal val="#ppt_h"/>
                                          </p:val>
                                        </p:tav>
                                      </p:tavLst>
                                    </p:anim>
                                    <p:anim calcmode="lin" valueType="num">
                                      <p:cBhvr>
                                        <p:cTn id="15" dur="500" fill="hold"/>
                                        <p:tgtEl>
                                          <p:spTgt spid="7172"/>
                                        </p:tgtEl>
                                        <p:attrNameLst>
                                          <p:attrName>style.rotation</p:attrName>
                                        </p:attrNameLst>
                                      </p:cBhvr>
                                      <p:tavLst>
                                        <p:tav tm="0">
                                          <p:val>
                                            <p:fltVal val="360.000000"/>
                                          </p:val>
                                        </p:tav>
                                        <p:tav tm="100000">
                                          <p:val>
                                            <p:fltVal val="0.000000"/>
                                          </p:val>
                                        </p:tav>
                                      </p:tavLst>
                                    </p:anim>
                                    <p:animEffect filter="fade">
                                      <p:cBhvr>
                                        <p:cTn id="16" dur="500"/>
                                        <p:tgtEl>
                                          <p:spTgt spid="7172"/>
                                        </p:tgtEl>
                                      </p:cBhvr>
                                    </p:animEffect>
                                  </p:childTnLst>
                                </p:cTn>
                              </p:par>
                              <p:par>
                                <p:cTn id="17" presetID="42" presetClass="entr" presetSubtype="0" fill="hold" nodeType="withEffect">
                                  <p:stCondLst>
                                    <p:cond delay="0"/>
                                  </p:stCondLst>
                                  <p:childTnLst>
                                    <p:set>
                                      <p:cBhvr>
                                        <p:cTn id="18" dur="1" fill="hold">
                                          <p:stCondLst>
                                            <p:cond delay="0"/>
                                          </p:stCondLst>
                                        </p:cTn>
                                        <p:tgtEl>
                                          <p:spTgt spid="7182"/>
                                        </p:tgtEl>
                                        <p:attrNameLst>
                                          <p:attrName>style.visibility</p:attrName>
                                        </p:attrNameLst>
                                      </p:cBhvr>
                                      <p:to>
                                        <p:strVal val="visible"/>
                                      </p:to>
                                    </p:set>
                                    <p:animEffect filter="fade">
                                      <p:cBhvr>
                                        <p:cTn id="19" dur="500"/>
                                        <p:tgtEl>
                                          <p:spTgt spid="7182"/>
                                        </p:tgtEl>
                                      </p:cBhvr>
                                    </p:animEffect>
                                    <p:anim calcmode="lin" valueType="num">
                                      <p:cBhvr>
                                        <p:cTn id="20" dur="500" fill="hold"/>
                                        <p:tgtEl>
                                          <p:spTgt spid="7182"/>
                                        </p:tgtEl>
                                        <p:attrNameLst>
                                          <p:attrName>ppt_x</p:attrName>
                                        </p:attrNameLst>
                                      </p:cBhvr>
                                      <p:tavLst>
                                        <p:tav tm="0">
                                          <p:val>
                                            <p:strVal val="#ppt_x"/>
                                          </p:val>
                                        </p:tav>
                                        <p:tav tm="100000">
                                          <p:val>
                                            <p:strVal val="#ppt_x"/>
                                          </p:val>
                                        </p:tav>
                                      </p:tavLst>
                                    </p:anim>
                                    <p:anim calcmode="lin" valueType="num">
                                      <p:cBhvr>
                                        <p:cTn id="21" dur="500" fill="hold"/>
                                        <p:tgtEl>
                                          <p:spTgt spid="718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7175"/>
                                        </p:tgtEl>
                                        <p:attrNameLst>
                                          <p:attrName>style.visibility</p:attrName>
                                        </p:attrNameLst>
                                      </p:cBhvr>
                                      <p:to>
                                        <p:strVal val="visible"/>
                                      </p:to>
                                    </p:set>
                                    <p:anim calcmode="lin" valueType="num">
                                      <p:cBhvr>
                                        <p:cTn id="25" dur="500" fill="hold"/>
                                        <p:tgtEl>
                                          <p:spTgt spid="7175"/>
                                        </p:tgtEl>
                                        <p:attrNameLst>
                                          <p:attrName>ppt_w</p:attrName>
                                        </p:attrNameLst>
                                      </p:cBhvr>
                                      <p:tavLst>
                                        <p:tav tm="0">
                                          <p:val>
                                            <p:fltVal val="0.000000"/>
                                          </p:val>
                                        </p:tav>
                                        <p:tav tm="100000">
                                          <p:val>
                                            <p:strVal val="#ppt_w"/>
                                          </p:val>
                                        </p:tav>
                                      </p:tavLst>
                                    </p:anim>
                                    <p:anim calcmode="lin" valueType="num">
                                      <p:cBhvr>
                                        <p:cTn id="26" dur="500" fill="hold"/>
                                        <p:tgtEl>
                                          <p:spTgt spid="7175"/>
                                        </p:tgtEl>
                                        <p:attrNameLst>
                                          <p:attrName>ppt_h</p:attrName>
                                        </p:attrNameLst>
                                      </p:cBhvr>
                                      <p:tavLst>
                                        <p:tav tm="0">
                                          <p:val>
                                            <p:fltVal val="0.000000"/>
                                          </p:val>
                                        </p:tav>
                                        <p:tav tm="100000">
                                          <p:val>
                                            <p:strVal val="#ppt_h"/>
                                          </p:val>
                                        </p:tav>
                                      </p:tavLst>
                                    </p:anim>
                                    <p:anim calcmode="lin" valueType="num">
                                      <p:cBhvr>
                                        <p:cTn id="27" dur="500" fill="hold"/>
                                        <p:tgtEl>
                                          <p:spTgt spid="7175"/>
                                        </p:tgtEl>
                                        <p:attrNameLst>
                                          <p:attrName>style.rotation</p:attrName>
                                        </p:attrNameLst>
                                      </p:cBhvr>
                                      <p:tavLst>
                                        <p:tav tm="0">
                                          <p:val>
                                            <p:fltVal val="360.000000"/>
                                          </p:val>
                                        </p:tav>
                                        <p:tav tm="100000">
                                          <p:val>
                                            <p:fltVal val="0.000000"/>
                                          </p:val>
                                        </p:tav>
                                      </p:tavLst>
                                    </p:anim>
                                    <p:animEffect filter="fade">
                                      <p:cBhvr>
                                        <p:cTn id="28" dur="500"/>
                                        <p:tgtEl>
                                          <p:spTgt spid="7175"/>
                                        </p:tgtEl>
                                      </p:cBhvr>
                                    </p:animEffect>
                                  </p:childTnLst>
                                </p:cTn>
                              </p:par>
                              <p:par>
                                <p:cTn id="29" presetID="42" presetClass="entr" presetSubtype="0" fill="hold" nodeType="withEffect">
                                  <p:stCondLst>
                                    <p:cond delay="0"/>
                                  </p:stCondLst>
                                  <p:childTnLst>
                                    <p:set>
                                      <p:cBhvr>
                                        <p:cTn id="30" dur="1" fill="hold">
                                          <p:stCondLst>
                                            <p:cond delay="0"/>
                                          </p:stCondLst>
                                        </p:cTn>
                                        <p:tgtEl>
                                          <p:spTgt spid="7196"/>
                                        </p:tgtEl>
                                        <p:attrNameLst>
                                          <p:attrName>style.visibility</p:attrName>
                                        </p:attrNameLst>
                                      </p:cBhvr>
                                      <p:to>
                                        <p:strVal val="visible"/>
                                      </p:to>
                                    </p:set>
                                    <p:animEffect filter="fade">
                                      <p:cBhvr>
                                        <p:cTn id="31" dur="500"/>
                                        <p:tgtEl>
                                          <p:spTgt spid="7196"/>
                                        </p:tgtEl>
                                      </p:cBhvr>
                                    </p:animEffect>
                                    <p:anim calcmode="lin" valueType="num">
                                      <p:cBhvr>
                                        <p:cTn id="32" dur="500" fill="hold"/>
                                        <p:tgtEl>
                                          <p:spTgt spid="7196"/>
                                        </p:tgtEl>
                                        <p:attrNameLst>
                                          <p:attrName>ppt_x</p:attrName>
                                        </p:attrNameLst>
                                      </p:cBhvr>
                                      <p:tavLst>
                                        <p:tav tm="0">
                                          <p:val>
                                            <p:strVal val="#ppt_x"/>
                                          </p:val>
                                        </p:tav>
                                        <p:tav tm="100000">
                                          <p:val>
                                            <p:strVal val="#ppt_x"/>
                                          </p:val>
                                        </p:tav>
                                      </p:tavLst>
                                    </p:anim>
                                    <p:anim calcmode="lin" valueType="num">
                                      <p:cBhvr>
                                        <p:cTn id="33" dur="500" fill="hold"/>
                                        <p:tgtEl>
                                          <p:spTgt spid="719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7178"/>
                                        </p:tgtEl>
                                        <p:attrNameLst>
                                          <p:attrName>style.visibility</p:attrName>
                                        </p:attrNameLst>
                                      </p:cBhvr>
                                      <p:to>
                                        <p:strVal val="visible"/>
                                      </p:to>
                                    </p:set>
                                    <p:anim calcmode="lin" valueType="num">
                                      <p:cBhvr>
                                        <p:cTn id="37" dur="500" fill="hold"/>
                                        <p:tgtEl>
                                          <p:spTgt spid="7178"/>
                                        </p:tgtEl>
                                        <p:attrNameLst>
                                          <p:attrName>ppt_w</p:attrName>
                                        </p:attrNameLst>
                                      </p:cBhvr>
                                      <p:tavLst>
                                        <p:tav tm="0">
                                          <p:val>
                                            <p:fltVal val="0.000000"/>
                                          </p:val>
                                        </p:tav>
                                        <p:tav tm="100000">
                                          <p:val>
                                            <p:strVal val="#ppt_w"/>
                                          </p:val>
                                        </p:tav>
                                      </p:tavLst>
                                    </p:anim>
                                    <p:anim calcmode="lin" valueType="num">
                                      <p:cBhvr>
                                        <p:cTn id="38" dur="500" fill="hold"/>
                                        <p:tgtEl>
                                          <p:spTgt spid="7178"/>
                                        </p:tgtEl>
                                        <p:attrNameLst>
                                          <p:attrName>ppt_h</p:attrName>
                                        </p:attrNameLst>
                                      </p:cBhvr>
                                      <p:tavLst>
                                        <p:tav tm="0">
                                          <p:val>
                                            <p:fltVal val="0.000000"/>
                                          </p:val>
                                        </p:tav>
                                        <p:tav tm="100000">
                                          <p:val>
                                            <p:strVal val="#ppt_h"/>
                                          </p:val>
                                        </p:tav>
                                      </p:tavLst>
                                    </p:anim>
                                    <p:anim calcmode="lin" valueType="num">
                                      <p:cBhvr>
                                        <p:cTn id="39" dur="500" fill="hold"/>
                                        <p:tgtEl>
                                          <p:spTgt spid="7178"/>
                                        </p:tgtEl>
                                        <p:attrNameLst>
                                          <p:attrName>style.rotation</p:attrName>
                                        </p:attrNameLst>
                                      </p:cBhvr>
                                      <p:tavLst>
                                        <p:tav tm="0">
                                          <p:val>
                                            <p:fltVal val="360.000000"/>
                                          </p:val>
                                        </p:tav>
                                        <p:tav tm="100000">
                                          <p:val>
                                            <p:fltVal val="0.000000"/>
                                          </p:val>
                                        </p:tav>
                                      </p:tavLst>
                                    </p:anim>
                                    <p:animEffect filter="fade">
                                      <p:cBhvr>
                                        <p:cTn id="40" dur="500"/>
                                        <p:tgtEl>
                                          <p:spTgt spid="7178"/>
                                        </p:tgtEl>
                                      </p:cBhvr>
                                    </p:animEffect>
                                  </p:childTnLst>
                                </p:cTn>
                              </p:par>
                              <p:par>
                                <p:cTn id="41" presetID="42" presetClass="entr" presetSubtype="0" fill="hold" nodeType="withEffect">
                                  <p:stCondLst>
                                    <p:cond delay="0"/>
                                  </p:stCondLst>
                                  <p:childTnLst>
                                    <p:set>
                                      <p:cBhvr>
                                        <p:cTn id="42" dur="1" fill="hold">
                                          <p:stCondLst>
                                            <p:cond delay="0"/>
                                          </p:stCondLst>
                                        </p:cTn>
                                        <p:tgtEl>
                                          <p:spTgt spid="7189"/>
                                        </p:tgtEl>
                                        <p:attrNameLst>
                                          <p:attrName>style.visibility</p:attrName>
                                        </p:attrNameLst>
                                      </p:cBhvr>
                                      <p:to>
                                        <p:strVal val="visible"/>
                                      </p:to>
                                    </p:set>
                                    <p:animEffect filter="fade">
                                      <p:cBhvr>
                                        <p:cTn id="43" dur="500"/>
                                        <p:tgtEl>
                                          <p:spTgt spid="7189"/>
                                        </p:tgtEl>
                                      </p:cBhvr>
                                    </p:animEffect>
                                    <p:anim calcmode="lin" valueType="num">
                                      <p:cBhvr>
                                        <p:cTn id="44" dur="500" fill="hold"/>
                                        <p:tgtEl>
                                          <p:spTgt spid="7189"/>
                                        </p:tgtEl>
                                        <p:attrNameLst>
                                          <p:attrName>ppt_x</p:attrName>
                                        </p:attrNameLst>
                                      </p:cBhvr>
                                      <p:tavLst>
                                        <p:tav tm="0">
                                          <p:val>
                                            <p:strVal val="#ppt_x"/>
                                          </p:val>
                                        </p:tav>
                                        <p:tav tm="100000">
                                          <p:val>
                                            <p:strVal val="#ppt_x"/>
                                          </p:val>
                                        </p:tav>
                                      </p:tavLst>
                                    </p:anim>
                                    <p:anim calcmode="lin" valueType="num">
                                      <p:cBhvr>
                                        <p:cTn id="45" dur="500" fill="hold"/>
                                        <p:tgtEl>
                                          <p:spTgt spid="7189"/>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9" presetClass="entr" presetSubtype="0" decel="100000" fill="hold" nodeType="afterEffect">
                                  <p:stCondLst>
                                    <p:cond delay="0"/>
                                  </p:stCondLst>
                                  <p:childTnLst>
                                    <p:set>
                                      <p:cBhvr>
                                        <p:cTn id="48" dur="1" fill="hold">
                                          <p:stCondLst>
                                            <p:cond delay="0"/>
                                          </p:stCondLst>
                                        </p:cTn>
                                        <p:tgtEl>
                                          <p:spTgt spid="7210"/>
                                        </p:tgtEl>
                                        <p:attrNameLst>
                                          <p:attrName>style.visibility</p:attrName>
                                        </p:attrNameLst>
                                      </p:cBhvr>
                                      <p:to>
                                        <p:strVal val="visible"/>
                                      </p:to>
                                    </p:set>
                                    <p:anim calcmode="lin" valueType="num">
                                      <p:cBhvr>
                                        <p:cTn id="49" dur="500" fill="hold"/>
                                        <p:tgtEl>
                                          <p:spTgt spid="7210"/>
                                        </p:tgtEl>
                                        <p:attrNameLst>
                                          <p:attrName>ppt_w</p:attrName>
                                        </p:attrNameLst>
                                      </p:cBhvr>
                                      <p:tavLst>
                                        <p:tav tm="0">
                                          <p:val>
                                            <p:fltVal val="0.000000"/>
                                          </p:val>
                                        </p:tav>
                                        <p:tav tm="100000">
                                          <p:val>
                                            <p:strVal val="#ppt_w"/>
                                          </p:val>
                                        </p:tav>
                                      </p:tavLst>
                                    </p:anim>
                                    <p:anim calcmode="lin" valueType="num">
                                      <p:cBhvr>
                                        <p:cTn id="50" dur="500" fill="hold"/>
                                        <p:tgtEl>
                                          <p:spTgt spid="7210"/>
                                        </p:tgtEl>
                                        <p:attrNameLst>
                                          <p:attrName>ppt_h</p:attrName>
                                        </p:attrNameLst>
                                      </p:cBhvr>
                                      <p:tavLst>
                                        <p:tav tm="0">
                                          <p:val>
                                            <p:fltVal val="0.000000"/>
                                          </p:val>
                                        </p:tav>
                                        <p:tav tm="100000">
                                          <p:val>
                                            <p:strVal val="#ppt_h"/>
                                          </p:val>
                                        </p:tav>
                                      </p:tavLst>
                                    </p:anim>
                                    <p:anim calcmode="lin" valueType="num">
                                      <p:cBhvr>
                                        <p:cTn id="51" dur="500" fill="hold"/>
                                        <p:tgtEl>
                                          <p:spTgt spid="7210"/>
                                        </p:tgtEl>
                                        <p:attrNameLst>
                                          <p:attrName>style.rotation</p:attrName>
                                        </p:attrNameLst>
                                      </p:cBhvr>
                                      <p:tavLst>
                                        <p:tav tm="0">
                                          <p:val>
                                            <p:fltVal val="360.000000"/>
                                          </p:val>
                                        </p:tav>
                                        <p:tav tm="100000">
                                          <p:val>
                                            <p:fltVal val="0.000000"/>
                                          </p:val>
                                        </p:tav>
                                      </p:tavLst>
                                    </p:anim>
                                    <p:animEffect filter="fade">
                                      <p:cBhvr>
                                        <p:cTn id="52" dur="500"/>
                                        <p:tgtEl>
                                          <p:spTgt spid="7210"/>
                                        </p:tgtEl>
                                      </p:cBhvr>
                                    </p:animEffect>
                                  </p:childTnLst>
                                </p:cTn>
                              </p:par>
                              <p:par>
                                <p:cTn id="53" presetID="42" presetClass="entr" presetSubtype="0" fill="hold" nodeType="withEffect">
                                  <p:stCondLst>
                                    <p:cond delay="0"/>
                                  </p:stCondLst>
                                  <p:childTnLst>
                                    <p:set>
                                      <p:cBhvr>
                                        <p:cTn id="54" dur="1" fill="hold">
                                          <p:stCondLst>
                                            <p:cond delay="0"/>
                                          </p:stCondLst>
                                        </p:cTn>
                                        <p:tgtEl>
                                          <p:spTgt spid="7203"/>
                                        </p:tgtEl>
                                        <p:attrNameLst>
                                          <p:attrName>style.visibility</p:attrName>
                                        </p:attrNameLst>
                                      </p:cBhvr>
                                      <p:to>
                                        <p:strVal val="visible"/>
                                      </p:to>
                                    </p:set>
                                    <p:animEffect filter="fade">
                                      <p:cBhvr>
                                        <p:cTn id="55" dur="500"/>
                                        <p:tgtEl>
                                          <p:spTgt spid="7203"/>
                                        </p:tgtEl>
                                      </p:cBhvr>
                                    </p:animEffect>
                                    <p:anim calcmode="lin" valueType="num">
                                      <p:cBhvr>
                                        <p:cTn id="56" dur="500" fill="hold"/>
                                        <p:tgtEl>
                                          <p:spTgt spid="7203"/>
                                        </p:tgtEl>
                                        <p:attrNameLst>
                                          <p:attrName>ppt_x</p:attrName>
                                        </p:attrNameLst>
                                      </p:cBhvr>
                                      <p:tavLst>
                                        <p:tav tm="0">
                                          <p:val>
                                            <p:strVal val="#ppt_x"/>
                                          </p:val>
                                        </p:tav>
                                        <p:tav tm="100000">
                                          <p:val>
                                            <p:strVal val="#ppt_x"/>
                                          </p:val>
                                        </p:tav>
                                      </p:tavLst>
                                    </p:anim>
                                    <p:anim calcmode="lin" valueType="num">
                                      <p:cBhvr>
                                        <p:cTn id="57" dur="500" fill="hold"/>
                                        <p:tgtEl>
                                          <p:spTgt spid="7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矩形 19"/>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196" name="TextBox 29"/>
          <p:cNvSpPr/>
          <p:nvPr/>
        </p:nvSpPr>
        <p:spPr>
          <a:xfrm>
            <a:off x="369888" y="1308100"/>
            <a:ext cx="2374900" cy="831850"/>
          </a:xfrm>
          <a:prstGeom prst="rect">
            <a:avLst/>
          </a:prstGeom>
          <a:noFill/>
          <a:ln w="9525">
            <a:noFill/>
          </a:ln>
        </p:spPr>
        <p:txBody>
          <a:bodyPr>
            <a:spAutoFit/>
          </a:bodyPr>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197" name="椭圆 30"/>
          <p:cNvSpPr/>
          <p:nvPr/>
        </p:nvSpPr>
        <p:spPr>
          <a:xfrm>
            <a:off x="2592388" y="698500"/>
            <a:ext cx="3959225" cy="3959225"/>
          </a:xfrm>
          <a:prstGeom prst="ellipse">
            <a:avLst/>
          </a:prstGeom>
          <a:solidFill>
            <a:srgbClr val="E6FA6F"/>
          </a:solidFill>
          <a:ln w="76200" cap="flat" cmpd="sng">
            <a:solidFill>
              <a:schemeClr val="bg1"/>
            </a:solidFill>
            <a:prstDash val="solid"/>
            <a:bevel/>
            <a:headEnd type="none" w="med" len="med"/>
            <a:tailEnd type="none" w="med" len="med"/>
          </a:ln>
        </p:spPr>
        <p:txBody>
          <a:bodyPr/>
          <a:p>
            <a:endParaRPr lang="zh-CN" altLang="zh-CN"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8198" name="Picture 2"/>
          <p:cNvPicPr>
            <a:picLocks noChangeAspect="1"/>
          </p:cNvPicPr>
          <p:nvPr/>
        </p:nvPicPr>
        <p:blipFill>
          <a:blip r:embed="rId1"/>
          <a:stretch>
            <a:fillRect/>
          </a:stretch>
        </p:blipFill>
        <p:spPr>
          <a:xfrm>
            <a:off x="1979613" y="1706563"/>
            <a:ext cx="1079500" cy="3025775"/>
          </a:xfrm>
          <a:prstGeom prst="rect">
            <a:avLst/>
          </a:prstGeom>
          <a:noFill/>
          <a:ln w="9525">
            <a:noFill/>
          </a:ln>
        </p:spPr>
      </p:pic>
      <p:grpSp>
        <p:nvGrpSpPr>
          <p:cNvPr id="8199" name="组合 32"/>
          <p:cNvGrpSpPr/>
          <p:nvPr/>
        </p:nvGrpSpPr>
        <p:grpSpPr>
          <a:xfrm>
            <a:off x="2952750" y="1060450"/>
            <a:ext cx="3238500" cy="3238500"/>
            <a:chOff x="0" y="0"/>
            <a:chExt cx="2425700" cy="2424113"/>
          </a:xfrm>
        </p:grpSpPr>
        <p:sp>
          <p:nvSpPr>
            <p:cNvPr id="6186" name="Freeform 64"/>
            <p:cNvSpPr/>
            <p:nvPr/>
          </p:nvSpPr>
          <p:spPr>
            <a:xfrm>
              <a:off x="1166812" y="1790700"/>
              <a:ext cx="92075" cy="320675"/>
            </a:xfrm>
            <a:custGeom>
              <a:avLst/>
              <a:gdLst>
                <a:gd name="txL" fmla="*/ 0 w 12"/>
                <a:gd name="txT" fmla="*/ 0 h 42"/>
                <a:gd name="txR" fmla="*/ 12 w 12"/>
                <a:gd name="txB" fmla="*/ 42 h 42"/>
              </a:gdLst>
              <a:ahLst/>
              <a:cxnLst>
                <a:cxn ang="0">
                  <a:pos x="353245738" y="0"/>
                </a:cxn>
                <a:cxn ang="0">
                  <a:pos x="0" y="349772439"/>
                </a:cxn>
                <a:cxn ang="0">
                  <a:pos x="0" y="2098619362"/>
                </a:cxn>
                <a:cxn ang="0">
                  <a:pos x="353245738" y="2147483647"/>
                </a:cxn>
                <a:cxn ang="0">
                  <a:pos x="706483802" y="2098619362"/>
                </a:cxn>
                <a:cxn ang="0">
                  <a:pos x="706483802" y="349772439"/>
                </a:cxn>
                <a:cxn ang="0">
                  <a:pos x="353245738" y="0"/>
                </a:cxn>
              </a:cxnLst>
              <a:rect l="txL" t="txT" r="txR" b="txB"/>
              <a:pathLst>
                <a:path w="12" h="42">
                  <a:moveTo>
                    <a:pt x="6" y="0"/>
                  </a:moveTo>
                  <a:cubicBezTo>
                    <a:pt x="3" y="0"/>
                    <a:pt x="0" y="3"/>
                    <a:pt x="0" y="6"/>
                  </a:cubicBezTo>
                  <a:cubicBezTo>
                    <a:pt x="0" y="36"/>
                    <a:pt x="0" y="36"/>
                    <a:pt x="0" y="36"/>
                  </a:cubicBezTo>
                  <a:cubicBezTo>
                    <a:pt x="0" y="39"/>
                    <a:pt x="3" y="42"/>
                    <a:pt x="6" y="42"/>
                  </a:cubicBezTo>
                  <a:cubicBezTo>
                    <a:pt x="9" y="42"/>
                    <a:pt x="12" y="39"/>
                    <a:pt x="12" y="36"/>
                  </a:cubicBezTo>
                  <a:cubicBezTo>
                    <a:pt x="12" y="6"/>
                    <a:pt x="12" y="6"/>
                    <a:pt x="12" y="6"/>
                  </a:cubicBezTo>
                  <a:cubicBezTo>
                    <a:pt x="12" y="3"/>
                    <a:pt x="9" y="0"/>
                    <a:pt x="6" y="0"/>
                  </a:cubicBezTo>
                </a:path>
              </a:pathLst>
            </a:custGeom>
            <a:solidFill>
              <a:srgbClr val="3F3F3F">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87" name="Freeform 65"/>
            <p:cNvSpPr/>
            <p:nvPr/>
          </p:nvSpPr>
          <p:spPr>
            <a:xfrm>
              <a:off x="565150" y="1608138"/>
              <a:ext cx="258763" cy="258763"/>
            </a:xfrm>
            <a:custGeom>
              <a:avLst/>
              <a:gdLst>
                <a:gd name="txL" fmla="*/ 0 w 34"/>
                <a:gd name="txT" fmla="*/ 0 h 34"/>
                <a:gd name="txR" fmla="*/ 34 w 34"/>
                <a:gd name="txB" fmla="*/ 34 h 34"/>
              </a:gdLst>
              <a:ahLst/>
              <a:cxnLst>
                <a:cxn ang="0">
                  <a:pos x="1621827545" y="0"/>
                </a:cxn>
                <a:cxn ang="0">
                  <a:pos x="1332218473" y="115842107"/>
                </a:cxn>
                <a:cxn ang="0">
                  <a:pos x="115842107" y="1332218473"/>
                </a:cxn>
                <a:cxn ang="0">
                  <a:pos x="115842107" y="1853519369"/>
                </a:cxn>
                <a:cxn ang="0">
                  <a:pos x="405458789" y="1969361476"/>
                </a:cxn>
                <a:cxn ang="0">
                  <a:pos x="637143002" y="1853519369"/>
                </a:cxn>
                <a:cxn ang="0">
                  <a:pos x="1853519369" y="637143002"/>
                </a:cxn>
                <a:cxn ang="0">
                  <a:pos x="1853519369" y="115842107"/>
                </a:cxn>
                <a:cxn ang="0">
                  <a:pos x="1621827545" y="0"/>
                </a:cxn>
              </a:cxnLst>
              <a:rect l="txL" t="txT" r="txR" b="txB"/>
              <a:pathLst>
                <a:path w="34" h="34">
                  <a:moveTo>
                    <a:pt x="28" y="0"/>
                  </a:moveTo>
                  <a:cubicBezTo>
                    <a:pt x="26" y="0"/>
                    <a:pt x="24" y="1"/>
                    <a:pt x="23" y="2"/>
                  </a:cubicBezTo>
                  <a:cubicBezTo>
                    <a:pt x="2" y="23"/>
                    <a:pt x="2" y="23"/>
                    <a:pt x="2" y="23"/>
                  </a:cubicBezTo>
                  <a:cubicBezTo>
                    <a:pt x="0" y="26"/>
                    <a:pt x="0" y="29"/>
                    <a:pt x="2" y="32"/>
                  </a:cubicBezTo>
                  <a:cubicBezTo>
                    <a:pt x="4" y="33"/>
                    <a:pt x="5" y="34"/>
                    <a:pt x="7" y="34"/>
                  </a:cubicBezTo>
                  <a:cubicBezTo>
                    <a:pt x="8" y="34"/>
                    <a:pt x="10" y="33"/>
                    <a:pt x="11" y="32"/>
                  </a:cubicBezTo>
                  <a:cubicBezTo>
                    <a:pt x="32" y="11"/>
                    <a:pt x="32" y="11"/>
                    <a:pt x="32" y="11"/>
                  </a:cubicBezTo>
                  <a:cubicBezTo>
                    <a:pt x="34" y="9"/>
                    <a:pt x="34" y="5"/>
                    <a:pt x="32" y="2"/>
                  </a:cubicBezTo>
                  <a:cubicBezTo>
                    <a:pt x="31" y="1"/>
                    <a:pt x="29" y="0"/>
                    <a:pt x="28"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88" name="Freeform 66"/>
            <p:cNvSpPr/>
            <p:nvPr/>
          </p:nvSpPr>
          <p:spPr>
            <a:xfrm>
              <a:off x="320675" y="1174750"/>
              <a:ext cx="320675" cy="98425"/>
            </a:xfrm>
            <a:custGeom>
              <a:avLst/>
              <a:gdLst>
                <a:gd name="txL" fmla="*/ 0 w 42"/>
                <a:gd name="txT" fmla="*/ 0 h 13"/>
                <a:gd name="txR" fmla="*/ 42 w 42"/>
                <a:gd name="txB" fmla="*/ 13 h 13"/>
              </a:gdLst>
              <a:ahLst/>
              <a:cxnLst>
                <a:cxn ang="0">
                  <a:pos x="2098619362" y="0"/>
                </a:cxn>
                <a:cxn ang="0">
                  <a:pos x="349772439" y="0"/>
                </a:cxn>
                <a:cxn ang="0">
                  <a:pos x="0" y="343934806"/>
                </a:cxn>
                <a:cxn ang="0">
                  <a:pos x="349772439" y="745190817"/>
                </a:cxn>
                <a:cxn ang="0">
                  <a:pos x="2098619362" y="745190817"/>
                </a:cxn>
                <a:cxn ang="0">
                  <a:pos x="2147483647" y="343934806"/>
                </a:cxn>
                <a:cxn ang="0">
                  <a:pos x="2098619362" y="0"/>
                </a:cxn>
              </a:cxnLst>
              <a:rect l="txL" t="txT" r="txR" b="txB"/>
              <a:pathLst>
                <a:path w="42" h="13">
                  <a:moveTo>
                    <a:pt x="36" y="0"/>
                  </a:moveTo>
                  <a:cubicBezTo>
                    <a:pt x="6" y="0"/>
                    <a:pt x="6" y="0"/>
                    <a:pt x="6" y="0"/>
                  </a:cubicBezTo>
                  <a:cubicBezTo>
                    <a:pt x="3" y="0"/>
                    <a:pt x="0" y="3"/>
                    <a:pt x="0" y="6"/>
                  </a:cubicBezTo>
                  <a:cubicBezTo>
                    <a:pt x="0" y="10"/>
                    <a:pt x="3" y="13"/>
                    <a:pt x="6" y="13"/>
                  </a:cubicBezTo>
                  <a:cubicBezTo>
                    <a:pt x="36" y="13"/>
                    <a:pt x="36" y="13"/>
                    <a:pt x="36" y="13"/>
                  </a:cubicBezTo>
                  <a:cubicBezTo>
                    <a:pt x="39" y="13"/>
                    <a:pt x="42" y="10"/>
                    <a:pt x="42" y="6"/>
                  </a:cubicBezTo>
                  <a:cubicBezTo>
                    <a:pt x="42" y="3"/>
                    <a:pt x="39" y="0"/>
                    <a:pt x="36"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89" name="Freeform 67"/>
            <p:cNvSpPr/>
            <p:nvPr/>
          </p:nvSpPr>
          <p:spPr>
            <a:xfrm>
              <a:off x="557212" y="579438"/>
              <a:ext cx="266700" cy="252413"/>
            </a:xfrm>
            <a:custGeom>
              <a:avLst/>
              <a:gdLst>
                <a:gd name="txL" fmla="*/ 0 w 35"/>
                <a:gd name="txT" fmla="*/ 0 h 33"/>
                <a:gd name="txR" fmla="*/ 35 w 35"/>
                <a:gd name="txB" fmla="*/ 33 h 33"/>
              </a:gdLst>
              <a:ahLst/>
              <a:cxnLst>
                <a:cxn ang="0">
                  <a:pos x="406450800" y="0"/>
                </a:cxn>
                <a:cxn ang="0">
                  <a:pos x="174193200" y="117012548"/>
                </a:cxn>
                <a:cxn ang="0">
                  <a:pos x="174193200" y="643561363"/>
                </a:cxn>
                <a:cxn ang="0">
                  <a:pos x="1393545600" y="1813663894"/>
                </a:cxn>
                <a:cxn ang="0">
                  <a:pos x="1625803200" y="1930676441"/>
                </a:cxn>
                <a:cxn ang="0">
                  <a:pos x="1858060800" y="1813663894"/>
                </a:cxn>
                <a:cxn ang="0">
                  <a:pos x="1858060800" y="1345621352"/>
                </a:cxn>
                <a:cxn ang="0">
                  <a:pos x="638708400" y="117012548"/>
                </a:cxn>
                <a:cxn ang="0">
                  <a:pos x="406450800" y="0"/>
                </a:cxn>
              </a:cxnLst>
              <a:rect l="txL" t="txT" r="txR" b="txB"/>
              <a:pathLst>
                <a:path w="35" h="33">
                  <a:moveTo>
                    <a:pt x="7" y="0"/>
                  </a:moveTo>
                  <a:cubicBezTo>
                    <a:pt x="6" y="0"/>
                    <a:pt x="4" y="1"/>
                    <a:pt x="3" y="2"/>
                  </a:cubicBezTo>
                  <a:cubicBezTo>
                    <a:pt x="0" y="4"/>
                    <a:pt x="0" y="8"/>
                    <a:pt x="3" y="11"/>
                  </a:cubicBezTo>
                  <a:cubicBezTo>
                    <a:pt x="24" y="31"/>
                    <a:pt x="24" y="31"/>
                    <a:pt x="24" y="31"/>
                  </a:cubicBezTo>
                  <a:cubicBezTo>
                    <a:pt x="25" y="33"/>
                    <a:pt x="26" y="33"/>
                    <a:pt x="28" y="33"/>
                  </a:cubicBezTo>
                  <a:cubicBezTo>
                    <a:pt x="30" y="33"/>
                    <a:pt x="31" y="33"/>
                    <a:pt x="32" y="31"/>
                  </a:cubicBezTo>
                  <a:cubicBezTo>
                    <a:pt x="35" y="29"/>
                    <a:pt x="35" y="25"/>
                    <a:pt x="32" y="23"/>
                  </a:cubicBezTo>
                  <a:cubicBezTo>
                    <a:pt x="11" y="2"/>
                    <a:pt x="11" y="2"/>
                    <a:pt x="11" y="2"/>
                  </a:cubicBezTo>
                  <a:cubicBezTo>
                    <a:pt x="10" y="1"/>
                    <a:pt x="9" y="0"/>
                    <a:pt x="7"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0" name="Freeform 68"/>
            <p:cNvSpPr/>
            <p:nvPr/>
          </p:nvSpPr>
          <p:spPr>
            <a:xfrm>
              <a:off x="1158875" y="328613"/>
              <a:ext cx="92075" cy="319088"/>
            </a:xfrm>
            <a:custGeom>
              <a:avLst/>
              <a:gdLst>
                <a:gd name="txL" fmla="*/ 0 w 12"/>
                <a:gd name="txT" fmla="*/ 0 h 42"/>
                <a:gd name="txR" fmla="*/ 12 w 12"/>
                <a:gd name="txB" fmla="*/ 42 h 42"/>
              </a:gdLst>
              <a:ahLst/>
              <a:cxnLst>
                <a:cxn ang="0">
                  <a:pos x="353245738" y="0"/>
                </a:cxn>
                <a:cxn ang="0">
                  <a:pos x="0" y="404033784"/>
                </a:cxn>
                <a:cxn ang="0">
                  <a:pos x="0" y="2077901056"/>
                </a:cxn>
                <a:cxn ang="0">
                  <a:pos x="353245738" y="2147483647"/>
                </a:cxn>
                <a:cxn ang="0">
                  <a:pos x="706483802" y="2077901056"/>
                </a:cxn>
                <a:cxn ang="0">
                  <a:pos x="706483802" y="404033784"/>
                </a:cxn>
                <a:cxn ang="0">
                  <a:pos x="353245738" y="0"/>
                </a:cxn>
              </a:cxnLst>
              <a:rect l="txL" t="txT" r="txR" b="txB"/>
              <a:pathLst>
                <a:path w="12" h="42">
                  <a:moveTo>
                    <a:pt x="6" y="0"/>
                  </a:moveTo>
                  <a:cubicBezTo>
                    <a:pt x="3" y="0"/>
                    <a:pt x="0" y="3"/>
                    <a:pt x="0" y="7"/>
                  </a:cubicBezTo>
                  <a:cubicBezTo>
                    <a:pt x="0" y="36"/>
                    <a:pt x="0" y="36"/>
                    <a:pt x="0" y="36"/>
                  </a:cubicBezTo>
                  <a:cubicBezTo>
                    <a:pt x="0" y="39"/>
                    <a:pt x="3" y="42"/>
                    <a:pt x="6" y="42"/>
                  </a:cubicBezTo>
                  <a:cubicBezTo>
                    <a:pt x="10" y="42"/>
                    <a:pt x="12" y="39"/>
                    <a:pt x="12" y="36"/>
                  </a:cubicBezTo>
                  <a:cubicBezTo>
                    <a:pt x="12" y="7"/>
                    <a:pt x="12" y="7"/>
                    <a:pt x="12" y="7"/>
                  </a:cubicBezTo>
                  <a:cubicBezTo>
                    <a:pt x="12" y="3"/>
                    <a:pt x="10" y="0"/>
                    <a:pt x="6" y="0"/>
                  </a:cubicBezTo>
                </a:path>
              </a:pathLst>
            </a:custGeom>
            <a:solidFill>
              <a:srgbClr val="A5A5A5">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1" name="Freeform 69"/>
            <p:cNvSpPr/>
            <p:nvPr/>
          </p:nvSpPr>
          <p:spPr>
            <a:xfrm>
              <a:off x="1593850" y="571500"/>
              <a:ext cx="260350" cy="260350"/>
            </a:xfrm>
            <a:custGeom>
              <a:avLst/>
              <a:gdLst>
                <a:gd name="txL" fmla="*/ 0 w 34"/>
                <a:gd name="txT" fmla="*/ 0 h 34"/>
                <a:gd name="txR" fmla="*/ 34 w 34"/>
                <a:gd name="txB" fmla="*/ 34 h 34"/>
              </a:gdLst>
              <a:ahLst/>
              <a:cxnLst>
                <a:cxn ang="0">
                  <a:pos x="1583150063" y="0"/>
                </a:cxn>
                <a:cxn ang="0">
                  <a:pos x="1348605343" y="117272360"/>
                </a:cxn>
                <a:cxn ang="0">
                  <a:pos x="117272360" y="1348605343"/>
                </a:cxn>
                <a:cxn ang="0">
                  <a:pos x="117272360" y="1876319478"/>
                </a:cxn>
                <a:cxn ang="0">
                  <a:pos x="410441775" y="1993591838"/>
                </a:cxn>
                <a:cxn ang="0">
                  <a:pos x="644986496" y="1876319478"/>
                </a:cxn>
                <a:cxn ang="0">
                  <a:pos x="1876319478" y="644986496"/>
                </a:cxn>
                <a:cxn ang="0">
                  <a:pos x="1876319478" y="117272360"/>
                </a:cxn>
                <a:cxn ang="0">
                  <a:pos x="1583150063" y="0"/>
                </a:cxn>
              </a:cxnLst>
              <a:rect l="txL" t="txT" r="txR" b="txB"/>
              <a:pathLst>
                <a:path w="34" h="34">
                  <a:moveTo>
                    <a:pt x="27" y="0"/>
                  </a:moveTo>
                  <a:cubicBezTo>
                    <a:pt x="26" y="0"/>
                    <a:pt x="24" y="1"/>
                    <a:pt x="23" y="2"/>
                  </a:cubicBezTo>
                  <a:cubicBezTo>
                    <a:pt x="2" y="23"/>
                    <a:pt x="2" y="23"/>
                    <a:pt x="2" y="23"/>
                  </a:cubicBezTo>
                  <a:cubicBezTo>
                    <a:pt x="0" y="26"/>
                    <a:pt x="0" y="29"/>
                    <a:pt x="2" y="32"/>
                  </a:cubicBezTo>
                  <a:cubicBezTo>
                    <a:pt x="3" y="33"/>
                    <a:pt x="5" y="34"/>
                    <a:pt x="7" y="34"/>
                  </a:cubicBezTo>
                  <a:cubicBezTo>
                    <a:pt x="8" y="34"/>
                    <a:pt x="10" y="33"/>
                    <a:pt x="11" y="32"/>
                  </a:cubicBezTo>
                  <a:cubicBezTo>
                    <a:pt x="32" y="11"/>
                    <a:pt x="32" y="11"/>
                    <a:pt x="32" y="11"/>
                  </a:cubicBezTo>
                  <a:cubicBezTo>
                    <a:pt x="34" y="9"/>
                    <a:pt x="34" y="5"/>
                    <a:pt x="32" y="2"/>
                  </a:cubicBezTo>
                  <a:cubicBezTo>
                    <a:pt x="31" y="1"/>
                    <a:pt x="29" y="0"/>
                    <a:pt x="27"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2" name="Freeform 70"/>
            <p:cNvSpPr/>
            <p:nvPr/>
          </p:nvSpPr>
          <p:spPr>
            <a:xfrm>
              <a:off x="1778000" y="1174750"/>
              <a:ext cx="319088" cy="90488"/>
            </a:xfrm>
            <a:custGeom>
              <a:avLst/>
              <a:gdLst>
                <a:gd name="txL" fmla="*/ 0 w 42"/>
                <a:gd name="txT" fmla="*/ 0 h 12"/>
                <a:gd name="txR" fmla="*/ 42 w 42"/>
                <a:gd name="txB" fmla="*/ 12 h 12"/>
              </a:gdLst>
              <a:ahLst/>
              <a:cxnLst>
                <a:cxn ang="0">
                  <a:pos x="2077901056" y="0"/>
                </a:cxn>
                <a:cxn ang="0">
                  <a:pos x="404033784" y="0"/>
                </a:cxn>
                <a:cxn ang="0">
                  <a:pos x="0" y="341169923"/>
                </a:cxn>
                <a:cxn ang="0">
                  <a:pos x="404033784" y="682339845"/>
                </a:cxn>
                <a:cxn ang="0">
                  <a:pos x="2077901056" y="682339845"/>
                </a:cxn>
                <a:cxn ang="0">
                  <a:pos x="2147483647" y="341169923"/>
                </a:cxn>
                <a:cxn ang="0">
                  <a:pos x="2077901056" y="0"/>
                </a:cxn>
              </a:cxnLst>
              <a:rect l="txL" t="txT" r="txR" b="txB"/>
              <a:pathLst>
                <a:path w="42" h="12">
                  <a:moveTo>
                    <a:pt x="36" y="0"/>
                  </a:moveTo>
                  <a:cubicBezTo>
                    <a:pt x="7" y="0"/>
                    <a:pt x="7" y="0"/>
                    <a:pt x="7" y="0"/>
                  </a:cubicBezTo>
                  <a:cubicBezTo>
                    <a:pt x="3" y="0"/>
                    <a:pt x="0" y="2"/>
                    <a:pt x="0" y="6"/>
                  </a:cubicBezTo>
                  <a:cubicBezTo>
                    <a:pt x="0" y="9"/>
                    <a:pt x="3" y="12"/>
                    <a:pt x="7" y="12"/>
                  </a:cubicBezTo>
                  <a:cubicBezTo>
                    <a:pt x="36" y="12"/>
                    <a:pt x="36" y="12"/>
                    <a:pt x="36" y="12"/>
                  </a:cubicBezTo>
                  <a:cubicBezTo>
                    <a:pt x="39" y="12"/>
                    <a:pt x="42" y="9"/>
                    <a:pt x="42" y="6"/>
                  </a:cubicBezTo>
                  <a:cubicBezTo>
                    <a:pt x="42" y="2"/>
                    <a:pt x="39" y="0"/>
                    <a:pt x="36"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3" name="Freeform 71"/>
            <p:cNvSpPr/>
            <p:nvPr/>
          </p:nvSpPr>
          <p:spPr>
            <a:xfrm>
              <a:off x="1593850" y="1608138"/>
              <a:ext cx="268288" cy="252413"/>
            </a:xfrm>
            <a:custGeom>
              <a:avLst/>
              <a:gdLst>
                <a:gd name="txL" fmla="*/ 0 w 35"/>
                <a:gd name="txT" fmla="*/ 0 h 33"/>
                <a:gd name="txR" fmla="*/ 35 w 35"/>
                <a:gd name="txB" fmla="*/ 33 h 33"/>
              </a:gdLst>
              <a:ahLst/>
              <a:cxnLst>
                <a:cxn ang="0">
                  <a:pos x="411308500" y="0"/>
                </a:cxn>
                <a:cxn ang="0">
                  <a:pos x="176272881" y="117012548"/>
                </a:cxn>
                <a:cxn ang="0">
                  <a:pos x="176272881" y="585055090"/>
                </a:cxn>
                <a:cxn ang="0">
                  <a:pos x="1410190716" y="1813663894"/>
                </a:cxn>
                <a:cxn ang="0">
                  <a:pos x="1645218670" y="1930676441"/>
                </a:cxn>
                <a:cxn ang="0">
                  <a:pos x="1880254288" y="1813663894"/>
                </a:cxn>
                <a:cxn ang="0">
                  <a:pos x="1880254288" y="1345621352"/>
                </a:cxn>
                <a:cxn ang="0">
                  <a:pos x="646336453" y="117012548"/>
                </a:cxn>
                <a:cxn ang="0">
                  <a:pos x="411308500" y="0"/>
                </a:cxn>
              </a:cxnLst>
              <a:rect l="txL" t="txT" r="txR" b="txB"/>
              <a:pathLst>
                <a:path w="35" h="33">
                  <a:moveTo>
                    <a:pt x="7" y="0"/>
                  </a:moveTo>
                  <a:cubicBezTo>
                    <a:pt x="6" y="0"/>
                    <a:pt x="4" y="1"/>
                    <a:pt x="3" y="2"/>
                  </a:cubicBezTo>
                  <a:cubicBezTo>
                    <a:pt x="0" y="4"/>
                    <a:pt x="0" y="8"/>
                    <a:pt x="3" y="10"/>
                  </a:cubicBezTo>
                  <a:cubicBezTo>
                    <a:pt x="24" y="31"/>
                    <a:pt x="24" y="31"/>
                    <a:pt x="24" y="31"/>
                  </a:cubicBezTo>
                  <a:cubicBezTo>
                    <a:pt x="25" y="32"/>
                    <a:pt x="26" y="33"/>
                    <a:pt x="28" y="33"/>
                  </a:cubicBezTo>
                  <a:cubicBezTo>
                    <a:pt x="30" y="33"/>
                    <a:pt x="31" y="32"/>
                    <a:pt x="32" y="31"/>
                  </a:cubicBezTo>
                  <a:cubicBezTo>
                    <a:pt x="35" y="29"/>
                    <a:pt x="35" y="25"/>
                    <a:pt x="32" y="23"/>
                  </a:cubicBezTo>
                  <a:cubicBezTo>
                    <a:pt x="11" y="2"/>
                    <a:pt x="11" y="2"/>
                    <a:pt x="11" y="2"/>
                  </a:cubicBezTo>
                  <a:cubicBezTo>
                    <a:pt x="10" y="1"/>
                    <a:pt x="9" y="0"/>
                    <a:pt x="7"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4" name="Freeform 72"/>
            <p:cNvSpPr/>
            <p:nvPr/>
          </p:nvSpPr>
          <p:spPr>
            <a:xfrm>
              <a:off x="1389062" y="1746250"/>
              <a:ext cx="190500" cy="304800"/>
            </a:xfrm>
            <a:custGeom>
              <a:avLst/>
              <a:gdLst>
                <a:gd name="txL" fmla="*/ 0 w 25"/>
                <a:gd name="txT" fmla="*/ 0 h 40"/>
                <a:gd name="txR" fmla="*/ 25 w 25"/>
                <a:gd name="txB" fmla="*/ 40 h 40"/>
              </a:gdLst>
              <a:ahLst/>
              <a:cxnLst>
                <a:cxn ang="0">
                  <a:pos x="406450800" y="0"/>
                </a:cxn>
                <a:cxn ang="0">
                  <a:pos x="290322000" y="0"/>
                </a:cxn>
                <a:cxn ang="0">
                  <a:pos x="58064400" y="464515200"/>
                </a:cxn>
                <a:cxn ang="0">
                  <a:pos x="696772800" y="2090318400"/>
                </a:cxn>
                <a:cxn ang="0">
                  <a:pos x="1045159200" y="2147483647"/>
                </a:cxn>
                <a:cxn ang="0">
                  <a:pos x="1161288000" y="2147483647"/>
                </a:cxn>
                <a:cxn ang="0">
                  <a:pos x="1393545600" y="1799996400"/>
                </a:cxn>
                <a:cxn ang="0">
                  <a:pos x="754837200" y="232257600"/>
                </a:cxn>
                <a:cxn ang="0">
                  <a:pos x="406450800" y="0"/>
                </a:cxn>
              </a:cxnLst>
              <a:rect l="txL" t="txT" r="txR" b="txB"/>
              <a:pathLst>
                <a:path w="25" h="40">
                  <a:moveTo>
                    <a:pt x="7" y="0"/>
                  </a:moveTo>
                  <a:cubicBezTo>
                    <a:pt x="6" y="0"/>
                    <a:pt x="6" y="0"/>
                    <a:pt x="5" y="0"/>
                  </a:cubicBezTo>
                  <a:cubicBezTo>
                    <a:pt x="2" y="2"/>
                    <a:pt x="0" y="5"/>
                    <a:pt x="1" y="8"/>
                  </a:cubicBezTo>
                  <a:cubicBezTo>
                    <a:pt x="12" y="36"/>
                    <a:pt x="12" y="36"/>
                    <a:pt x="12" y="36"/>
                  </a:cubicBezTo>
                  <a:cubicBezTo>
                    <a:pt x="13" y="38"/>
                    <a:pt x="16" y="40"/>
                    <a:pt x="18" y="40"/>
                  </a:cubicBezTo>
                  <a:cubicBezTo>
                    <a:pt x="19" y="40"/>
                    <a:pt x="20" y="39"/>
                    <a:pt x="20" y="39"/>
                  </a:cubicBezTo>
                  <a:cubicBezTo>
                    <a:pt x="24" y="38"/>
                    <a:pt x="25" y="34"/>
                    <a:pt x="24" y="31"/>
                  </a:cubicBezTo>
                  <a:cubicBezTo>
                    <a:pt x="13" y="4"/>
                    <a:pt x="13" y="4"/>
                    <a:pt x="13" y="4"/>
                  </a:cubicBezTo>
                  <a:cubicBezTo>
                    <a:pt x="12" y="1"/>
                    <a:pt x="10" y="0"/>
                    <a:pt x="7"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5" name="Freeform 73"/>
            <p:cNvSpPr/>
            <p:nvPr/>
          </p:nvSpPr>
          <p:spPr>
            <a:xfrm>
              <a:off x="831850" y="1746250"/>
              <a:ext cx="190500" cy="296863"/>
            </a:xfrm>
            <a:custGeom>
              <a:avLst/>
              <a:gdLst>
                <a:gd name="txL" fmla="*/ 0 w 25"/>
                <a:gd name="txT" fmla="*/ 0 h 39"/>
                <a:gd name="txR" fmla="*/ 25 w 25"/>
                <a:gd name="txB" fmla="*/ 39 h 39"/>
              </a:gdLst>
              <a:ahLst/>
              <a:cxnLst>
                <a:cxn ang="0">
                  <a:pos x="1045159200" y="0"/>
                </a:cxn>
                <a:cxn ang="0">
                  <a:pos x="696772800" y="173824704"/>
                </a:cxn>
                <a:cxn ang="0">
                  <a:pos x="58064400" y="1738216596"/>
                </a:cxn>
                <a:cxn ang="0">
                  <a:pos x="232257600" y="2147483647"/>
                </a:cxn>
                <a:cxn ang="0">
                  <a:pos x="406450800" y="2147483647"/>
                </a:cxn>
                <a:cxn ang="0">
                  <a:pos x="696772800" y="2027924436"/>
                </a:cxn>
                <a:cxn ang="0">
                  <a:pos x="1393545600" y="463524933"/>
                </a:cxn>
                <a:cxn ang="0">
                  <a:pos x="1219352400" y="0"/>
                </a:cxn>
                <a:cxn ang="0">
                  <a:pos x="1045159200" y="0"/>
                </a:cxn>
              </a:cxnLst>
              <a:rect l="txL" t="txT" r="txR" b="txB"/>
              <a:pathLst>
                <a:path w="25" h="39">
                  <a:moveTo>
                    <a:pt x="18" y="0"/>
                  </a:moveTo>
                  <a:cubicBezTo>
                    <a:pt x="16" y="0"/>
                    <a:pt x="13" y="1"/>
                    <a:pt x="12" y="3"/>
                  </a:cubicBezTo>
                  <a:cubicBezTo>
                    <a:pt x="1" y="30"/>
                    <a:pt x="1" y="30"/>
                    <a:pt x="1" y="30"/>
                  </a:cubicBezTo>
                  <a:cubicBezTo>
                    <a:pt x="0" y="34"/>
                    <a:pt x="1" y="37"/>
                    <a:pt x="4" y="39"/>
                  </a:cubicBezTo>
                  <a:cubicBezTo>
                    <a:pt x="5" y="39"/>
                    <a:pt x="6" y="39"/>
                    <a:pt x="7" y="39"/>
                  </a:cubicBezTo>
                  <a:cubicBezTo>
                    <a:pt x="9" y="39"/>
                    <a:pt x="11" y="38"/>
                    <a:pt x="12" y="35"/>
                  </a:cubicBezTo>
                  <a:cubicBezTo>
                    <a:pt x="24" y="8"/>
                    <a:pt x="24" y="8"/>
                    <a:pt x="24" y="8"/>
                  </a:cubicBezTo>
                  <a:cubicBezTo>
                    <a:pt x="25" y="5"/>
                    <a:pt x="24" y="1"/>
                    <a:pt x="21" y="0"/>
                  </a:cubicBezTo>
                  <a:cubicBezTo>
                    <a:pt x="20" y="0"/>
                    <a:pt x="19" y="0"/>
                    <a:pt x="18"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6" name="Freeform 74"/>
            <p:cNvSpPr/>
            <p:nvPr/>
          </p:nvSpPr>
          <p:spPr>
            <a:xfrm>
              <a:off x="374650" y="1403350"/>
              <a:ext cx="312738" cy="182563"/>
            </a:xfrm>
            <a:custGeom>
              <a:avLst/>
              <a:gdLst>
                <a:gd name="txL" fmla="*/ 0 w 41"/>
                <a:gd name="txT" fmla="*/ 0 h 24"/>
                <a:gd name="txR" fmla="*/ 41 w 41"/>
                <a:gd name="txB" fmla="*/ 24 h 24"/>
              </a:gdLst>
              <a:ahLst/>
              <a:cxnLst>
                <a:cxn ang="0">
                  <a:pos x="1978212777" y="0"/>
                </a:cxn>
                <a:cxn ang="0">
                  <a:pos x="1861843730" y="57864864"/>
                </a:cxn>
                <a:cxn ang="0">
                  <a:pos x="290914990" y="694363157"/>
                </a:cxn>
                <a:cxn ang="0">
                  <a:pos x="58184524" y="1157266857"/>
                </a:cxn>
                <a:cxn ang="0">
                  <a:pos x="407276409" y="1388718707"/>
                </a:cxn>
                <a:cxn ang="0">
                  <a:pos x="523645456" y="1330853843"/>
                </a:cxn>
                <a:cxn ang="0">
                  <a:pos x="2147483647" y="694363157"/>
                </a:cxn>
                <a:cxn ang="0">
                  <a:pos x="2147483647" y="231451850"/>
                </a:cxn>
                <a:cxn ang="0">
                  <a:pos x="1978212777" y="0"/>
                </a:cxn>
              </a:cxnLst>
              <a:rect l="txL" t="txT" r="txR" b="txB"/>
              <a:pathLst>
                <a:path w="41" h="24">
                  <a:moveTo>
                    <a:pt x="34" y="0"/>
                  </a:moveTo>
                  <a:cubicBezTo>
                    <a:pt x="34" y="0"/>
                    <a:pt x="33" y="1"/>
                    <a:pt x="32" y="1"/>
                  </a:cubicBezTo>
                  <a:cubicBezTo>
                    <a:pt x="5" y="12"/>
                    <a:pt x="5" y="12"/>
                    <a:pt x="5" y="12"/>
                  </a:cubicBezTo>
                  <a:cubicBezTo>
                    <a:pt x="2" y="13"/>
                    <a:pt x="0" y="17"/>
                    <a:pt x="1" y="20"/>
                  </a:cubicBezTo>
                  <a:cubicBezTo>
                    <a:pt x="2" y="22"/>
                    <a:pt x="5" y="24"/>
                    <a:pt x="7" y="24"/>
                  </a:cubicBezTo>
                  <a:cubicBezTo>
                    <a:pt x="8" y="24"/>
                    <a:pt x="9" y="24"/>
                    <a:pt x="9" y="23"/>
                  </a:cubicBezTo>
                  <a:cubicBezTo>
                    <a:pt x="37" y="12"/>
                    <a:pt x="37" y="12"/>
                    <a:pt x="37" y="12"/>
                  </a:cubicBezTo>
                  <a:cubicBezTo>
                    <a:pt x="40" y="11"/>
                    <a:pt x="41" y="8"/>
                    <a:pt x="40" y="4"/>
                  </a:cubicBezTo>
                  <a:cubicBezTo>
                    <a:pt x="39" y="2"/>
                    <a:pt x="37" y="0"/>
                    <a:pt x="34"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7" name="Freeform 75"/>
            <p:cNvSpPr/>
            <p:nvPr/>
          </p:nvSpPr>
          <p:spPr>
            <a:xfrm>
              <a:off x="381000" y="846138"/>
              <a:ext cx="312738" cy="182563"/>
            </a:xfrm>
            <a:custGeom>
              <a:avLst/>
              <a:gdLst>
                <a:gd name="txL" fmla="*/ 0 w 41"/>
                <a:gd name="txT" fmla="*/ 0 h 24"/>
                <a:gd name="txR" fmla="*/ 41 w 41"/>
                <a:gd name="txB" fmla="*/ 24 h 24"/>
              </a:gdLst>
              <a:ahLst/>
              <a:cxnLst>
                <a:cxn ang="0">
                  <a:pos x="407276409" y="0"/>
                </a:cxn>
                <a:cxn ang="0">
                  <a:pos x="58184524" y="231451850"/>
                </a:cxn>
                <a:cxn ang="0">
                  <a:pos x="232730466" y="694363157"/>
                </a:cxn>
                <a:cxn ang="0">
                  <a:pos x="1803659207" y="1330853843"/>
                </a:cxn>
                <a:cxn ang="0">
                  <a:pos x="1978212777" y="1388718707"/>
                </a:cxn>
                <a:cxn ang="0">
                  <a:pos x="2147483647" y="1157266857"/>
                </a:cxn>
                <a:cxn ang="0">
                  <a:pos x="2094574197" y="694363157"/>
                </a:cxn>
                <a:cxn ang="0">
                  <a:pos x="523645456" y="0"/>
                </a:cxn>
                <a:cxn ang="0">
                  <a:pos x="407276409" y="0"/>
                </a:cxn>
              </a:cxnLst>
              <a:rect l="txL" t="txT" r="txR" b="txB"/>
              <a:pathLst>
                <a:path w="41" h="24">
                  <a:moveTo>
                    <a:pt x="7" y="0"/>
                  </a:moveTo>
                  <a:cubicBezTo>
                    <a:pt x="4" y="0"/>
                    <a:pt x="2" y="1"/>
                    <a:pt x="1" y="4"/>
                  </a:cubicBezTo>
                  <a:cubicBezTo>
                    <a:pt x="0" y="7"/>
                    <a:pt x="1" y="10"/>
                    <a:pt x="4" y="12"/>
                  </a:cubicBezTo>
                  <a:cubicBezTo>
                    <a:pt x="31" y="23"/>
                    <a:pt x="31" y="23"/>
                    <a:pt x="31" y="23"/>
                  </a:cubicBezTo>
                  <a:cubicBezTo>
                    <a:pt x="32" y="24"/>
                    <a:pt x="33" y="24"/>
                    <a:pt x="34" y="24"/>
                  </a:cubicBezTo>
                  <a:cubicBezTo>
                    <a:pt x="36" y="24"/>
                    <a:pt x="39" y="22"/>
                    <a:pt x="40" y="20"/>
                  </a:cubicBezTo>
                  <a:cubicBezTo>
                    <a:pt x="41" y="17"/>
                    <a:pt x="39" y="13"/>
                    <a:pt x="36" y="12"/>
                  </a:cubicBezTo>
                  <a:cubicBezTo>
                    <a:pt x="9" y="0"/>
                    <a:pt x="9" y="0"/>
                    <a:pt x="9" y="0"/>
                  </a:cubicBezTo>
                  <a:cubicBezTo>
                    <a:pt x="8" y="0"/>
                    <a:pt x="8" y="0"/>
                    <a:pt x="7"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8" name="Freeform 76"/>
            <p:cNvSpPr/>
            <p:nvPr/>
          </p:nvSpPr>
          <p:spPr>
            <a:xfrm>
              <a:off x="839787" y="396875"/>
              <a:ext cx="190500" cy="296863"/>
            </a:xfrm>
            <a:custGeom>
              <a:avLst/>
              <a:gdLst>
                <a:gd name="txL" fmla="*/ 0 w 25"/>
                <a:gd name="txT" fmla="*/ 0 h 39"/>
                <a:gd name="txR" fmla="*/ 25 w 25"/>
                <a:gd name="txB" fmla="*/ 39 h 39"/>
              </a:gdLst>
              <a:ahLst/>
              <a:cxnLst>
                <a:cxn ang="0">
                  <a:pos x="406450800" y="0"/>
                </a:cxn>
                <a:cxn ang="0">
                  <a:pos x="290322000" y="0"/>
                </a:cxn>
                <a:cxn ang="0">
                  <a:pos x="58064400" y="463524933"/>
                </a:cxn>
                <a:cxn ang="0">
                  <a:pos x="696772800" y="2027924436"/>
                </a:cxn>
                <a:cxn ang="0">
                  <a:pos x="1045159200" y="2147483647"/>
                </a:cxn>
                <a:cxn ang="0">
                  <a:pos x="1161288000" y="2147483647"/>
                </a:cxn>
                <a:cxn ang="0">
                  <a:pos x="1393545600" y="1796158164"/>
                </a:cxn>
                <a:cxn ang="0">
                  <a:pos x="754837200" y="173824704"/>
                </a:cxn>
                <a:cxn ang="0">
                  <a:pos x="406450800" y="0"/>
                </a:cxn>
              </a:cxnLst>
              <a:rect l="txL" t="txT" r="txR" b="txB"/>
              <a:pathLst>
                <a:path w="25" h="39">
                  <a:moveTo>
                    <a:pt x="7" y="0"/>
                  </a:moveTo>
                  <a:cubicBezTo>
                    <a:pt x="6" y="0"/>
                    <a:pt x="5" y="0"/>
                    <a:pt x="5" y="0"/>
                  </a:cubicBezTo>
                  <a:cubicBezTo>
                    <a:pt x="2" y="1"/>
                    <a:pt x="0" y="5"/>
                    <a:pt x="1" y="8"/>
                  </a:cubicBezTo>
                  <a:cubicBezTo>
                    <a:pt x="12" y="35"/>
                    <a:pt x="12" y="35"/>
                    <a:pt x="12" y="35"/>
                  </a:cubicBezTo>
                  <a:cubicBezTo>
                    <a:pt x="13" y="38"/>
                    <a:pt x="16" y="39"/>
                    <a:pt x="18" y="39"/>
                  </a:cubicBezTo>
                  <a:cubicBezTo>
                    <a:pt x="19" y="39"/>
                    <a:pt x="19" y="39"/>
                    <a:pt x="20" y="39"/>
                  </a:cubicBezTo>
                  <a:cubicBezTo>
                    <a:pt x="23" y="38"/>
                    <a:pt x="25" y="34"/>
                    <a:pt x="24" y="31"/>
                  </a:cubicBezTo>
                  <a:cubicBezTo>
                    <a:pt x="13" y="3"/>
                    <a:pt x="13" y="3"/>
                    <a:pt x="13" y="3"/>
                  </a:cubicBezTo>
                  <a:cubicBezTo>
                    <a:pt x="12" y="1"/>
                    <a:pt x="9" y="0"/>
                    <a:pt x="7" y="0"/>
                  </a:cubicBezTo>
                </a:path>
              </a:pathLst>
            </a:custGeom>
            <a:solidFill>
              <a:srgbClr val="3F3F3F">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199" name="Freeform 77"/>
            <p:cNvSpPr/>
            <p:nvPr/>
          </p:nvSpPr>
          <p:spPr>
            <a:xfrm>
              <a:off x="1395412" y="396875"/>
              <a:ext cx="198438" cy="304800"/>
            </a:xfrm>
            <a:custGeom>
              <a:avLst/>
              <a:gdLst>
                <a:gd name="txL" fmla="*/ 0 w 26"/>
                <a:gd name="txT" fmla="*/ 0 h 40"/>
                <a:gd name="txR" fmla="*/ 26 w 26"/>
                <a:gd name="txB" fmla="*/ 40 h 40"/>
              </a:gdLst>
              <a:ahLst/>
              <a:cxnLst>
                <a:cxn ang="0">
                  <a:pos x="1106765048" y="0"/>
                </a:cxn>
                <a:cxn ang="0">
                  <a:pos x="757262305" y="232257600"/>
                </a:cxn>
                <a:cxn ang="0">
                  <a:pos x="58249185" y="1799996400"/>
                </a:cxn>
                <a:cxn ang="0">
                  <a:pos x="291253558" y="2147483647"/>
                </a:cxn>
                <a:cxn ang="0">
                  <a:pos x="407759561" y="2147483647"/>
                </a:cxn>
                <a:cxn ang="0">
                  <a:pos x="757262305" y="2090318400"/>
                </a:cxn>
                <a:cxn ang="0">
                  <a:pos x="1398026239" y="522579600"/>
                </a:cxn>
                <a:cxn ang="0">
                  <a:pos x="1223271051" y="58064400"/>
                </a:cxn>
                <a:cxn ang="0">
                  <a:pos x="1106765048" y="0"/>
                </a:cxn>
              </a:cxnLst>
              <a:rect l="txL" t="txT" r="txR" b="txB"/>
              <a:pathLst>
                <a:path w="26" h="40">
                  <a:moveTo>
                    <a:pt x="19" y="0"/>
                  </a:moveTo>
                  <a:cubicBezTo>
                    <a:pt x="16" y="0"/>
                    <a:pt x="14" y="2"/>
                    <a:pt x="13" y="4"/>
                  </a:cubicBezTo>
                  <a:cubicBezTo>
                    <a:pt x="1" y="31"/>
                    <a:pt x="1" y="31"/>
                    <a:pt x="1" y="31"/>
                  </a:cubicBezTo>
                  <a:cubicBezTo>
                    <a:pt x="0" y="34"/>
                    <a:pt x="1" y="38"/>
                    <a:pt x="5" y="39"/>
                  </a:cubicBezTo>
                  <a:cubicBezTo>
                    <a:pt x="5" y="39"/>
                    <a:pt x="6" y="40"/>
                    <a:pt x="7" y="40"/>
                  </a:cubicBezTo>
                  <a:cubicBezTo>
                    <a:pt x="9" y="40"/>
                    <a:pt x="12" y="38"/>
                    <a:pt x="13" y="36"/>
                  </a:cubicBezTo>
                  <a:cubicBezTo>
                    <a:pt x="24" y="9"/>
                    <a:pt x="24" y="9"/>
                    <a:pt x="24" y="9"/>
                  </a:cubicBezTo>
                  <a:cubicBezTo>
                    <a:pt x="26" y="6"/>
                    <a:pt x="24" y="2"/>
                    <a:pt x="21" y="1"/>
                  </a:cubicBezTo>
                  <a:cubicBezTo>
                    <a:pt x="20" y="0"/>
                    <a:pt x="19" y="0"/>
                    <a:pt x="19" y="0"/>
                  </a:cubicBezTo>
                </a:path>
              </a:pathLst>
            </a:custGeom>
            <a:solidFill>
              <a:srgbClr val="3F3F3F">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0" name="Freeform 78"/>
            <p:cNvSpPr/>
            <p:nvPr/>
          </p:nvSpPr>
          <p:spPr>
            <a:xfrm>
              <a:off x="1731962" y="854075"/>
              <a:ext cx="312738" cy="182563"/>
            </a:xfrm>
            <a:custGeom>
              <a:avLst/>
              <a:gdLst>
                <a:gd name="txL" fmla="*/ 0 w 41"/>
                <a:gd name="txT" fmla="*/ 0 h 24"/>
                <a:gd name="txR" fmla="*/ 41 w 41"/>
                <a:gd name="txB" fmla="*/ 24 h 24"/>
              </a:gdLst>
              <a:ahLst/>
              <a:cxnLst>
                <a:cxn ang="0">
                  <a:pos x="1978212777" y="0"/>
                </a:cxn>
                <a:cxn ang="0">
                  <a:pos x="1861843730" y="57864864"/>
                </a:cxn>
                <a:cxn ang="0">
                  <a:pos x="232730466" y="694363157"/>
                </a:cxn>
                <a:cxn ang="0">
                  <a:pos x="58184524" y="1157266857"/>
                </a:cxn>
                <a:cxn ang="0">
                  <a:pos x="407276409" y="1388718707"/>
                </a:cxn>
                <a:cxn ang="0">
                  <a:pos x="523645456" y="1330853843"/>
                </a:cxn>
                <a:cxn ang="0">
                  <a:pos x="2094574197" y="694363157"/>
                </a:cxn>
                <a:cxn ang="0">
                  <a:pos x="2147483647" y="231451850"/>
                </a:cxn>
                <a:cxn ang="0">
                  <a:pos x="1978212777" y="0"/>
                </a:cxn>
              </a:cxnLst>
              <a:rect l="txL" t="txT" r="txR" b="txB"/>
              <a:pathLst>
                <a:path w="41" h="24">
                  <a:moveTo>
                    <a:pt x="34" y="0"/>
                  </a:moveTo>
                  <a:cubicBezTo>
                    <a:pt x="33" y="0"/>
                    <a:pt x="32" y="1"/>
                    <a:pt x="32" y="1"/>
                  </a:cubicBezTo>
                  <a:cubicBezTo>
                    <a:pt x="4" y="12"/>
                    <a:pt x="4" y="12"/>
                    <a:pt x="4" y="12"/>
                  </a:cubicBezTo>
                  <a:cubicBezTo>
                    <a:pt x="1" y="13"/>
                    <a:pt x="0" y="17"/>
                    <a:pt x="1" y="20"/>
                  </a:cubicBezTo>
                  <a:cubicBezTo>
                    <a:pt x="2" y="22"/>
                    <a:pt x="4" y="24"/>
                    <a:pt x="7" y="24"/>
                  </a:cubicBezTo>
                  <a:cubicBezTo>
                    <a:pt x="7" y="24"/>
                    <a:pt x="8" y="24"/>
                    <a:pt x="9" y="23"/>
                  </a:cubicBezTo>
                  <a:cubicBezTo>
                    <a:pt x="36" y="12"/>
                    <a:pt x="36" y="12"/>
                    <a:pt x="36" y="12"/>
                  </a:cubicBezTo>
                  <a:cubicBezTo>
                    <a:pt x="39" y="11"/>
                    <a:pt x="41" y="7"/>
                    <a:pt x="40" y="4"/>
                  </a:cubicBezTo>
                  <a:cubicBezTo>
                    <a:pt x="39" y="2"/>
                    <a:pt x="36" y="0"/>
                    <a:pt x="34"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1" name="Freeform 79"/>
            <p:cNvSpPr/>
            <p:nvPr/>
          </p:nvSpPr>
          <p:spPr>
            <a:xfrm>
              <a:off x="1724025" y="1409700"/>
              <a:ext cx="312738" cy="184150"/>
            </a:xfrm>
            <a:custGeom>
              <a:avLst/>
              <a:gdLst>
                <a:gd name="txL" fmla="*/ 0 w 41"/>
                <a:gd name="txT" fmla="*/ 0 h 24"/>
                <a:gd name="txR" fmla="*/ 41 w 41"/>
                <a:gd name="txB" fmla="*/ 24 h 24"/>
              </a:gdLst>
              <a:ahLst/>
              <a:cxnLst>
                <a:cxn ang="0">
                  <a:pos x="407276409" y="0"/>
                </a:cxn>
                <a:cxn ang="0">
                  <a:pos x="116369047" y="235497158"/>
                </a:cxn>
                <a:cxn ang="0">
                  <a:pos x="290914990" y="706483802"/>
                </a:cxn>
                <a:cxn ang="0">
                  <a:pos x="1861843730" y="1412967604"/>
                </a:cxn>
                <a:cxn ang="0">
                  <a:pos x="1978212777" y="1412967604"/>
                </a:cxn>
                <a:cxn ang="0">
                  <a:pos x="2147483647" y="1236344735"/>
                </a:cxn>
                <a:cxn ang="0">
                  <a:pos x="2147483647" y="706483802"/>
                </a:cxn>
                <a:cxn ang="0">
                  <a:pos x="581829980" y="58874290"/>
                </a:cxn>
                <a:cxn ang="0">
                  <a:pos x="407276409" y="0"/>
                </a:cxn>
              </a:cxnLst>
              <a:rect l="txL" t="txT" r="txR" b="txB"/>
              <a:pathLst>
                <a:path w="41" h="24">
                  <a:moveTo>
                    <a:pt x="7" y="0"/>
                  </a:moveTo>
                  <a:cubicBezTo>
                    <a:pt x="5" y="0"/>
                    <a:pt x="3" y="2"/>
                    <a:pt x="2" y="4"/>
                  </a:cubicBezTo>
                  <a:cubicBezTo>
                    <a:pt x="0" y="7"/>
                    <a:pt x="2" y="11"/>
                    <a:pt x="5" y="12"/>
                  </a:cubicBezTo>
                  <a:cubicBezTo>
                    <a:pt x="32" y="24"/>
                    <a:pt x="32" y="24"/>
                    <a:pt x="32" y="24"/>
                  </a:cubicBezTo>
                  <a:cubicBezTo>
                    <a:pt x="33" y="24"/>
                    <a:pt x="33" y="24"/>
                    <a:pt x="34" y="24"/>
                  </a:cubicBezTo>
                  <a:cubicBezTo>
                    <a:pt x="37" y="24"/>
                    <a:pt x="39" y="23"/>
                    <a:pt x="40" y="21"/>
                  </a:cubicBezTo>
                  <a:cubicBezTo>
                    <a:pt x="41" y="17"/>
                    <a:pt x="40" y="14"/>
                    <a:pt x="37" y="12"/>
                  </a:cubicBezTo>
                  <a:cubicBezTo>
                    <a:pt x="10" y="1"/>
                    <a:pt x="10" y="1"/>
                    <a:pt x="10" y="1"/>
                  </a:cubicBezTo>
                  <a:cubicBezTo>
                    <a:pt x="9" y="1"/>
                    <a:pt x="8" y="0"/>
                    <a:pt x="7"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2" name="Freeform 80"/>
            <p:cNvSpPr/>
            <p:nvPr/>
          </p:nvSpPr>
          <p:spPr>
            <a:xfrm>
              <a:off x="2143125" y="769938"/>
              <a:ext cx="282575" cy="481013"/>
            </a:xfrm>
            <a:custGeom>
              <a:avLst/>
              <a:gdLst>
                <a:gd name="txL" fmla="*/ 0 w 37"/>
                <a:gd name="txT" fmla="*/ 0 h 63"/>
                <a:gd name="txR" fmla="*/ 37 w 37"/>
                <a:gd name="txB" fmla="*/ 63 h 63"/>
              </a:gdLst>
              <a:ahLst/>
              <a:cxnLst>
                <a:cxn ang="0">
                  <a:pos x="1458155734" y="0"/>
                </a:cxn>
                <a:cxn ang="0">
                  <a:pos x="0" y="582949580"/>
                </a:cxn>
                <a:cxn ang="0">
                  <a:pos x="524932704" y="2147483647"/>
                </a:cxn>
                <a:cxn ang="0">
                  <a:pos x="524932704" y="2147483647"/>
                </a:cxn>
                <a:cxn ang="0">
                  <a:pos x="2099746091" y="2147483647"/>
                </a:cxn>
                <a:cxn ang="0">
                  <a:pos x="2099746091" y="2147483647"/>
                </a:cxn>
                <a:cxn ang="0">
                  <a:pos x="2099746091" y="2147483647"/>
                </a:cxn>
                <a:cxn ang="0">
                  <a:pos x="2147483647" y="2147483647"/>
                </a:cxn>
                <a:cxn ang="0">
                  <a:pos x="1458155734" y="0"/>
                </a:cxn>
              </a:cxnLst>
              <a:rect l="txL" t="txT" r="txR" b="txB"/>
              <a:pathLst>
                <a:path w="37" h="63">
                  <a:moveTo>
                    <a:pt x="25" y="0"/>
                  </a:moveTo>
                  <a:cubicBezTo>
                    <a:pt x="0" y="10"/>
                    <a:pt x="0" y="10"/>
                    <a:pt x="0" y="10"/>
                  </a:cubicBezTo>
                  <a:cubicBezTo>
                    <a:pt x="6" y="25"/>
                    <a:pt x="9" y="41"/>
                    <a:pt x="9" y="58"/>
                  </a:cubicBezTo>
                  <a:cubicBezTo>
                    <a:pt x="9" y="60"/>
                    <a:pt x="9" y="61"/>
                    <a:pt x="9" y="63"/>
                  </a:cubicBezTo>
                  <a:cubicBezTo>
                    <a:pt x="36" y="63"/>
                    <a:pt x="36" y="63"/>
                    <a:pt x="36" y="63"/>
                  </a:cubicBezTo>
                  <a:cubicBezTo>
                    <a:pt x="36" y="63"/>
                    <a:pt x="36" y="63"/>
                    <a:pt x="36" y="63"/>
                  </a:cubicBezTo>
                  <a:cubicBezTo>
                    <a:pt x="36" y="63"/>
                    <a:pt x="36" y="63"/>
                    <a:pt x="36" y="63"/>
                  </a:cubicBezTo>
                  <a:cubicBezTo>
                    <a:pt x="36" y="61"/>
                    <a:pt x="37" y="60"/>
                    <a:pt x="37" y="58"/>
                  </a:cubicBezTo>
                  <a:cubicBezTo>
                    <a:pt x="37" y="37"/>
                    <a:pt x="33" y="18"/>
                    <a:pt x="25"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3" name="Freeform 81"/>
            <p:cNvSpPr/>
            <p:nvPr/>
          </p:nvSpPr>
          <p:spPr>
            <a:xfrm>
              <a:off x="2128837" y="1250950"/>
              <a:ext cx="288925" cy="441325"/>
            </a:xfrm>
            <a:custGeom>
              <a:avLst/>
              <a:gdLst>
                <a:gd name="txL" fmla="*/ 0 w 38"/>
                <a:gd name="txT" fmla="*/ 0 h 58"/>
                <a:gd name="txR" fmla="*/ 38 w 38"/>
                <a:gd name="txB" fmla="*/ 58 h 58"/>
              </a:gdLst>
              <a:ahLst/>
              <a:cxnLst>
                <a:cxn ang="0">
                  <a:pos x="2147483647" y="0"/>
                </a:cxn>
                <a:cxn ang="0">
                  <a:pos x="635908718" y="0"/>
                </a:cxn>
                <a:cxn ang="0">
                  <a:pos x="635908718" y="0"/>
                </a:cxn>
                <a:cxn ang="0">
                  <a:pos x="0" y="2147483647"/>
                </a:cxn>
                <a:cxn ang="0">
                  <a:pos x="1445248470" y="2147483647"/>
                </a:cxn>
                <a:cxn ang="0">
                  <a:pos x="1445248470" y="2147483647"/>
                </a:cxn>
                <a:cxn ang="0">
                  <a:pos x="2147483647" y="0"/>
                </a:cxn>
              </a:cxnLst>
              <a:rect l="txL" t="txT" r="txR" b="txB"/>
              <a:pathLst>
                <a:path w="38" h="58">
                  <a:moveTo>
                    <a:pt x="38" y="0"/>
                  </a:moveTo>
                  <a:cubicBezTo>
                    <a:pt x="11" y="0"/>
                    <a:pt x="11" y="0"/>
                    <a:pt x="11" y="0"/>
                  </a:cubicBezTo>
                  <a:cubicBezTo>
                    <a:pt x="11" y="0"/>
                    <a:pt x="11" y="0"/>
                    <a:pt x="11" y="0"/>
                  </a:cubicBezTo>
                  <a:cubicBezTo>
                    <a:pt x="11" y="17"/>
                    <a:pt x="7" y="33"/>
                    <a:pt x="0" y="48"/>
                  </a:cubicBezTo>
                  <a:cubicBezTo>
                    <a:pt x="25" y="58"/>
                    <a:pt x="25" y="58"/>
                    <a:pt x="25" y="58"/>
                  </a:cubicBezTo>
                  <a:cubicBezTo>
                    <a:pt x="25" y="58"/>
                    <a:pt x="25" y="58"/>
                    <a:pt x="25" y="58"/>
                  </a:cubicBezTo>
                  <a:cubicBezTo>
                    <a:pt x="33" y="40"/>
                    <a:pt x="38" y="21"/>
                    <a:pt x="38"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4" name="Freeform 82"/>
            <p:cNvSpPr/>
            <p:nvPr/>
          </p:nvSpPr>
          <p:spPr>
            <a:xfrm>
              <a:off x="374650" y="1943100"/>
              <a:ext cx="471488" cy="396875"/>
            </a:xfrm>
            <a:custGeom>
              <a:avLst/>
              <a:gdLst>
                <a:gd name="txL" fmla="*/ 0 w 62"/>
                <a:gd name="txT" fmla="*/ 0 h 52"/>
                <a:gd name="txR" fmla="*/ 62 w 62"/>
                <a:gd name="txB" fmla="*/ 52 h 52"/>
              </a:gdLst>
              <a:ahLst/>
              <a:cxnLst>
                <a:cxn ang="0">
                  <a:pos x="1098779970" y="0"/>
                </a:cxn>
                <a:cxn ang="0">
                  <a:pos x="0" y="1106762260"/>
                </a:cxn>
                <a:cxn ang="0">
                  <a:pos x="2147483647" y="2147483647"/>
                </a:cxn>
                <a:cxn ang="0">
                  <a:pos x="2147483647" y="2147483647"/>
                </a:cxn>
                <a:cxn ang="0">
                  <a:pos x="2147483647" y="2147483647"/>
                </a:cxn>
                <a:cxn ang="0">
                  <a:pos x="2147483647" y="1572769832"/>
                </a:cxn>
                <a:cxn ang="0">
                  <a:pos x="1098779970" y="0"/>
                </a:cxn>
              </a:cxnLst>
              <a:rect l="txL" t="txT" r="txR" b="txB"/>
              <a:pathLst>
                <a:path w="62" h="52">
                  <a:moveTo>
                    <a:pt x="19" y="0"/>
                  </a:moveTo>
                  <a:cubicBezTo>
                    <a:pt x="0" y="19"/>
                    <a:pt x="0" y="19"/>
                    <a:pt x="0" y="19"/>
                  </a:cubicBezTo>
                  <a:cubicBezTo>
                    <a:pt x="15" y="33"/>
                    <a:pt x="32" y="45"/>
                    <a:pt x="52" y="52"/>
                  </a:cubicBezTo>
                  <a:cubicBezTo>
                    <a:pt x="52" y="52"/>
                    <a:pt x="52" y="52"/>
                    <a:pt x="52" y="52"/>
                  </a:cubicBezTo>
                  <a:cubicBezTo>
                    <a:pt x="52" y="52"/>
                    <a:pt x="52" y="52"/>
                    <a:pt x="52" y="52"/>
                  </a:cubicBezTo>
                  <a:cubicBezTo>
                    <a:pt x="62" y="27"/>
                    <a:pt x="62" y="27"/>
                    <a:pt x="62" y="27"/>
                  </a:cubicBezTo>
                  <a:cubicBezTo>
                    <a:pt x="46" y="21"/>
                    <a:pt x="31" y="11"/>
                    <a:pt x="19"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5" name="Freeform 83"/>
            <p:cNvSpPr/>
            <p:nvPr/>
          </p:nvSpPr>
          <p:spPr>
            <a:xfrm>
              <a:off x="0" y="1250950"/>
              <a:ext cx="296863" cy="471488"/>
            </a:xfrm>
            <a:custGeom>
              <a:avLst/>
              <a:gdLst>
                <a:gd name="txL" fmla="*/ 0 w 39"/>
                <a:gd name="txT" fmla="*/ 0 h 62"/>
                <a:gd name="txR" fmla="*/ 39 w 39"/>
                <a:gd name="txB" fmla="*/ 62 h 62"/>
              </a:gdLst>
              <a:ahLst/>
              <a:cxnLst>
                <a:cxn ang="0">
                  <a:pos x="1564399503" y="0"/>
                </a:cxn>
                <a:cxn ang="0">
                  <a:pos x="0" y="0"/>
                </a:cxn>
                <a:cxn ang="0">
                  <a:pos x="811166730" y="2147483647"/>
                </a:cxn>
                <a:cxn ang="0">
                  <a:pos x="811166730" y="2147483647"/>
                </a:cxn>
                <a:cxn ang="0">
                  <a:pos x="811166730" y="2147483647"/>
                </a:cxn>
                <a:cxn ang="0">
                  <a:pos x="2147483647" y="2147483647"/>
                </a:cxn>
                <a:cxn ang="0">
                  <a:pos x="1564399503" y="0"/>
                </a:cxn>
              </a:cxnLst>
              <a:rect l="txL" t="txT" r="txR" b="txB"/>
              <a:pathLst>
                <a:path w="39" h="62">
                  <a:moveTo>
                    <a:pt x="27" y="0"/>
                  </a:moveTo>
                  <a:cubicBezTo>
                    <a:pt x="0" y="0"/>
                    <a:pt x="0" y="0"/>
                    <a:pt x="0" y="0"/>
                  </a:cubicBezTo>
                  <a:cubicBezTo>
                    <a:pt x="0" y="22"/>
                    <a:pt x="5" y="43"/>
                    <a:pt x="14" y="62"/>
                  </a:cubicBezTo>
                  <a:cubicBezTo>
                    <a:pt x="14" y="62"/>
                    <a:pt x="14" y="62"/>
                    <a:pt x="14" y="62"/>
                  </a:cubicBezTo>
                  <a:cubicBezTo>
                    <a:pt x="14" y="62"/>
                    <a:pt x="14" y="62"/>
                    <a:pt x="14" y="62"/>
                  </a:cubicBezTo>
                  <a:cubicBezTo>
                    <a:pt x="39" y="51"/>
                    <a:pt x="39" y="51"/>
                    <a:pt x="39" y="51"/>
                  </a:cubicBezTo>
                  <a:cubicBezTo>
                    <a:pt x="32" y="35"/>
                    <a:pt x="28" y="18"/>
                    <a:pt x="27"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6" name="Freeform 84"/>
            <p:cNvSpPr/>
            <p:nvPr/>
          </p:nvSpPr>
          <p:spPr>
            <a:xfrm>
              <a:off x="106362" y="1638300"/>
              <a:ext cx="412750" cy="450850"/>
            </a:xfrm>
            <a:custGeom>
              <a:avLst/>
              <a:gdLst>
                <a:gd name="txL" fmla="*/ 0 w 54"/>
                <a:gd name="txT" fmla="*/ 0 h 59"/>
                <a:gd name="txR" fmla="*/ 54 w 54"/>
                <a:gd name="txB" fmla="*/ 59 h 59"/>
              </a:gdLst>
              <a:ahLst/>
              <a:cxnLst>
                <a:cxn ang="0">
                  <a:pos x="1460584667" y="0"/>
                </a:cxn>
                <a:cxn ang="0">
                  <a:pos x="1460584667" y="0"/>
                </a:cxn>
                <a:cxn ang="0">
                  <a:pos x="1460584667" y="0"/>
                </a:cxn>
                <a:cxn ang="0">
                  <a:pos x="0" y="642323703"/>
                </a:cxn>
                <a:cxn ang="0">
                  <a:pos x="2044817005" y="2147483647"/>
                </a:cxn>
                <a:cxn ang="0">
                  <a:pos x="2147483647" y="2147483647"/>
                </a:cxn>
                <a:cxn ang="0">
                  <a:pos x="1460584667" y="0"/>
                </a:cxn>
              </a:cxnLst>
              <a:rect l="txL" t="txT" r="txR" b="txB"/>
              <a:pathLst>
                <a:path w="54" h="59">
                  <a:moveTo>
                    <a:pt x="25" y="0"/>
                  </a:moveTo>
                  <a:cubicBezTo>
                    <a:pt x="25" y="0"/>
                    <a:pt x="25" y="0"/>
                    <a:pt x="25" y="0"/>
                  </a:cubicBezTo>
                  <a:cubicBezTo>
                    <a:pt x="25" y="0"/>
                    <a:pt x="25" y="0"/>
                    <a:pt x="25" y="0"/>
                  </a:cubicBezTo>
                  <a:cubicBezTo>
                    <a:pt x="0" y="11"/>
                    <a:pt x="0" y="11"/>
                    <a:pt x="0" y="11"/>
                  </a:cubicBezTo>
                  <a:cubicBezTo>
                    <a:pt x="8" y="29"/>
                    <a:pt x="20" y="45"/>
                    <a:pt x="35" y="59"/>
                  </a:cubicBezTo>
                  <a:cubicBezTo>
                    <a:pt x="54" y="40"/>
                    <a:pt x="54" y="40"/>
                    <a:pt x="54" y="40"/>
                  </a:cubicBezTo>
                  <a:cubicBezTo>
                    <a:pt x="42" y="28"/>
                    <a:pt x="32" y="15"/>
                    <a:pt x="25"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7" name="Freeform 85"/>
            <p:cNvSpPr/>
            <p:nvPr/>
          </p:nvSpPr>
          <p:spPr>
            <a:xfrm>
              <a:off x="1212850" y="2141538"/>
              <a:ext cx="457200" cy="282575"/>
            </a:xfrm>
            <a:custGeom>
              <a:avLst/>
              <a:gdLst>
                <a:gd name="txL" fmla="*/ 0 w 60"/>
                <a:gd name="txT" fmla="*/ 0 h 37"/>
                <a:gd name="txR" fmla="*/ 60 w 60"/>
                <a:gd name="txB" fmla="*/ 37 h 37"/>
              </a:gdLst>
              <a:ahLst/>
              <a:cxnLst>
                <a:cxn ang="0">
                  <a:pos x="2147483647" y="0"/>
                </a:cxn>
                <a:cxn ang="0">
                  <a:pos x="0" y="583265349"/>
                </a:cxn>
                <a:cxn ang="0">
                  <a:pos x="0" y="2147483647"/>
                </a:cxn>
                <a:cxn ang="0">
                  <a:pos x="0" y="2147483647"/>
                </a:cxn>
                <a:cxn ang="0">
                  <a:pos x="2147483647" y="1458155734"/>
                </a:cxn>
                <a:cxn ang="0">
                  <a:pos x="2147483647" y="0"/>
                </a:cxn>
              </a:cxnLst>
              <a:rect l="txL" t="txT" r="txR" b="txB"/>
              <a:pathLst>
                <a:path w="60" h="37">
                  <a:moveTo>
                    <a:pt x="50" y="0"/>
                  </a:moveTo>
                  <a:cubicBezTo>
                    <a:pt x="34" y="6"/>
                    <a:pt x="17" y="10"/>
                    <a:pt x="0" y="10"/>
                  </a:cubicBezTo>
                  <a:cubicBezTo>
                    <a:pt x="0" y="37"/>
                    <a:pt x="0" y="37"/>
                    <a:pt x="0" y="37"/>
                  </a:cubicBezTo>
                  <a:cubicBezTo>
                    <a:pt x="0" y="37"/>
                    <a:pt x="0" y="37"/>
                    <a:pt x="0" y="37"/>
                  </a:cubicBezTo>
                  <a:cubicBezTo>
                    <a:pt x="21" y="37"/>
                    <a:pt x="42" y="33"/>
                    <a:pt x="60" y="25"/>
                  </a:cubicBezTo>
                  <a:cubicBezTo>
                    <a:pt x="50" y="0"/>
                    <a:pt x="50" y="0"/>
                    <a:pt x="50"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8" name="Freeform 86"/>
            <p:cNvSpPr/>
            <p:nvPr/>
          </p:nvSpPr>
          <p:spPr>
            <a:xfrm>
              <a:off x="1900237" y="1616075"/>
              <a:ext cx="419100" cy="473075"/>
            </a:xfrm>
            <a:custGeom>
              <a:avLst/>
              <a:gdLst>
                <a:gd name="txL" fmla="*/ 0 w 55"/>
                <a:gd name="txT" fmla="*/ 0 h 62"/>
                <a:gd name="txR" fmla="*/ 55 w 55"/>
                <a:gd name="txB" fmla="*/ 62 h 62"/>
              </a:gdLst>
              <a:ahLst/>
              <a:cxnLst>
                <a:cxn ang="0">
                  <a:pos x="1741932000" y="0"/>
                </a:cxn>
                <a:cxn ang="0">
                  <a:pos x="0" y="2147483647"/>
                </a:cxn>
                <a:cxn ang="0">
                  <a:pos x="1103223600" y="2147483647"/>
                </a:cxn>
                <a:cxn ang="0">
                  <a:pos x="1103223600" y="2147483647"/>
                </a:cxn>
                <a:cxn ang="0">
                  <a:pos x="2147483647" y="582202720"/>
                </a:cxn>
                <a:cxn ang="0">
                  <a:pos x="1741932000" y="0"/>
                </a:cxn>
                <a:cxn ang="0">
                  <a:pos x="1741932000" y="0"/>
                </a:cxn>
              </a:cxnLst>
              <a:rect l="txL" t="txT" r="txR" b="txB"/>
              <a:pathLst>
                <a:path w="55" h="62">
                  <a:moveTo>
                    <a:pt x="30" y="0"/>
                  </a:moveTo>
                  <a:cubicBezTo>
                    <a:pt x="23" y="16"/>
                    <a:pt x="13" y="31"/>
                    <a:pt x="0" y="43"/>
                  </a:cubicBezTo>
                  <a:cubicBezTo>
                    <a:pt x="19" y="62"/>
                    <a:pt x="19" y="62"/>
                    <a:pt x="19" y="62"/>
                  </a:cubicBezTo>
                  <a:cubicBezTo>
                    <a:pt x="19" y="62"/>
                    <a:pt x="19" y="62"/>
                    <a:pt x="19" y="62"/>
                  </a:cubicBezTo>
                  <a:cubicBezTo>
                    <a:pt x="35" y="47"/>
                    <a:pt x="47" y="30"/>
                    <a:pt x="55" y="10"/>
                  </a:cubicBezTo>
                  <a:cubicBezTo>
                    <a:pt x="30" y="0"/>
                    <a:pt x="30" y="0"/>
                    <a:pt x="30" y="0"/>
                  </a:cubicBezTo>
                  <a:cubicBezTo>
                    <a:pt x="30" y="0"/>
                    <a:pt x="30" y="0"/>
                    <a:pt x="30"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09" name="Freeform 87"/>
            <p:cNvSpPr/>
            <p:nvPr/>
          </p:nvSpPr>
          <p:spPr>
            <a:xfrm>
              <a:off x="1593850" y="1943100"/>
              <a:ext cx="450850" cy="388938"/>
            </a:xfrm>
            <a:custGeom>
              <a:avLst/>
              <a:gdLst>
                <a:gd name="txL" fmla="*/ 0 w 59"/>
                <a:gd name="txT" fmla="*/ 0 h 51"/>
                <a:gd name="txR" fmla="*/ 59 w 59"/>
                <a:gd name="txB" fmla="*/ 51 h 51"/>
              </a:gdLst>
              <a:ahLst/>
              <a:cxnLst>
                <a:cxn ang="0">
                  <a:pos x="2147483647" y="0"/>
                </a:cxn>
                <a:cxn ang="0">
                  <a:pos x="0" y="1512145187"/>
                </a:cxn>
                <a:cxn ang="0">
                  <a:pos x="583927165" y="2147483647"/>
                </a:cxn>
                <a:cxn ang="0">
                  <a:pos x="2147483647" y="1105026242"/>
                </a:cxn>
                <a:cxn ang="0">
                  <a:pos x="2147483647" y="0"/>
                </a:cxn>
                <a:cxn ang="0">
                  <a:pos x="2147483647" y="0"/>
                </a:cxn>
              </a:cxnLst>
              <a:rect l="txL" t="txT" r="txR" b="txB"/>
              <a:pathLst>
                <a:path w="59" h="51">
                  <a:moveTo>
                    <a:pt x="40" y="0"/>
                  </a:moveTo>
                  <a:cubicBezTo>
                    <a:pt x="29" y="11"/>
                    <a:pt x="15" y="20"/>
                    <a:pt x="0" y="26"/>
                  </a:cubicBezTo>
                  <a:cubicBezTo>
                    <a:pt x="10" y="51"/>
                    <a:pt x="10" y="51"/>
                    <a:pt x="10" y="51"/>
                  </a:cubicBezTo>
                  <a:cubicBezTo>
                    <a:pt x="29" y="43"/>
                    <a:pt x="45" y="32"/>
                    <a:pt x="59" y="19"/>
                  </a:cubicBezTo>
                  <a:cubicBezTo>
                    <a:pt x="40" y="0"/>
                    <a:pt x="40" y="0"/>
                    <a:pt x="40" y="0"/>
                  </a:cubicBezTo>
                  <a:cubicBezTo>
                    <a:pt x="40" y="0"/>
                    <a:pt x="40" y="0"/>
                    <a:pt x="40"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0" name="Freeform 88"/>
            <p:cNvSpPr/>
            <p:nvPr/>
          </p:nvSpPr>
          <p:spPr>
            <a:xfrm>
              <a:off x="769937" y="2149475"/>
              <a:ext cx="442913" cy="274638"/>
            </a:xfrm>
            <a:custGeom>
              <a:avLst/>
              <a:gdLst>
                <a:gd name="txL" fmla="*/ 0 w 58"/>
                <a:gd name="txT" fmla="*/ 0 h 36"/>
                <a:gd name="txR" fmla="*/ 58 w 58"/>
                <a:gd name="txB" fmla="*/ 36 h 36"/>
              </a:gdLst>
              <a:ahLst/>
              <a:cxnLst>
                <a:cxn ang="0">
                  <a:pos x="583148420" y="0"/>
                </a:cxn>
                <a:cxn ang="0">
                  <a:pos x="583148420" y="0"/>
                </a:cxn>
                <a:cxn ang="0">
                  <a:pos x="583148420" y="0"/>
                </a:cxn>
                <a:cxn ang="0">
                  <a:pos x="0" y="1454978722"/>
                </a:cxn>
                <a:cxn ang="0">
                  <a:pos x="2147483647" y="2095167529"/>
                </a:cxn>
                <a:cxn ang="0">
                  <a:pos x="2147483647" y="523795697"/>
                </a:cxn>
                <a:cxn ang="0">
                  <a:pos x="2147483647" y="523795697"/>
                </a:cxn>
                <a:cxn ang="0">
                  <a:pos x="583148420" y="0"/>
                </a:cxn>
              </a:cxnLst>
              <a:rect l="txL" t="txT" r="txR" b="txB"/>
              <a:pathLst>
                <a:path w="58" h="36">
                  <a:moveTo>
                    <a:pt x="10" y="0"/>
                  </a:moveTo>
                  <a:cubicBezTo>
                    <a:pt x="10" y="0"/>
                    <a:pt x="10" y="0"/>
                    <a:pt x="10" y="0"/>
                  </a:cubicBezTo>
                  <a:cubicBezTo>
                    <a:pt x="10" y="0"/>
                    <a:pt x="10" y="0"/>
                    <a:pt x="10" y="0"/>
                  </a:cubicBezTo>
                  <a:cubicBezTo>
                    <a:pt x="0" y="25"/>
                    <a:pt x="0" y="25"/>
                    <a:pt x="0" y="25"/>
                  </a:cubicBezTo>
                  <a:cubicBezTo>
                    <a:pt x="18" y="32"/>
                    <a:pt x="37" y="36"/>
                    <a:pt x="58" y="36"/>
                  </a:cubicBezTo>
                  <a:cubicBezTo>
                    <a:pt x="58" y="9"/>
                    <a:pt x="58" y="9"/>
                    <a:pt x="58" y="9"/>
                  </a:cubicBezTo>
                  <a:cubicBezTo>
                    <a:pt x="58" y="9"/>
                    <a:pt x="58" y="9"/>
                    <a:pt x="58" y="9"/>
                  </a:cubicBezTo>
                  <a:cubicBezTo>
                    <a:pt x="41" y="9"/>
                    <a:pt x="25" y="6"/>
                    <a:pt x="10"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1" name="Freeform 89"/>
            <p:cNvSpPr/>
            <p:nvPr/>
          </p:nvSpPr>
          <p:spPr>
            <a:xfrm>
              <a:off x="1593850" y="92075"/>
              <a:ext cx="488950" cy="427038"/>
            </a:xfrm>
            <a:custGeom>
              <a:avLst/>
              <a:gdLst>
                <a:gd name="txL" fmla="*/ 0 w 64"/>
                <a:gd name="txT" fmla="*/ 0 h 56"/>
                <a:gd name="txR" fmla="*/ 64 w 64"/>
                <a:gd name="txB" fmla="*/ 56 h 56"/>
              </a:gdLst>
              <a:ahLst/>
              <a:cxnLst>
                <a:cxn ang="0">
                  <a:pos x="583668783" y="0"/>
                </a:cxn>
                <a:cxn ang="0">
                  <a:pos x="0" y="1453774614"/>
                </a:cxn>
                <a:cxn ang="0">
                  <a:pos x="2147483647" y="2147483647"/>
                </a:cxn>
                <a:cxn ang="0">
                  <a:pos x="2147483647" y="2147483647"/>
                </a:cxn>
                <a:cxn ang="0">
                  <a:pos x="2147483647" y="2147483647"/>
                </a:cxn>
                <a:cxn ang="0">
                  <a:pos x="2147483647" y="2147483647"/>
                </a:cxn>
                <a:cxn ang="0">
                  <a:pos x="583668783" y="0"/>
                </a:cxn>
              </a:cxnLst>
              <a:rect l="txL" t="txT" r="txR" b="txB"/>
              <a:pathLst>
                <a:path w="64" h="56">
                  <a:moveTo>
                    <a:pt x="10" y="0"/>
                  </a:moveTo>
                  <a:cubicBezTo>
                    <a:pt x="0" y="25"/>
                    <a:pt x="0" y="25"/>
                    <a:pt x="0" y="25"/>
                  </a:cubicBezTo>
                  <a:cubicBezTo>
                    <a:pt x="17" y="33"/>
                    <a:pt x="33" y="43"/>
                    <a:pt x="45" y="56"/>
                  </a:cubicBezTo>
                  <a:cubicBezTo>
                    <a:pt x="45" y="56"/>
                    <a:pt x="45" y="56"/>
                    <a:pt x="45" y="56"/>
                  </a:cubicBezTo>
                  <a:cubicBezTo>
                    <a:pt x="45" y="56"/>
                    <a:pt x="45" y="56"/>
                    <a:pt x="45" y="56"/>
                  </a:cubicBezTo>
                  <a:cubicBezTo>
                    <a:pt x="64" y="37"/>
                    <a:pt x="64" y="37"/>
                    <a:pt x="64" y="37"/>
                  </a:cubicBezTo>
                  <a:cubicBezTo>
                    <a:pt x="49" y="21"/>
                    <a:pt x="31" y="9"/>
                    <a:pt x="10"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2" name="Freeform 90"/>
            <p:cNvSpPr/>
            <p:nvPr/>
          </p:nvSpPr>
          <p:spPr>
            <a:xfrm>
              <a:off x="1212850" y="0"/>
              <a:ext cx="457200" cy="282575"/>
            </a:xfrm>
            <a:custGeom>
              <a:avLst/>
              <a:gdLst>
                <a:gd name="txL" fmla="*/ 0 w 60"/>
                <a:gd name="txT" fmla="*/ 0 h 37"/>
                <a:gd name="txR" fmla="*/ 60 w 60"/>
                <a:gd name="txB" fmla="*/ 37 h 37"/>
              </a:gdLst>
              <a:ahLst/>
              <a:cxnLst>
                <a:cxn ang="0">
                  <a:pos x="2147483647" y="2147483647"/>
                </a:cxn>
                <a:cxn ang="0">
                  <a:pos x="2147483647" y="699915364"/>
                </a:cxn>
                <a:cxn ang="0">
                  <a:pos x="0" y="0"/>
                </a:cxn>
                <a:cxn ang="0">
                  <a:pos x="0" y="1574805749"/>
                </a:cxn>
                <a:cxn ang="0">
                  <a:pos x="2147483647" y="2147483647"/>
                </a:cxn>
              </a:cxnLst>
              <a:rect l="txL" t="txT" r="txR" b="txB"/>
              <a:pathLst>
                <a:path w="60" h="37">
                  <a:moveTo>
                    <a:pt x="50" y="37"/>
                  </a:moveTo>
                  <a:cubicBezTo>
                    <a:pt x="60" y="12"/>
                    <a:pt x="60" y="12"/>
                    <a:pt x="60" y="12"/>
                  </a:cubicBezTo>
                  <a:cubicBezTo>
                    <a:pt x="42" y="4"/>
                    <a:pt x="21" y="0"/>
                    <a:pt x="0" y="0"/>
                  </a:cubicBezTo>
                  <a:cubicBezTo>
                    <a:pt x="0" y="27"/>
                    <a:pt x="0" y="27"/>
                    <a:pt x="0" y="27"/>
                  </a:cubicBezTo>
                  <a:cubicBezTo>
                    <a:pt x="18" y="27"/>
                    <a:pt x="35" y="31"/>
                    <a:pt x="50" y="37"/>
                  </a:cubicBezTo>
                </a:path>
              </a:pathLst>
            </a:custGeom>
            <a:solidFill>
              <a:srgbClr val="A5A5A5">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3" name="Freeform 91"/>
            <p:cNvSpPr/>
            <p:nvPr/>
          </p:nvSpPr>
          <p:spPr>
            <a:xfrm>
              <a:off x="0" y="793750"/>
              <a:ext cx="266700" cy="457200"/>
            </a:xfrm>
            <a:custGeom>
              <a:avLst/>
              <a:gdLst>
                <a:gd name="txL" fmla="*/ 0 w 35"/>
                <a:gd name="txT" fmla="*/ 0 h 60"/>
                <a:gd name="txR" fmla="*/ 35 w 35"/>
                <a:gd name="txB" fmla="*/ 60 h 60"/>
              </a:gdLst>
              <a:ahLst/>
              <a:cxnLst>
                <a:cxn ang="0">
                  <a:pos x="522579600" y="0"/>
                </a:cxn>
                <a:cxn ang="0">
                  <a:pos x="0" y="2147483647"/>
                </a:cxn>
                <a:cxn ang="0">
                  <a:pos x="0" y="2147483647"/>
                </a:cxn>
                <a:cxn ang="0">
                  <a:pos x="1567738800" y="2147483647"/>
                </a:cxn>
                <a:cxn ang="0">
                  <a:pos x="1567738800" y="2147483647"/>
                </a:cxn>
                <a:cxn ang="0">
                  <a:pos x="2032254000" y="580644000"/>
                </a:cxn>
                <a:cxn ang="0">
                  <a:pos x="522579600" y="0"/>
                </a:cxn>
              </a:cxnLst>
              <a:rect l="txL" t="txT" r="txR" b="txB"/>
              <a:pathLst>
                <a:path w="35" h="60">
                  <a:moveTo>
                    <a:pt x="9" y="0"/>
                  </a:moveTo>
                  <a:cubicBezTo>
                    <a:pt x="3" y="17"/>
                    <a:pt x="0" y="36"/>
                    <a:pt x="0" y="55"/>
                  </a:cubicBezTo>
                  <a:cubicBezTo>
                    <a:pt x="0" y="57"/>
                    <a:pt x="0" y="58"/>
                    <a:pt x="0" y="60"/>
                  </a:cubicBezTo>
                  <a:cubicBezTo>
                    <a:pt x="27" y="60"/>
                    <a:pt x="27" y="60"/>
                    <a:pt x="27" y="60"/>
                  </a:cubicBezTo>
                  <a:cubicBezTo>
                    <a:pt x="27" y="58"/>
                    <a:pt x="27" y="57"/>
                    <a:pt x="27" y="55"/>
                  </a:cubicBezTo>
                  <a:cubicBezTo>
                    <a:pt x="27" y="39"/>
                    <a:pt x="30" y="24"/>
                    <a:pt x="35" y="10"/>
                  </a:cubicBezTo>
                  <a:cubicBezTo>
                    <a:pt x="9" y="0"/>
                    <a:pt x="9" y="0"/>
                    <a:pt x="9"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4" name="Freeform 92"/>
            <p:cNvSpPr/>
            <p:nvPr/>
          </p:nvSpPr>
          <p:spPr>
            <a:xfrm>
              <a:off x="1938337" y="374650"/>
              <a:ext cx="395288" cy="471488"/>
            </a:xfrm>
            <a:custGeom>
              <a:avLst/>
              <a:gdLst>
                <a:gd name="txL" fmla="*/ 0 w 52"/>
                <a:gd name="txT" fmla="*/ 0 h 62"/>
                <a:gd name="txR" fmla="*/ 52 w 52"/>
                <a:gd name="txB" fmla="*/ 62 h 62"/>
              </a:gdLst>
              <a:ahLst/>
              <a:cxnLst>
                <a:cxn ang="0">
                  <a:pos x="1097927623" y="0"/>
                </a:cxn>
                <a:cxn ang="0">
                  <a:pos x="1097927623" y="0"/>
                </a:cxn>
                <a:cxn ang="0">
                  <a:pos x="1097927623" y="0"/>
                </a:cxn>
                <a:cxn ang="0">
                  <a:pos x="0" y="1098779970"/>
                </a:cxn>
                <a:cxn ang="0">
                  <a:pos x="1560216939" y="2147483647"/>
                </a:cxn>
                <a:cxn ang="0">
                  <a:pos x="2147483647" y="2147483647"/>
                </a:cxn>
                <a:cxn ang="0">
                  <a:pos x="1097927623" y="0"/>
                </a:cxn>
              </a:cxnLst>
              <a:rect l="txL" t="txT" r="txR" b="txB"/>
              <a:pathLst>
                <a:path w="52" h="62">
                  <a:moveTo>
                    <a:pt x="19" y="0"/>
                  </a:moveTo>
                  <a:cubicBezTo>
                    <a:pt x="19" y="0"/>
                    <a:pt x="19" y="0"/>
                    <a:pt x="19" y="0"/>
                  </a:cubicBezTo>
                  <a:cubicBezTo>
                    <a:pt x="19" y="0"/>
                    <a:pt x="19" y="0"/>
                    <a:pt x="19" y="0"/>
                  </a:cubicBezTo>
                  <a:cubicBezTo>
                    <a:pt x="0" y="19"/>
                    <a:pt x="0" y="19"/>
                    <a:pt x="0" y="19"/>
                  </a:cubicBezTo>
                  <a:cubicBezTo>
                    <a:pt x="12" y="32"/>
                    <a:pt x="21" y="46"/>
                    <a:pt x="27" y="62"/>
                  </a:cubicBezTo>
                  <a:cubicBezTo>
                    <a:pt x="52" y="52"/>
                    <a:pt x="52" y="52"/>
                    <a:pt x="52" y="52"/>
                  </a:cubicBezTo>
                  <a:cubicBezTo>
                    <a:pt x="45" y="32"/>
                    <a:pt x="33" y="15"/>
                    <a:pt x="19" y="0"/>
                  </a:cubicBezTo>
                </a:path>
              </a:pathLst>
            </a:custGeom>
            <a:solidFill>
              <a:srgbClr val="61C2E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5" name="Freeform 93"/>
            <p:cNvSpPr/>
            <p:nvPr/>
          </p:nvSpPr>
          <p:spPr>
            <a:xfrm>
              <a:off x="68262" y="374650"/>
              <a:ext cx="412750" cy="495300"/>
            </a:xfrm>
            <a:custGeom>
              <a:avLst/>
              <a:gdLst>
                <a:gd name="txL" fmla="*/ 0 w 54"/>
                <a:gd name="txT" fmla="*/ 0 h 65"/>
                <a:gd name="txR" fmla="*/ 54 w 54"/>
                <a:gd name="txB" fmla="*/ 65 h 65"/>
              </a:gdLst>
              <a:ahLst/>
              <a:cxnLst>
                <a:cxn ang="0">
                  <a:pos x="2044817005" y="0"/>
                </a:cxn>
                <a:cxn ang="0">
                  <a:pos x="0" y="2147483647"/>
                </a:cxn>
                <a:cxn ang="0">
                  <a:pos x="1519004079" y="2147483647"/>
                </a:cxn>
                <a:cxn ang="0">
                  <a:pos x="2147483647" y="1103223600"/>
                </a:cxn>
                <a:cxn ang="0">
                  <a:pos x="2044817005" y="0"/>
                </a:cxn>
              </a:cxnLst>
              <a:rect l="txL" t="txT" r="txR" b="txB"/>
              <a:pathLst>
                <a:path w="54" h="65">
                  <a:moveTo>
                    <a:pt x="35" y="0"/>
                  </a:moveTo>
                  <a:cubicBezTo>
                    <a:pt x="20" y="16"/>
                    <a:pt x="8" y="34"/>
                    <a:pt x="0" y="55"/>
                  </a:cubicBezTo>
                  <a:cubicBezTo>
                    <a:pt x="26" y="65"/>
                    <a:pt x="26" y="65"/>
                    <a:pt x="26" y="65"/>
                  </a:cubicBezTo>
                  <a:cubicBezTo>
                    <a:pt x="32" y="48"/>
                    <a:pt x="42" y="32"/>
                    <a:pt x="54" y="19"/>
                  </a:cubicBezTo>
                  <a:cubicBezTo>
                    <a:pt x="35" y="0"/>
                    <a:pt x="35" y="0"/>
                    <a:pt x="35"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6" name="Freeform 94"/>
            <p:cNvSpPr/>
            <p:nvPr/>
          </p:nvSpPr>
          <p:spPr>
            <a:xfrm>
              <a:off x="717550" y="0"/>
              <a:ext cx="495300" cy="298450"/>
            </a:xfrm>
            <a:custGeom>
              <a:avLst/>
              <a:gdLst>
                <a:gd name="txL" fmla="*/ 0 w 65"/>
                <a:gd name="txT" fmla="*/ 0 h 39"/>
                <a:gd name="txR" fmla="*/ 65 w 65"/>
                <a:gd name="txB" fmla="*/ 39 h 39"/>
              </a:gdLst>
              <a:ahLst/>
              <a:cxnLst>
                <a:cxn ang="0">
                  <a:pos x="2147483647" y="0"/>
                </a:cxn>
                <a:cxn ang="0">
                  <a:pos x="0" y="819865108"/>
                </a:cxn>
                <a:cxn ang="0">
                  <a:pos x="638708400" y="2147483647"/>
                </a:cxn>
                <a:cxn ang="0">
                  <a:pos x="638708400" y="2147483647"/>
                </a:cxn>
                <a:cxn ang="0">
                  <a:pos x="2147483647" y="1581165142"/>
                </a:cxn>
                <a:cxn ang="0">
                  <a:pos x="2147483647" y="0"/>
                </a:cxn>
                <a:cxn ang="0">
                  <a:pos x="2147483647" y="0"/>
                </a:cxn>
              </a:cxnLst>
              <a:rect l="txL" t="txT" r="txR" b="txB"/>
              <a:pathLst>
                <a:path w="65" h="39">
                  <a:moveTo>
                    <a:pt x="65" y="0"/>
                  </a:moveTo>
                  <a:cubicBezTo>
                    <a:pt x="42" y="0"/>
                    <a:pt x="20" y="5"/>
                    <a:pt x="0" y="14"/>
                  </a:cubicBezTo>
                  <a:cubicBezTo>
                    <a:pt x="11" y="39"/>
                    <a:pt x="11" y="39"/>
                    <a:pt x="11" y="39"/>
                  </a:cubicBezTo>
                  <a:cubicBezTo>
                    <a:pt x="11" y="39"/>
                    <a:pt x="11" y="39"/>
                    <a:pt x="11" y="39"/>
                  </a:cubicBezTo>
                  <a:cubicBezTo>
                    <a:pt x="27" y="31"/>
                    <a:pt x="45" y="27"/>
                    <a:pt x="65" y="27"/>
                  </a:cubicBezTo>
                  <a:cubicBezTo>
                    <a:pt x="65" y="0"/>
                    <a:pt x="65" y="0"/>
                    <a:pt x="65" y="0"/>
                  </a:cubicBezTo>
                  <a:cubicBezTo>
                    <a:pt x="65" y="0"/>
                    <a:pt x="65" y="0"/>
                    <a:pt x="65" y="0"/>
                  </a:cubicBezTo>
                </a:path>
              </a:pathLst>
            </a:custGeom>
            <a:solidFill>
              <a:srgbClr val="A5A5A5">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sp>
          <p:nvSpPr>
            <p:cNvPr id="6217" name="Freeform 95"/>
            <p:cNvSpPr/>
            <p:nvPr/>
          </p:nvSpPr>
          <p:spPr>
            <a:xfrm>
              <a:off x="334962" y="107950"/>
              <a:ext cx="466725" cy="411163"/>
            </a:xfrm>
            <a:custGeom>
              <a:avLst/>
              <a:gdLst>
                <a:gd name="txL" fmla="*/ 0 w 61"/>
                <a:gd name="txT" fmla="*/ 0 h 54"/>
                <a:gd name="txR" fmla="*/ 61 w 61"/>
                <a:gd name="txB" fmla="*/ 54 h 54"/>
              </a:gdLst>
              <a:ahLst/>
              <a:cxnLst>
                <a:cxn ang="0">
                  <a:pos x="2147483647" y="0"/>
                </a:cxn>
                <a:cxn ang="0">
                  <a:pos x="0" y="2029127476"/>
                </a:cxn>
                <a:cxn ang="0">
                  <a:pos x="1112282187" y="2147483647"/>
                </a:cxn>
                <a:cxn ang="0">
                  <a:pos x="2147483647" y="1449372417"/>
                </a:cxn>
                <a:cxn ang="0">
                  <a:pos x="2147483647" y="0"/>
                </a:cxn>
                <a:cxn ang="0">
                  <a:pos x="2147483647" y="0"/>
                </a:cxn>
              </a:cxnLst>
              <a:rect l="txL" t="txT" r="txR" b="txB"/>
              <a:pathLst>
                <a:path w="61" h="54">
                  <a:moveTo>
                    <a:pt x="50" y="0"/>
                  </a:moveTo>
                  <a:cubicBezTo>
                    <a:pt x="31" y="8"/>
                    <a:pt x="14" y="20"/>
                    <a:pt x="0" y="35"/>
                  </a:cubicBezTo>
                  <a:cubicBezTo>
                    <a:pt x="19" y="54"/>
                    <a:pt x="19" y="54"/>
                    <a:pt x="19" y="54"/>
                  </a:cubicBezTo>
                  <a:cubicBezTo>
                    <a:pt x="31" y="42"/>
                    <a:pt x="45" y="32"/>
                    <a:pt x="61" y="25"/>
                  </a:cubicBezTo>
                  <a:cubicBezTo>
                    <a:pt x="50" y="0"/>
                    <a:pt x="50" y="0"/>
                    <a:pt x="50" y="0"/>
                  </a:cubicBezTo>
                  <a:cubicBezTo>
                    <a:pt x="50" y="0"/>
                    <a:pt x="50" y="0"/>
                    <a:pt x="50" y="0"/>
                  </a:cubicBezTo>
                </a:path>
              </a:pathLst>
            </a:custGeom>
            <a:solidFill>
              <a:srgbClr val="E36C09">
                <a:alpha val="100000"/>
              </a:srgbClr>
            </a:solidFill>
            <a:ln w="9525" cap="flat" cmpd="sng">
              <a:solidFill>
                <a:schemeClr val="bg1">
                  <a:alpha val="100000"/>
                </a:schemeClr>
              </a:solidFill>
              <a:prstDash val="solid"/>
              <a:bevel/>
              <a:headEnd type="none" w="med" len="med"/>
              <a:tailEnd type="none" w="med" len="med"/>
            </a:ln>
          </p:spPr>
          <p:txBody>
            <a:bodyPr/>
            <a:p>
              <a:endParaRPr lang="zh-CN" altLang="en-US"/>
            </a:p>
          </p:txBody>
        </p:sp>
      </p:grpSp>
      <p:grpSp>
        <p:nvGrpSpPr>
          <p:cNvPr id="8232" name="组合 91"/>
          <p:cNvGrpSpPr/>
          <p:nvPr/>
        </p:nvGrpSpPr>
        <p:grpSpPr>
          <a:xfrm rot="583251">
            <a:off x="6191250" y="3024188"/>
            <a:ext cx="1300163" cy="254000"/>
            <a:chOff x="0" y="0"/>
            <a:chExt cx="1300345" cy="253916"/>
          </a:xfrm>
        </p:grpSpPr>
        <p:sp>
          <p:nvSpPr>
            <p:cNvPr id="6184" name="Freeform 29"/>
            <p:cNvSpPr/>
            <p:nvPr/>
          </p:nvSpPr>
          <p:spPr>
            <a:xfrm rot="-5400000">
              <a:off x="528588" y="-480074"/>
              <a:ext cx="201138" cy="1214068"/>
            </a:xfrm>
            <a:custGeom>
              <a:avLst/>
              <a:gdLst>
                <a:gd name="txL" fmla="*/ 0 w 914400"/>
                <a:gd name="txT" fmla="*/ 0 h 4653635"/>
                <a:gd name="txR" fmla="*/ 914400 w 914400"/>
                <a:gd name="txB" fmla="*/ 4653635 h 4653635"/>
              </a:gdLst>
              <a:ahLst/>
              <a:cxnLst>
                <a:cxn ang="0">
                  <a:pos x="100569" y="0"/>
                </a:cxn>
                <a:cxn ang="0">
                  <a:pos x="201138" y="71235"/>
                </a:cxn>
                <a:cxn ang="0">
                  <a:pos x="201138" y="181485"/>
                </a:cxn>
                <a:cxn ang="0">
                  <a:pos x="201138" y="192997"/>
                </a:cxn>
                <a:cxn ang="0">
                  <a:pos x="201138" y="324453"/>
                </a:cxn>
                <a:cxn ang="0">
                  <a:pos x="201138" y="335965"/>
                </a:cxn>
                <a:cxn ang="0">
                  <a:pos x="201138" y="467421"/>
                </a:cxn>
                <a:cxn ang="0">
                  <a:pos x="201138" y="478933"/>
                </a:cxn>
                <a:cxn ang="0">
                  <a:pos x="201138" y="610389"/>
                </a:cxn>
                <a:cxn ang="0">
                  <a:pos x="201138" y="621901"/>
                </a:cxn>
                <a:cxn ang="0">
                  <a:pos x="201138" y="753357"/>
                </a:cxn>
                <a:cxn ang="0">
                  <a:pos x="201138" y="764869"/>
                </a:cxn>
                <a:cxn ang="0">
                  <a:pos x="201138" y="896325"/>
                </a:cxn>
                <a:cxn ang="0">
                  <a:pos x="201138" y="907837"/>
                </a:cxn>
                <a:cxn ang="0">
                  <a:pos x="201138" y="1039294"/>
                </a:cxn>
                <a:cxn ang="0">
                  <a:pos x="201138" y="1050806"/>
                </a:cxn>
                <a:cxn ang="0">
                  <a:pos x="201138" y="1214068"/>
                </a:cxn>
                <a:cxn ang="0">
                  <a:pos x="100569" y="1181764"/>
                </a:cxn>
                <a:cxn ang="0">
                  <a:pos x="0" y="1214068"/>
                </a:cxn>
                <a:cxn ang="0">
                  <a:pos x="0" y="1050806"/>
                </a:cxn>
                <a:cxn ang="0">
                  <a:pos x="0" y="1039294"/>
                </a:cxn>
                <a:cxn ang="0">
                  <a:pos x="0" y="907837"/>
                </a:cxn>
                <a:cxn ang="0">
                  <a:pos x="0" y="896325"/>
                </a:cxn>
                <a:cxn ang="0">
                  <a:pos x="0" y="764869"/>
                </a:cxn>
                <a:cxn ang="0">
                  <a:pos x="0" y="753357"/>
                </a:cxn>
                <a:cxn ang="0">
                  <a:pos x="0" y="621901"/>
                </a:cxn>
                <a:cxn ang="0">
                  <a:pos x="0" y="610389"/>
                </a:cxn>
                <a:cxn ang="0">
                  <a:pos x="0" y="478933"/>
                </a:cxn>
                <a:cxn ang="0">
                  <a:pos x="0" y="467421"/>
                </a:cxn>
                <a:cxn ang="0">
                  <a:pos x="0" y="335965"/>
                </a:cxn>
                <a:cxn ang="0">
                  <a:pos x="0" y="324453"/>
                </a:cxn>
                <a:cxn ang="0">
                  <a:pos x="0" y="192997"/>
                </a:cxn>
                <a:cxn ang="0">
                  <a:pos x="0" y="181485"/>
                </a:cxn>
                <a:cxn ang="0">
                  <a:pos x="0" y="71235"/>
                </a:cxn>
                <a:cxn ang="0">
                  <a:pos x="100569" y="0"/>
                </a:cxn>
              </a:cxnLst>
              <a:rect l="txL" t="txT" r="txR" b="tx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lnTo>
                    <a:pt x="457200" y="0"/>
                  </a:lnTo>
                  <a:close/>
                </a:path>
              </a:pathLst>
            </a:custGeom>
            <a:solidFill>
              <a:srgbClr val="4BACC6">
                <a:alpha val="100000"/>
              </a:srgbClr>
            </a:solidFill>
            <a:ln w="9525">
              <a:noFill/>
            </a:ln>
          </p:spPr>
          <p:txBody>
            <a:bodyPr/>
            <a:p>
              <a:endParaRPr lang="zh-CN" altLang="en-US"/>
            </a:p>
          </p:txBody>
        </p:sp>
        <p:sp>
          <p:nvSpPr>
            <p:cNvPr id="6185" name="TextBox 93"/>
            <p:cNvSpPr/>
            <p:nvPr/>
          </p:nvSpPr>
          <p:spPr>
            <a:xfrm>
              <a:off x="0" y="0"/>
              <a:ext cx="1300345" cy="253916"/>
            </a:xfrm>
            <a:prstGeom prst="rect">
              <a:avLst/>
            </a:prstGeom>
            <a:noFill/>
            <a:ln w="9525">
              <a:noFill/>
            </a:ln>
          </p:spPr>
          <p:txBody>
            <a:bodyPr>
              <a:spAutoFit/>
            </a:bodyPr>
            <a:p>
              <a:r>
                <a:rPr lang="en-US" altLang="zh-CN"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8235" name="组合 94"/>
          <p:cNvGrpSpPr/>
          <p:nvPr/>
        </p:nvGrpSpPr>
        <p:grpSpPr>
          <a:xfrm rot="208109">
            <a:off x="6235700" y="2708275"/>
            <a:ext cx="1311275" cy="254000"/>
            <a:chOff x="0" y="0"/>
            <a:chExt cx="1311638" cy="253916"/>
          </a:xfrm>
        </p:grpSpPr>
        <p:sp>
          <p:nvSpPr>
            <p:cNvPr id="6182" name="Freeform 29"/>
            <p:cNvSpPr/>
            <p:nvPr/>
          </p:nvSpPr>
          <p:spPr>
            <a:xfrm rot="-5400000">
              <a:off x="528585" y="-480075"/>
              <a:ext cx="201138" cy="1214068"/>
            </a:xfrm>
            <a:custGeom>
              <a:avLst/>
              <a:gdLst>
                <a:gd name="txL" fmla="*/ 0 w 914400"/>
                <a:gd name="txT" fmla="*/ 0 h 4653635"/>
                <a:gd name="txR" fmla="*/ 914400 w 914400"/>
                <a:gd name="txB" fmla="*/ 4653635 h 4653635"/>
              </a:gdLst>
              <a:ahLst/>
              <a:cxnLst>
                <a:cxn ang="0">
                  <a:pos x="100569" y="0"/>
                </a:cxn>
                <a:cxn ang="0">
                  <a:pos x="201138" y="71235"/>
                </a:cxn>
                <a:cxn ang="0">
                  <a:pos x="201138" y="181485"/>
                </a:cxn>
                <a:cxn ang="0">
                  <a:pos x="201138" y="192997"/>
                </a:cxn>
                <a:cxn ang="0">
                  <a:pos x="201138" y="324453"/>
                </a:cxn>
                <a:cxn ang="0">
                  <a:pos x="201138" y="335965"/>
                </a:cxn>
                <a:cxn ang="0">
                  <a:pos x="201138" y="467421"/>
                </a:cxn>
                <a:cxn ang="0">
                  <a:pos x="201138" y="478933"/>
                </a:cxn>
                <a:cxn ang="0">
                  <a:pos x="201138" y="610389"/>
                </a:cxn>
                <a:cxn ang="0">
                  <a:pos x="201138" y="621901"/>
                </a:cxn>
                <a:cxn ang="0">
                  <a:pos x="201138" y="753357"/>
                </a:cxn>
                <a:cxn ang="0">
                  <a:pos x="201138" y="764869"/>
                </a:cxn>
                <a:cxn ang="0">
                  <a:pos x="201138" y="896325"/>
                </a:cxn>
                <a:cxn ang="0">
                  <a:pos x="201138" y="907837"/>
                </a:cxn>
                <a:cxn ang="0">
                  <a:pos x="201138" y="1039294"/>
                </a:cxn>
                <a:cxn ang="0">
                  <a:pos x="201138" y="1050806"/>
                </a:cxn>
                <a:cxn ang="0">
                  <a:pos x="201138" y="1214068"/>
                </a:cxn>
                <a:cxn ang="0">
                  <a:pos x="100569" y="1181764"/>
                </a:cxn>
                <a:cxn ang="0">
                  <a:pos x="0" y="1214068"/>
                </a:cxn>
                <a:cxn ang="0">
                  <a:pos x="0" y="1050806"/>
                </a:cxn>
                <a:cxn ang="0">
                  <a:pos x="0" y="1039294"/>
                </a:cxn>
                <a:cxn ang="0">
                  <a:pos x="0" y="907837"/>
                </a:cxn>
                <a:cxn ang="0">
                  <a:pos x="0" y="896325"/>
                </a:cxn>
                <a:cxn ang="0">
                  <a:pos x="0" y="764869"/>
                </a:cxn>
                <a:cxn ang="0">
                  <a:pos x="0" y="753357"/>
                </a:cxn>
                <a:cxn ang="0">
                  <a:pos x="0" y="621901"/>
                </a:cxn>
                <a:cxn ang="0">
                  <a:pos x="0" y="610389"/>
                </a:cxn>
                <a:cxn ang="0">
                  <a:pos x="0" y="478933"/>
                </a:cxn>
                <a:cxn ang="0">
                  <a:pos x="0" y="467421"/>
                </a:cxn>
                <a:cxn ang="0">
                  <a:pos x="0" y="335965"/>
                </a:cxn>
                <a:cxn ang="0">
                  <a:pos x="0" y="324453"/>
                </a:cxn>
                <a:cxn ang="0">
                  <a:pos x="0" y="192997"/>
                </a:cxn>
                <a:cxn ang="0">
                  <a:pos x="0" y="181485"/>
                </a:cxn>
                <a:cxn ang="0">
                  <a:pos x="0" y="71235"/>
                </a:cxn>
                <a:cxn ang="0">
                  <a:pos x="100569" y="0"/>
                </a:cxn>
              </a:cxnLst>
              <a:rect l="txL" t="txT" r="txR" b="tx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lnTo>
                    <a:pt x="457200" y="0"/>
                  </a:lnTo>
                  <a:close/>
                </a:path>
              </a:pathLst>
            </a:custGeom>
            <a:solidFill>
              <a:srgbClr val="4BACC6">
                <a:alpha val="100000"/>
              </a:srgbClr>
            </a:solidFill>
            <a:ln w="9525">
              <a:noFill/>
            </a:ln>
          </p:spPr>
          <p:txBody>
            <a:bodyPr/>
            <a:p>
              <a:endParaRPr lang="zh-CN" altLang="en-US"/>
            </a:p>
          </p:txBody>
        </p:sp>
        <p:sp>
          <p:nvSpPr>
            <p:cNvPr id="6183" name="TextBox 96"/>
            <p:cNvSpPr/>
            <p:nvPr/>
          </p:nvSpPr>
          <p:spPr>
            <a:xfrm>
              <a:off x="0" y="0"/>
              <a:ext cx="1311638" cy="253916"/>
            </a:xfrm>
            <a:prstGeom prst="rect">
              <a:avLst/>
            </a:prstGeom>
            <a:noFill/>
            <a:ln w="9525">
              <a:noFill/>
            </a:ln>
          </p:spPr>
          <p:txBody>
            <a:bodyPr>
              <a:spAutoFit/>
            </a:bodyPr>
            <a:p>
              <a:r>
                <a:rPr lang="en-US" altLang="zh-CN"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8238" name="组合 97"/>
          <p:cNvGrpSpPr/>
          <p:nvPr/>
        </p:nvGrpSpPr>
        <p:grpSpPr>
          <a:xfrm rot="863181">
            <a:off x="6145213" y="3308350"/>
            <a:ext cx="1282700" cy="254000"/>
            <a:chOff x="0" y="0"/>
            <a:chExt cx="1283006" cy="253916"/>
          </a:xfrm>
        </p:grpSpPr>
        <p:sp>
          <p:nvSpPr>
            <p:cNvPr id="6180" name="Freeform 29"/>
            <p:cNvSpPr/>
            <p:nvPr/>
          </p:nvSpPr>
          <p:spPr>
            <a:xfrm rot="-5400000">
              <a:off x="528585" y="-480075"/>
              <a:ext cx="201138" cy="1214068"/>
            </a:xfrm>
            <a:custGeom>
              <a:avLst/>
              <a:gdLst>
                <a:gd name="txL" fmla="*/ 0 w 914400"/>
                <a:gd name="txT" fmla="*/ 0 h 4653635"/>
                <a:gd name="txR" fmla="*/ 914400 w 914400"/>
                <a:gd name="txB" fmla="*/ 4653635 h 4653635"/>
              </a:gdLst>
              <a:ahLst/>
              <a:cxnLst>
                <a:cxn ang="0">
                  <a:pos x="100569" y="0"/>
                </a:cxn>
                <a:cxn ang="0">
                  <a:pos x="201138" y="71235"/>
                </a:cxn>
                <a:cxn ang="0">
                  <a:pos x="201138" y="181485"/>
                </a:cxn>
                <a:cxn ang="0">
                  <a:pos x="201138" y="192997"/>
                </a:cxn>
                <a:cxn ang="0">
                  <a:pos x="201138" y="324453"/>
                </a:cxn>
                <a:cxn ang="0">
                  <a:pos x="201138" y="335965"/>
                </a:cxn>
                <a:cxn ang="0">
                  <a:pos x="201138" y="467421"/>
                </a:cxn>
                <a:cxn ang="0">
                  <a:pos x="201138" y="478933"/>
                </a:cxn>
                <a:cxn ang="0">
                  <a:pos x="201138" y="610389"/>
                </a:cxn>
                <a:cxn ang="0">
                  <a:pos x="201138" y="621901"/>
                </a:cxn>
                <a:cxn ang="0">
                  <a:pos x="201138" y="753357"/>
                </a:cxn>
                <a:cxn ang="0">
                  <a:pos x="201138" y="764869"/>
                </a:cxn>
                <a:cxn ang="0">
                  <a:pos x="201138" y="896325"/>
                </a:cxn>
                <a:cxn ang="0">
                  <a:pos x="201138" y="907837"/>
                </a:cxn>
                <a:cxn ang="0">
                  <a:pos x="201138" y="1039294"/>
                </a:cxn>
                <a:cxn ang="0">
                  <a:pos x="201138" y="1050806"/>
                </a:cxn>
                <a:cxn ang="0">
                  <a:pos x="201138" y="1214068"/>
                </a:cxn>
                <a:cxn ang="0">
                  <a:pos x="100569" y="1181764"/>
                </a:cxn>
                <a:cxn ang="0">
                  <a:pos x="0" y="1214068"/>
                </a:cxn>
                <a:cxn ang="0">
                  <a:pos x="0" y="1050806"/>
                </a:cxn>
                <a:cxn ang="0">
                  <a:pos x="0" y="1039294"/>
                </a:cxn>
                <a:cxn ang="0">
                  <a:pos x="0" y="907837"/>
                </a:cxn>
                <a:cxn ang="0">
                  <a:pos x="0" y="896325"/>
                </a:cxn>
                <a:cxn ang="0">
                  <a:pos x="0" y="764869"/>
                </a:cxn>
                <a:cxn ang="0">
                  <a:pos x="0" y="753357"/>
                </a:cxn>
                <a:cxn ang="0">
                  <a:pos x="0" y="621901"/>
                </a:cxn>
                <a:cxn ang="0">
                  <a:pos x="0" y="610389"/>
                </a:cxn>
                <a:cxn ang="0">
                  <a:pos x="0" y="478933"/>
                </a:cxn>
                <a:cxn ang="0">
                  <a:pos x="0" y="467421"/>
                </a:cxn>
                <a:cxn ang="0">
                  <a:pos x="0" y="335965"/>
                </a:cxn>
                <a:cxn ang="0">
                  <a:pos x="0" y="324453"/>
                </a:cxn>
                <a:cxn ang="0">
                  <a:pos x="0" y="192997"/>
                </a:cxn>
                <a:cxn ang="0">
                  <a:pos x="0" y="181485"/>
                </a:cxn>
                <a:cxn ang="0">
                  <a:pos x="0" y="71235"/>
                </a:cxn>
                <a:cxn ang="0">
                  <a:pos x="100569" y="0"/>
                </a:cxn>
              </a:cxnLst>
              <a:rect l="txL" t="txT" r="txR" b="tx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lnTo>
                    <a:pt x="457200" y="0"/>
                  </a:lnTo>
                  <a:close/>
                </a:path>
              </a:pathLst>
            </a:custGeom>
            <a:solidFill>
              <a:srgbClr val="4BACC6">
                <a:alpha val="100000"/>
              </a:srgbClr>
            </a:solidFill>
            <a:ln w="9525">
              <a:noFill/>
            </a:ln>
          </p:spPr>
          <p:txBody>
            <a:bodyPr/>
            <a:p>
              <a:endParaRPr lang="zh-CN" altLang="en-US"/>
            </a:p>
          </p:txBody>
        </p:sp>
        <p:sp>
          <p:nvSpPr>
            <p:cNvPr id="6181" name="TextBox 99"/>
            <p:cNvSpPr/>
            <p:nvPr/>
          </p:nvSpPr>
          <p:spPr>
            <a:xfrm>
              <a:off x="0" y="0"/>
              <a:ext cx="1283006" cy="253916"/>
            </a:xfrm>
            <a:prstGeom prst="rect">
              <a:avLst/>
            </a:prstGeom>
            <a:noFill/>
            <a:ln w="9525">
              <a:noFill/>
            </a:ln>
          </p:spPr>
          <p:txBody>
            <a:bodyPr>
              <a:spAutoFit/>
            </a:bodyPr>
            <a:p>
              <a:r>
                <a:rPr lang="en-US" altLang="zh-CN"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8241" name="TextBox 100"/>
          <p:cNvSpPr/>
          <p:nvPr/>
        </p:nvSpPr>
        <p:spPr>
          <a:xfrm>
            <a:off x="2736850" y="2139950"/>
            <a:ext cx="3671888" cy="708025"/>
          </a:xfrm>
          <a:prstGeom prst="rect">
            <a:avLst/>
          </a:prstGeom>
          <a:noFill/>
          <a:ln w="9525">
            <a:noFill/>
          </a:ln>
        </p:spPr>
        <p:txBody>
          <a:bodyPr>
            <a:spAutoFit/>
          </a:bodyPr>
          <a:p>
            <a:pPr algn="ctr"/>
            <a:r>
              <a:rPr lang="zh-CN" altLang="en-US" sz="2000" dirty="0">
                <a:solidFill>
                  <a:srgbClr val="3F3F3F"/>
                </a:solidFill>
                <a:latin typeface="时尚中黑简体" panose="01010104010101010101" pitchFamily="2" charset="-122"/>
                <a:ea typeface="时尚中黑简体" panose="01010104010101010101" pitchFamily="2" charset="-122"/>
                <a:sym typeface="时尚中黑简体" panose="01010104010101010101" pitchFamily="2" charset="-122"/>
              </a:rPr>
              <a:t>单击输入</a:t>
            </a:r>
            <a:endParaRPr lang="en-US" altLang="zh-CN" sz="2000" dirty="0">
              <a:solidFill>
                <a:srgbClr val="3F3F3F"/>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pPr algn="ctr"/>
            <a:r>
              <a:rPr lang="zh-CN" altLang="en-US" sz="2000" dirty="0">
                <a:solidFill>
                  <a:srgbClr val="3F3F3F"/>
                </a:solidFill>
                <a:latin typeface="时尚中黑简体" panose="01010104010101010101" pitchFamily="2" charset="-122"/>
                <a:ea typeface="时尚中黑简体" panose="01010104010101010101" pitchFamily="2" charset="-122"/>
                <a:sym typeface="时尚中黑简体" panose="01010104010101010101" pitchFamily="2" charset="-122"/>
              </a:rPr>
              <a:t>文本内容</a:t>
            </a:r>
            <a:endParaRPr lang="en-US" altLang="zh-CN" sz="2000" dirty="0">
              <a:solidFill>
                <a:srgbClr val="3F3F3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42" name="TextBox 101"/>
          <p:cNvSpPr/>
          <p:nvPr/>
        </p:nvSpPr>
        <p:spPr>
          <a:xfrm>
            <a:off x="2843213" y="2759075"/>
            <a:ext cx="3459162" cy="460375"/>
          </a:xfrm>
          <a:prstGeom prst="rect">
            <a:avLst/>
          </a:prstGeom>
          <a:noFill/>
          <a:ln w="9525">
            <a:noFill/>
          </a:ln>
        </p:spPr>
        <p:txBody>
          <a:bodyPr>
            <a:spAutoFit/>
          </a:bodyPr>
          <a:p>
            <a:pPr algn="ctr"/>
            <a:r>
              <a:rPr lang="zh-CN" altLang="en-US" sz="2400" dirty="0">
                <a:solidFill>
                  <a:srgbClr val="3F3F3F"/>
                </a:solidFill>
                <a:latin typeface="时尚中黑简体" panose="01010104010101010101" pitchFamily="2" charset="-122"/>
                <a:ea typeface="时尚中黑简体" panose="01010104010101010101" pitchFamily="2" charset="-122"/>
                <a:sym typeface="时尚中黑简体" panose="01010104010101010101" pitchFamily="2" charset="-122"/>
              </a:rPr>
              <a:t>黑米粥</a:t>
            </a:r>
            <a:endParaRPr lang="zh-CN" altLang="en-US" sz="2400" dirty="0">
              <a:solidFill>
                <a:srgbClr val="3F3F3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8243" name="组合 102"/>
          <p:cNvGrpSpPr/>
          <p:nvPr/>
        </p:nvGrpSpPr>
        <p:grpSpPr>
          <a:xfrm rot="2357256" flipH="1">
            <a:off x="2165350" y="1047750"/>
            <a:ext cx="1303338" cy="254000"/>
            <a:chOff x="0" y="0"/>
            <a:chExt cx="1302709" cy="253916"/>
          </a:xfrm>
        </p:grpSpPr>
        <p:sp>
          <p:nvSpPr>
            <p:cNvPr id="6178" name="Freeform 29"/>
            <p:cNvSpPr/>
            <p:nvPr/>
          </p:nvSpPr>
          <p:spPr>
            <a:xfrm rot="-5400000">
              <a:off x="535148" y="-480076"/>
              <a:ext cx="201138" cy="1214068"/>
            </a:xfrm>
            <a:custGeom>
              <a:avLst/>
              <a:gdLst>
                <a:gd name="txL" fmla="*/ 0 w 914400"/>
                <a:gd name="txT" fmla="*/ 0 h 4653635"/>
                <a:gd name="txR" fmla="*/ 914400 w 914400"/>
                <a:gd name="txB" fmla="*/ 4653635 h 4653635"/>
              </a:gdLst>
              <a:ahLst/>
              <a:cxnLst>
                <a:cxn ang="0">
                  <a:pos x="100569" y="0"/>
                </a:cxn>
                <a:cxn ang="0">
                  <a:pos x="201138" y="71235"/>
                </a:cxn>
                <a:cxn ang="0">
                  <a:pos x="201138" y="181485"/>
                </a:cxn>
                <a:cxn ang="0">
                  <a:pos x="201138" y="192997"/>
                </a:cxn>
                <a:cxn ang="0">
                  <a:pos x="201138" y="324453"/>
                </a:cxn>
                <a:cxn ang="0">
                  <a:pos x="201138" y="335965"/>
                </a:cxn>
                <a:cxn ang="0">
                  <a:pos x="201138" y="467421"/>
                </a:cxn>
                <a:cxn ang="0">
                  <a:pos x="201138" y="478933"/>
                </a:cxn>
                <a:cxn ang="0">
                  <a:pos x="201138" y="610389"/>
                </a:cxn>
                <a:cxn ang="0">
                  <a:pos x="201138" y="621901"/>
                </a:cxn>
                <a:cxn ang="0">
                  <a:pos x="201138" y="753357"/>
                </a:cxn>
                <a:cxn ang="0">
                  <a:pos x="201138" y="764869"/>
                </a:cxn>
                <a:cxn ang="0">
                  <a:pos x="201138" y="896325"/>
                </a:cxn>
                <a:cxn ang="0">
                  <a:pos x="201138" y="907837"/>
                </a:cxn>
                <a:cxn ang="0">
                  <a:pos x="201138" y="1039294"/>
                </a:cxn>
                <a:cxn ang="0">
                  <a:pos x="201138" y="1050806"/>
                </a:cxn>
                <a:cxn ang="0">
                  <a:pos x="201138" y="1214068"/>
                </a:cxn>
                <a:cxn ang="0">
                  <a:pos x="100569" y="1181764"/>
                </a:cxn>
                <a:cxn ang="0">
                  <a:pos x="0" y="1214068"/>
                </a:cxn>
                <a:cxn ang="0">
                  <a:pos x="0" y="1050806"/>
                </a:cxn>
                <a:cxn ang="0">
                  <a:pos x="0" y="1039294"/>
                </a:cxn>
                <a:cxn ang="0">
                  <a:pos x="0" y="907837"/>
                </a:cxn>
                <a:cxn ang="0">
                  <a:pos x="0" y="896325"/>
                </a:cxn>
                <a:cxn ang="0">
                  <a:pos x="0" y="764869"/>
                </a:cxn>
                <a:cxn ang="0">
                  <a:pos x="0" y="753357"/>
                </a:cxn>
                <a:cxn ang="0">
                  <a:pos x="0" y="621901"/>
                </a:cxn>
                <a:cxn ang="0">
                  <a:pos x="0" y="610389"/>
                </a:cxn>
                <a:cxn ang="0">
                  <a:pos x="0" y="478933"/>
                </a:cxn>
                <a:cxn ang="0">
                  <a:pos x="0" y="467421"/>
                </a:cxn>
                <a:cxn ang="0">
                  <a:pos x="0" y="335965"/>
                </a:cxn>
                <a:cxn ang="0">
                  <a:pos x="0" y="324453"/>
                </a:cxn>
                <a:cxn ang="0">
                  <a:pos x="0" y="192997"/>
                </a:cxn>
                <a:cxn ang="0">
                  <a:pos x="0" y="181485"/>
                </a:cxn>
                <a:cxn ang="0">
                  <a:pos x="0" y="71235"/>
                </a:cxn>
                <a:cxn ang="0">
                  <a:pos x="100569" y="0"/>
                </a:cxn>
              </a:cxnLst>
              <a:rect l="txL" t="txT" r="txR" b="tx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lnTo>
                    <a:pt x="457200" y="0"/>
                  </a:lnTo>
                  <a:close/>
                </a:path>
              </a:pathLst>
            </a:custGeom>
            <a:solidFill>
              <a:srgbClr val="4BACC6">
                <a:alpha val="100000"/>
              </a:srgbClr>
            </a:solidFill>
            <a:ln w="9525">
              <a:noFill/>
            </a:ln>
          </p:spPr>
          <p:txBody>
            <a:bodyPr/>
            <a:p>
              <a:endParaRPr lang="zh-CN" altLang="en-US"/>
            </a:p>
          </p:txBody>
        </p:sp>
        <p:sp>
          <p:nvSpPr>
            <p:cNvPr id="6179" name="TextBox 104"/>
            <p:cNvSpPr/>
            <p:nvPr/>
          </p:nvSpPr>
          <p:spPr>
            <a:xfrm>
              <a:off x="0" y="0"/>
              <a:ext cx="1302709" cy="253916"/>
            </a:xfrm>
            <a:prstGeom prst="rect">
              <a:avLst/>
            </a:prstGeom>
            <a:noFill/>
            <a:ln w="9525">
              <a:noFill/>
            </a:ln>
          </p:spPr>
          <p:txBody>
            <a:bodyPr>
              <a:spAutoFit/>
            </a:bodyPr>
            <a:p>
              <a:r>
                <a:rPr lang="en-US" altLang="zh-CN"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8246" name="组合 105"/>
          <p:cNvGrpSpPr/>
          <p:nvPr/>
        </p:nvGrpSpPr>
        <p:grpSpPr>
          <a:xfrm rot="2732399" flipH="1">
            <a:off x="2379663" y="893763"/>
            <a:ext cx="1374775" cy="254000"/>
            <a:chOff x="0" y="0"/>
            <a:chExt cx="1374575" cy="253916"/>
          </a:xfrm>
        </p:grpSpPr>
        <p:sp>
          <p:nvSpPr>
            <p:cNvPr id="6176" name="Freeform 29"/>
            <p:cNvSpPr/>
            <p:nvPr/>
          </p:nvSpPr>
          <p:spPr>
            <a:xfrm rot="-5400000">
              <a:off x="607016" y="-480076"/>
              <a:ext cx="201138" cy="1214068"/>
            </a:xfrm>
            <a:custGeom>
              <a:avLst/>
              <a:gdLst>
                <a:gd name="txL" fmla="*/ 0 w 914400"/>
                <a:gd name="txT" fmla="*/ 0 h 4653635"/>
                <a:gd name="txR" fmla="*/ 914400 w 914400"/>
                <a:gd name="txB" fmla="*/ 4653635 h 4653635"/>
              </a:gdLst>
              <a:ahLst/>
              <a:cxnLst>
                <a:cxn ang="0">
                  <a:pos x="100569" y="0"/>
                </a:cxn>
                <a:cxn ang="0">
                  <a:pos x="201138" y="71235"/>
                </a:cxn>
                <a:cxn ang="0">
                  <a:pos x="201138" y="181485"/>
                </a:cxn>
                <a:cxn ang="0">
                  <a:pos x="201138" y="192997"/>
                </a:cxn>
                <a:cxn ang="0">
                  <a:pos x="201138" y="324453"/>
                </a:cxn>
                <a:cxn ang="0">
                  <a:pos x="201138" y="335965"/>
                </a:cxn>
                <a:cxn ang="0">
                  <a:pos x="201138" y="467421"/>
                </a:cxn>
                <a:cxn ang="0">
                  <a:pos x="201138" y="478933"/>
                </a:cxn>
                <a:cxn ang="0">
                  <a:pos x="201138" y="610389"/>
                </a:cxn>
                <a:cxn ang="0">
                  <a:pos x="201138" y="621901"/>
                </a:cxn>
                <a:cxn ang="0">
                  <a:pos x="201138" y="753357"/>
                </a:cxn>
                <a:cxn ang="0">
                  <a:pos x="201138" y="764869"/>
                </a:cxn>
                <a:cxn ang="0">
                  <a:pos x="201138" y="896325"/>
                </a:cxn>
                <a:cxn ang="0">
                  <a:pos x="201138" y="907837"/>
                </a:cxn>
                <a:cxn ang="0">
                  <a:pos x="201138" y="1039294"/>
                </a:cxn>
                <a:cxn ang="0">
                  <a:pos x="201138" y="1050806"/>
                </a:cxn>
                <a:cxn ang="0">
                  <a:pos x="201138" y="1214068"/>
                </a:cxn>
                <a:cxn ang="0">
                  <a:pos x="100569" y="1181764"/>
                </a:cxn>
                <a:cxn ang="0">
                  <a:pos x="0" y="1214068"/>
                </a:cxn>
                <a:cxn ang="0">
                  <a:pos x="0" y="1050806"/>
                </a:cxn>
                <a:cxn ang="0">
                  <a:pos x="0" y="1039294"/>
                </a:cxn>
                <a:cxn ang="0">
                  <a:pos x="0" y="907837"/>
                </a:cxn>
                <a:cxn ang="0">
                  <a:pos x="0" y="896325"/>
                </a:cxn>
                <a:cxn ang="0">
                  <a:pos x="0" y="764869"/>
                </a:cxn>
                <a:cxn ang="0">
                  <a:pos x="0" y="753357"/>
                </a:cxn>
                <a:cxn ang="0">
                  <a:pos x="0" y="621901"/>
                </a:cxn>
                <a:cxn ang="0">
                  <a:pos x="0" y="610389"/>
                </a:cxn>
                <a:cxn ang="0">
                  <a:pos x="0" y="478933"/>
                </a:cxn>
                <a:cxn ang="0">
                  <a:pos x="0" y="467421"/>
                </a:cxn>
                <a:cxn ang="0">
                  <a:pos x="0" y="335965"/>
                </a:cxn>
                <a:cxn ang="0">
                  <a:pos x="0" y="324453"/>
                </a:cxn>
                <a:cxn ang="0">
                  <a:pos x="0" y="192997"/>
                </a:cxn>
                <a:cxn ang="0">
                  <a:pos x="0" y="181485"/>
                </a:cxn>
                <a:cxn ang="0">
                  <a:pos x="0" y="71235"/>
                </a:cxn>
                <a:cxn ang="0">
                  <a:pos x="100569" y="0"/>
                </a:cxn>
              </a:cxnLst>
              <a:rect l="txL" t="txT" r="txR" b="tx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lnTo>
                    <a:pt x="457200" y="0"/>
                  </a:lnTo>
                  <a:close/>
                </a:path>
              </a:pathLst>
            </a:custGeom>
            <a:solidFill>
              <a:srgbClr val="4BACC6">
                <a:alpha val="100000"/>
              </a:srgbClr>
            </a:solidFill>
            <a:ln w="9525">
              <a:noFill/>
            </a:ln>
          </p:spPr>
          <p:txBody>
            <a:bodyPr/>
            <a:p>
              <a:endParaRPr lang="zh-CN" altLang="en-US"/>
            </a:p>
          </p:txBody>
        </p:sp>
        <p:sp>
          <p:nvSpPr>
            <p:cNvPr id="6177" name="TextBox 107"/>
            <p:cNvSpPr/>
            <p:nvPr/>
          </p:nvSpPr>
          <p:spPr>
            <a:xfrm>
              <a:off x="0" y="0"/>
              <a:ext cx="1374575" cy="253916"/>
            </a:xfrm>
            <a:prstGeom prst="rect">
              <a:avLst/>
            </a:prstGeom>
            <a:noFill/>
            <a:ln w="9525">
              <a:noFill/>
            </a:ln>
          </p:spPr>
          <p:txBody>
            <a:bodyPr>
              <a:spAutoFit/>
            </a:bodyPr>
            <a:p>
              <a:r>
                <a:rPr lang="en-US" altLang="zh-CN"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8249" name="组合 108"/>
          <p:cNvGrpSpPr/>
          <p:nvPr/>
        </p:nvGrpSpPr>
        <p:grpSpPr>
          <a:xfrm rot="-1616104">
            <a:off x="5880100" y="1312863"/>
            <a:ext cx="1304925" cy="254000"/>
            <a:chOff x="0" y="0"/>
            <a:chExt cx="1304762" cy="253916"/>
          </a:xfrm>
        </p:grpSpPr>
        <p:sp>
          <p:nvSpPr>
            <p:cNvPr id="6174" name="Freeform 29"/>
            <p:cNvSpPr/>
            <p:nvPr/>
          </p:nvSpPr>
          <p:spPr>
            <a:xfrm rot="-5400000">
              <a:off x="528586" y="-480074"/>
              <a:ext cx="201138" cy="1214068"/>
            </a:xfrm>
            <a:custGeom>
              <a:avLst/>
              <a:gdLst>
                <a:gd name="txL" fmla="*/ 0 w 914400"/>
                <a:gd name="txT" fmla="*/ 0 h 4653635"/>
                <a:gd name="txR" fmla="*/ 914400 w 914400"/>
                <a:gd name="txB" fmla="*/ 4653635 h 4653635"/>
              </a:gdLst>
              <a:ahLst/>
              <a:cxnLst>
                <a:cxn ang="0">
                  <a:pos x="100569" y="0"/>
                </a:cxn>
                <a:cxn ang="0">
                  <a:pos x="201138" y="71235"/>
                </a:cxn>
                <a:cxn ang="0">
                  <a:pos x="201138" y="181485"/>
                </a:cxn>
                <a:cxn ang="0">
                  <a:pos x="201138" y="192997"/>
                </a:cxn>
                <a:cxn ang="0">
                  <a:pos x="201138" y="324453"/>
                </a:cxn>
                <a:cxn ang="0">
                  <a:pos x="201138" y="335965"/>
                </a:cxn>
                <a:cxn ang="0">
                  <a:pos x="201138" y="467421"/>
                </a:cxn>
                <a:cxn ang="0">
                  <a:pos x="201138" y="478933"/>
                </a:cxn>
                <a:cxn ang="0">
                  <a:pos x="201138" y="610389"/>
                </a:cxn>
                <a:cxn ang="0">
                  <a:pos x="201138" y="621901"/>
                </a:cxn>
                <a:cxn ang="0">
                  <a:pos x="201138" y="753357"/>
                </a:cxn>
                <a:cxn ang="0">
                  <a:pos x="201138" y="764869"/>
                </a:cxn>
                <a:cxn ang="0">
                  <a:pos x="201138" y="896325"/>
                </a:cxn>
                <a:cxn ang="0">
                  <a:pos x="201138" y="907837"/>
                </a:cxn>
                <a:cxn ang="0">
                  <a:pos x="201138" y="1039294"/>
                </a:cxn>
                <a:cxn ang="0">
                  <a:pos x="201138" y="1050806"/>
                </a:cxn>
                <a:cxn ang="0">
                  <a:pos x="201138" y="1214068"/>
                </a:cxn>
                <a:cxn ang="0">
                  <a:pos x="100569" y="1181764"/>
                </a:cxn>
                <a:cxn ang="0">
                  <a:pos x="0" y="1214068"/>
                </a:cxn>
                <a:cxn ang="0">
                  <a:pos x="0" y="1050806"/>
                </a:cxn>
                <a:cxn ang="0">
                  <a:pos x="0" y="1039294"/>
                </a:cxn>
                <a:cxn ang="0">
                  <a:pos x="0" y="907837"/>
                </a:cxn>
                <a:cxn ang="0">
                  <a:pos x="0" y="896325"/>
                </a:cxn>
                <a:cxn ang="0">
                  <a:pos x="0" y="764869"/>
                </a:cxn>
                <a:cxn ang="0">
                  <a:pos x="0" y="753357"/>
                </a:cxn>
                <a:cxn ang="0">
                  <a:pos x="0" y="621901"/>
                </a:cxn>
                <a:cxn ang="0">
                  <a:pos x="0" y="610389"/>
                </a:cxn>
                <a:cxn ang="0">
                  <a:pos x="0" y="478933"/>
                </a:cxn>
                <a:cxn ang="0">
                  <a:pos x="0" y="467421"/>
                </a:cxn>
                <a:cxn ang="0">
                  <a:pos x="0" y="335965"/>
                </a:cxn>
                <a:cxn ang="0">
                  <a:pos x="0" y="324453"/>
                </a:cxn>
                <a:cxn ang="0">
                  <a:pos x="0" y="192997"/>
                </a:cxn>
                <a:cxn ang="0">
                  <a:pos x="0" y="181485"/>
                </a:cxn>
                <a:cxn ang="0">
                  <a:pos x="0" y="71235"/>
                </a:cxn>
                <a:cxn ang="0">
                  <a:pos x="100569" y="0"/>
                </a:cxn>
              </a:cxnLst>
              <a:rect l="txL" t="txT" r="txR" b="tx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lnTo>
                    <a:pt x="457200" y="0"/>
                  </a:lnTo>
                  <a:close/>
                </a:path>
              </a:pathLst>
            </a:custGeom>
            <a:solidFill>
              <a:srgbClr val="4BACC6">
                <a:alpha val="100000"/>
              </a:srgbClr>
            </a:solidFill>
            <a:ln w="9525">
              <a:noFill/>
            </a:ln>
          </p:spPr>
          <p:txBody>
            <a:bodyPr/>
            <a:p>
              <a:endParaRPr lang="zh-CN" altLang="en-US"/>
            </a:p>
          </p:txBody>
        </p:sp>
        <p:sp>
          <p:nvSpPr>
            <p:cNvPr id="6175" name="TextBox 110"/>
            <p:cNvSpPr/>
            <p:nvPr/>
          </p:nvSpPr>
          <p:spPr>
            <a:xfrm>
              <a:off x="0" y="0"/>
              <a:ext cx="1304762" cy="253916"/>
            </a:xfrm>
            <a:prstGeom prst="rect">
              <a:avLst/>
            </a:prstGeom>
            <a:noFill/>
            <a:ln w="9525">
              <a:noFill/>
            </a:ln>
          </p:spPr>
          <p:txBody>
            <a:bodyPr>
              <a:spAutoFit/>
            </a:bodyPr>
            <a:p>
              <a:r>
                <a:rPr lang="en-US" altLang="zh-CN"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pic>
        <p:nvPicPr>
          <p:cNvPr id="8252" name="Picture 223"/>
          <p:cNvPicPr>
            <a:picLocks noChangeAspect="1"/>
          </p:cNvPicPr>
          <p:nvPr/>
        </p:nvPicPr>
        <p:blipFill>
          <a:blip r:embed="rId2"/>
          <a:stretch>
            <a:fillRect/>
          </a:stretch>
        </p:blipFill>
        <p:spPr>
          <a:xfrm>
            <a:off x="6145213" y="4179888"/>
            <a:ext cx="690562" cy="736600"/>
          </a:xfrm>
          <a:prstGeom prst="rect">
            <a:avLst/>
          </a:prstGeom>
          <a:noFill/>
          <a:ln w="9525">
            <a:noFill/>
          </a:ln>
        </p:spPr>
      </p:pic>
      <p:grpSp>
        <p:nvGrpSpPr>
          <p:cNvPr id="8253" name="组合 112"/>
          <p:cNvGrpSpPr/>
          <p:nvPr/>
        </p:nvGrpSpPr>
        <p:grpSpPr>
          <a:xfrm>
            <a:off x="7027863" y="4124325"/>
            <a:ext cx="928687" cy="847725"/>
            <a:chOff x="0" y="0"/>
            <a:chExt cx="965200" cy="847726"/>
          </a:xfrm>
        </p:grpSpPr>
        <p:sp>
          <p:nvSpPr>
            <p:cNvPr id="6167" name="Freeform 165"/>
            <p:cNvSpPr/>
            <p:nvPr/>
          </p:nvSpPr>
          <p:spPr>
            <a:xfrm>
              <a:off x="0" y="90488"/>
              <a:ext cx="960438" cy="757238"/>
            </a:xfrm>
            <a:custGeom>
              <a:avLst/>
              <a:gdLst>
                <a:gd name="txL" fmla="*/ 0 w 390"/>
                <a:gd name="txT" fmla="*/ 0 h 307"/>
                <a:gd name="txR" fmla="*/ 390 w 390"/>
                <a:gd name="txB" fmla="*/ 307 h 307"/>
              </a:gdLst>
              <a:ahLst/>
              <a:cxnLst>
                <a:cxn ang="0">
                  <a:pos x="521564625" y="0"/>
                </a:cxn>
                <a:cxn ang="0">
                  <a:pos x="448788051" y="42587854"/>
                </a:cxn>
                <a:cxn ang="0">
                  <a:pos x="248652473" y="377208120"/>
                </a:cxn>
                <a:cxn ang="0">
                  <a:pos x="218329721" y="431963581"/>
                </a:cxn>
                <a:cxn ang="0">
                  <a:pos x="18194143" y="772666416"/>
                </a:cxn>
                <a:cxn ang="0">
                  <a:pos x="48516895" y="882177337"/>
                </a:cxn>
                <a:cxn ang="0">
                  <a:pos x="115230396" y="930850228"/>
                </a:cxn>
                <a:cxn ang="0">
                  <a:pos x="454853586" y="1058613791"/>
                </a:cxn>
                <a:cxn ang="0">
                  <a:pos x="788411241" y="1095116609"/>
                </a:cxn>
                <a:cxn ang="0">
                  <a:pos x="861187815" y="1095116609"/>
                </a:cxn>
                <a:cxn ang="0">
                  <a:pos x="1237199292" y="1295888275"/>
                </a:cxn>
                <a:cxn ang="0">
                  <a:pos x="1497980373" y="1618338468"/>
                </a:cxn>
                <a:cxn ang="0">
                  <a:pos x="1795152203" y="1837362777"/>
                </a:cxn>
                <a:cxn ang="0">
                  <a:pos x="1873991850" y="1867783025"/>
                </a:cxn>
                <a:cxn ang="0">
                  <a:pos x="1898251528" y="1867783025"/>
                </a:cxn>
                <a:cxn ang="0">
                  <a:pos x="1983156710" y="1813027564"/>
                </a:cxn>
                <a:cxn ang="0">
                  <a:pos x="2147483647" y="1417569269"/>
                </a:cxn>
                <a:cxn ang="0">
                  <a:pos x="2147483647" y="1356728772"/>
                </a:cxn>
                <a:cxn ang="0">
                  <a:pos x="2147483647" y="955185440"/>
                </a:cxn>
                <a:cxn ang="0">
                  <a:pos x="2147483647" y="839589482"/>
                </a:cxn>
                <a:cxn ang="0">
                  <a:pos x="2147483647" y="809169234"/>
                </a:cxn>
                <a:cxn ang="0">
                  <a:pos x="1910380137" y="736161131"/>
                </a:cxn>
                <a:cxn ang="0">
                  <a:pos x="1746635308" y="730078562"/>
                </a:cxn>
                <a:cxn ang="0">
                  <a:pos x="1504045908" y="742246168"/>
                </a:cxn>
                <a:cxn ang="0">
                  <a:pos x="1134099966" y="565809714"/>
                </a:cxn>
                <a:cxn ang="0">
                  <a:pos x="897576102" y="249444557"/>
                </a:cxn>
                <a:cxn ang="0">
                  <a:pos x="624663950" y="36502818"/>
                </a:cxn>
                <a:cxn ang="0">
                  <a:pos x="557952911" y="6085036"/>
                </a:cxn>
                <a:cxn ang="0">
                  <a:pos x="521564625" y="0"/>
                </a:cxn>
              </a:cxnLst>
              <a:rect l="txL" t="txT" r="txR" b="txB"/>
              <a:pathLst>
                <a:path w="390" h="307">
                  <a:moveTo>
                    <a:pt x="86" y="0"/>
                  </a:moveTo>
                  <a:cubicBezTo>
                    <a:pt x="81" y="0"/>
                    <a:pt x="76" y="2"/>
                    <a:pt x="74" y="7"/>
                  </a:cubicBezTo>
                  <a:cubicBezTo>
                    <a:pt x="63" y="25"/>
                    <a:pt x="52" y="44"/>
                    <a:pt x="41" y="62"/>
                  </a:cubicBezTo>
                  <a:cubicBezTo>
                    <a:pt x="39" y="65"/>
                    <a:pt x="38" y="68"/>
                    <a:pt x="36" y="71"/>
                  </a:cubicBezTo>
                  <a:cubicBezTo>
                    <a:pt x="25" y="89"/>
                    <a:pt x="14" y="108"/>
                    <a:pt x="3" y="127"/>
                  </a:cubicBezTo>
                  <a:cubicBezTo>
                    <a:pt x="0" y="132"/>
                    <a:pt x="2" y="140"/>
                    <a:pt x="8" y="145"/>
                  </a:cubicBezTo>
                  <a:cubicBezTo>
                    <a:pt x="8" y="146"/>
                    <a:pt x="12" y="149"/>
                    <a:pt x="19" y="153"/>
                  </a:cubicBezTo>
                  <a:cubicBezTo>
                    <a:pt x="30" y="160"/>
                    <a:pt x="49" y="169"/>
                    <a:pt x="75" y="174"/>
                  </a:cubicBezTo>
                  <a:cubicBezTo>
                    <a:pt x="99" y="179"/>
                    <a:pt x="117" y="180"/>
                    <a:pt x="130" y="180"/>
                  </a:cubicBezTo>
                  <a:cubicBezTo>
                    <a:pt x="135" y="180"/>
                    <a:pt x="139" y="180"/>
                    <a:pt x="142" y="180"/>
                  </a:cubicBezTo>
                  <a:cubicBezTo>
                    <a:pt x="163" y="191"/>
                    <a:pt x="183" y="202"/>
                    <a:pt x="204" y="213"/>
                  </a:cubicBezTo>
                  <a:cubicBezTo>
                    <a:pt x="209" y="221"/>
                    <a:pt x="222" y="241"/>
                    <a:pt x="247" y="266"/>
                  </a:cubicBezTo>
                  <a:cubicBezTo>
                    <a:pt x="266" y="285"/>
                    <a:pt x="284" y="296"/>
                    <a:pt x="296" y="302"/>
                  </a:cubicBezTo>
                  <a:cubicBezTo>
                    <a:pt x="303" y="305"/>
                    <a:pt x="308" y="306"/>
                    <a:pt x="309" y="307"/>
                  </a:cubicBezTo>
                  <a:cubicBezTo>
                    <a:pt x="310" y="307"/>
                    <a:pt x="312" y="307"/>
                    <a:pt x="313" y="307"/>
                  </a:cubicBezTo>
                  <a:cubicBezTo>
                    <a:pt x="319" y="307"/>
                    <a:pt x="324" y="304"/>
                    <a:pt x="327" y="298"/>
                  </a:cubicBezTo>
                  <a:cubicBezTo>
                    <a:pt x="336" y="276"/>
                    <a:pt x="346" y="254"/>
                    <a:pt x="355" y="233"/>
                  </a:cubicBezTo>
                  <a:cubicBezTo>
                    <a:pt x="356" y="229"/>
                    <a:pt x="358" y="226"/>
                    <a:pt x="359" y="223"/>
                  </a:cubicBezTo>
                  <a:cubicBezTo>
                    <a:pt x="369" y="201"/>
                    <a:pt x="378" y="179"/>
                    <a:pt x="387" y="157"/>
                  </a:cubicBezTo>
                  <a:cubicBezTo>
                    <a:pt x="390" y="150"/>
                    <a:pt x="388" y="142"/>
                    <a:pt x="382" y="138"/>
                  </a:cubicBezTo>
                  <a:cubicBezTo>
                    <a:pt x="381" y="138"/>
                    <a:pt x="377" y="136"/>
                    <a:pt x="370" y="133"/>
                  </a:cubicBezTo>
                  <a:cubicBezTo>
                    <a:pt x="359" y="128"/>
                    <a:pt x="340" y="122"/>
                    <a:pt x="315" y="121"/>
                  </a:cubicBezTo>
                  <a:cubicBezTo>
                    <a:pt x="305" y="120"/>
                    <a:pt x="296" y="120"/>
                    <a:pt x="288" y="120"/>
                  </a:cubicBezTo>
                  <a:cubicBezTo>
                    <a:pt x="269" y="120"/>
                    <a:pt x="255" y="121"/>
                    <a:pt x="248" y="122"/>
                  </a:cubicBezTo>
                  <a:cubicBezTo>
                    <a:pt x="228" y="113"/>
                    <a:pt x="208" y="103"/>
                    <a:pt x="187" y="93"/>
                  </a:cubicBezTo>
                  <a:cubicBezTo>
                    <a:pt x="182" y="84"/>
                    <a:pt x="170" y="65"/>
                    <a:pt x="148" y="41"/>
                  </a:cubicBezTo>
                  <a:cubicBezTo>
                    <a:pt x="131" y="23"/>
                    <a:pt x="114" y="12"/>
                    <a:pt x="103" y="6"/>
                  </a:cubicBezTo>
                  <a:cubicBezTo>
                    <a:pt x="97" y="3"/>
                    <a:pt x="93" y="1"/>
                    <a:pt x="92" y="1"/>
                  </a:cubicBezTo>
                  <a:cubicBezTo>
                    <a:pt x="90" y="0"/>
                    <a:pt x="88" y="0"/>
                    <a:pt x="86" y="0"/>
                  </a:cubicBezTo>
                </a:path>
              </a:pathLst>
            </a:custGeom>
            <a:solidFill>
              <a:srgbClr val="999999">
                <a:alpha val="100000"/>
              </a:srgbClr>
            </a:solidFill>
            <a:ln w="9525">
              <a:noFill/>
            </a:ln>
          </p:spPr>
          <p:txBody>
            <a:bodyPr/>
            <a:p>
              <a:endParaRPr lang="zh-CN" altLang="en-US"/>
            </a:p>
          </p:txBody>
        </p:sp>
        <p:sp>
          <p:nvSpPr>
            <p:cNvPr id="6168" name="Freeform 166"/>
            <p:cNvSpPr/>
            <p:nvPr/>
          </p:nvSpPr>
          <p:spPr>
            <a:xfrm>
              <a:off x="26987" y="0"/>
              <a:ext cx="938213" cy="754063"/>
            </a:xfrm>
            <a:custGeom>
              <a:avLst/>
              <a:gdLst>
                <a:gd name="txL" fmla="*/ 0 w 381"/>
                <a:gd name="txT" fmla="*/ 0 h 306"/>
                <a:gd name="txR" fmla="*/ 381 w 381"/>
                <a:gd name="txB" fmla="*/ 306 h 306"/>
              </a:gdLst>
              <a:ahLst/>
              <a:cxnLst>
                <a:cxn ang="0">
                  <a:pos x="1782789388" y="1846059580"/>
                </a:cxn>
                <a:cxn ang="0">
                  <a:pos x="1885877080" y="1797479194"/>
                </a:cxn>
                <a:cxn ang="0">
                  <a:pos x="2073857043" y="1433126303"/>
                </a:cxn>
                <a:cxn ang="0">
                  <a:pos x="2104177821" y="1372399589"/>
                </a:cxn>
                <a:cxn ang="0">
                  <a:pos x="2147483647" y="1008046697"/>
                </a:cxn>
                <a:cxn ang="0">
                  <a:pos x="2147483647" y="892667665"/>
                </a:cxn>
                <a:cxn ang="0">
                  <a:pos x="2147483647" y="856231144"/>
                </a:cxn>
                <a:cxn ang="0">
                  <a:pos x="1867684120" y="759070373"/>
                </a:cxn>
                <a:cxn ang="0">
                  <a:pos x="1473531235" y="752998440"/>
                </a:cxn>
                <a:cxn ang="0">
                  <a:pos x="1109696666" y="564748830"/>
                </a:cxn>
                <a:cxn ang="0">
                  <a:pos x="867140287" y="255048256"/>
                </a:cxn>
                <a:cxn ang="0">
                  <a:pos x="594263129" y="42508453"/>
                </a:cxn>
                <a:cxn ang="0">
                  <a:pos x="527561356" y="12146329"/>
                </a:cxn>
                <a:cxn ang="0">
                  <a:pos x="418410985" y="60726714"/>
                </a:cxn>
                <a:cxn ang="0">
                  <a:pos x="230428560" y="425079606"/>
                </a:cxn>
                <a:cxn ang="0">
                  <a:pos x="206172922" y="479731923"/>
                </a:cxn>
                <a:cxn ang="0">
                  <a:pos x="18192960" y="850159212"/>
                </a:cxn>
                <a:cxn ang="0">
                  <a:pos x="42448598" y="965538243"/>
                </a:cxn>
                <a:cxn ang="0">
                  <a:pos x="115215511" y="1001974765"/>
                </a:cxn>
                <a:cxn ang="0">
                  <a:pos x="442666623" y="1099135536"/>
                </a:cxn>
                <a:cxn ang="0">
                  <a:pos x="836819508" y="1105207468"/>
                </a:cxn>
                <a:cxn ang="0">
                  <a:pos x="1200654077" y="1287385146"/>
                </a:cxn>
                <a:cxn ang="0">
                  <a:pos x="1437147778" y="1603157652"/>
                </a:cxn>
                <a:cxn ang="0">
                  <a:pos x="1710022474" y="1815697455"/>
                </a:cxn>
                <a:cxn ang="0">
                  <a:pos x="1782789388" y="1846059580"/>
                </a:cxn>
              </a:cxnLst>
              <a:rect l="txL" t="txT" r="txR" b="txB"/>
              <a:pathLst>
                <a:path w="381" h="306">
                  <a:moveTo>
                    <a:pt x="294" y="304"/>
                  </a:moveTo>
                  <a:cubicBezTo>
                    <a:pt x="301" y="306"/>
                    <a:pt x="308" y="303"/>
                    <a:pt x="311" y="296"/>
                  </a:cubicBezTo>
                  <a:cubicBezTo>
                    <a:pt x="342" y="236"/>
                    <a:pt x="342" y="236"/>
                    <a:pt x="342" y="236"/>
                  </a:cubicBezTo>
                  <a:cubicBezTo>
                    <a:pt x="347" y="226"/>
                    <a:pt x="347" y="226"/>
                    <a:pt x="347" y="226"/>
                  </a:cubicBezTo>
                  <a:cubicBezTo>
                    <a:pt x="378" y="166"/>
                    <a:pt x="378" y="166"/>
                    <a:pt x="378" y="166"/>
                  </a:cubicBezTo>
                  <a:cubicBezTo>
                    <a:pt x="381" y="159"/>
                    <a:pt x="379" y="151"/>
                    <a:pt x="373" y="147"/>
                  </a:cubicBezTo>
                  <a:cubicBezTo>
                    <a:pt x="372" y="147"/>
                    <a:pt x="369" y="144"/>
                    <a:pt x="362" y="141"/>
                  </a:cubicBezTo>
                  <a:cubicBezTo>
                    <a:pt x="351" y="135"/>
                    <a:pt x="333" y="128"/>
                    <a:pt x="308" y="125"/>
                  </a:cubicBezTo>
                  <a:cubicBezTo>
                    <a:pt x="275" y="121"/>
                    <a:pt x="252" y="122"/>
                    <a:pt x="243" y="124"/>
                  </a:cubicBezTo>
                  <a:cubicBezTo>
                    <a:pt x="183" y="93"/>
                    <a:pt x="183" y="93"/>
                    <a:pt x="183" y="93"/>
                  </a:cubicBezTo>
                  <a:cubicBezTo>
                    <a:pt x="178" y="85"/>
                    <a:pt x="166" y="66"/>
                    <a:pt x="143" y="42"/>
                  </a:cubicBezTo>
                  <a:cubicBezTo>
                    <a:pt x="126" y="23"/>
                    <a:pt x="109" y="13"/>
                    <a:pt x="98" y="7"/>
                  </a:cubicBezTo>
                  <a:cubicBezTo>
                    <a:pt x="92" y="4"/>
                    <a:pt x="87" y="3"/>
                    <a:pt x="87" y="2"/>
                  </a:cubicBezTo>
                  <a:cubicBezTo>
                    <a:pt x="80" y="0"/>
                    <a:pt x="72" y="3"/>
                    <a:pt x="69" y="10"/>
                  </a:cubicBezTo>
                  <a:cubicBezTo>
                    <a:pt x="38" y="70"/>
                    <a:pt x="38" y="70"/>
                    <a:pt x="38" y="70"/>
                  </a:cubicBezTo>
                  <a:cubicBezTo>
                    <a:pt x="34" y="79"/>
                    <a:pt x="34" y="79"/>
                    <a:pt x="34" y="79"/>
                  </a:cubicBezTo>
                  <a:cubicBezTo>
                    <a:pt x="3" y="140"/>
                    <a:pt x="3" y="140"/>
                    <a:pt x="3" y="140"/>
                  </a:cubicBezTo>
                  <a:cubicBezTo>
                    <a:pt x="0" y="147"/>
                    <a:pt x="2" y="155"/>
                    <a:pt x="7" y="159"/>
                  </a:cubicBezTo>
                  <a:cubicBezTo>
                    <a:pt x="8" y="159"/>
                    <a:pt x="12" y="162"/>
                    <a:pt x="19" y="165"/>
                  </a:cubicBezTo>
                  <a:cubicBezTo>
                    <a:pt x="30" y="171"/>
                    <a:pt x="48" y="178"/>
                    <a:pt x="73" y="181"/>
                  </a:cubicBezTo>
                  <a:cubicBezTo>
                    <a:pt x="106" y="185"/>
                    <a:pt x="128" y="183"/>
                    <a:pt x="138" y="182"/>
                  </a:cubicBezTo>
                  <a:cubicBezTo>
                    <a:pt x="198" y="212"/>
                    <a:pt x="198" y="212"/>
                    <a:pt x="198" y="212"/>
                  </a:cubicBezTo>
                  <a:cubicBezTo>
                    <a:pt x="202" y="221"/>
                    <a:pt x="215" y="240"/>
                    <a:pt x="237" y="264"/>
                  </a:cubicBezTo>
                  <a:cubicBezTo>
                    <a:pt x="254" y="283"/>
                    <a:pt x="271" y="293"/>
                    <a:pt x="282" y="299"/>
                  </a:cubicBezTo>
                  <a:cubicBezTo>
                    <a:pt x="289" y="302"/>
                    <a:pt x="293" y="303"/>
                    <a:pt x="294" y="304"/>
                  </a:cubicBezTo>
                  <a:close/>
                </a:path>
              </a:pathLst>
            </a:custGeom>
            <a:solidFill>
              <a:srgbClr val="FFFFFF">
                <a:alpha val="100000"/>
              </a:srgbClr>
            </a:solidFill>
            <a:ln w="9525">
              <a:noFill/>
            </a:ln>
          </p:spPr>
          <p:txBody>
            <a:bodyPr/>
            <a:p>
              <a:endParaRPr lang="zh-CN" altLang="en-US"/>
            </a:p>
          </p:txBody>
        </p:sp>
        <p:sp>
          <p:nvSpPr>
            <p:cNvPr id="6169" name="Freeform 167"/>
            <p:cNvSpPr/>
            <p:nvPr/>
          </p:nvSpPr>
          <p:spPr>
            <a:xfrm>
              <a:off x="66675" y="39688"/>
              <a:ext cx="384175" cy="384175"/>
            </a:xfrm>
            <a:custGeom>
              <a:avLst/>
              <a:gdLst>
                <a:gd name="txL" fmla="*/ 0 w 156"/>
                <a:gd name="txT" fmla="*/ 0 h 156"/>
                <a:gd name="txR" fmla="*/ 156 w 156"/>
                <a:gd name="txB" fmla="*/ 156 h 156"/>
              </a:gdLst>
              <a:ahLst/>
              <a:cxnLst>
                <a:cxn ang="0">
                  <a:pos x="709568762" y="218329608"/>
                </a:cxn>
                <a:cxn ang="0">
                  <a:pos x="400270947" y="0"/>
                </a:cxn>
                <a:cxn ang="0">
                  <a:pos x="212264075" y="369945749"/>
                </a:cxn>
                <a:cxn ang="0">
                  <a:pos x="188004409" y="424528151"/>
                </a:cxn>
                <a:cxn ang="0">
                  <a:pos x="0" y="794473900"/>
                </a:cxn>
                <a:cxn ang="0">
                  <a:pos x="357817147" y="909704236"/>
                </a:cxn>
                <a:cxn ang="0">
                  <a:pos x="752022563" y="915769768"/>
                </a:cxn>
                <a:cxn ang="0">
                  <a:pos x="776282229" y="879381500"/>
                </a:cxn>
                <a:cxn ang="0">
                  <a:pos x="927898370" y="576146755"/>
                </a:cxn>
                <a:cxn ang="0">
                  <a:pos x="946092504" y="539758487"/>
                </a:cxn>
                <a:cxn ang="0">
                  <a:pos x="709568762" y="218329608"/>
                </a:cxn>
              </a:cxnLst>
              <a:rect l="txL" t="txT" r="txR" b="txB"/>
              <a:pathLst>
                <a:path w="156" h="156">
                  <a:moveTo>
                    <a:pt x="117" y="36"/>
                  </a:moveTo>
                  <a:cubicBezTo>
                    <a:pt x="90" y="8"/>
                    <a:pt x="66" y="0"/>
                    <a:pt x="66" y="0"/>
                  </a:cubicBezTo>
                  <a:cubicBezTo>
                    <a:pt x="35" y="61"/>
                    <a:pt x="35" y="61"/>
                    <a:pt x="35" y="61"/>
                  </a:cubicBezTo>
                  <a:cubicBezTo>
                    <a:pt x="31" y="70"/>
                    <a:pt x="31" y="70"/>
                    <a:pt x="31" y="70"/>
                  </a:cubicBezTo>
                  <a:cubicBezTo>
                    <a:pt x="0" y="131"/>
                    <a:pt x="0" y="131"/>
                    <a:pt x="0" y="131"/>
                  </a:cubicBezTo>
                  <a:cubicBezTo>
                    <a:pt x="0" y="131"/>
                    <a:pt x="21" y="146"/>
                    <a:pt x="59" y="150"/>
                  </a:cubicBezTo>
                  <a:cubicBezTo>
                    <a:pt x="100" y="156"/>
                    <a:pt x="124" y="151"/>
                    <a:pt x="124" y="151"/>
                  </a:cubicBezTo>
                  <a:cubicBezTo>
                    <a:pt x="128" y="145"/>
                    <a:pt x="128" y="145"/>
                    <a:pt x="128" y="145"/>
                  </a:cubicBezTo>
                  <a:cubicBezTo>
                    <a:pt x="153" y="95"/>
                    <a:pt x="153" y="95"/>
                    <a:pt x="153" y="95"/>
                  </a:cubicBezTo>
                  <a:cubicBezTo>
                    <a:pt x="156" y="89"/>
                    <a:pt x="156" y="89"/>
                    <a:pt x="156" y="89"/>
                  </a:cubicBezTo>
                  <a:cubicBezTo>
                    <a:pt x="156" y="89"/>
                    <a:pt x="146" y="67"/>
                    <a:pt x="117" y="36"/>
                  </a:cubicBezTo>
                  <a:close/>
                </a:path>
              </a:pathLst>
            </a:custGeom>
            <a:solidFill>
              <a:srgbClr val="2F1249">
                <a:alpha val="100000"/>
              </a:srgbClr>
            </a:solidFill>
            <a:ln w="9525">
              <a:noFill/>
            </a:ln>
          </p:spPr>
          <p:txBody>
            <a:bodyPr/>
            <a:p>
              <a:endParaRPr lang="zh-CN" altLang="en-US"/>
            </a:p>
          </p:txBody>
        </p:sp>
        <p:sp>
          <p:nvSpPr>
            <p:cNvPr id="6170" name="Freeform 168"/>
            <p:cNvSpPr/>
            <p:nvPr/>
          </p:nvSpPr>
          <p:spPr>
            <a:xfrm>
              <a:off x="236537" y="182563"/>
              <a:ext cx="160338" cy="171450"/>
            </a:xfrm>
            <a:custGeom>
              <a:avLst/>
              <a:gdLst>
                <a:gd name="txL" fmla="*/ 0 w 65"/>
                <a:gd name="txT" fmla="*/ 0 h 70"/>
                <a:gd name="txR" fmla="*/ 65 w 65"/>
                <a:gd name="txB" fmla="*/ 70 h 70"/>
              </a:gdLst>
              <a:ahLst/>
              <a:cxnLst>
                <a:cxn ang="0">
                  <a:pos x="395511911" y="353941380"/>
                </a:cxn>
                <a:cxn ang="0">
                  <a:pos x="109525654" y="209965018"/>
                </a:cxn>
                <a:cxn ang="0">
                  <a:pos x="395511911" y="353941380"/>
                </a:cxn>
              </a:cxnLst>
              <a:rect l="txL" t="txT" r="txR" b="txB"/>
              <a:pathLst>
                <a:path w="65" h="70">
                  <a:moveTo>
                    <a:pt x="65" y="59"/>
                  </a:moveTo>
                  <a:cubicBezTo>
                    <a:pt x="65" y="59"/>
                    <a:pt x="36" y="0"/>
                    <a:pt x="18" y="35"/>
                  </a:cubicBezTo>
                  <a:cubicBezTo>
                    <a:pt x="0" y="70"/>
                    <a:pt x="65" y="59"/>
                    <a:pt x="65" y="59"/>
                  </a:cubicBezTo>
                  <a:close/>
                </a:path>
              </a:pathLst>
            </a:custGeom>
            <a:solidFill>
              <a:srgbClr val="07AFBC">
                <a:alpha val="100000"/>
              </a:srgbClr>
            </a:solidFill>
            <a:ln w="9525">
              <a:noFill/>
            </a:ln>
          </p:spPr>
          <p:txBody>
            <a:bodyPr/>
            <a:p>
              <a:endParaRPr lang="zh-CN" altLang="en-US"/>
            </a:p>
          </p:txBody>
        </p:sp>
        <p:sp>
          <p:nvSpPr>
            <p:cNvPr id="6171" name="Freeform 169"/>
            <p:cNvSpPr/>
            <p:nvPr/>
          </p:nvSpPr>
          <p:spPr>
            <a:xfrm>
              <a:off x="539750" y="330200"/>
              <a:ext cx="384175" cy="384175"/>
            </a:xfrm>
            <a:custGeom>
              <a:avLst/>
              <a:gdLst>
                <a:gd name="txL" fmla="*/ 0 w 156"/>
                <a:gd name="txT" fmla="*/ 0 h 156"/>
                <a:gd name="txR" fmla="*/ 156 w 156"/>
                <a:gd name="txB" fmla="*/ 156 h 156"/>
              </a:gdLst>
              <a:ahLst/>
              <a:cxnLst>
                <a:cxn ang="0">
                  <a:pos x="594340889" y="30322736"/>
                </a:cxn>
                <a:cxn ang="0">
                  <a:pos x="946092504" y="151618604"/>
                </a:cxn>
                <a:cxn ang="0">
                  <a:pos x="764151164" y="521564353"/>
                </a:cxn>
                <a:cxn ang="0">
                  <a:pos x="733828429" y="576146755"/>
                </a:cxn>
                <a:cxn ang="0">
                  <a:pos x="545821557" y="946092504"/>
                </a:cxn>
                <a:cxn ang="0">
                  <a:pos x="242586811" y="727762896"/>
                </a:cxn>
                <a:cxn ang="0">
                  <a:pos x="0" y="406334017"/>
                </a:cxn>
                <a:cxn ang="0">
                  <a:pos x="18194134" y="369945749"/>
                </a:cxn>
                <a:cxn ang="0">
                  <a:pos x="175875808" y="66711004"/>
                </a:cxn>
                <a:cxn ang="0">
                  <a:pos x="194069942" y="30322736"/>
                </a:cxn>
                <a:cxn ang="0">
                  <a:pos x="594340889" y="30322736"/>
                </a:cxn>
              </a:cxnLst>
              <a:rect l="txL" t="txT" r="txR" b="txB"/>
              <a:pathLst>
                <a:path w="156" h="156">
                  <a:moveTo>
                    <a:pt x="98" y="5"/>
                  </a:moveTo>
                  <a:cubicBezTo>
                    <a:pt x="136" y="10"/>
                    <a:pt x="156" y="25"/>
                    <a:pt x="156" y="25"/>
                  </a:cubicBezTo>
                  <a:cubicBezTo>
                    <a:pt x="126" y="86"/>
                    <a:pt x="126" y="86"/>
                    <a:pt x="126" y="86"/>
                  </a:cubicBezTo>
                  <a:cubicBezTo>
                    <a:pt x="121" y="95"/>
                    <a:pt x="121" y="95"/>
                    <a:pt x="121" y="95"/>
                  </a:cubicBezTo>
                  <a:cubicBezTo>
                    <a:pt x="90" y="156"/>
                    <a:pt x="90" y="156"/>
                    <a:pt x="90" y="156"/>
                  </a:cubicBezTo>
                  <a:cubicBezTo>
                    <a:pt x="90" y="156"/>
                    <a:pt x="66" y="148"/>
                    <a:pt x="40" y="120"/>
                  </a:cubicBezTo>
                  <a:cubicBezTo>
                    <a:pt x="11" y="89"/>
                    <a:pt x="0" y="67"/>
                    <a:pt x="0" y="67"/>
                  </a:cubicBezTo>
                  <a:cubicBezTo>
                    <a:pt x="3" y="61"/>
                    <a:pt x="3" y="61"/>
                    <a:pt x="3" y="61"/>
                  </a:cubicBezTo>
                  <a:cubicBezTo>
                    <a:pt x="29" y="11"/>
                    <a:pt x="29" y="11"/>
                    <a:pt x="29" y="11"/>
                  </a:cubicBezTo>
                  <a:cubicBezTo>
                    <a:pt x="32" y="5"/>
                    <a:pt x="32" y="5"/>
                    <a:pt x="32" y="5"/>
                  </a:cubicBezTo>
                  <a:cubicBezTo>
                    <a:pt x="32" y="5"/>
                    <a:pt x="56" y="0"/>
                    <a:pt x="98" y="5"/>
                  </a:cubicBezTo>
                  <a:close/>
                </a:path>
              </a:pathLst>
            </a:custGeom>
            <a:solidFill>
              <a:srgbClr val="2F1249">
                <a:alpha val="100000"/>
              </a:srgbClr>
            </a:solidFill>
            <a:ln w="9525">
              <a:noFill/>
            </a:ln>
          </p:spPr>
          <p:txBody>
            <a:bodyPr/>
            <a:p>
              <a:endParaRPr lang="zh-CN" altLang="en-US"/>
            </a:p>
          </p:txBody>
        </p:sp>
        <p:sp>
          <p:nvSpPr>
            <p:cNvPr id="6172" name="Freeform 170"/>
            <p:cNvSpPr/>
            <p:nvPr/>
          </p:nvSpPr>
          <p:spPr>
            <a:xfrm>
              <a:off x="596900" y="398463"/>
              <a:ext cx="157163" cy="173038"/>
            </a:xfrm>
            <a:custGeom>
              <a:avLst/>
              <a:gdLst>
                <a:gd name="txL" fmla="*/ 0 w 64"/>
                <a:gd name="txT" fmla="*/ 0 h 70"/>
                <a:gd name="txR" fmla="*/ 64 w 64"/>
                <a:gd name="txB" fmla="*/ 70 h 70"/>
              </a:gdLst>
              <a:ahLst/>
              <a:cxnLst>
                <a:cxn ang="0">
                  <a:pos x="0" y="67217847"/>
                </a:cxn>
                <a:cxn ang="0">
                  <a:pos x="277395151" y="213872496"/>
                </a:cxn>
                <a:cxn ang="0">
                  <a:pos x="0" y="67217847"/>
                </a:cxn>
              </a:cxnLst>
              <a:rect l="txL" t="txT" r="txR" b="txB"/>
              <a:pathLst>
                <a:path w="64" h="70">
                  <a:moveTo>
                    <a:pt x="0" y="11"/>
                  </a:moveTo>
                  <a:cubicBezTo>
                    <a:pt x="0" y="11"/>
                    <a:pt x="64" y="0"/>
                    <a:pt x="46" y="35"/>
                  </a:cubicBezTo>
                  <a:cubicBezTo>
                    <a:pt x="28" y="70"/>
                    <a:pt x="0" y="11"/>
                    <a:pt x="0" y="11"/>
                  </a:cubicBezTo>
                  <a:close/>
                </a:path>
              </a:pathLst>
            </a:custGeom>
            <a:solidFill>
              <a:srgbClr val="07AFBC">
                <a:alpha val="100000"/>
              </a:srgbClr>
            </a:solidFill>
            <a:ln w="9525">
              <a:noFill/>
            </a:ln>
          </p:spPr>
          <p:txBody>
            <a:bodyPr/>
            <a:p>
              <a:endParaRPr lang="zh-CN" altLang="en-US"/>
            </a:p>
          </p:txBody>
        </p:sp>
        <p:sp>
          <p:nvSpPr>
            <p:cNvPr id="6173" name="Freeform 171"/>
            <p:cNvSpPr/>
            <p:nvPr/>
          </p:nvSpPr>
          <p:spPr>
            <a:xfrm>
              <a:off x="373062" y="258763"/>
              <a:ext cx="246063" cy="236538"/>
            </a:xfrm>
            <a:custGeom>
              <a:avLst/>
              <a:gdLst>
                <a:gd name="txL" fmla="*/ 0 w 155"/>
                <a:gd name="txT" fmla="*/ 0 h 149"/>
                <a:gd name="txR" fmla="*/ 155 w 155"/>
                <a:gd name="txB" fmla="*/ 149 h 149"/>
              </a:gdLst>
              <a:ahLst/>
              <a:cxnLst>
                <a:cxn ang="0">
                  <a:pos x="264617738" y="375504869"/>
                </a:cxn>
                <a:cxn ang="0">
                  <a:pos x="0" y="241935511"/>
                </a:cxn>
                <a:cxn ang="0">
                  <a:pos x="123488701" y="0"/>
                </a:cxn>
                <a:cxn ang="0">
                  <a:pos x="390625806" y="131048402"/>
                </a:cxn>
                <a:cxn ang="0">
                  <a:pos x="264617738" y="375504869"/>
                </a:cxn>
              </a:cxnLst>
              <a:rect l="txL" t="txT" r="txR" b="txB"/>
              <a:pathLst>
                <a:path w="155" h="149">
                  <a:moveTo>
                    <a:pt x="105" y="149"/>
                  </a:moveTo>
                  <a:lnTo>
                    <a:pt x="0" y="96"/>
                  </a:lnTo>
                  <a:lnTo>
                    <a:pt x="49" y="0"/>
                  </a:lnTo>
                  <a:lnTo>
                    <a:pt x="155" y="52"/>
                  </a:lnTo>
                  <a:lnTo>
                    <a:pt x="105" y="149"/>
                  </a:lnTo>
                  <a:close/>
                </a:path>
              </a:pathLst>
            </a:custGeom>
            <a:solidFill>
              <a:srgbClr val="07AFBC">
                <a:alpha val="100000"/>
              </a:srgbClr>
            </a:solidFill>
            <a:ln w="9525">
              <a:noFill/>
            </a:ln>
          </p:spPr>
          <p:txBody>
            <a:bodyPr/>
            <a:p>
              <a:endParaRPr lang="zh-CN" altLang="en-US"/>
            </a:p>
          </p:txBody>
        </p:sp>
      </p:grpSp>
      <p:pic>
        <p:nvPicPr>
          <p:cNvPr id="8261" name="Picture 2"/>
          <p:cNvPicPr>
            <a:picLocks noChangeAspect="1"/>
          </p:cNvPicPr>
          <p:nvPr/>
        </p:nvPicPr>
        <p:blipFill>
          <a:blip r:embed="rId3"/>
          <a:stretch>
            <a:fillRect/>
          </a:stretch>
        </p:blipFill>
        <p:spPr>
          <a:xfrm rot="2349236">
            <a:off x="8070850" y="4162425"/>
            <a:ext cx="800100" cy="779463"/>
          </a:xfrm>
          <a:prstGeom prst="rect">
            <a:avLst/>
          </a:prstGeom>
          <a:noFill/>
          <a:ln w="9525">
            <a:noFill/>
          </a:ln>
        </p:spPr>
      </p:pic>
      <p:sp>
        <p:nvSpPr>
          <p:cNvPr id="8262" name="TextBox 121"/>
          <p:cNvSpPr/>
          <p:nvPr/>
        </p:nvSpPr>
        <p:spPr>
          <a:xfrm>
            <a:off x="5724525" y="300038"/>
            <a:ext cx="2374900" cy="831850"/>
          </a:xfrm>
          <a:prstGeom prst="rect">
            <a:avLst/>
          </a:prstGeom>
          <a:noFill/>
          <a:ln w="9525">
            <a:noFill/>
          </a:ln>
        </p:spPr>
        <p:txBody>
          <a:bodyPr>
            <a:spAutoFit/>
          </a:bodyPr>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63" name="TextBox 122"/>
          <p:cNvSpPr/>
          <p:nvPr/>
        </p:nvSpPr>
        <p:spPr>
          <a:xfrm>
            <a:off x="6813550" y="1858963"/>
            <a:ext cx="2374900" cy="831850"/>
          </a:xfrm>
          <a:prstGeom prst="rect">
            <a:avLst/>
          </a:prstGeom>
          <a:noFill/>
          <a:ln w="9525">
            <a:noFill/>
          </a:ln>
        </p:spPr>
        <p:txBody>
          <a:bodyPr>
            <a:spAutoFit/>
          </a:bodyPr>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Click to add text</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8264" name="组合 123"/>
          <p:cNvGrpSpPr/>
          <p:nvPr/>
        </p:nvGrpSpPr>
        <p:grpSpPr>
          <a:xfrm>
            <a:off x="69850" y="3292475"/>
            <a:ext cx="1800225" cy="1800225"/>
            <a:chOff x="0" y="0"/>
            <a:chExt cx="1920389" cy="1911918"/>
          </a:xfrm>
        </p:grpSpPr>
        <p:pic>
          <p:nvPicPr>
            <p:cNvPr id="6165" name="Picture 222"/>
            <p:cNvPicPr>
              <a:picLocks noChangeAspect="1"/>
            </p:cNvPicPr>
            <p:nvPr/>
          </p:nvPicPr>
          <p:blipFill>
            <a:blip r:embed="rId4"/>
            <a:stretch>
              <a:fillRect/>
            </a:stretch>
          </p:blipFill>
          <p:spPr>
            <a:xfrm>
              <a:off x="0" y="0"/>
              <a:ext cx="1920389" cy="1911918"/>
            </a:xfrm>
            <a:prstGeom prst="rect">
              <a:avLst/>
            </a:prstGeom>
            <a:noFill/>
            <a:ln w="9525">
              <a:noFill/>
            </a:ln>
          </p:spPr>
        </p:pic>
        <p:sp>
          <p:nvSpPr>
            <p:cNvPr id="6166" name="TextBox 125"/>
            <p:cNvSpPr/>
            <p:nvPr/>
          </p:nvSpPr>
          <p:spPr>
            <a:xfrm rot="1424125">
              <a:off x="244476" y="422585"/>
              <a:ext cx="1514940" cy="1013430"/>
            </a:xfrm>
            <a:prstGeom prst="rect">
              <a:avLst/>
            </a:prstGeom>
            <a:noFill/>
            <a:ln w="9525">
              <a:noFill/>
            </a:ln>
          </p:spPr>
          <p:txBody>
            <a:bodyPr>
              <a:spAutoFit/>
            </a:bodyPr>
            <a:p>
              <a:pPr algn="ctr"/>
              <a:r>
                <a:rPr lang="zh-CN" altLang="en-US"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单击</a:t>
              </a:r>
              <a:endPar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pPr algn="ctr"/>
              <a:r>
                <a:rPr lang="zh-CN" altLang="en-US"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输入</a:t>
              </a:r>
              <a:endParaRPr lang="zh-CN" altLang="en-US" dirty="0">
                <a:latin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filter="wheel(2)">
                                      <p:cBhvr>
                                        <p:cTn id="7" dur="200"/>
                                        <p:tgtEl>
                                          <p:spTgt spid="8197"/>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8199"/>
                                        </p:tgtEl>
                                        <p:attrNameLst>
                                          <p:attrName>style.visibility</p:attrName>
                                        </p:attrNameLst>
                                      </p:cBhvr>
                                      <p:to>
                                        <p:strVal val="visible"/>
                                      </p:to>
                                    </p:set>
                                    <p:animEffect filter="wedge">
                                      <p:cBhvr>
                                        <p:cTn id="11" dur="200"/>
                                        <p:tgtEl>
                                          <p:spTgt spid="8199"/>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8198"/>
                                        </p:tgtEl>
                                        <p:attrNameLst>
                                          <p:attrName>style.visibility</p:attrName>
                                        </p:attrNameLst>
                                      </p:cBhvr>
                                      <p:to>
                                        <p:strVal val="visible"/>
                                      </p:to>
                                    </p:set>
                                    <p:anim calcmode="lin" valueType="num">
                                      <p:cBhvr>
                                        <p:cTn id="15" dur="200"/>
                                        <p:tgtEl>
                                          <p:spTgt spid="8198"/>
                                        </p:tgtEl>
                                        <p:attrNameLst>
                                          <p:attrName>ppt_y</p:attrName>
                                        </p:attrNameLst>
                                      </p:cBhvr>
                                      <p:tavLst>
                                        <p:tav tm="0">
                                          <p:val>
                                            <p:strVal val="#ppt_y+#ppt_h*1.125000"/>
                                          </p:val>
                                        </p:tav>
                                        <p:tav tm="100000">
                                          <p:val>
                                            <p:strVal val="#ppt_y"/>
                                          </p:val>
                                        </p:tav>
                                      </p:tavLst>
                                    </p:anim>
                                    <p:animEffect filter="wipe(up)">
                                      <p:cBhvr>
                                        <p:cTn id="16" dur="200"/>
                                        <p:tgtEl>
                                          <p:spTgt spid="8198"/>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8241"/>
                                        </p:tgtEl>
                                        <p:attrNameLst>
                                          <p:attrName>style.visibility</p:attrName>
                                        </p:attrNameLst>
                                      </p:cBhvr>
                                      <p:to>
                                        <p:strVal val="visible"/>
                                      </p:to>
                                    </p:set>
                                    <p:animEffect filter="fade">
                                      <p:cBhvr>
                                        <p:cTn id="20" dur="200"/>
                                        <p:tgtEl>
                                          <p:spTgt spid="8241"/>
                                        </p:tgtEl>
                                      </p:cBhvr>
                                    </p:animEffect>
                                    <p:anim calcmode="lin" valueType="num">
                                      <p:cBhvr>
                                        <p:cTn id="21" dur="200" fill="hold"/>
                                        <p:tgtEl>
                                          <p:spTgt spid="8241"/>
                                        </p:tgtEl>
                                        <p:attrNameLst>
                                          <p:attrName>ppt_x</p:attrName>
                                        </p:attrNameLst>
                                      </p:cBhvr>
                                      <p:tavLst>
                                        <p:tav tm="0">
                                          <p:val>
                                            <p:strVal val="#ppt_x"/>
                                          </p:val>
                                        </p:tav>
                                        <p:tav tm="100000">
                                          <p:val>
                                            <p:strVal val="#ppt_x"/>
                                          </p:val>
                                        </p:tav>
                                      </p:tavLst>
                                    </p:anim>
                                    <p:anim calcmode="lin" valueType="num">
                                      <p:cBhvr>
                                        <p:cTn id="22" dur="200" fill="hold"/>
                                        <p:tgtEl>
                                          <p:spTgt spid="824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242"/>
                                        </p:tgtEl>
                                        <p:attrNameLst>
                                          <p:attrName>style.visibility</p:attrName>
                                        </p:attrNameLst>
                                      </p:cBhvr>
                                      <p:to>
                                        <p:strVal val="visible"/>
                                      </p:to>
                                    </p:set>
                                    <p:animEffect filter="fade">
                                      <p:cBhvr>
                                        <p:cTn id="25" dur="200"/>
                                        <p:tgtEl>
                                          <p:spTgt spid="8242"/>
                                        </p:tgtEl>
                                      </p:cBhvr>
                                    </p:animEffect>
                                    <p:anim calcmode="lin" valueType="num">
                                      <p:cBhvr>
                                        <p:cTn id="26" dur="200" fill="hold"/>
                                        <p:tgtEl>
                                          <p:spTgt spid="8242"/>
                                        </p:tgtEl>
                                        <p:attrNameLst>
                                          <p:attrName>ppt_x</p:attrName>
                                        </p:attrNameLst>
                                      </p:cBhvr>
                                      <p:tavLst>
                                        <p:tav tm="0">
                                          <p:val>
                                            <p:strVal val="#ppt_x"/>
                                          </p:val>
                                        </p:tav>
                                        <p:tav tm="100000">
                                          <p:val>
                                            <p:strVal val="#ppt_x"/>
                                          </p:val>
                                        </p:tav>
                                      </p:tavLst>
                                    </p:anim>
                                    <p:anim calcmode="lin" valueType="num">
                                      <p:cBhvr>
                                        <p:cTn id="27" dur="200" fill="hold"/>
                                        <p:tgtEl>
                                          <p:spTgt spid="824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4" presetClass="entr" presetSubtype="5" fill="hold" nodeType="afterEffect">
                                  <p:stCondLst>
                                    <p:cond delay="0"/>
                                  </p:stCondLst>
                                  <p:childTnLst>
                                    <p:set>
                                      <p:cBhvr>
                                        <p:cTn id="30" dur="1" fill="hold">
                                          <p:stCondLst>
                                            <p:cond delay="0"/>
                                          </p:stCondLst>
                                        </p:cTn>
                                        <p:tgtEl>
                                          <p:spTgt spid="8252"/>
                                        </p:tgtEl>
                                        <p:attrNameLst>
                                          <p:attrName>style.visibility</p:attrName>
                                        </p:attrNameLst>
                                      </p:cBhvr>
                                      <p:to>
                                        <p:strVal val="visible"/>
                                      </p:to>
                                    </p:set>
                                    <p:animEffect filter="randombar(vertical)">
                                      <p:cBhvr>
                                        <p:cTn id="31" dur="200"/>
                                        <p:tgtEl>
                                          <p:spTgt spid="8252"/>
                                        </p:tgtEl>
                                      </p:cBhvr>
                                    </p:animEffect>
                                  </p:childTnLst>
                                </p:cTn>
                              </p:par>
                            </p:childTnLst>
                          </p:cTn>
                        </p:par>
                        <p:par>
                          <p:cTn id="32" fill="hold">
                            <p:stCondLst>
                              <p:cond delay="2500"/>
                            </p:stCondLst>
                            <p:childTnLst>
                              <p:par>
                                <p:cTn id="33" presetID="14" presetClass="entr" presetSubtype="5" fill="hold" nodeType="afterEffect">
                                  <p:stCondLst>
                                    <p:cond delay="0"/>
                                  </p:stCondLst>
                                  <p:childTnLst>
                                    <p:set>
                                      <p:cBhvr>
                                        <p:cTn id="34" dur="1" fill="hold">
                                          <p:stCondLst>
                                            <p:cond delay="0"/>
                                          </p:stCondLst>
                                        </p:cTn>
                                        <p:tgtEl>
                                          <p:spTgt spid="8253"/>
                                        </p:tgtEl>
                                        <p:attrNameLst>
                                          <p:attrName>style.visibility</p:attrName>
                                        </p:attrNameLst>
                                      </p:cBhvr>
                                      <p:to>
                                        <p:strVal val="visible"/>
                                      </p:to>
                                    </p:set>
                                    <p:animEffect filter="randombar(vertical)">
                                      <p:cBhvr>
                                        <p:cTn id="35" dur="200"/>
                                        <p:tgtEl>
                                          <p:spTgt spid="8253"/>
                                        </p:tgtEl>
                                      </p:cBhvr>
                                    </p:animEffect>
                                  </p:childTnLst>
                                </p:cTn>
                              </p:par>
                            </p:childTnLst>
                          </p:cTn>
                        </p:par>
                        <p:par>
                          <p:cTn id="36" fill="hold">
                            <p:stCondLst>
                              <p:cond delay="3000"/>
                            </p:stCondLst>
                            <p:childTnLst>
                              <p:par>
                                <p:cTn id="37" presetID="14" presetClass="entr" presetSubtype="5" fill="hold" nodeType="afterEffect">
                                  <p:stCondLst>
                                    <p:cond delay="0"/>
                                  </p:stCondLst>
                                  <p:childTnLst>
                                    <p:set>
                                      <p:cBhvr>
                                        <p:cTn id="38" dur="1" fill="hold">
                                          <p:stCondLst>
                                            <p:cond delay="0"/>
                                          </p:stCondLst>
                                        </p:cTn>
                                        <p:tgtEl>
                                          <p:spTgt spid="8261"/>
                                        </p:tgtEl>
                                        <p:attrNameLst>
                                          <p:attrName>style.visibility</p:attrName>
                                        </p:attrNameLst>
                                      </p:cBhvr>
                                      <p:to>
                                        <p:strVal val="visible"/>
                                      </p:to>
                                    </p:set>
                                    <p:animEffect filter="randombar(vertical)">
                                      <p:cBhvr>
                                        <p:cTn id="39" dur="200"/>
                                        <p:tgtEl>
                                          <p:spTgt spid="8261"/>
                                        </p:tgtEl>
                                      </p:cBhvr>
                                    </p:animEffect>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8243"/>
                                        </p:tgtEl>
                                        <p:attrNameLst>
                                          <p:attrName>style.visibility</p:attrName>
                                        </p:attrNameLst>
                                      </p:cBhvr>
                                      <p:to>
                                        <p:strVal val="visible"/>
                                      </p:to>
                                    </p:set>
                                    <p:anim calcmode="lin" valueType="num">
                                      <p:cBhvr>
                                        <p:cTn id="43" dur="200"/>
                                        <p:tgtEl>
                                          <p:spTgt spid="8243"/>
                                        </p:tgtEl>
                                        <p:attrNameLst>
                                          <p:attrName>ppt_y</p:attrName>
                                        </p:attrNameLst>
                                      </p:cBhvr>
                                      <p:tavLst>
                                        <p:tav tm="0">
                                          <p:val>
                                            <p:strVal val="#ppt_y-#ppt_h*1.125000"/>
                                          </p:val>
                                        </p:tav>
                                        <p:tav tm="100000">
                                          <p:val>
                                            <p:strVal val="#ppt_y"/>
                                          </p:val>
                                        </p:tav>
                                      </p:tavLst>
                                    </p:anim>
                                    <p:animEffect filter="wipe(down)">
                                      <p:cBhvr>
                                        <p:cTn id="44" dur="200"/>
                                        <p:tgtEl>
                                          <p:spTgt spid="8243"/>
                                        </p:tgtEl>
                                      </p:cBhvr>
                                    </p:animEffect>
                                  </p:childTnLst>
                                </p:cTn>
                              </p:par>
                            </p:childTnLst>
                          </p:cTn>
                        </p:par>
                        <p:par>
                          <p:cTn id="45" fill="hold">
                            <p:stCondLst>
                              <p:cond delay="4000"/>
                            </p:stCondLst>
                            <p:childTnLst>
                              <p:par>
                                <p:cTn id="46" presetID="12" presetClass="entr" presetSubtype="1" fill="hold" nodeType="afterEffect">
                                  <p:stCondLst>
                                    <p:cond delay="0"/>
                                  </p:stCondLst>
                                  <p:childTnLst>
                                    <p:set>
                                      <p:cBhvr>
                                        <p:cTn id="47" dur="1" fill="hold">
                                          <p:stCondLst>
                                            <p:cond delay="0"/>
                                          </p:stCondLst>
                                        </p:cTn>
                                        <p:tgtEl>
                                          <p:spTgt spid="8246"/>
                                        </p:tgtEl>
                                        <p:attrNameLst>
                                          <p:attrName>style.visibility</p:attrName>
                                        </p:attrNameLst>
                                      </p:cBhvr>
                                      <p:to>
                                        <p:strVal val="visible"/>
                                      </p:to>
                                    </p:set>
                                    <p:anim calcmode="lin" valueType="num">
                                      <p:cBhvr>
                                        <p:cTn id="48" dur="200"/>
                                        <p:tgtEl>
                                          <p:spTgt spid="8246"/>
                                        </p:tgtEl>
                                        <p:attrNameLst>
                                          <p:attrName>ppt_y</p:attrName>
                                        </p:attrNameLst>
                                      </p:cBhvr>
                                      <p:tavLst>
                                        <p:tav tm="0">
                                          <p:val>
                                            <p:strVal val="#ppt_y-#ppt_h*1.125000"/>
                                          </p:val>
                                        </p:tav>
                                        <p:tav tm="100000">
                                          <p:val>
                                            <p:strVal val="#ppt_y"/>
                                          </p:val>
                                        </p:tav>
                                      </p:tavLst>
                                    </p:anim>
                                    <p:animEffect filter="wipe(down)">
                                      <p:cBhvr>
                                        <p:cTn id="49" dur="200"/>
                                        <p:tgtEl>
                                          <p:spTgt spid="8246"/>
                                        </p:tgtEl>
                                      </p:cBhvr>
                                    </p:animEffect>
                                  </p:childTnLst>
                                </p:cTn>
                              </p:par>
                              <p:par>
                                <p:cTn id="50" presetID="38" presetClass="entr" presetSubtype="0" accel="50000" fill="hold" grpId="0" nodeType="withEffect">
                                  <p:stCondLst>
                                    <p:cond delay="0"/>
                                  </p:stCondLst>
                                  <p:iterate type="lt">
                                    <p:tmPct val="3000"/>
                                  </p:iterate>
                                  <p:childTnLst>
                                    <p:set>
                                      <p:cBhvr>
                                        <p:cTn id="51" dur="1" fill="hold">
                                          <p:stCondLst>
                                            <p:cond delay="0"/>
                                          </p:stCondLst>
                                        </p:cTn>
                                        <p:tgtEl>
                                          <p:spTgt spid="8196"/>
                                        </p:tgtEl>
                                        <p:attrNameLst>
                                          <p:attrName>style.visibility</p:attrName>
                                        </p:attrNameLst>
                                      </p:cBhvr>
                                      <p:to>
                                        <p:strVal val="visible"/>
                                      </p:to>
                                    </p:set>
                                    <p:set>
                                      <p:cBhvr>
                                        <p:cTn id="52" dur="91" fill="hold">
                                          <p:stCondLst>
                                            <p:cond delay="0"/>
                                          </p:stCondLst>
                                        </p:cTn>
                                        <p:tgtEl>
                                          <p:spTgt spid="8196"/>
                                        </p:tgtEl>
                                        <p:attrNameLst>
                                          <p:attrName>style.rotation</p:attrName>
                                        </p:attrNameLst>
                                      </p:cBhvr>
                                      <p:to>
                                        <p:strVal val="-45.0"/>
                                      </p:to>
                                    </p:set>
                                    <p:anim calcmode="lin" valueType="num">
                                      <p:cBhvr>
                                        <p:cTn id="53" dur="91" fill="hold">
                                          <p:stCondLst>
                                            <p:cond delay="91"/>
                                          </p:stCondLst>
                                        </p:cTn>
                                        <p:tgtEl>
                                          <p:spTgt spid="8196"/>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54" dur="91" fill="hold">
                                          <p:stCondLst>
                                            <p:cond delay="0"/>
                                          </p:stCondLst>
                                        </p:cTn>
                                        <p:tgtEl>
                                          <p:spTgt spid="8196"/>
                                        </p:tgtEl>
                                        <p:attrNameLst>
                                          <p:attrName>ppt_y</p:attrName>
                                        </p:attrNameLst>
                                      </p:cBhvr>
                                      <p:tavLst>
                                        <p:tav tm="0">
                                          <p:val>
                                            <p:strVal val="#ppt_y-1"/>
                                          </p:val>
                                        </p:tav>
                                        <p:tav tm="100000">
                                          <p:val>
                                            <p:strVal val="#ppt_y-(0.354*#ppt_w-0.172*#ppt_h)"/>
                                          </p:val>
                                        </p:tav>
                                      </p:tavLst>
                                    </p:anim>
                                    <p:anim calcmode="lin" valueType="num">
                                      <p:cBhvr>
                                        <p:cTn id="55" dur="31" decel="50000" autoRev="1" fill="hold">
                                          <p:stCondLst>
                                            <p:cond delay="91"/>
                                          </p:stCondLst>
                                        </p:cTn>
                                        <p:tgtEl>
                                          <p:spTgt spid="8196"/>
                                        </p:tgtEl>
                                        <p:attrNameLst>
                                          <p:attrName>ppt_y</p:attrName>
                                        </p:attrNameLst>
                                      </p:cBhvr>
                                      <p:tavLst>
                                        <p:tav tm="0">
                                          <p:val>
                                            <p:strVal val="#ppt_y-(0.354*#ppt_w-0.172*#ppt_h)"/>
                                          </p:val>
                                        </p:tav>
                                        <p:tav tm="100000">
                                          <p:val>
                                            <p:strVal val="#ppt_y-(0.354*#ppt_w-0.172*#ppt_h)-#ppt_h/2"/>
                                          </p:val>
                                        </p:tav>
                                      </p:tavLst>
                                    </p:anim>
                                    <p:anim calcmode="lin" valueType="num">
                                      <p:cBhvr>
                                        <p:cTn id="56" dur="27" fill="hold">
                                          <p:stCondLst>
                                            <p:cond delay="173"/>
                                          </p:stCondLst>
                                        </p:cTn>
                                        <p:tgtEl>
                                          <p:spTgt spid="8196"/>
                                        </p:tgtEl>
                                        <p:attrNameLst>
                                          <p:attrName>ppt_y</p:attrName>
                                        </p:attrNameLst>
                                      </p:cBhvr>
                                      <p:tavLst>
                                        <p:tav tm="0">
                                          <p:val>
                                            <p:strVal val="#ppt_y-(0.354*#ppt_w-0.172*#ppt_h)"/>
                                          </p:val>
                                        </p:tav>
                                        <p:tav tm="100000">
                                          <p:val>
                                            <p:strVal val="#ppt_y"/>
                                          </p:val>
                                        </p:tav>
                                      </p:tavLst>
                                    </p:anim>
                                  </p:childTnLst>
                                </p:cTn>
                              </p:par>
                            </p:childTnLst>
                          </p:cTn>
                        </p:par>
                        <p:par>
                          <p:cTn id="57" fill="hold">
                            <p:stCondLst>
                              <p:cond delay="2026"/>
                            </p:stCondLst>
                            <p:childTnLst>
                              <p:par>
                                <p:cTn id="58" presetID="12" presetClass="entr" presetSubtype="2" fill="hold" nodeType="afterEffect">
                                  <p:stCondLst>
                                    <p:cond delay="0"/>
                                  </p:stCondLst>
                                  <p:childTnLst>
                                    <p:set>
                                      <p:cBhvr>
                                        <p:cTn id="59" dur="1" fill="hold">
                                          <p:stCondLst>
                                            <p:cond delay="0"/>
                                          </p:stCondLst>
                                        </p:cTn>
                                        <p:tgtEl>
                                          <p:spTgt spid="8249"/>
                                        </p:tgtEl>
                                        <p:attrNameLst>
                                          <p:attrName>style.visibility</p:attrName>
                                        </p:attrNameLst>
                                      </p:cBhvr>
                                      <p:to>
                                        <p:strVal val="visible"/>
                                      </p:to>
                                    </p:set>
                                    <p:anim calcmode="lin" valueType="num">
                                      <p:cBhvr>
                                        <p:cTn id="60" dur="200"/>
                                        <p:tgtEl>
                                          <p:spTgt spid="8249"/>
                                        </p:tgtEl>
                                        <p:attrNameLst>
                                          <p:attrName>ppt_x</p:attrName>
                                        </p:attrNameLst>
                                      </p:cBhvr>
                                      <p:tavLst>
                                        <p:tav tm="0">
                                          <p:val>
                                            <p:strVal val="#ppt_x+#ppt_w*1.125000"/>
                                          </p:val>
                                        </p:tav>
                                        <p:tav tm="100000">
                                          <p:val>
                                            <p:strVal val="#ppt_x"/>
                                          </p:val>
                                        </p:tav>
                                      </p:tavLst>
                                    </p:anim>
                                    <p:animEffect filter="wipe(left)">
                                      <p:cBhvr>
                                        <p:cTn id="61" dur="200"/>
                                        <p:tgtEl>
                                          <p:spTgt spid="8249"/>
                                        </p:tgtEl>
                                      </p:cBhvr>
                                    </p:animEffect>
                                  </p:childTnLst>
                                </p:cTn>
                              </p:par>
                              <p:par>
                                <p:cTn id="62" presetID="38" presetClass="entr" presetSubtype="0" accel="50000" fill="hold" grpId="0" nodeType="withEffect">
                                  <p:stCondLst>
                                    <p:cond delay="0"/>
                                  </p:stCondLst>
                                  <p:iterate type="lt">
                                    <p:tmPct val="3000"/>
                                  </p:iterate>
                                  <p:childTnLst>
                                    <p:set>
                                      <p:cBhvr>
                                        <p:cTn id="63" dur="1" fill="hold">
                                          <p:stCondLst>
                                            <p:cond delay="0"/>
                                          </p:stCondLst>
                                        </p:cTn>
                                        <p:tgtEl>
                                          <p:spTgt spid="8262"/>
                                        </p:tgtEl>
                                        <p:attrNameLst>
                                          <p:attrName>style.visibility</p:attrName>
                                        </p:attrNameLst>
                                      </p:cBhvr>
                                      <p:to>
                                        <p:strVal val="visible"/>
                                      </p:to>
                                    </p:set>
                                    <p:set>
                                      <p:cBhvr>
                                        <p:cTn id="64" dur="91" fill="hold">
                                          <p:stCondLst>
                                            <p:cond delay="0"/>
                                          </p:stCondLst>
                                        </p:cTn>
                                        <p:tgtEl>
                                          <p:spTgt spid="8262"/>
                                        </p:tgtEl>
                                        <p:attrNameLst>
                                          <p:attrName>style.rotation</p:attrName>
                                        </p:attrNameLst>
                                      </p:cBhvr>
                                      <p:to>
                                        <p:strVal val="-45.0"/>
                                      </p:to>
                                    </p:set>
                                    <p:anim calcmode="lin" valueType="num">
                                      <p:cBhvr>
                                        <p:cTn id="65" dur="91" fill="hold">
                                          <p:stCondLst>
                                            <p:cond delay="91"/>
                                          </p:stCondLst>
                                        </p:cTn>
                                        <p:tgtEl>
                                          <p:spTgt spid="8262"/>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66" dur="91" fill="hold">
                                          <p:stCondLst>
                                            <p:cond delay="0"/>
                                          </p:stCondLst>
                                        </p:cTn>
                                        <p:tgtEl>
                                          <p:spTgt spid="8262"/>
                                        </p:tgtEl>
                                        <p:attrNameLst>
                                          <p:attrName>ppt_y</p:attrName>
                                        </p:attrNameLst>
                                      </p:cBhvr>
                                      <p:tavLst>
                                        <p:tav tm="0">
                                          <p:val>
                                            <p:strVal val="#ppt_y-1"/>
                                          </p:val>
                                        </p:tav>
                                        <p:tav tm="100000">
                                          <p:val>
                                            <p:strVal val="#ppt_y-(0.354*#ppt_w-0.172*#ppt_h)"/>
                                          </p:val>
                                        </p:tav>
                                      </p:tavLst>
                                    </p:anim>
                                    <p:anim calcmode="lin" valueType="num">
                                      <p:cBhvr>
                                        <p:cTn id="67" dur="31" decel="50000" autoRev="1" fill="hold">
                                          <p:stCondLst>
                                            <p:cond delay="91"/>
                                          </p:stCondLst>
                                        </p:cTn>
                                        <p:tgtEl>
                                          <p:spTgt spid="8262"/>
                                        </p:tgtEl>
                                        <p:attrNameLst>
                                          <p:attrName>ppt_y</p:attrName>
                                        </p:attrNameLst>
                                      </p:cBhvr>
                                      <p:tavLst>
                                        <p:tav tm="0">
                                          <p:val>
                                            <p:strVal val="#ppt_y-(0.354*#ppt_w-0.172*#ppt_h)"/>
                                          </p:val>
                                        </p:tav>
                                        <p:tav tm="100000">
                                          <p:val>
                                            <p:strVal val="#ppt_y-(0.354*#ppt_w-0.172*#ppt_h)-#ppt_h/2"/>
                                          </p:val>
                                        </p:tav>
                                      </p:tavLst>
                                    </p:anim>
                                    <p:anim calcmode="lin" valueType="num">
                                      <p:cBhvr>
                                        <p:cTn id="68" dur="27" fill="hold">
                                          <p:stCondLst>
                                            <p:cond delay="173"/>
                                          </p:stCondLst>
                                        </p:cTn>
                                        <p:tgtEl>
                                          <p:spTgt spid="8262"/>
                                        </p:tgtEl>
                                        <p:attrNameLst>
                                          <p:attrName>ppt_y</p:attrName>
                                        </p:attrNameLst>
                                      </p:cBhvr>
                                      <p:tavLst>
                                        <p:tav tm="0">
                                          <p:val>
                                            <p:strVal val="#ppt_y-(0.354*#ppt_w-0.172*#ppt_h)"/>
                                          </p:val>
                                        </p:tav>
                                        <p:tav tm="100000">
                                          <p:val>
                                            <p:strVal val="#ppt_y"/>
                                          </p:val>
                                        </p:tav>
                                      </p:tavLst>
                                    </p:anim>
                                  </p:childTnLst>
                                </p:cTn>
                              </p:par>
                            </p:childTnLst>
                          </p:cTn>
                        </p:par>
                        <p:par>
                          <p:cTn id="69" fill="hold">
                            <p:stCondLst>
                              <p:cond delay="2652"/>
                            </p:stCondLst>
                            <p:childTnLst>
                              <p:par>
                                <p:cTn id="70" presetID="12" presetClass="entr" presetSubtype="4" fill="hold" nodeType="afterEffect">
                                  <p:stCondLst>
                                    <p:cond delay="0"/>
                                  </p:stCondLst>
                                  <p:childTnLst>
                                    <p:set>
                                      <p:cBhvr>
                                        <p:cTn id="71" dur="1" fill="hold">
                                          <p:stCondLst>
                                            <p:cond delay="0"/>
                                          </p:stCondLst>
                                        </p:cTn>
                                        <p:tgtEl>
                                          <p:spTgt spid="8235"/>
                                        </p:tgtEl>
                                        <p:attrNameLst>
                                          <p:attrName>style.visibility</p:attrName>
                                        </p:attrNameLst>
                                      </p:cBhvr>
                                      <p:to>
                                        <p:strVal val="visible"/>
                                      </p:to>
                                    </p:set>
                                    <p:anim calcmode="lin" valueType="num">
                                      <p:cBhvr>
                                        <p:cTn id="72" dur="200"/>
                                        <p:tgtEl>
                                          <p:spTgt spid="8235"/>
                                        </p:tgtEl>
                                        <p:attrNameLst>
                                          <p:attrName>ppt_y</p:attrName>
                                        </p:attrNameLst>
                                      </p:cBhvr>
                                      <p:tavLst>
                                        <p:tav tm="0">
                                          <p:val>
                                            <p:strVal val="#ppt_y+#ppt_h*1.125000"/>
                                          </p:val>
                                        </p:tav>
                                        <p:tav tm="100000">
                                          <p:val>
                                            <p:strVal val="#ppt_y"/>
                                          </p:val>
                                        </p:tav>
                                      </p:tavLst>
                                    </p:anim>
                                    <p:animEffect filter="wipe(up)">
                                      <p:cBhvr>
                                        <p:cTn id="73" dur="200"/>
                                        <p:tgtEl>
                                          <p:spTgt spid="8235"/>
                                        </p:tgtEl>
                                      </p:cBhvr>
                                    </p:animEffect>
                                  </p:childTnLst>
                                </p:cTn>
                              </p:par>
                              <p:par>
                                <p:cTn id="74" presetID="12" presetClass="entr" presetSubtype="4" fill="hold" nodeType="withEffect">
                                  <p:stCondLst>
                                    <p:cond delay="0"/>
                                  </p:stCondLst>
                                  <p:childTnLst>
                                    <p:set>
                                      <p:cBhvr>
                                        <p:cTn id="75" dur="1" fill="hold">
                                          <p:stCondLst>
                                            <p:cond delay="0"/>
                                          </p:stCondLst>
                                        </p:cTn>
                                        <p:tgtEl>
                                          <p:spTgt spid="8232"/>
                                        </p:tgtEl>
                                        <p:attrNameLst>
                                          <p:attrName>style.visibility</p:attrName>
                                        </p:attrNameLst>
                                      </p:cBhvr>
                                      <p:to>
                                        <p:strVal val="visible"/>
                                      </p:to>
                                    </p:set>
                                    <p:anim calcmode="lin" valueType="num">
                                      <p:cBhvr>
                                        <p:cTn id="76" dur="200"/>
                                        <p:tgtEl>
                                          <p:spTgt spid="8232"/>
                                        </p:tgtEl>
                                        <p:attrNameLst>
                                          <p:attrName>ppt_y</p:attrName>
                                        </p:attrNameLst>
                                      </p:cBhvr>
                                      <p:tavLst>
                                        <p:tav tm="0">
                                          <p:val>
                                            <p:strVal val="#ppt_y+#ppt_h*1.125000"/>
                                          </p:val>
                                        </p:tav>
                                        <p:tav tm="100000">
                                          <p:val>
                                            <p:strVal val="#ppt_y"/>
                                          </p:val>
                                        </p:tav>
                                      </p:tavLst>
                                    </p:anim>
                                    <p:animEffect filter="wipe(up)">
                                      <p:cBhvr>
                                        <p:cTn id="77" dur="200"/>
                                        <p:tgtEl>
                                          <p:spTgt spid="8232"/>
                                        </p:tgtEl>
                                      </p:cBhvr>
                                    </p:animEffect>
                                  </p:childTnLst>
                                </p:cTn>
                              </p:par>
                              <p:par>
                                <p:cTn id="78" presetID="12" presetClass="entr" presetSubtype="4" fill="hold" nodeType="withEffect">
                                  <p:stCondLst>
                                    <p:cond delay="0"/>
                                  </p:stCondLst>
                                  <p:childTnLst>
                                    <p:set>
                                      <p:cBhvr>
                                        <p:cTn id="79" dur="1" fill="hold">
                                          <p:stCondLst>
                                            <p:cond delay="0"/>
                                          </p:stCondLst>
                                        </p:cTn>
                                        <p:tgtEl>
                                          <p:spTgt spid="8238"/>
                                        </p:tgtEl>
                                        <p:attrNameLst>
                                          <p:attrName>style.visibility</p:attrName>
                                        </p:attrNameLst>
                                      </p:cBhvr>
                                      <p:to>
                                        <p:strVal val="visible"/>
                                      </p:to>
                                    </p:set>
                                    <p:anim calcmode="lin" valueType="num">
                                      <p:cBhvr>
                                        <p:cTn id="80" dur="200"/>
                                        <p:tgtEl>
                                          <p:spTgt spid="8238"/>
                                        </p:tgtEl>
                                        <p:attrNameLst>
                                          <p:attrName>ppt_y</p:attrName>
                                        </p:attrNameLst>
                                      </p:cBhvr>
                                      <p:tavLst>
                                        <p:tav tm="0">
                                          <p:val>
                                            <p:strVal val="#ppt_y+#ppt_h*1.125000"/>
                                          </p:val>
                                        </p:tav>
                                        <p:tav tm="100000">
                                          <p:val>
                                            <p:strVal val="#ppt_y"/>
                                          </p:val>
                                        </p:tav>
                                      </p:tavLst>
                                    </p:anim>
                                    <p:animEffect filter="wipe(up)">
                                      <p:cBhvr>
                                        <p:cTn id="81" dur="200"/>
                                        <p:tgtEl>
                                          <p:spTgt spid="8238"/>
                                        </p:tgtEl>
                                      </p:cBhvr>
                                    </p:animEffect>
                                  </p:childTnLst>
                                </p:cTn>
                              </p:par>
                              <p:par>
                                <p:cTn id="82" presetID="38" presetClass="entr" presetSubtype="0" accel="50000" fill="hold" grpId="0" nodeType="withEffect">
                                  <p:stCondLst>
                                    <p:cond delay="0"/>
                                  </p:stCondLst>
                                  <p:iterate type="lt">
                                    <p:tmPct val="3000"/>
                                  </p:iterate>
                                  <p:childTnLst>
                                    <p:set>
                                      <p:cBhvr>
                                        <p:cTn id="83" dur="1" fill="hold">
                                          <p:stCondLst>
                                            <p:cond delay="0"/>
                                          </p:stCondLst>
                                        </p:cTn>
                                        <p:tgtEl>
                                          <p:spTgt spid="8263"/>
                                        </p:tgtEl>
                                        <p:attrNameLst>
                                          <p:attrName>style.visibility</p:attrName>
                                        </p:attrNameLst>
                                      </p:cBhvr>
                                      <p:to>
                                        <p:strVal val="visible"/>
                                      </p:to>
                                    </p:set>
                                    <p:set>
                                      <p:cBhvr>
                                        <p:cTn id="84" dur="91" fill="hold">
                                          <p:stCondLst>
                                            <p:cond delay="0"/>
                                          </p:stCondLst>
                                        </p:cTn>
                                        <p:tgtEl>
                                          <p:spTgt spid="8263"/>
                                        </p:tgtEl>
                                        <p:attrNameLst>
                                          <p:attrName>style.rotation</p:attrName>
                                        </p:attrNameLst>
                                      </p:cBhvr>
                                      <p:to>
                                        <p:strVal val="-45.0"/>
                                      </p:to>
                                    </p:set>
                                    <p:anim calcmode="lin" valueType="num">
                                      <p:cBhvr>
                                        <p:cTn id="85" dur="91" fill="hold">
                                          <p:stCondLst>
                                            <p:cond delay="91"/>
                                          </p:stCondLst>
                                        </p:cTn>
                                        <p:tgtEl>
                                          <p:spTgt spid="8263"/>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86" dur="91" fill="hold">
                                          <p:stCondLst>
                                            <p:cond delay="0"/>
                                          </p:stCondLst>
                                        </p:cTn>
                                        <p:tgtEl>
                                          <p:spTgt spid="8263"/>
                                        </p:tgtEl>
                                        <p:attrNameLst>
                                          <p:attrName>ppt_y</p:attrName>
                                        </p:attrNameLst>
                                      </p:cBhvr>
                                      <p:tavLst>
                                        <p:tav tm="0">
                                          <p:val>
                                            <p:strVal val="#ppt_y-1"/>
                                          </p:val>
                                        </p:tav>
                                        <p:tav tm="100000">
                                          <p:val>
                                            <p:strVal val="#ppt_y-(0.354*#ppt_w-0.172*#ppt_h)"/>
                                          </p:val>
                                        </p:tav>
                                      </p:tavLst>
                                    </p:anim>
                                    <p:anim calcmode="lin" valueType="num">
                                      <p:cBhvr>
                                        <p:cTn id="87" dur="31" decel="50000" autoRev="1" fill="hold">
                                          <p:stCondLst>
                                            <p:cond delay="91"/>
                                          </p:stCondLst>
                                        </p:cTn>
                                        <p:tgtEl>
                                          <p:spTgt spid="8263"/>
                                        </p:tgtEl>
                                        <p:attrNameLst>
                                          <p:attrName>ppt_y</p:attrName>
                                        </p:attrNameLst>
                                      </p:cBhvr>
                                      <p:tavLst>
                                        <p:tav tm="0">
                                          <p:val>
                                            <p:strVal val="#ppt_y-(0.354*#ppt_w-0.172*#ppt_h)"/>
                                          </p:val>
                                        </p:tav>
                                        <p:tav tm="100000">
                                          <p:val>
                                            <p:strVal val="#ppt_y-(0.354*#ppt_w-0.172*#ppt_h)-#ppt_h/2"/>
                                          </p:val>
                                        </p:tav>
                                      </p:tavLst>
                                    </p:anim>
                                    <p:anim calcmode="lin" valueType="num">
                                      <p:cBhvr>
                                        <p:cTn id="88" dur="27" fill="hold">
                                          <p:stCondLst>
                                            <p:cond delay="173"/>
                                          </p:stCondLst>
                                        </p:cTn>
                                        <p:tgtEl>
                                          <p:spTgt spid="8263"/>
                                        </p:tgtEl>
                                        <p:attrNameLst>
                                          <p:attrName>ppt_y</p:attrName>
                                        </p:attrNameLst>
                                      </p:cBhvr>
                                      <p:tavLst>
                                        <p:tav tm="0">
                                          <p:val>
                                            <p:strVal val="#ppt_y-(0.354*#ppt_w-0.172*#ppt_h)"/>
                                          </p:val>
                                        </p:tav>
                                        <p:tav tm="100000">
                                          <p:val>
                                            <p:strVal val="#ppt_y"/>
                                          </p:val>
                                        </p:tav>
                                      </p:tavLst>
                                    </p:anim>
                                  </p:childTnLst>
                                </p:cTn>
                              </p:par>
                            </p:childTnLst>
                          </p:cTn>
                        </p:par>
                        <p:par>
                          <p:cTn id="89" fill="hold">
                            <p:stCondLst>
                              <p:cond delay="3278"/>
                            </p:stCondLst>
                            <p:childTnLst>
                              <p:par>
                                <p:cTn id="90" presetID="52" presetClass="entr" presetSubtype="0" fill="hold" nodeType="afterEffect">
                                  <p:stCondLst>
                                    <p:cond delay="0"/>
                                  </p:stCondLst>
                                  <p:childTnLst>
                                    <p:set>
                                      <p:cBhvr>
                                        <p:cTn id="91" dur="1" fill="hold">
                                          <p:stCondLst>
                                            <p:cond delay="0"/>
                                          </p:stCondLst>
                                        </p:cTn>
                                        <p:tgtEl>
                                          <p:spTgt spid="8264"/>
                                        </p:tgtEl>
                                        <p:attrNameLst>
                                          <p:attrName>style.visibility</p:attrName>
                                        </p:attrNameLst>
                                      </p:cBhvr>
                                      <p:to>
                                        <p:strVal val="visible"/>
                                      </p:to>
                                    </p:set>
                                    <p:animScale>
                                      <p:cBhvr>
                                        <p:cTn id="92" dur="500" decel="50000" fill="hold">
                                          <p:stCondLst>
                                            <p:cond delay="0"/>
                                          </p:stCondLst>
                                        </p:cTn>
                                        <p:tgtEl>
                                          <p:spTgt spid="82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500" decel="50000" fill="hold">
                                          <p:stCondLst>
                                            <p:cond delay="0"/>
                                          </p:stCondLst>
                                        </p:cTn>
                                        <p:tgtEl>
                                          <p:spTgt spid="8264"/>
                                        </p:tgtEl>
                                        <p:attrNameLst>
                                          <p:attrName>ppt_x</p:attrName>
                                          <p:attrName>ppt_y</p:attrName>
                                        </p:attrNameLst>
                                      </p:cBhvr>
                                    </p:animMotion>
                                    <p:animEffect filter="fade">
                                      <p:cBhvr>
                                        <p:cTn id="94" dur="500"/>
                                        <p:tgtEl>
                                          <p:spTgt spid="8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ldLvl="0"/>
      <p:bldP spid="8197" grpId="0" bldLvl="0" animBg="1"/>
      <p:bldP spid="8241" grpId="0" bldLvl="0"/>
      <p:bldP spid="8242" grpId="0" bldLvl="0"/>
      <p:bldP spid="8262" grpId="0" bldLvl="0"/>
      <p:bldP spid="826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矩形 14"/>
          <p:cNvSpPr/>
          <p:nvPr/>
        </p:nvSpPr>
        <p:spPr>
          <a:xfrm flipH="1">
            <a:off x="0" y="835025"/>
            <a:ext cx="9144000" cy="4905375"/>
          </a:xfrm>
          <a:prstGeom prst="rect">
            <a:avLst/>
          </a:prstGeom>
          <a:solidFill>
            <a:srgbClr val="4BACC6"/>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7171" name="矩形 19"/>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21" name="等腰三角形 6"/>
          <p:cNvSpPr/>
          <p:nvPr/>
        </p:nvSpPr>
        <p:spPr>
          <a:xfrm rot="-7983765" flipH="1">
            <a:off x="3663950" y="20638"/>
            <a:ext cx="5197475" cy="9434512"/>
          </a:xfrm>
          <a:custGeom>
            <a:avLst/>
            <a:gdLst>
              <a:gd name="txL" fmla="*/ 0 w 4894545"/>
              <a:gd name="txT" fmla="*/ 0 h 8914220"/>
              <a:gd name="txR" fmla="*/ 4894545 w 4894545"/>
              <a:gd name="txB" fmla="*/ 8914220 h 8914220"/>
            </a:gdLst>
            <a:ahLst/>
            <a:cxnLst>
              <a:cxn ang="0">
                <a:pos x="2038036" y="9434513"/>
              </a:cxn>
              <a:cxn ang="0">
                <a:pos x="2251566" y="6320919"/>
              </a:cxn>
              <a:cxn ang="0">
                <a:pos x="760407" y="5912551"/>
              </a:cxn>
              <a:cxn ang="0">
                <a:pos x="1275267" y="4191598"/>
              </a:cxn>
              <a:cxn ang="0">
                <a:pos x="0" y="4191598"/>
              </a:cxn>
              <a:cxn ang="0">
                <a:pos x="127171" y="0"/>
              </a:cxn>
              <a:cxn ang="0">
                <a:pos x="4052628" y="4191598"/>
              </a:cxn>
              <a:cxn ang="0">
                <a:pos x="2878129" y="4191598"/>
              </a:cxn>
              <a:cxn ang="0">
                <a:pos x="5197475" y="6665099"/>
              </a:cxn>
              <a:cxn ang="0">
                <a:pos x="2038036" y="9434513"/>
              </a:cxn>
            </a:cxnLst>
            <a:rect l="txL" t="txT" r="txR" b="txB"/>
            <a:pathLst>
              <a:path w="4894545" h="8914220">
                <a:moveTo>
                  <a:pt x="1919251" y="8914220"/>
                </a:moveTo>
                <a:lnTo>
                  <a:pt x="2120336" y="5972334"/>
                </a:lnTo>
                <a:lnTo>
                  <a:pt x="716087" y="5586487"/>
                </a:lnTo>
                <a:lnTo>
                  <a:pt x="1200939" y="3960440"/>
                </a:lnTo>
                <a:lnTo>
                  <a:pt x="0" y="3960440"/>
                </a:lnTo>
                <a:lnTo>
                  <a:pt x="119759" y="0"/>
                </a:lnTo>
                <a:lnTo>
                  <a:pt x="3816424" y="3960440"/>
                </a:lnTo>
                <a:lnTo>
                  <a:pt x="2710380" y="3960440"/>
                </a:lnTo>
                <a:lnTo>
                  <a:pt x="4894545" y="6297533"/>
                </a:lnTo>
                <a:lnTo>
                  <a:pt x="1919251" y="8914220"/>
                </a:lnTo>
                <a:close/>
              </a:path>
            </a:pathLst>
          </a:custGeom>
          <a:solidFill>
            <a:srgbClr val="E6FA6F">
              <a:alpha val="100000"/>
            </a:srgbClr>
          </a:solidFill>
          <a:ln w="9525">
            <a:noFill/>
          </a:ln>
        </p:spPr>
        <p:txBody>
          <a:bodyPr/>
          <a:p>
            <a:endParaRPr lang="zh-CN" altLang="en-US"/>
          </a:p>
        </p:txBody>
      </p:sp>
      <p:sp>
        <p:nvSpPr>
          <p:cNvPr id="9222" name="TextBox 5"/>
          <p:cNvSpPr/>
          <p:nvPr/>
        </p:nvSpPr>
        <p:spPr>
          <a:xfrm>
            <a:off x="6819900" y="3508375"/>
            <a:ext cx="1800225" cy="830263"/>
          </a:xfrm>
          <a:prstGeom prst="rect">
            <a:avLst/>
          </a:prstGeom>
          <a:noFill/>
          <a:ln w="9525">
            <a:noFill/>
          </a:ln>
        </p:spPr>
        <p:txBody>
          <a:bodyPr>
            <a:spAutoFit/>
          </a:bodyPr>
          <a:p>
            <a:r>
              <a:rPr lang="en-US" altLang="zh-CN" sz="4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Time</a:t>
            </a:r>
            <a:endParaRPr lang="zh-CN" altLang="en-US" sz="4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23" name="TextBox 6"/>
          <p:cNvSpPr/>
          <p:nvPr/>
        </p:nvSpPr>
        <p:spPr>
          <a:xfrm>
            <a:off x="641350" y="1270000"/>
            <a:ext cx="4797425" cy="1076325"/>
          </a:xfrm>
          <a:prstGeom prst="rect">
            <a:avLst/>
          </a:prstGeom>
          <a:noFill/>
          <a:ln w="9525">
            <a:noFill/>
          </a:ln>
        </p:spPr>
        <p:txBody>
          <a:bodyPr>
            <a:spAutoFit/>
          </a:bodyPr>
          <a:p>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既可以是用来放置各种实物的实际的文件夹或者篮子，也需要有用来记录各种事项的纸张或</a:t>
            </a: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PDA</a:t>
            </a: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。收集的关键在于把一切赶出你的大脑，记录下所有的工作。</a:t>
            </a:r>
            <a:endParaRPr lang="zh-CN" altLang="en-US" dirty="0">
              <a:latin typeface="Arial" panose="020B0604020202020204" pitchFamily="34" charset="0"/>
            </a:endParaRPr>
          </a:p>
        </p:txBody>
      </p:sp>
      <p:sp>
        <p:nvSpPr>
          <p:cNvPr id="9224" name="TextBox 7"/>
          <p:cNvSpPr/>
          <p:nvPr/>
        </p:nvSpPr>
        <p:spPr>
          <a:xfrm>
            <a:off x="6264275" y="4310063"/>
            <a:ext cx="3060700" cy="831850"/>
          </a:xfrm>
          <a:prstGeom prst="rect">
            <a:avLst/>
          </a:prstGeom>
          <a:noFill/>
          <a:ln w="9525">
            <a:noFill/>
          </a:ln>
        </p:spPr>
        <p:txBody>
          <a:bodyPr>
            <a:spAutoFit/>
          </a:bodyPr>
          <a:p>
            <a:r>
              <a:rPr lang="en-US" altLang="zh-CN" sz="4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65286,12</a:t>
            </a:r>
            <a:endParaRPr lang="zh-CN" altLang="en-US" sz="4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25" name="矩形 8"/>
          <p:cNvSpPr/>
          <p:nvPr/>
        </p:nvSpPr>
        <p:spPr>
          <a:xfrm>
            <a:off x="649288" y="835025"/>
            <a:ext cx="1584325" cy="830263"/>
          </a:xfrm>
          <a:prstGeom prst="rect">
            <a:avLst/>
          </a:prstGeom>
          <a:noFill/>
          <a:ln w="9525">
            <a:noFill/>
          </a:ln>
        </p:spPr>
        <p:txBody>
          <a:bodyPr>
            <a:spAutoFit/>
          </a:bodyPr>
          <a:p>
            <a:r>
              <a:rPr lang="en-US" altLang="zh-CN" sz="4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Inbox </a:t>
            </a:r>
            <a:endParaRPr lang="zh-CN" altLang="en-US" sz="4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9226" name="组合 9"/>
          <p:cNvGrpSpPr/>
          <p:nvPr/>
        </p:nvGrpSpPr>
        <p:grpSpPr>
          <a:xfrm>
            <a:off x="5919788" y="1836738"/>
            <a:ext cx="1344612" cy="538162"/>
            <a:chOff x="0" y="0"/>
            <a:chExt cx="1344724" cy="538609"/>
          </a:xfrm>
        </p:grpSpPr>
        <p:sp>
          <p:nvSpPr>
            <p:cNvPr id="7180" name="直接连接符 10"/>
            <p:cNvSpPr/>
            <p:nvPr/>
          </p:nvSpPr>
          <p:spPr>
            <a:xfrm flipV="1">
              <a:off x="0" y="0"/>
              <a:ext cx="457200" cy="538609"/>
            </a:xfrm>
            <a:prstGeom prst="line">
              <a:avLst/>
            </a:prstGeom>
            <a:ln w="38100" cap="flat" cmpd="sng">
              <a:solidFill>
                <a:srgbClr val="E6FA6F"/>
              </a:solidFill>
              <a:prstDash val="solid"/>
              <a:bevel/>
              <a:headEnd type="none" w="med" len="med"/>
              <a:tailEnd type="none" w="med" len="med"/>
            </a:ln>
          </p:spPr>
        </p:sp>
        <p:sp>
          <p:nvSpPr>
            <p:cNvPr id="7181" name="直接连接符 11"/>
            <p:cNvSpPr/>
            <p:nvPr/>
          </p:nvSpPr>
          <p:spPr>
            <a:xfrm>
              <a:off x="457200" y="0"/>
              <a:ext cx="887524" cy="1"/>
            </a:xfrm>
            <a:prstGeom prst="line">
              <a:avLst/>
            </a:prstGeom>
            <a:ln w="38100" cap="flat" cmpd="sng">
              <a:solidFill>
                <a:srgbClr val="E6FA6F"/>
              </a:solidFill>
              <a:prstDash val="solid"/>
              <a:bevel/>
              <a:headEnd type="none" w="med" len="med"/>
              <a:tailEnd type="none" w="med" len="med"/>
            </a:ln>
          </p:spPr>
        </p:sp>
      </p:grpSp>
      <p:sp>
        <p:nvSpPr>
          <p:cNvPr id="9229" name="矩形 12"/>
          <p:cNvSpPr/>
          <p:nvPr/>
        </p:nvSpPr>
        <p:spPr>
          <a:xfrm>
            <a:off x="6419850" y="1238250"/>
            <a:ext cx="920750" cy="584200"/>
          </a:xfrm>
          <a:prstGeom prst="rect">
            <a:avLst/>
          </a:prstGeom>
          <a:noFill/>
          <a:ln w="9525">
            <a:noFill/>
          </a:ln>
        </p:spPr>
        <p:txBody>
          <a:bodyPr wrap="none">
            <a:spAutoFit/>
          </a:bodyPr>
          <a:p>
            <a:r>
              <a:rPr lang="en-US" altLang="zh-CN" sz="3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50%</a:t>
            </a:r>
            <a:endParaRPr lang="zh-CN" altLang="en-US" sz="4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7179" name="图片 15"/>
          <p:cNvPicPr>
            <a:picLocks noChangeAspect="1"/>
          </p:cNvPicPr>
          <p:nvPr/>
        </p:nvPicPr>
        <p:blipFill>
          <a:blip r:embed="rId1"/>
          <a:stretch>
            <a:fillRect/>
          </a:stretch>
        </p:blipFill>
        <p:spPr>
          <a:xfrm rot="-3384942" flipH="1">
            <a:off x="1274763" y="3122613"/>
            <a:ext cx="1762125" cy="1754187"/>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ppt_x</p:attrName>
                                        </p:attrNameLst>
                                      </p:cBhvr>
                                      <p:tavLst>
                                        <p:tav tm="0">
                                          <p:val>
                                            <p:strVal val="0-#ppt_w/2"/>
                                          </p:val>
                                        </p:tav>
                                        <p:tav tm="100000">
                                          <p:val>
                                            <p:strVal val="#ppt_x"/>
                                          </p:val>
                                        </p:tav>
                                      </p:tavLst>
                                    </p:anim>
                                    <p:anim calcmode="lin" valueType="num">
                                      <p:cBhvr>
                                        <p:cTn id="8" dur="500" fill="hold"/>
                                        <p:tgtEl>
                                          <p:spTgt spid="92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wd">
                                    <p:tmPct val="5000"/>
                                  </p:iterate>
                                  <p:childTnLst>
                                    <p:set>
                                      <p:cBhvr>
                                        <p:cTn id="11" dur="1" fill="hold">
                                          <p:stCondLst>
                                            <p:cond delay="0"/>
                                          </p:stCondLst>
                                        </p:cTn>
                                        <p:tgtEl>
                                          <p:spTgt spid="9223"/>
                                        </p:tgtEl>
                                        <p:attrNameLst>
                                          <p:attrName>style.visibility</p:attrName>
                                        </p:attrNameLst>
                                      </p:cBhvr>
                                      <p:to>
                                        <p:strVal val="visible"/>
                                      </p:to>
                                    </p:set>
                                    <p:anim calcmode="lin" valueType="num">
                                      <p:cBhvr>
                                        <p:cTn id="12" dur="500" fill="hold"/>
                                        <p:tgtEl>
                                          <p:spTgt spid="922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223"/>
                                        </p:tgtEl>
                                        <p:attrNameLst>
                                          <p:attrName>ppt_y</p:attrName>
                                        </p:attrNameLst>
                                      </p:cBhvr>
                                      <p:tavLst>
                                        <p:tav tm="0">
                                          <p:val>
                                            <p:strVal val="#ppt_y"/>
                                          </p:val>
                                        </p:tav>
                                        <p:tav tm="100000">
                                          <p:val>
                                            <p:strVal val="#ppt_y"/>
                                          </p:val>
                                        </p:tav>
                                      </p:tavLst>
                                    </p:anim>
                                    <p:anim calcmode="lin" valueType="num">
                                      <p:cBhvr>
                                        <p:cTn id="14" dur="500" fill="hold"/>
                                        <p:tgtEl>
                                          <p:spTgt spid="922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223"/>
                                        </p:tgtEl>
                                        <p:attrNameLst>
                                          <p:attrName>ppt_w</p:attrName>
                                        </p:attrNameLst>
                                      </p:cBhvr>
                                      <p:tavLst>
                                        <p:tav tm="0">
                                          <p:val>
                                            <p:strVal val="#ppt_w/10"/>
                                          </p:val>
                                        </p:tav>
                                        <p:tav tm="50000">
                                          <p:val>
                                            <p:strVal val="#ppt_w+.01"/>
                                          </p:val>
                                        </p:tav>
                                        <p:tav tm="100000">
                                          <p:val>
                                            <p:strVal val="#ppt_w"/>
                                          </p:val>
                                        </p:tav>
                                      </p:tavLst>
                                    </p:anim>
                                    <p:animEffect filter="fade">
                                      <p:cBhvr>
                                        <p:cTn id="16" dur="500" tmFilter="0,0; .5, 1; 1, 1"/>
                                        <p:tgtEl>
                                          <p:spTgt spid="9223"/>
                                        </p:tgtEl>
                                      </p:cBhvr>
                                    </p:animEffect>
                                  </p:childTnLst>
                                </p:cTn>
                              </p:par>
                              <p:par>
                                <p:cTn id="17" presetID="37" presetClass="entr" presetSubtype="0" fill="hold" nodeType="withEffect">
                                  <p:stCondLst>
                                    <p:cond delay="0"/>
                                  </p:stCondLst>
                                  <p:childTnLst>
                                    <p:set>
                                      <p:cBhvr>
                                        <p:cTn id="18" dur="1" fill="hold">
                                          <p:stCondLst>
                                            <p:cond delay="0"/>
                                          </p:stCondLst>
                                        </p:cTn>
                                        <p:tgtEl>
                                          <p:spTgt spid="9221"/>
                                        </p:tgtEl>
                                        <p:attrNameLst>
                                          <p:attrName>style.visibility</p:attrName>
                                        </p:attrNameLst>
                                      </p:cBhvr>
                                      <p:to>
                                        <p:strVal val="visible"/>
                                      </p:to>
                                    </p:set>
                                    <p:animEffect filter="fade">
                                      <p:cBhvr>
                                        <p:cTn id="19" dur="1000"/>
                                        <p:tgtEl>
                                          <p:spTgt spid="9221"/>
                                        </p:tgtEl>
                                      </p:cBhvr>
                                    </p:animEffect>
                                    <p:anim calcmode="lin" valueType="num">
                                      <p:cBhvr>
                                        <p:cTn id="20" dur="1000" fill="hold"/>
                                        <p:tgtEl>
                                          <p:spTgt spid="9221"/>
                                        </p:tgtEl>
                                        <p:attrNameLst>
                                          <p:attrName>ppt_x</p:attrName>
                                        </p:attrNameLst>
                                      </p:cBhvr>
                                      <p:tavLst>
                                        <p:tav tm="0">
                                          <p:val>
                                            <p:strVal val="#ppt_x"/>
                                          </p:val>
                                        </p:tav>
                                        <p:tav tm="100000">
                                          <p:val>
                                            <p:strVal val="#ppt_x"/>
                                          </p:val>
                                        </p:tav>
                                      </p:tavLst>
                                    </p:anim>
                                    <p:anim calcmode="lin" valueType="num">
                                      <p:cBhvr>
                                        <p:cTn id="21" dur="900" decel="100000" fill="hold"/>
                                        <p:tgtEl>
                                          <p:spTgt spid="92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221"/>
                                        </p:tgtEl>
                                        <p:attrNameLst>
                                          <p:attrName>ppt_y</p:attrName>
                                        </p:attrNameLst>
                                      </p:cBhvr>
                                      <p:tavLst>
                                        <p:tav tm="0">
                                          <p:val>
                                            <p:strVal val="#ppt_y-.03"/>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9226"/>
                                        </p:tgtEl>
                                        <p:attrNameLst>
                                          <p:attrName>style.visibility</p:attrName>
                                        </p:attrNameLst>
                                      </p:cBhvr>
                                      <p:to>
                                        <p:strVal val="visible"/>
                                      </p:to>
                                    </p:set>
                                    <p:animEffect filter="fade">
                                      <p:cBhvr>
                                        <p:cTn id="25" dur="1000"/>
                                        <p:tgtEl>
                                          <p:spTgt spid="9226"/>
                                        </p:tgtEl>
                                      </p:cBhvr>
                                    </p:animEffect>
                                    <p:anim calcmode="lin" valueType="num">
                                      <p:cBhvr>
                                        <p:cTn id="26" dur="1000" fill="hold"/>
                                        <p:tgtEl>
                                          <p:spTgt spid="9226"/>
                                        </p:tgtEl>
                                        <p:attrNameLst>
                                          <p:attrName>ppt_x</p:attrName>
                                        </p:attrNameLst>
                                      </p:cBhvr>
                                      <p:tavLst>
                                        <p:tav tm="0">
                                          <p:val>
                                            <p:strVal val="#ppt_x"/>
                                          </p:val>
                                        </p:tav>
                                        <p:tav tm="100000">
                                          <p:val>
                                            <p:strVal val="#ppt_x"/>
                                          </p:val>
                                        </p:tav>
                                      </p:tavLst>
                                    </p:anim>
                                    <p:anim calcmode="lin" valueType="num">
                                      <p:cBhvr>
                                        <p:cTn id="27" dur="1000" fill="hold"/>
                                        <p:tgtEl>
                                          <p:spTgt spid="9226"/>
                                        </p:tgtEl>
                                        <p:attrNameLst>
                                          <p:attrName>ppt_y</p:attrName>
                                        </p:attrNameLst>
                                      </p:cBhvr>
                                      <p:tavLst>
                                        <p:tav tm="0">
                                          <p:val>
                                            <p:strVal val="#ppt_y-.1"/>
                                          </p:val>
                                        </p:tav>
                                        <p:tav tm="100000">
                                          <p:val>
                                            <p:strVal val="#ppt_y"/>
                                          </p:val>
                                        </p:tav>
                                      </p:tavLst>
                                    </p:anim>
                                  </p:childTnLst>
                                </p:cTn>
                              </p:par>
                            </p:childTnLst>
                          </p:cTn>
                        </p:par>
                        <p:par>
                          <p:cTn id="28" fill="hold">
                            <p:stCondLst>
                              <p:cond delay="3075"/>
                            </p:stCondLst>
                            <p:childTnLst>
                              <p:par>
                                <p:cTn id="29" presetID="26" presetClass="entr" presetSubtype="0" fill="hold" grpId="0" nodeType="afterEffect">
                                  <p:stCondLst>
                                    <p:cond delay="0"/>
                                  </p:stCondLst>
                                  <p:childTnLst>
                                    <p:set>
                                      <p:cBhvr>
                                        <p:cTn id="30" dur="1" fill="hold">
                                          <p:stCondLst>
                                            <p:cond delay="0"/>
                                          </p:stCondLst>
                                        </p:cTn>
                                        <p:tgtEl>
                                          <p:spTgt spid="9229"/>
                                        </p:tgtEl>
                                        <p:attrNameLst>
                                          <p:attrName>style.visibility</p:attrName>
                                        </p:attrNameLst>
                                      </p:cBhvr>
                                      <p:to>
                                        <p:strVal val="visible"/>
                                      </p:to>
                                    </p:set>
                                    <p:animEffect filter="wipe(down)">
                                      <p:cBhvr>
                                        <p:cTn id="31" dur="145">
                                          <p:stCondLst>
                                            <p:cond delay="0"/>
                                          </p:stCondLst>
                                        </p:cTn>
                                        <p:tgtEl>
                                          <p:spTgt spid="9229"/>
                                        </p:tgtEl>
                                      </p:cBhvr>
                                    </p:animEffect>
                                    <p:anim calcmode="lin" valueType="num">
                                      <p:cBhvr>
                                        <p:cTn id="32" dur="456" tmFilter="0,0; 0.14,0.36; 0.43,0.73; 0.71,0.91; 1.0,1.0">
                                          <p:stCondLst>
                                            <p:cond delay="0"/>
                                          </p:stCondLst>
                                        </p:cTn>
                                        <p:tgtEl>
                                          <p:spTgt spid="9229"/>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9229"/>
                                        </p:tgtEl>
                                        <p:attrNameLst>
                                          <p:attrName>ppt_y</p:attrName>
                                        </p:attrNameLst>
                                      </p:cBhvr>
                                      <p:tavLst>
                                        <p:tav tm="0" fmla="#ppt_y-sin(pi*$)/3">
                                          <p:val>
                                            <p:fltVal val="0.500000"/>
                                          </p:val>
                                        </p:tav>
                                        <p:tav tm="100000">
                                          <p:val>
                                            <p:fltVal val="1.000000"/>
                                          </p:val>
                                        </p:tav>
                                      </p:tavLst>
                                    </p:anim>
                                    <p:anim calcmode="lin" valueType="num">
                                      <p:cBhvr>
                                        <p:cTn id="34" dur="166" tmFilter="0, 0; 0.125,0.2665; 0.25,0.4; 0.375,0.465; 0.5,0.5;  0.625,0.535; 0.75,0.6; 0.875,0.7335; 1,1">
                                          <p:stCondLst>
                                            <p:cond delay="166"/>
                                          </p:stCondLst>
                                        </p:cTn>
                                        <p:tgtEl>
                                          <p:spTgt spid="9229"/>
                                        </p:tgtEl>
                                        <p:attrNameLst>
                                          <p:attrName>ppt_y</p:attrName>
                                        </p:attrNameLst>
                                      </p:cBhvr>
                                      <p:tavLst>
                                        <p:tav tm="0" fmla="#ppt_y-sin(pi*$)/9">
                                          <p:val>
                                            <p:fltVal val="0.000000"/>
                                          </p:val>
                                        </p:tav>
                                        <p:tav tm="100000">
                                          <p:val>
                                            <p:fltVal val="1.000000"/>
                                          </p:val>
                                        </p:tav>
                                      </p:tavLst>
                                    </p:anim>
                                    <p:anim calcmode="lin" valueType="num">
                                      <p:cBhvr>
                                        <p:cTn id="35" dur="83" tmFilter="0, 0; 0.125,0.2665; 0.25,0.4; 0.375,0.465; 0.5,0.5;  0.625,0.535; 0.75,0.6; 0.875,0.7335; 1,1">
                                          <p:stCondLst>
                                            <p:cond delay="331"/>
                                          </p:stCondLst>
                                        </p:cTn>
                                        <p:tgtEl>
                                          <p:spTgt spid="9229"/>
                                        </p:tgtEl>
                                        <p:attrNameLst>
                                          <p:attrName>ppt_y</p:attrName>
                                        </p:attrNameLst>
                                      </p:cBhvr>
                                      <p:tavLst>
                                        <p:tav tm="0" fmla="#ppt_y-sin(pi*$)/27">
                                          <p:val>
                                            <p:fltVal val="0.000000"/>
                                          </p:val>
                                        </p:tav>
                                        <p:tav tm="100000">
                                          <p:val>
                                            <p:fltVal val="1.000000"/>
                                          </p:val>
                                        </p:tav>
                                      </p:tavLst>
                                    </p:anim>
                                    <p:anim calcmode="lin" valueType="num">
                                      <p:cBhvr>
                                        <p:cTn id="36" dur="41" tmFilter="0, 0; 0.125,0.2665; 0.25,0.4; 0.375,0.465; 0.5,0.5;  0.625,0.535; 0.75,0.6; 0.875,0.7335; 1,1">
                                          <p:stCondLst>
                                            <p:cond delay="414"/>
                                          </p:stCondLst>
                                        </p:cTn>
                                        <p:tgtEl>
                                          <p:spTgt spid="9229"/>
                                        </p:tgtEl>
                                        <p:attrNameLst>
                                          <p:attrName>ppt_y</p:attrName>
                                        </p:attrNameLst>
                                      </p:cBhvr>
                                      <p:tavLst>
                                        <p:tav tm="0" fmla="#ppt_y-sin(pi*$)/81">
                                          <p:val>
                                            <p:fltVal val="0.000000"/>
                                          </p:val>
                                        </p:tav>
                                        <p:tav tm="100000">
                                          <p:val>
                                            <p:fltVal val="1.000000"/>
                                          </p:val>
                                        </p:tav>
                                      </p:tavLst>
                                    </p:anim>
                                    <p:animScale>
                                      <p:cBhvr>
                                        <p:cTn id="37" dur="7">
                                          <p:stCondLst>
                                            <p:cond delay="162"/>
                                          </p:stCondLst>
                                        </p:cTn>
                                        <p:tgtEl>
                                          <p:spTgt spid="9229"/>
                                        </p:tgtEl>
                                      </p:cBhvr>
                                      <p:to x="100000" y="60000"/>
                                    </p:animScale>
                                    <p:animScale>
                                      <p:cBhvr>
                                        <p:cTn id="38" dur="41" decel="50000">
                                          <p:stCondLst>
                                            <p:cond delay="169"/>
                                          </p:stCondLst>
                                        </p:cTn>
                                        <p:tgtEl>
                                          <p:spTgt spid="9229"/>
                                        </p:tgtEl>
                                      </p:cBhvr>
                                      <p:to x="100000" y="100000"/>
                                    </p:animScale>
                                    <p:animScale>
                                      <p:cBhvr>
                                        <p:cTn id="39" dur="7">
                                          <p:stCondLst>
                                            <p:cond delay="328"/>
                                          </p:stCondLst>
                                        </p:cTn>
                                        <p:tgtEl>
                                          <p:spTgt spid="9229"/>
                                        </p:tgtEl>
                                      </p:cBhvr>
                                      <p:to x="100000" y="80000"/>
                                    </p:animScale>
                                    <p:animScale>
                                      <p:cBhvr>
                                        <p:cTn id="40" dur="41" decel="50000">
                                          <p:stCondLst>
                                            <p:cond delay="335"/>
                                          </p:stCondLst>
                                        </p:cTn>
                                        <p:tgtEl>
                                          <p:spTgt spid="9229"/>
                                        </p:tgtEl>
                                      </p:cBhvr>
                                      <p:to x="100000" y="100000"/>
                                    </p:animScale>
                                    <p:animScale>
                                      <p:cBhvr>
                                        <p:cTn id="41" dur="7">
                                          <p:stCondLst>
                                            <p:cond delay="410"/>
                                          </p:stCondLst>
                                        </p:cTn>
                                        <p:tgtEl>
                                          <p:spTgt spid="9229"/>
                                        </p:tgtEl>
                                      </p:cBhvr>
                                      <p:to x="100000" y="90000"/>
                                    </p:animScale>
                                    <p:animScale>
                                      <p:cBhvr>
                                        <p:cTn id="42" dur="41" decel="50000">
                                          <p:stCondLst>
                                            <p:cond delay="417"/>
                                          </p:stCondLst>
                                        </p:cTn>
                                        <p:tgtEl>
                                          <p:spTgt spid="9229"/>
                                        </p:tgtEl>
                                      </p:cBhvr>
                                      <p:to x="100000" y="100000"/>
                                    </p:animScale>
                                    <p:animScale>
                                      <p:cBhvr>
                                        <p:cTn id="43" dur="7">
                                          <p:stCondLst>
                                            <p:cond delay="452"/>
                                          </p:stCondLst>
                                        </p:cTn>
                                        <p:tgtEl>
                                          <p:spTgt spid="9229"/>
                                        </p:tgtEl>
                                      </p:cBhvr>
                                      <p:to x="100000" y="95000"/>
                                    </p:animScale>
                                    <p:animScale>
                                      <p:cBhvr>
                                        <p:cTn id="44" dur="41" decel="50000">
                                          <p:stCondLst>
                                            <p:cond delay="459"/>
                                          </p:stCondLst>
                                        </p:cTn>
                                        <p:tgtEl>
                                          <p:spTgt spid="9229"/>
                                        </p:tgtEl>
                                      </p:cBhvr>
                                      <p:to x="100000" y="100000"/>
                                    </p:animScale>
                                  </p:childTnLst>
                                </p:cTn>
                              </p:par>
                            </p:childTnLst>
                          </p:cTn>
                        </p:par>
                        <p:par>
                          <p:cTn id="45" fill="hold">
                            <p:stCondLst>
                              <p:cond delay="3575"/>
                            </p:stCondLst>
                            <p:childTnLst>
                              <p:par>
                                <p:cTn id="46" presetID="42" presetClass="entr" presetSubtype="0" fill="hold" grpId="0" nodeType="afterEffect">
                                  <p:stCondLst>
                                    <p:cond delay="0"/>
                                  </p:stCondLst>
                                  <p:childTnLst>
                                    <p:set>
                                      <p:cBhvr>
                                        <p:cTn id="47" dur="1" fill="hold">
                                          <p:stCondLst>
                                            <p:cond delay="0"/>
                                          </p:stCondLst>
                                        </p:cTn>
                                        <p:tgtEl>
                                          <p:spTgt spid="9222"/>
                                        </p:tgtEl>
                                        <p:attrNameLst>
                                          <p:attrName>style.visibility</p:attrName>
                                        </p:attrNameLst>
                                      </p:cBhvr>
                                      <p:to>
                                        <p:strVal val="visible"/>
                                      </p:to>
                                    </p:set>
                                    <p:animEffect filter="fade">
                                      <p:cBhvr>
                                        <p:cTn id="48" dur="1000"/>
                                        <p:tgtEl>
                                          <p:spTgt spid="9222"/>
                                        </p:tgtEl>
                                      </p:cBhvr>
                                    </p:animEffect>
                                    <p:anim calcmode="lin" valueType="num">
                                      <p:cBhvr>
                                        <p:cTn id="49" dur="1000" fill="hold"/>
                                        <p:tgtEl>
                                          <p:spTgt spid="9222"/>
                                        </p:tgtEl>
                                        <p:attrNameLst>
                                          <p:attrName>ppt_x</p:attrName>
                                        </p:attrNameLst>
                                      </p:cBhvr>
                                      <p:tavLst>
                                        <p:tav tm="0">
                                          <p:val>
                                            <p:strVal val="#ppt_x"/>
                                          </p:val>
                                        </p:tav>
                                        <p:tav tm="100000">
                                          <p:val>
                                            <p:strVal val="#ppt_x"/>
                                          </p:val>
                                        </p:tav>
                                      </p:tavLst>
                                    </p:anim>
                                    <p:anim calcmode="lin" valueType="num">
                                      <p:cBhvr>
                                        <p:cTn id="50" dur="1000" fill="hold"/>
                                        <p:tgtEl>
                                          <p:spTgt spid="922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224"/>
                                        </p:tgtEl>
                                        <p:attrNameLst>
                                          <p:attrName>style.visibility</p:attrName>
                                        </p:attrNameLst>
                                      </p:cBhvr>
                                      <p:to>
                                        <p:strVal val="visible"/>
                                      </p:to>
                                    </p:set>
                                    <p:animEffect filter="fade">
                                      <p:cBhvr>
                                        <p:cTn id="53" dur="1000"/>
                                        <p:tgtEl>
                                          <p:spTgt spid="9224"/>
                                        </p:tgtEl>
                                      </p:cBhvr>
                                    </p:animEffect>
                                    <p:anim calcmode="lin" valueType="num">
                                      <p:cBhvr>
                                        <p:cTn id="54" dur="1000" fill="hold"/>
                                        <p:tgtEl>
                                          <p:spTgt spid="9224"/>
                                        </p:tgtEl>
                                        <p:attrNameLst>
                                          <p:attrName>ppt_x</p:attrName>
                                        </p:attrNameLst>
                                      </p:cBhvr>
                                      <p:tavLst>
                                        <p:tav tm="0">
                                          <p:val>
                                            <p:strVal val="#ppt_x"/>
                                          </p:val>
                                        </p:tav>
                                        <p:tav tm="100000">
                                          <p:val>
                                            <p:strVal val="#ppt_x"/>
                                          </p:val>
                                        </p:tav>
                                      </p:tavLst>
                                    </p:anim>
                                    <p:anim calcmode="lin" valueType="num">
                                      <p:cBhvr>
                                        <p:cTn id="55"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ldLvl="0"/>
      <p:bldP spid="9223" grpId="0" bldLvl="0"/>
      <p:bldP spid="9224" grpId="0" bldLvl="0"/>
      <p:bldP spid="9225" grpId="0" bldLvl="0"/>
      <p:bldP spid="9229"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1041"/>
          <p:cNvSpPr/>
          <p:nvPr/>
        </p:nvSpPr>
        <p:spPr>
          <a:xfrm>
            <a:off x="0" y="922338"/>
            <a:ext cx="9144000" cy="1843087"/>
          </a:xfrm>
          <a:prstGeom prst="rect">
            <a:avLst/>
          </a:prstGeom>
          <a:solidFill>
            <a:srgbClr val="4BACC6"/>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195" name="矩形 19"/>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0245" name="组合 51"/>
          <p:cNvGrpSpPr/>
          <p:nvPr/>
        </p:nvGrpSpPr>
        <p:grpSpPr>
          <a:xfrm>
            <a:off x="0" y="2741613"/>
            <a:ext cx="9144000" cy="1846262"/>
            <a:chOff x="0" y="0"/>
            <a:chExt cx="9144000" cy="1846430"/>
          </a:xfrm>
        </p:grpSpPr>
        <p:sp>
          <p:nvSpPr>
            <p:cNvPr id="8201" name="Rectangle 1041"/>
            <p:cNvSpPr/>
            <p:nvPr/>
          </p:nvSpPr>
          <p:spPr>
            <a:xfrm>
              <a:off x="0" y="0"/>
              <a:ext cx="9144000" cy="1843404"/>
            </a:xfrm>
            <a:prstGeom prst="rect">
              <a:avLst/>
            </a:prstGeom>
            <a:solidFill>
              <a:srgbClr val="E9E175"/>
            </a:solidFill>
            <a:ln w="25400">
              <a:noFill/>
            </a:ln>
          </p:spPr>
          <p:txBody>
            <a:bodyPr anchor="ctr"/>
            <a:p>
              <a:pPr algn="ctr"/>
              <a:endParaRPr lang="zh-CN" altLang="zh-CN"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2" name="TextBox 198"/>
            <p:cNvSpPr/>
            <p:nvPr/>
          </p:nvSpPr>
          <p:spPr>
            <a:xfrm>
              <a:off x="467544" y="769212"/>
              <a:ext cx="1471211" cy="1077218"/>
            </a:xfrm>
            <a:prstGeom prst="rect">
              <a:avLst/>
            </a:prstGeom>
            <a:noFill/>
            <a:ln w="9525">
              <a:noFill/>
            </a:ln>
          </p:spPr>
          <p:txBody>
            <a:bodyPr>
              <a:spAutoFit/>
            </a:bodyPr>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3" name="TextBox 199"/>
            <p:cNvSpPr/>
            <p:nvPr/>
          </p:nvSpPr>
          <p:spPr>
            <a:xfrm>
              <a:off x="2596733" y="769212"/>
              <a:ext cx="1471211" cy="1077218"/>
            </a:xfrm>
            <a:prstGeom prst="rect">
              <a:avLst/>
            </a:prstGeom>
            <a:noFill/>
            <a:ln w="9525">
              <a:noFill/>
            </a:ln>
          </p:spPr>
          <p:txBody>
            <a:bodyPr>
              <a:spAutoFit/>
            </a:bodyPr>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4" name="TextBox 200"/>
            <p:cNvSpPr/>
            <p:nvPr/>
          </p:nvSpPr>
          <p:spPr>
            <a:xfrm>
              <a:off x="5045005" y="766161"/>
              <a:ext cx="1471211" cy="1077218"/>
            </a:xfrm>
            <a:prstGeom prst="rect">
              <a:avLst/>
            </a:prstGeom>
            <a:noFill/>
            <a:ln w="9525">
              <a:noFill/>
            </a:ln>
          </p:spPr>
          <p:txBody>
            <a:bodyPr>
              <a:spAutoFit/>
            </a:bodyPr>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5" name="TextBox 201"/>
            <p:cNvSpPr/>
            <p:nvPr/>
          </p:nvSpPr>
          <p:spPr>
            <a:xfrm>
              <a:off x="7133237" y="766161"/>
              <a:ext cx="1471211" cy="1077218"/>
            </a:xfrm>
            <a:prstGeom prst="rect">
              <a:avLst/>
            </a:prstGeom>
            <a:noFill/>
            <a:ln w="9525">
              <a:noFill/>
            </a:ln>
          </p:spPr>
          <p:txBody>
            <a:bodyPr>
              <a:spAutoFit/>
            </a:bodyPr>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r>
                <a:rPr lang="zh-CN" altLang="en-US"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点击添加标题</a:t>
              </a:r>
              <a:endParaRPr lang="en-US" altLang="zh-CN" sz="16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6" name="TextBox 202"/>
            <p:cNvSpPr/>
            <p:nvPr/>
          </p:nvSpPr>
          <p:spPr>
            <a:xfrm>
              <a:off x="1014083" y="334262"/>
              <a:ext cx="288032" cy="523220"/>
            </a:xfrm>
            <a:prstGeom prst="rect">
              <a:avLst/>
            </a:prstGeom>
            <a:noFill/>
            <a:ln w="9525">
              <a:noFill/>
            </a:ln>
          </p:spPr>
          <p:txBody>
            <a:bodyPr>
              <a:spAutoFit/>
            </a:bodyPr>
            <a:p>
              <a:r>
                <a:rPr lang="en-US" altLang="zh-CN"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S</a:t>
              </a:r>
              <a:endParaRPr lang="zh-CN" altLang="en-US"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7" name="TextBox 203"/>
            <p:cNvSpPr/>
            <p:nvPr/>
          </p:nvSpPr>
          <p:spPr>
            <a:xfrm>
              <a:off x="3059832" y="334262"/>
              <a:ext cx="288032" cy="523220"/>
            </a:xfrm>
            <a:prstGeom prst="rect">
              <a:avLst/>
            </a:prstGeom>
            <a:noFill/>
            <a:ln w="9525">
              <a:noFill/>
            </a:ln>
          </p:spPr>
          <p:txBody>
            <a:bodyPr>
              <a:spAutoFit/>
            </a:bodyPr>
            <a:p>
              <a:r>
                <a:rPr lang="en-US" altLang="zh-CN"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W</a:t>
              </a:r>
              <a:endParaRPr lang="zh-CN" altLang="en-US"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8" name="TextBox 204"/>
            <p:cNvSpPr/>
            <p:nvPr/>
          </p:nvSpPr>
          <p:spPr>
            <a:xfrm>
              <a:off x="5508104" y="334262"/>
              <a:ext cx="288032" cy="523220"/>
            </a:xfrm>
            <a:prstGeom prst="rect">
              <a:avLst/>
            </a:prstGeom>
            <a:noFill/>
            <a:ln w="9525">
              <a:noFill/>
            </a:ln>
          </p:spPr>
          <p:txBody>
            <a:bodyPr>
              <a:spAutoFit/>
            </a:bodyPr>
            <a:p>
              <a:r>
                <a:rPr lang="en-US" altLang="zh-CN"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O</a:t>
              </a:r>
              <a:endParaRPr lang="zh-CN" altLang="en-US"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9" name="TextBox 205"/>
            <p:cNvSpPr/>
            <p:nvPr/>
          </p:nvSpPr>
          <p:spPr>
            <a:xfrm>
              <a:off x="7596336" y="334262"/>
              <a:ext cx="288032" cy="523220"/>
            </a:xfrm>
            <a:prstGeom prst="rect">
              <a:avLst/>
            </a:prstGeom>
            <a:noFill/>
            <a:ln w="9525">
              <a:noFill/>
            </a:ln>
          </p:spPr>
          <p:txBody>
            <a:bodyPr>
              <a:spAutoFit/>
            </a:bodyPr>
            <a:p>
              <a:r>
                <a:rPr lang="en-US" altLang="zh-CN"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a:t>
              </a:r>
              <a:endParaRPr lang="zh-CN" altLang="en-US" sz="2800"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pic>
        <p:nvPicPr>
          <p:cNvPr id="10255" name="Picture 3"/>
          <p:cNvPicPr>
            <a:picLocks noChangeAspect="1"/>
          </p:cNvPicPr>
          <p:nvPr/>
        </p:nvPicPr>
        <p:blipFill>
          <a:blip r:embed="rId1"/>
          <a:stretch>
            <a:fillRect/>
          </a:stretch>
        </p:blipFill>
        <p:spPr>
          <a:xfrm>
            <a:off x="5416550" y="1030288"/>
            <a:ext cx="595313" cy="2117725"/>
          </a:xfrm>
          <a:prstGeom prst="rect">
            <a:avLst/>
          </a:prstGeom>
          <a:noFill/>
          <a:ln w="9525">
            <a:noFill/>
          </a:ln>
        </p:spPr>
      </p:pic>
      <p:pic>
        <p:nvPicPr>
          <p:cNvPr id="10256" name="Picture 4"/>
          <p:cNvPicPr>
            <a:picLocks noChangeAspect="1"/>
          </p:cNvPicPr>
          <p:nvPr/>
        </p:nvPicPr>
        <p:blipFill>
          <a:blip r:embed="rId2"/>
          <a:stretch>
            <a:fillRect/>
          </a:stretch>
        </p:blipFill>
        <p:spPr>
          <a:xfrm>
            <a:off x="815975" y="1030288"/>
            <a:ext cx="655638" cy="2117725"/>
          </a:xfrm>
          <a:prstGeom prst="rect">
            <a:avLst/>
          </a:prstGeom>
          <a:noFill/>
          <a:ln w="9525">
            <a:noFill/>
          </a:ln>
        </p:spPr>
      </p:pic>
      <p:pic>
        <p:nvPicPr>
          <p:cNvPr id="10257" name="Picture 5"/>
          <p:cNvPicPr>
            <a:picLocks noChangeAspect="1"/>
          </p:cNvPicPr>
          <p:nvPr/>
        </p:nvPicPr>
        <p:blipFill>
          <a:blip r:embed="rId3"/>
          <a:stretch>
            <a:fillRect/>
          </a:stretch>
        </p:blipFill>
        <p:spPr>
          <a:xfrm>
            <a:off x="3057525" y="1030288"/>
            <a:ext cx="506413" cy="2117725"/>
          </a:xfrm>
          <a:prstGeom prst="rect">
            <a:avLst/>
          </a:prstGeom>
          <a:noFill/>
          <a:ln w="9525">
            <a:noFill/>
          </a:ln>
        </p:spPr>
      </p:pic>
      <p:pic>
        <p:nvPicPr>
          <p:cNvPr id="10258" name="Picture 6"/>
          <p:cNvPicPr>
            <a:picLocks noChangeAspect="1"/>
          </p:cNvPicPr>
          <p:nvPr/>
        </p:nvPicPr>
        <p:blipFill>
          <a:blip r:embed="rId4"/>
          <a:stretch>
            <a:fillRect/>
          </a:stretch>
        </p:blipFill>
        <p:spPr>
          <a:xfrm>
            <a:off x="7453313" y="1030288"/>
            <a:ext cx="574675" cy="2117725"/>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filter="wipe(left)">
                                      <p:cBhvr>
                                        <p:cTn id="7" dur="500"/>
                                        <p:tgtEl>
                                          <p:spTgt spid="1024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256"/>
                                        </p:tgtEl>
                                        <p:attrNameLst>
                                          <p:attrName>style.visibility</p:attrName>
                                        </p:attrNameLst>
                                      </p:cBhvr>
                                      <p:to>
                                        <p:strVal val="visible"/>
                                      </p:to>
                                    </p:set>
                                    <p:anim calcmode="lin" valueType="num">
                                      <p:cBhvr>
                                        <p:cTn id="11" dur="500"/>
                                        <p:tgtEl>
                                          <p:spTgt spid="10256"/>
                                        </p:tgtEl>
                                        <p:attrNameLst>
                                          <p:attrName>ppt_y</p:attrName>
                                        </p:attrNameLst>
                                      </p:cBhvr>
                                      <p:tavLst>
                                        <p:tav tm="0">
                                          <p:val>
                                            <p:strVal val="#ppt_y+#ppt_h*1.125000"/>
                                          </p:val>
                                        </p:tav>
                                        <p:tav tm="100000">
                                          <p:val>
                                            <p:strVal val="#ppt_y"/>
                                          </p:val>
                                        </p:tav>
                                      </p:tavLst>
                                    </p:anim>
                                    <p:animEffect filter="wipe(up)">
                                      <p:cBhvr>
                                        <p:cTn id="12" dur="500"/>
                                        <p:tgtEl>
                                          <p:spTgt spid="10256"/>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0257"/>
                                        </p:tgtEl>
                                        <p:attrNameLst>
                                          <p:attrName>style.visibility</p:attrName>
                                        </p:attrNameLst>
                                      </p:cBhvr>
                                      <p:to>
                                        <p:strVal val="visible"/>
                                      </p:to>
                                    </p:set>
                                    <p:anim calcmode="lin" valueType="num">
                                      <p:cBhvr>
                                        <p:cTn id="16" dur="500"/>
                                        <p:tgtEl>
                                          <p:spTgt spid="10257"/>
                                        </p:tgtEl>
                                        <p:attrNameLst>
                                          <p:attrName>ppt_y</p:attrName>
                                        </p:attrNameLst>
                                      </p:cBhvr>
                                      <p:tavLst>
                                        <p:tav tm="0">
                                          <p:val>
                                            <p:strVal val="#ppt_y+#ppt_h*1.125000"/>
                                          </p:val>
                                        </p:tav>
                                        <p:tav tm="100000">
                                          <p:val>
                                            <p:strVal val="#ppt_y"/>
                                          </p:val>
                                        </p:tav>
                                      </p:tavLst>
                                    </p:anim>
                                    <p:animEffect filter="wipe(up)">
                                      <p:cBhvr>
                                        <p:cTn id="17" dur="500"/>
                                        <p:tgtEl>
                                          <p:spTgt spid="10257"/>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0255"/>
                                        </p:tgtEl>
                                        <p:attrNameLst>
                                          <p:attrName>style.visibility</p:attrName>
                                        </p:attrNameLst>
                                      </p:cBhvr>
                                      <p:to>
                                        <p:strVal val="visible"/>
                                      </p:to>
                                    </p:set>
                                    <p:anim calcmode="lin" valueType="num">
                                      <p:cBhvr>
                                        <p:cTn id="21" dur="500"/>
                                        <p:tgtEl>
                                          <p:spTgt spid="10255"/>
                                        </p:tgtEl>
                                        <p:attrNameLst>
                                          <p:attrName>ppt_y</p:attrName>
                                        </p:attrNameLst>
                                      </p:cBhvr>
                                      <p:tavLst>
                                        <p:tav tm="0">
                                          <p:val>
                                            <p:strVal val="#ppt_y+#ppt_h*1.125000"/>
                                          </p:val>
                                        </p:tav>
                                        <p:tav tm="100000">
                                          <p:val>
                                            <p:strVal val="#ppt_y"/>
                                          </p:val>
                                        </p:tav>
                                      </p:tavLst>
                                    </p:anim>
                                    <p:animEffect filter="wipe(up)">
                                      <p:cBhvr>
                                        <p:cTn id="22" dur="500"/>
                                        <p:tgtEl>
                                          <p:spTgt spid="1025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0258"/>
                                        </p:tgtEl>
                                        <p:attrNameLst>
                                          <p:attrName>style.visibility</p:attrName>
                                        </p:attrNameLst>
                                      </p:cBhvr>
                                      <p:to>
                                        <p:strVal val="visible"/>
                                      </p:to>
                                    </p:set>
                                    <p:anim calcmode="lin" valueType="num">
                                      <p:cBhvr>
                                        <p:cTn id="26" dur="500"/>
                                        <p:tgtEl>
                                          <p:spTgt spid="10258"/>
                                        </p:tgtEl>
                                        <p:attrNameLst>
                                          <p:attrName>ppt_y</p:attrName>
                                        </p:attrNameLst>
                                      </p:cBhvr>
                                      <p:tavLst>
                                        <p:tav tm="0">
                                          <p:val>
                                            <p:strVal val="#ppt_y+#ppt_h*1.125000"/>
                                          </p:val>
                                        </p:tav>
                                        <p:tav tm="100000">
                                          <p:val>
                                            <p:strVal val="#ppt_y"/>
                                          </p:val>
                                        </p:tav>
                                      </p:tavLst>
                                    </p:anim>
                                    <p:animEffect filter="wipe(up)">
                                      <p:cBhvr>
                                        <p:cTn id="27"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63"/>
          <p:cNvSpPr/>
          <p:nvPr/>
        </p:nvSpPr>
        <p:spPr>
          <a:xfrm flipH="1">
            <a:off x="0" y="669925"/>
            <a:ext cx="9144000" cy="4032250"/>
          </a:xfrm>
          <a:prstGeom prst="rect">
            <a:avLst/>
          </a:prstGeom>
          <a:solidFill>
            <a:srgbClr val="4BACC6"/>
          </a:solidFill>
          <a:ln w="9525">
            <a:noFill/>
          </a:ln>
        </p:spPr>
        <p:txBody>
          <a:bodyPr>
            <a:spAutoFit/>
          </a:bodyPr>
          <a:p>
            <a:pPr algn="ctr"/>
            <a:endParaRPr lang="zh-CN" altLang="zh-CN" sz="28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19" name="文本框 19"/>
          <p:cNvSpPr/>
          <p:nvPr/>
        </p:nvSpPr>
        <p:spPr>
          <a:xfrm>
            <a:off x="2411413" y="2787968"/>
            <a:ext cx="4321175" cy="1384300"/>
          </a:xfrm>
          <a:prstGeom prst="rect">
            <a:avLst/>
          </a:prstGeom>
          <a:noFill/>
          <a:ln w="9525">
            <a:noFill/>
          </a:ln>
        </p:spPr>
        <p:txBody>
          <a:bodyPr>
            <a:spAutoFit/>
          </a:bodyPr>
          <a:p>
            <a:pPr>
              <a:lnSpc>
                <a:spcPct val="120000"/>
              </a:lnSpc>
            </a:pPr>
            <a:r>
              <a:rPr lang="en-US" altLang="zh-CN" sz="14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 type something here type something here type something here type something here type something here type something here type something here type something here</a:t>
            </a:r>
            <a:endParaRPr lang="zh-CN" altLang="en-US" sz="1400" b="1" dirty="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20" name="矩形 11"/>
          <p:cNvSpPr/>
          <p:nvPr/>
        </p:nvSpPr>
        <p:spPr>
          <a:xfrm>
            <a:off x="3980180" y="1425575"/>
            <a:ext cx="3180715" cy="1014730"/>
          </a:xfrm>
          <a:prstGeom prst="rect">
            <a:avLst/>
          </a:prstGeom>
          <a:solidFill>
            <a:srgbClr val="4BACC6"/>
          </a:solidFill>
          <a:ln w="9525">
            <a:noFill/>
          </a:ln>
        </p:spPr>
        <p:txBody>
          <a:bodyPr wrap="square">
            <a:spAutoFit/>
          </a:bodyPr>
          <a:p>
            <a:r>
              <a:rPr lang="en-US" altLang="zh-CN" sz="60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Part 2</a:t>
            </a:r>
            <a:endParaRPr lang="zh-CN" altLang="en-US" sz="6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21" name="矩形 59"/>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9222" name="图片 7"/>
          <p:cNvPicPr>
            <a:picLocks noChangeAspect="1"/>
          </p:cNvPicPr>
          <p:nvPr/>
        </p:nvPicPr>
        <p:blipFill>
          <a:blip r:embed="rId1"/>
          <a:stretch>
            <a:fillRect/>
          </a:stretch>
        </p:blipFill>
        <p:spPr>
          <a:xfrm>
            <a:off x="2159000" y="1284288"/>
            <a:ext cx="1827213" cy="1074737"/>
          </a:xfrm>
          <a:prstGeom prst="rect">
            <a:avLst/>
          </a:prstGeom>
          <a:noFill/>
          <a:ln w="9525">
            <a:noFill/>
          </a:ln>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矩形 87"/>
          <p:cNvSpPr/>
          <p:nvPr/>
        </p:nvSpPr>
        <p:spPr>
          <a:xfrm>
            <a:off x="682625" y="146050"/>
            <a:ext cx="1897063" cy="523875"/>
          </a:xfrm>
          <a:prstGeom prst="rect">
            <a:avLst/>
          </a:prstGeom>
          <a:noFill/>
          <a:ln w="9525">
            <a:noFill/>
          </a:ln>
        </p:spPr>
        <p:txBody>
          <a:bodyPr>
            <a:spAutoFit/>
          </a:bodyPr>
          <a:p>
            <a:r>
              <a:rPr lang="en-US" altLang="zh-CN"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endParaRPr lang="zh-CN" altLang="en-US" sz="28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2292" name="AutoShape 7"/>
          <p:cNvSpPr/>
          <p:nvPr/>
        </p:nvSpPr>
        <p:spPr>
          <a:xfrm>
            <a:off x="4945063" y="1806575"/>
            <a:ext cx="1873250" cy="627063"/>
          </a:xfrm>
          <a:prstGeom prst="homePlate">
            <a:avLst>
              <a:gd name="adj" fmla="val 40052"/>
            </a:avLst>
          </a:prstGeom>
          <a:solidFill>
            <a:srgbClr val="4BACC6"/>
          </a:solidFill>
          <a:ln w="9525">
            <a:noFill/>
          </a:ln>
        </p:spPr>
        <p:txBody>
          <a:bodyPr/>
          <a:p>
            <a:endParaRPr lang="zh-CN" altLang="zh-CN"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293" name="AutoShape 7"/>
          <p:cNvSpPr/>
          <p:nvPr/>
        </p:nvSpPr>
        <p:spPr>
          <a:xfrm>
            <a:off x="3441700" y="1806575"/>
            <a:ext cx="1790700" cy="627063"/>
          </a:xfrm>
          <a:prstGeom prst="homePlate">
            <a:avLst>
              <a:gd name="adj" fmla="val 40045"/>
            </a:avLst>
          </a:prstGeom>
          <a:solidFill>
            <a:srgbClr val="4BACC6"/>
          </a:solidFill>
          <a:ln w="9525">
            <a:noFill/>
          </a:ln>
        </p:spPr>
        <p:txBody>
          <a:bodyPr/>
          <a:p>
            <a:endParaRPr lang="zh-CN" altLang="zh-CN"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294" name="AutoShape 7"/>
          <p:cNvSpPr/>
          <p:nvPr/>
        </p:nvSpPr>
        <p:spPr>
          <a:xfrm>
            <a:off x="1752600" y="1806575"/>
            <a:ext cx="1895475" cy="627063"/>
          </a:xfrm>
          <a:prstGeom prst="homePlate">
            <a:avLst>
              <a:gd name="adj" fmla="val 40023"/>
            </a:avLst>
          </a:prstGeom>
          <a:solidFill>
            <a:srgbClr val="4BACC6"/>
          </a:solidFill>
          <a:ln w="9525">
            <a:noFill/>
          </a:ln>
        </p:spPr>
        <p:txBody>
          <a:bodyPr/>
          <a:p>
            <a:endParaRPr lang="zh-CN" altLang="zh-CN"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295" name="AutoShape 7"/>
          <p:cNvSpPr/>
          <p:nvPr/>
        </p:nvSpPr>
        <p:spPr>
          <a:xfrm>
            <a:off x="682625" y="1806575"/>
            <a:ext cx="1309688" cy="627063"/>
          </a:xfrm>
          <a:prstGeom prst="homePlate">
            <a:avLst>
              <a:gd name="adj" fmla="val 40050"/>
            </a:avLst>
          </a:prstGeom>
          <a:solidFill>
            <a:srgbClr val="4BACC6"/>
          </a:solidFill>
          <a:ln w="9525">
            <a:noFill/>
          </a:ln>
        </p:spPr>
        <p:txBody>
          <a:bodyPr/>
          <a:p>
            <a:endParaRPr lang="zh-CN" altLang="zh-CN"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296" name="TextBox 84"/>
          <p:cNvSpPr/>
          <p:nvPr/>
        </p:nvSpPr>
        <p:spPr>
          <a:xfrm>
            <a:off x="850900" y="1922463"/>
            <a:ext cx="698500" cy="400050"/>
          </a:xfrm>
          <a:prstGeom prst="rect">
            <a:avLst/>
          </a:prstGeom>
          <a:noFill/>
          <a:ln w="9525">
            <a:noFill/>
          </a:ln>
        </p:spPr>
        <p:txBody>
          <a:bodyPr wrap="none">
            <a:spAutoFit/>
          </a:bodyPr>
          <a:p>
            <a:r>
              <a:rPr lang="en-US" altLang="zh-CN" sz="2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2010</a:t>
            </a:r>
            <a:endParaRPr lang="zh-CN" altLang="en-US" sz="2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297" name="TextBox 85"/>
          <p:cNvSpPr/>
          <p:nvPr/>
        </p:nvSpPr>
        <p:spPr>
          <a:xfrm>
            <a:off x="2384425" y="1922463"/>
            <a:ext cx="696913" cy="400050"/>
          </a:xfrm>
          <a:prstGeom prst="rect">
            <a:avLst/>
          </a:prstGeom>
          <a:noFill/>
          <a:ln w="9525">
            <a:noFill/>
          </a:ln>
        </p:spPr>
        <p:txBody>
          <a:bodyPr wrap="none">
            <a:spAutoFit/>
          </a:bodyPr>
          <a:p>
            <a:r>
              <a:rPr lang="en-US" altLang="zh-CN" sz="2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2011</a:t>
            </a:r>
            <a:endParaRPr lang="zh-CN" altLang="en-US" sz="2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298" name="TextBox 86"/>
          <p:cNvSpPr/>
          <p:nvPr/>
        </p:nvSpPr>
        <p:spPr>
          <a:xfrm>
            <a:off x="4013200" y="1922463"/>
            <a:ext cx="698500" cy="400050"/>
          </a:xfrm>
          <a:prstGeom prst="rect">
            <a:avLst/>
          </a:prstGeom>
          <a:noFill/>
          <a:ln w="9525">
            <a:noFill/>
          </a:ln>
        </p:spPr>
        <p:txBody>
          <a:bodyPr wrap="none">
            <a:spAutoFit/>
          </a:bodyPr>
          <a:p>
            <a:r>
              <a:rPr lang="en-US" altLang="zh-CN" sz="2000" b="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2012</a:t>
            </a:r>
            <a:endParaRPr lang="zh-CN" altLang="en-US" sz="2000" b="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299" name="TextBox 87"/>
          <p:cNvSpPr/>
          <p:nvPr/>
        </p:nvSpPr>
        <p:spPr>
          <a:xfrm>
            <a:off x="5643563" y="1922463"/>
            <a:ext cx="696912" cy="400050"/>
          </a:xfrm>
          <a:prstGeom prst="rect">
            <a:avLst/>
          </a:prstGeom>
          <a:noFill/>
          <a:ln w="9525">
            <a:noFill/>
          </a:ln>
        </p:spPr>
        <p:txBody>
          <a:bodyPr wrap="none">
            <a:spAutoFit/>
          </a:bodyPr>
          <a:p>
            <a:r>
              <a:rPr lang="en-US" altLang="zh-CN" sz="2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2013</a:t>
            </a:r>
            <a:endParaRPr lang="zh-CN" altLang="en-US" sz="2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00" name="直接连接符 11"/>
          <p:cNvSpPr/>
          <p:nvPr/>
        </p:nvSpPr>
        <p:spPr>
          <a:xfrm>
            <a:off x="1076325" y="2330450"/>
            <a:ext cx="0" cy="930275"/>
          </a:xfrm>
          <a:prstGeom prst="line">
            <a:avLst/>
          </a:prstGeom>
          <a:ln w="9525" cap="flat" cmpd="sng">
            <a:solidFill>
              <a:schemeClr val="bg1"/>
            </a:solidFill>
            <a:prstDash val="solid"/>
            <a:bevel/>
            <a:headEnd type="oval" w="med" len="med"/>
            <a:tailEnd type="oval" w="med" len="med"/>
          </a:ln>
        </p:spPr>
      </p:sp>
      <p:sp>
        <p:nvSpPr>
          <p:cNvPr id="12301" name="TextBox 89"/>
          <p:cNvSpPr/>
          <p:nvPr/>
        </p:nvSpPr>
        <p:spPr>
          <a:xfrm>
            <a:off x="1076325" y="2611438"/>
            <a:ext cx="1925638" cy="900112"/>
          </a:xfrm>
          <a:prstGeom prst="rect">
            <a:avLst/>
          </a:prstGeom>
          <a:noFill/>
          <a:ln w="9525">
            <a:noFill/>
          </a:ln>
        </p:spPr>
        <p:txBody>
          <a:bodyPr>
            <a:spAutoFit/>
          </a:bodyPr>
          <a:p>
            <a:pPr>
              <a:lnSpc>
                <a:spcPct val="150000"/>
              </a:lnSpc>
            </a:pPr>
            <a:r>
              <a:rPr lang="zh-CN" altLang="en-US"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此处添加标题</a:t>
            </a:r>
            <a:endParaRPr lang="en-US" altLang="zh-CN"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02" name="直接连接符 13"/>
          <p:cNvSpPr/>
          <p:nvPr/>
        </p:nvSpPr>
        <p:spPr>
          <a:xfrm>
            <a:off x="2625725" y="1014413"/>
            <a:ext cx="0" cy="930275"/>
          </a:xfrm>
          <a:prstGeom prst="line">
            <a:avLst/>
          </a:prstGeom>
          <a:ln w="9525" cap="flat" cmpd="sng">
            <a:solidFill>
              <a:schemeClr val="bg1"/>
            </a:solidFill>
            <a:prstDash val="solid"/>
            <a:bevel/>
            <a:headEnd type="oval" w="med" len="med"/>
            <a:tailEnd type="oval" w="med" len="med"/>
          </a:ln>
        </p:spPr>
      </p:sp>
      <p:sp>
        <p:nvSpPr>
          <p:cNvPr id="12303" name="TextBox 91"/>
          <p:cNvSpPr/>
          <p:nvPr/>
        </p:nvSpPr>
        <p:spPr>
          <a:xfrm>
            <a:off x="2625725" y="915988"/>
            <a:ext cx="1758950" cy="900112"/>
          </a:xfrm>
          <a:prstGeom prst="rect">
            <a:avLst/>
          </a:prstGeom>
          <a:noFill/>
          <a:ln w="9525">
            <a:noFill/>
          </a:ln>
        </p:spPr>
        <p:txBody>
          <a:bodyPr>
            <a:spAutoFit/>
          </a:bodyPr>
          <a:p>
            <a:pPr>
              <a:lnSpc>
                <a:spcPct val="150000"/>
              </a:lnSpc>
            </a:pPr>
            <a:r>
              <a:rPr lang="zh-CN" altLang="en-US"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此处添加标题</a:t>
            </a:r>
            <a:endParaRPr lang="en-US" altLang="zh-CN"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04" name="直接连接符 15"/>
          <p:cNvSpPr/>
          <p:nvPr/>
        </p:nvSpPr>
        <p:spPr>
          <a:xfrm>
            <a:off x="4229100" y="2344738"/>
            <a:ext cx="0" cy="930275"/>
          </a:xfrm>
          <a:prstGeom prst="line">
            <a:avLst/>
          </a:prstGeom>
          <a:ln w="9525" cap="flat" cmpd="sng">
            <a:solidFill>
              <a:schemeClr val="bg1"/>
            </a:solidFill>
            <a:prstDash val="solid"/>
            <a:bevel/>
            <a:headEnd type="oval" w="med" len="med"/>
            <a:tailEnd type="oval" w="med" len="med"/>
          </a:ln>
        </p:spPr>
      </p:sp>
      <p:sp>
        <p:nvSpPr>
          <p:cNvPr id="12305" name="TextBox 93"/>
          <p:cNvSpPr/>
          <p:nvPr/>
        </p:nvSpPr>
        <p:spPr>
          <a:xfrm>
            <a:off x="4221163" y="2628900"/>
            <a:ext cx="1758950" cy="900113"/>
          </a:xfrm>
          <a:prstGeom prst="rect">
            <a:avLst/>
          </a:prstGeom>
          <a:noFill/>
          <a:ln w="9525">
            <a:noFill/>
          </a:ln>
        </p:spPr>
        <p:txBody>
          <a:bodyPr>
            <a:spAutoFit/>
          </a:bodyPr>
          <a:p>
            <a:pPr>
              <a:lnSpc>
                <a:spcPct val="150000"/>
              </a:lnSpc>
            </a:pPr>
            <a:r>
              <a:rPr lang="zh-CN" altLang="en-US"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此处添加标题</a:t>
            </a:r>
            <a:endParaRPr lang="en-US" altLang="zh-CN"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06" name="直接连接符 17"/>
          <p:cNvSpPr/>
          <p:nvPr/>
        </p:nvSpPr>
        <p:spPr>
          <a:xfrm>
            <a:off x="5881688" y="1014413"/>
            <a:ext cx="0" cy="930275"/>
          </a:xfrm>
          <a:prstGeom prst="line">
            <a:avLst/>
          </a:prstGeom>
          <a:ln w="9525" cap="flat" cmpd="sng">
            <a:solidFill>
              <a:schemeClr val="bg1"/>
            </a:solidFill>
            <a:prstDash val="solid"/>
            <a:bevel/>
            <a:headEnd type="oval" w="med" len="med"/>
            <a:tailEnd type="oval" w="med" len="med"/>
          </a:ln>
        </p:spPr>
      </p:sp>
      <p:sp>
        <p:nvSpPr>
          <p:cNvPr id="12307" name="TextBox 95"/>
          <p:cNvSpPr/>
          <p:nvPr/>
        </p:nvSpPr>
        <p:spPr>
          <a:xfrm>
            <a:off x="5881688" y="915988"/>
            <a:ext cx="1757362" cy="900112"/>
          </a:xfrm>
          <a:prstGeom prst="rect">
            <a:avLst/>
          </a:prstGeom>
          <a:noFill/>
          <a:ln w="9525">
            <a:noFill/>
          </a:ln>
        </p:spPr>
        <p:txBody>
          <a:bodyPr>
            <a:spAutoFit/>
          </a:bodyPr>
          <a:p>
            <a:pPr>
              <a:lnSpc>
                <a:spcPct val="150000"/>
              </a:lnSpc>
            </a:pPr>
            <a:r>
              <a:rPr lang="zh-CN" altLang="en-US"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此处添加标题</a:t>
            </a:r>
            <a:endParaRPr lang="en-US" altLang="zh-CN" sz="14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nSpc>
                <a:spcPct val="150000"/>
              </a:lnSpc>
            </a:pPr>
            <a:r>
              <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点击此处添加段落文本</a:t>
            </a:r>
            <a:endParaRPr lang="zh-CN" altLang="en-US" sz="1000" b="1" i="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nvGrpSpPr>
          <p:cNvPr id="12308" name="组合 19"/>
          <p:cNvGrpSpPr/>
          <p:nvPr/>
        </p:nvGrpSpPr>
        <p:grpSpPr>
          <a:xfrm>
            <a:off x="7321550" y="1509713"/>
            <a:ext cx="1223963" cy="1223962"/>
            <a:chOff x="0" y="0"/>
            <a:chExt cx="1224136" cy="1224000"/>
          </a:xfrm>
        </p:grpSpPr>
        <p:sp>
          <p:nvSpPr>
            <p:cNvPr id="10267" name="椭圆 20"/>
            <p:cNvSpPr/>
            <p:nvPr/>
          </p:nvSpPr>
          <p:spPr>
            <a:xfrm>
              <a:off x="0" y="0"/>
              <a:ext cx="1224136" cy="1224000"/>
            </a:xfrm>
            <a:prstGeom prst="ellipse">
              <a:avLst/>
            </a:prstGeom>
            <a:solidFill>
              <a:srgbClr val="E6FA6F"/>
            </a:solidFill>
            <a:ln w="76200">
              <a:noFill/>
            </a:ln>
          </p:spPr>
          <p:txBody>
            <a:bodyPr anchor="ctr"/>
            <a:p>
              <a:pPr algn="ctr"/>
              <a:endParaRPr lang="zh-CN" altLang="zh-CN" sz="1200" dirty="0">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0268" name="TextBox 98"/>
            <p:cNvSpPr/>
            <p:nvPr/>
          </p:nvSpPr>
          <p:spPr>
            <a:xfrm>
              <a:off x="59283" y="343490"/>
              <a:ext cx="1107996" cy="646331"/>
            </a:xfrm>
            <a:prstGeom prst="rect">
              <a:avLst/>
            </a:prstGeom>
            <a:noFill/>
            <a:ln w="9525">
              <a:noFill/>
            </a:ln>
          </p:spPr>
          <p:txBody>
            <a:bodyPr wrap="none">
              <a:spAutoFit/>
            </a:bodyPr>
            <a:p>
              <a:r>
                <a:rPr lang="en-US" altLang="zh-CN" sz="3600" b="1"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2015</a:t>
              </a:r>
              <a:endParaRPr lang="zh-CN" altLang="en-US" sz="3600" b="1"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2311" name="TextBox 146"/>
          <p:cNvSpPr/>
          <p:nvPr/>
        </p:nvSpPr>
        <p:spPr>
          <a:xfrm>
            <a:off x="1116013" y="4065588"/>
            <a:ext cx="7056437" cy="738187"/>
          </a:xfrm>
          <a:prstGeom prst="rect">
            <a:avLst/>
          </a:prstGeom>
          <a:noFill/>
          <a:ln w="9525">
            <a:noFill/>
          </a:ln>
        </p:spPr>
        <p:txBody>
          <a:bodyPr>
            <a:spAutoFit/>
          </a:bodyPr>
          <a:p>
            <a:r>
              <a:rPr lang="zh-CN" altLang="en-US" sz="14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单击添加文本文字</a:t>
            </a:r>
            <a:endParaRPr lang="zh-CN" altLang="en-US" sz="14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12" name="圆角矩形 23"/>
          <p:cNvSpPr/>
          <p:nvPr/>
        </p:nvSpPr>
        <p:spPr>
          <a:xfrm flipV="1">
            <a:off x="1227138" y="3924300"/>
            <a:ext cx="1719262" cy="141288"/>
          </a:xfrm>
          <a:prstGeom prst="roundRect">
            <a:avLst>
              <a:gd name="adj" fmla="val 16667"/>
            </a:avLst>
          </a:prstGeom>
          <a:solidFill>
            <a:srgbClr val="4BACC6"/>
          </a:solidFill>
          <a:ln w="25400">
            <a:noFill/>
          </a:ln>
        </p:spPr>
        <p:txBody>
          <a:bodyPr anchor="ctr"/>
          <a:p>
            <a:pPr algn="ctr"/>
            <a:endParaRPr lang="zh-CN" altLang="zh-CN"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13" name="矩形 24"/>
          <p:cNvSpPr/>
          <p:nvPr/>
        </p:nvSpPr>
        <p:spPr>
          <a:xfrm>
            <a:off x="1158875" y="3486150"/>
            <a:ext cx="1539875" cy="457200"/>
          </a:xfrm>
          <a:prstGeom prst="rect">
            <a:avLst/>
          </a:prstGeom>
          <a:noFill/>
          <a:ln w="9525">
            <a:noFill/>
          </a:ln>
        </p:spPr>
        <p:txBody>
          <a:bodyPr wrap="none">
            <a:spAutoFit/>
          </a:bodyPr>
          <a:p>
            <a:pPr>
              <a:lnSpc>
                <a:spcPct val="150000"/>
              </a:lnSpc>
            </a:pPr>
            <a:r>
              <a:rPr lang="zh-CN" altLang="en-US" b="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此处添加标题</a:t>
            </a:r>
            <a:endParaRPr lang="en-US" altLang="zh-CN" b="1"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14" name="AutoShape 8"/>
          <p:cNvSpPr/>
          <p:nvPr/>
        </p:nvSpPr>
        <p:spPr>
          <a:xfrm>
            <a:off x="4867275" y="1800225"/>
            <a:ext cx="517525" cy="641350"/>
          </a:xfrm>
          <a:prstGeom prst="chevron">
            <a:avLst>
              <a:gd name="adj" fmla="val 55467"/>
            </a:avLst>
          </a:prstGeom>
          <a:solidFill>
            <a:srgbClr val="E6FA6F"/>
          </a:solidFill>
          <a:ln w="9525">
            <a:noFill/>
          </a:ln>
        </p:spPr>
        <p:txBody>
          <a:bodyPr wrap="none" anchor="ctr"/>
          <a:p>
            <a:endParaRPr lang="zh-CN" altLang="zh-CN" sz="1400" b="1"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15" name="AutoShape 8"/>
          <p:cNvSpPr/>
          <p:nvPr/>
        </p:nvSpPr>
        <p:spPr>
          <a:xfrm>
            <a:off x="3236913" y="1800225"/>
            <a:ext cx="519112" cy="641350"/>
          </a:xfrm>
          <a:prstGeom prst="chevron">
            <a:avLst>
              <a:gd name="adj" fmla="val 55467"/>
            </a:avLst>
          </a:prstGeom>
          <a:solidFill>
            <a:srgbClr val="E6FA6F"/>
          </a:solidFill>
          <a:ln w="9525">
            <a:noFill/>
          </a:ln>
        </p:spPr>
        <p:txBody>
          <a:bodyPr wrap="none" anchor="ctr"/>
          <a:p>
            <a:endParaRPr lang="zh-CN" altLang="zh-CN" sz="1400" b="1"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16" name="AutoShape 8"/>
          <p:cNvSpPr/>
          <p:nvPr/>
        </p:nvSpPr>
        <p:spPr>
          <a:xfrm>
            <a:off x="1608138" y="1800225"/>
            <a:ext cx="517525" cy="641350"/>
          </a:xfrm>
          <a:prstGeom prst="chevron">
            <a:avLst>
              <a:gd name="adj" fmla="val 55467"/>
            </a:avLst>
          </a:prstGeom>
          <a:solidFill>
            <a:srgbClr val="E6FA6F"/>
          </a:solidFill>
          <a:ln w="9525">
            <a:noFill/>
          </a:ln>
        </p:spPr>
        <p:txBody>
          <a:bodyPr wrap="none" anchor="ctr"/>
          <a:p>
            <a:endParaRPr lang="zh-CN" altLang="zh-CN" sz="1400" b="1"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2317" name="AutoShape 8"/>
          <p:cNvSpPr/>
          <p:nvPr/>
        </p:nvSpPr>
        <p:spPr>
          <a:xfrm>
            <a:off x="6496050" y="1800225"/>
            <a:ext cx="519113" cy="641350"/>
          </a:xfrm>
          <a:prstGeom prst="chevron">
            <a:avLst>
              <a:gd name="adj" fmla="val 55467"/>
            </a:avLst>
          </a:prstGeom>
          <a:solidFill>
            <a:srgbClr val="E6FA6F"/>
          </a:solidFill>
          <a:ln w="9525">
            <a:noFill/>
          </a:ln>
        </p:spPr>
        <p:txBody>
          <a:bodyPr wrap="none" anchor="ctr"/>
          <a:p>
            <a:endParaRPr lang="zh-CN" altLang="zh-CN" sz="1400" b="1" dirty="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filter="wipe(left)">
                                      <p:cBhvr>
                                        <p:cTn id="7" dur="150"/>
                                        <p:tgtEl>
                                          <p:spTgt spid="122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16"/>
                                        </p:tgtEl>
                                        <p:attrNameLst>
                                          <p:attrName>style.visibility</p:attrName>
                                        </p:attrNameLst>
                                      </p:cBhvr>
                                      <p:to>
                                        <p:strVal val="visible"/>
                                      </p:to>
                                    </p:set>
                                    <p:animEffect filter="wipe(left)">
                                      <p:cBhvr>
                                        <p:cTn id="11" dur="150"/>
                                        <p:tgtEl>
                                          <p:spTgt spid="1231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2296"/>
                                        </p:tgtEl>
                                        <p:attrNameLst>
                                          <p:attrName>style.visibility</p:attrName>
                                        </p:attrNameLst>
                                      </p:cBhvr>
                                      <p:to>
                                        <p:strVal val="visible"/>
                                      </p:to>
                                    </p:set>
                                    <p:anim calcmode="lin" valueType="num">
                                      <p:cBhvr>
                                        <p:cTn id="15" dur="500"/>
                                        <p:tgtEl>
                                          <p:spTgt spid="12296"/>
                                        </p:tgtEl>
                                        <p:attrNameLst>
                                          <p:attrName>ppt_x</p:attrName>
                                        </p:attrNameLst>
                                      </p:cBhvr>
                                      <p:tavLst>
                                        <p:tav tm="0">
                                          <p:val>
                                            <p:strVal val="#ppt_x-#ppt_w*1.125000"/>
                                          </p:val>
                                        </p:tav>
                                        <p:tav tm="100000">
                                          <p:val>
                                            <p:strVal val="#ppt_x"/>
                                          </p:val>
                                        </p:tav>
                                      </p:tavLst>
                                    </p:anim>
                                    <p:animEffect filter="wipe(right)">
                                      <p:cBhvr>
                                        <p:cTn id="16" dur="500"/>
                                        <p:tgtEl>
                                          <p:spTgt spid="1229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294"/>
                                        </p:tgtEl>
                                        <p:attrNameLst>
                                          <p:attrName>style.visibility</p:attrName>
                                        </p:attrNameLst>
                                      </p:cBhvr>
                                      <p:to>
                                        <p:strVal val="visible"/>
                                      </p:to>
                                    </p:set>
                                    <p:animEffect filter="wipe(left)">
                                      <p:cBhvr>
                                        <p:cTn id="20" dur="150"/>
                                        <p:tgtEl>
                                          <p:spTgt spid="1229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2315"/>
                                        </p:tgtEl>
                                        <p:attrNameLst>
                                          <p:attrName>style.visibility</p:attrName>
                                        </p:attrNameLst>
                                      </p:cBhvr>
                                      <p:to>
                                        <p:strVal val="visible"/>
                                      </p:to>
                                    </p:set>
                                    <p:animEffect filter="wipe(left)">
                                      <p:cBhvr>
                                        <p:cTn id="24" dur="150"/>
                                        <p:tgtEl>
                                          <p:spTgt spid="12315"/>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12297"/>
                                        </p:tgtEl>
                                        <p:attrNameLst>
                                          <p:attrName>style.visibility</p:attrName>
                                        </p:attrNameLst>
                                      </p:cBhvr>
                                      <p:to>
                                        <p:strVal val="visible"/>
                                      </p:to>
                                    </p:set>
                                    <p:anim calcmode="lin" valueType="num">
                                      <p:cBhvr>
                                        <p:cTn id="28" dur="500"/>
                                        <p:tgtEl>
                                          <p:spTgt spid="12297"/>
                                        </p:tgtEl>
                                        <p:attrNameLst>
                                          <p:attrName>ppt_x</p:attrName>
                                        </p:attrNameLst>
                                      </p:cBhvr>
                                      <p:tavLst>
                                        <p:tav tm="0">
                                          <p:val>
                                            <p:strVal val="#ppt_x-#ppt_w*1.125000"/>
                                          </p:val>
                                        </p:tav>
                                        <p:tav tm="100000">
                                          <p:val>
                                            <p:strVal val="#ppt_x"/>
                                          </p:val>
                                        </p:tav>
                                      </p:tavLst>
                                    </p:anim>
                                    <p:animEffect filter="wipe(right)">
                                      <p:cBhvr>
                                        <p:cTn id="29" dur="500"/>
                                        <p:tgtEl>
                                          <p:spTgt spid="1229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293"/>
                                        </p:tgtEl>
                                        <p:attrNameLst>
                                          <p:attrName>style.visibility</p:attrName>
                                        </p:attrNameLst>
                                      </p:cBhvr>
                                      <p:to>
                                        <p:strVal val="visible"/>
                                      </p:to>
                                    </p:set>
                                    <p:animEffect filter="wipe(left)">
                                      <p:cBhvr>
                                        <p:cTn id="33" dur="150"/>
                                        <p:tgtEl>
                                          <p:spTgt spid="1229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2314"/>
                                        </p:tgtEl>
                                        <p:attrNameLst>
                                          <p:attrName>style.visibility</p:attrName>
                                        </p:attrNameLst>
                                      </p:cBhvr>
                                      <p:to>
                                        <p:strVal val="visible"/>
                                      </p:to>
                                    </p:set>
                                    <p:animEffect filter="wipe(left)">
                                      <p:cBhvr>
                                        <p:cTn id="37" dur="150"/>
                                        <p:tgtEl>
                                          <p:spTgt spid="12314"/>
                                        </p:tgtEl>
                                      </p:cBhvr>
                                    </p:animEffect>
                                  </p:childTnLst>
                                </p:cTn>
                              </p:par>
                            </p:childTnLst>
                          </p:cTn>
                        </p:par>
                        <p:par>
                          <p:cTn id="38" fill="hold">
                            <p:stCondLst>
                              <p:cond delay="4000"/>
                            </p:stCondLst>
                            <p:childTnLst>
                              <p:par>
                                <p:cTn id="39" presetID="12" presetClass="entr" presetSubtype="8" fill="hold" grpId="0" nodeType="afterEffect">
                                  <p:stCondLst>
                                    <p:cond delay="0"/>
                                  </p:stCondLst>
                                  <p:childTnLst>
                                    <p:set>
                                      <p:cBhvr>
                                        <p:cTn id="40" dur="1" fill="hold">
                                          <p:stCondLst>
                                            <p:cond delay="0"/>
                                          </p:stCondLst>
                                        </p:cTn>
                                        <p:tgtEl>
                                          <p:spTgt spid="12298"/>
                                        </p:tgtEl>
                                        <p:attrNameLst>
                                          <p:attrName>style.visibility</p:attrName>
                                        </p:attrNameLst>
                                      </p:cBhvr>
                                      <p:to>
                                        <p:strVal val="visible"/>
                                      </p:to>
                                    </p:set>
                                    <p:anim calcmode="lin" valueType="num">
                                      <p:cBhvr>
                                        <p:cTn id="41" dur="500"/>
                                        <p:tgtEl>
                                          <p:spTgt spid="12298"/>
                                        </p:tgtEl>
                                        <p:attrNameLst>
                                          <p:attrName>ppt_x</p:attrName>
                                        </p:attrNameLst>
                                      </p:cBhvr>
                                      <p:tavLst>
                                        <p:tav tm="0">
                                          <p:val>
                                            <p:strVal val="#ppt_x-#ppt_w*1.125000"/>
                                          </p:val>
                                        </p:tav>
                                        <p:tav tm="100000">
                                          <p:val>
                                            <p:strVal val="#ppt_x"/>
                                          </p:val>
                                        </p:tav>
                                      </p:tavLst>
                                    </p:anim>
                                    <p:animEffect filter="wipe(right)">
                                      <p:cBhvr>
                                        <p:cTn id="42" dur="500"/>
                                        <p:tgtEl>
                                          <p:spTgt spid="12298"/>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2292"/>
                                        </p:tgtEl>
                                        <p:attrNameLst>
                                          <p:attrName>style.visibility</p:attrName>
                                        </p:attrNameLst>
                                      </p:cBhvr>
                                      <p:to>
                                        <p:strVal val="visible"/>
                                      </p:to>
                                    </p:set>
                                    <p:animEffect filter="wipe(left)">
                                      <p:cBhvr>
                                        <p:cTn id="46" dur="150"/>
                                        <p:tgtEl>
                                          <p:spTgt spid="12292"/>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2317"/>
                                        </p:tgtEl>
                                        <p:attrNameLst>
                                          <p:attrName>style.visibility</p:attrName>
                                        </p:attrNameLst>
                                      </p:cBhvr>
                                      <p:to>
                                        <p:strVal val="visible"/>
                                      </p:to>
                                    </p:set>
                                    <p:animEffect filter="wipe(left)">
                                      <p:cBhvr>
                                        <p:cTn id="50" dur="150"/>
                                        <p:tgtEl>
                                          <p:spTgt spid="12317"/>
                                        </p:tgtEl>
                                      </p:cBhvr>
                                    </p:animEffect>
                                  </p:childTnLst>
                                </p:cTn>
                              </p:par>
                            </p:childTnLst>
                          </p:cTn>
                        </p:par>
                        <p:par>
                          <p:cTn id="51" fill="hold">
                            <p:stCondLst>
                              <p:cond delay="5500"/>
                            </p:stCondLst>
                            <p:childTnLst>
                              <p:par>
                                <p:cTn id="52" presetID="12" presetClass="entr" presetSubtype="8" fill="hold" grpId="0" nodeType="afterEffect">
                                  <p:stCondLst>
                                    <p:cond delay="0"/>
                                  </p:stCondLst>
                                  <p:childTnLst>
                                    <p:set>
                                      <p:cBhvr>
                                        <p:cTn id="53" dur="1" fill="hold">
                                          <p:stCondLst>
                                            <p:cond delay="0"/>
                                          </p:stCondLst>
                                        </p:cTn>
                                        <p:tgtEl>
                                          <p:spTgt spid="12299"/>
                                        </p:tgtEl>
                                        <p:attrNameLst>
                                          <p:attrName>style.visibility</p:attrName>
                                        </p:attrNameLst>
                                      </p:cBhvr>
                                      <p:to>
                                        <p:strVal val="visible"/>
                                      </p:to>
                                    </p:set>
                                    <p:anim calcmode="lin" valueType="num">
                                      <p:cBhvr>
                                        <p:cTn id="54" dur="500"/>
                                        <p:tgtEl>
                                          <p:spTgt spid="12299"/>
                                        </p:tgtEl>
                                        <p:attrNameLst>
                                          <p:attrName>ppt_x</p:attrName>
                                        </p:attrNameLst>
                                      </p:cBhvr>
                                      <p:tavLst>
                                        <p:tav tm="0">
                                          <p:val>
                                            <p:strVal val="#ppt_x-#ppt_w*1.125000"/>
                                          </p:val>
                                        </p:tav>
                                        <p:tav tm="100000">
                                          <p:val>
                                            <p:strVal val="#ppt_x"/>
                                          </p:val>
                                        </p:tav>
                                      </p:tavLst>
                                    </p:anim>
                                    <p:animEffect filter="wipe(right)">
                                      <p:cBhvr>
                                        <p:cTn id="55" dur="500"/>
                                        <p:tgtEl>
                                          <p:spTgt spid="12299"/>
                                        </p:tgtEl>
                                      </p:cBhvr>
                                    </p:animEffect>
                                  </p:childTnLst>
                                </p:cTn>
                              </p:par>
                            </p:childTnLst>
                          </p:cTn>
                        </p:par>
                        <p:par>
                          <p:cTn id="56" fill="hold">
                            <p:stCondLst>
                              <p:cond delay="6000"/>
                            </p:stCondLst>
                            <p:childTnLst>
                              <p:par>
                                <p:cTn id="57" presetID="49" presetClass="entr" presetSubtype="0" decel="100000" fill="hold" nodeType="afterEffect">
                                  <p:stCondLst>
                                    <p:cond delay="0"/>
                                  </p:stCondLst>
                                  <p:childTnLst>
                                    <p:set>
                                      <p:cBhvr>
                                        <p:cTn id="58" dur="1" fill="hold">
                                          <p:stCondLst>
                                            <p:cond delay="0"/>
                                          </p:stCondLst>
                                        </p:cTn>
                                        <p:tgtEl>
                                          <p:spTgt spid="12308"/>
                                        </p:tgtEl>
                                        <p:attrNameLst>
                                          <p:attrName>style.visibility</p:attrName>
                                        </p:attrNameLst>
                                      </p:cBhvr>
                                      <p:to>
                                        <p:strVal val="visible"/>
                                      </p:to>
                                    </p:set>
                                    <p:anim calcmode="lin" valueType="num">
                                      <p:cBhvr>
                                        <p:cTn id="59" dur="500" fill="hold"/>
                                        <p:tgtEl>
                                          <p:spTgt spid="12308"/>
                                        </p:tgtEl>
                                        <p:attrNameLst>
                                          <p:attrName>ppt_w</p:attrName>
                                        </p:attrNameLst>
                                      </p:cBhvr>
                                      <p:tavLst>
                                        <p:tav tm="0">
                                          <p:val>
                                            <p:fltVal val="0.000000"/>
                                          </p:val>
                                        </p:tav>
                                        <p:tav tm="100000">
                                          <p:val>
                                            <p:strVal val="#ppt_w"/>
                                          </p:val>
                                        </p:tav>
                                      </p:tavLst>
                                    </p:anim>
                                    <p:anim calcmode="lin" valueType="num">
                                      <p:cBhvr>
                                        <p:cTn id="60" dur="500" fill="hold"/>
                                        <p:tgtEl>
                                          <p:spTgt spid="12308"/>
                                        </p:tgtEl>
                                        <p:attrNameLst>
                                          <p:attrName>ppt_h</p:attrName>
                                        </p:attrNameLst>
                                      </p:cBhvr>
                                      <p:tavLst>
                                        <p:tav tm="0">
                                          <p:val>
                                            <p:fltVal val="0.000000"/>
                                          </p:val>
                                        </p:tav>
                                        <p:tav tm="100000">
                                          <p:val>
                                            <p:strVal val="#ppt_h"/>
                                          </p:val>
                                        </p:tav>
                                      </p:tavLst>
                                    </p:anim>
                                    <p:anim calcmode="lin" valueType="num">
                                      <p:cBhvr>
                                        <p:cTn id="61" dur="500" fill="hold"/>
                                        <p:tgtEl>
                                          <p:spTgt spid="12308"/>
                                        </p:tgtEl>
                                        <p:attrNameLst>
                                          <p:attrName>style.rotation</p:attrName>
                                        </p:attrNameLst>
                                      </p:cBhvr>
                                      <p:tavLst>
                                        <p:tav tm="0">
                                          <p:val>
                                            <p:fltVal val="360.000000"/>
                                          </p:val>
                                        </p:tav>
                                        <p:tav tm="100000">
                                          <p:val>
                                            <p:fltVal val="0.000000"/>
                                          </p:val>
                                        </p:tav>
                                      </p:tavLst>
                                    </p:anim>
                                    <p:animEffect filter="fade">
                                      <p:cBhvr>
                                        <p:cTn id="62" dur="500"/>
                                        <p:tgtEl>
                                          <p:spTgt spid="12308"/>
                                        </p:tgtEl>
                                      </p:cBhvr>
                                    </p:animEffect>
                                  </p:childTnLst>
                                </p:cTn>
                              </p:par>
                            </p:childTnLst>
                          </p:cTn>
                        </p:par>
                        <p:par>
                          <p:cTn id="63" fill="hold">
                            <p:stCondLst>
                              <p:cond delay="6500"/>
                            </p:stCondLst>
                            <p:childTnLst>
                              <p:par>
                                <p:cTn id="64" presetID="22" presetClass="entr" presetSubtype="1" fill="hold" nodeType="afterEffect">
                                  <p:stCondLst>
                                    <p:cond delay="0"/>
                                  </p:stCondLst>
                                  <p:childTnLst>
                                    <p:set>
                                      <p:cBhvr>
                                        <p:cTn id="65" dur="1" fill="hold">
                                          <p:stCondLst>
                                            <p:cond delay="0"/>
                                          </p:stCondLst>
                                        </p:cTn>
                                        <p:tgtEl>
                                          <p:spTgt spid="12300"/>
                                        </p:tgtEl>
                                        <p:attrNameLst>
                                          <p:attrName>style.visibility</p:attrName>
                                        </p:attrNameLst>
                                      </p:cBhvr>
                                      <p:to>
                                        <p:strVal val="visible"/>
                                      </p:to>
                                    </p:set>
                                    <p:animEffect filter="wipe(up)">
                                      <p:cBhvr>
                                        <p:cTn id="66" dur="500"/>
                                        <p:tgtEl>
                                          <p:spTgt spid="12300"/>
                                        </p:tgtEl>
                                      </p:cBhvr>
                                    </p:animEffect>
                                  </p:childTnLst>
                                </p:cTn>
                              </p:par>
                            </p:childTnLst>
                          </p:cTn>
                        </p:par>
                        <p:par>
                          <p:cTn id="67" fill="hold">
                            <p:stCondLst>
                              <p:cond delay="7000"/>
                            </p:stCondLst>
                            <p:childTnLst>
                              <p:par>
                                <p:cTn id="68" presetID="41" presetClass="entr" presetSubtype="0" fill="hold" grpId="0" nodeType="afterEffect">
                                  <p:stCondLst>
                                    <p:cond delay="0"/>
                                  </p:stCondLst>
                                  <p:iterate type="lt">
                                    <p:tmPct val="5000"/>
                                  </p:iterate>
                                  <p:childTnLst>
                                    <p:set>
                                      <p:cBhvr>
                                        <p:cTn id="69" dur="1" fill="hold">
                                          <p:stCondLst>
                                            <p:cond delay="0"/>
                                          </p:stCondLst>
                                        </p:cTn>
                                        <p:tgtEl>
                                          <p:spTgt spid="12301"/>
                                        </p:tgtEl>
                                        <p:attrNameLst>
                                          <p:attrName>style.visibility</p:attrName>
                                        </p:attrNameLst>
                                      </p:cBhvr>
                                      <p:to>
                                        <p:strVal val="visible"/>
                                      </p:to>
                                    </p:set>
                                    <p:anim calcmode="lin" valueType="num">
                                      <p:cBhvr>
                                        <p:cTn id="70" dur="500" fill="hold"/>
                                        <p:tgtEl>
                                          <p:spTgt spid="12301"/>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2301"/>
                                        </p:tgtEl>
                                        <p:attrNameLst>
                                          <p:attrName>ppt_y</p:attrName>
                                        </p:attrNameLst>
                                      </p:cBhvr>
                                      <p:tavLst>
                                        <p:tav tm="0">
                                          <p:val>
                                            <p:strVal val="#ppt_y"/>
                                          </p:val>
                                        </p:tav>
                                        <p:tav tm="100000">
                                          <p:val>
                                            <p:strVal val="#ppt_y"/>
                                          </p:val>
                                        </p:tav>
                                      </p:tavLst>
                                    </p:anim>
                                    <p:anim calcmode="lin" valueType="num">
                                      <p:cBhvr>
                                        <p:cTn id="72" dur="500" fill="hold"/>
                                        <p:tgtEl>
                                          <p:spTgt spid="12301"/>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2301"/>
                                        </p:tgtEl>
                                        <p:attrNameLst>
                                          <p:attrName>ppt_w</p:attrName>
                                        </p:attrNameLst>
                                      </p:cBhvr>
                                      <p:tavLst>
                                        <p:tav tm="0">
                                          <p:val>
                                            <p:strVal val="#ppt_w/10"/>
                                          </p:val>
                                        </p:tav>
                                        <p:tav tm="50000">
                                          <p:val>
                                            <p:strVal val="#ppt_w+.01"/>
                                          </p:val>
                                        </p:tav>
                                        <p:tav tm="100000">
                                          <p:val>
                                            <p:strVal val="#ppt_w"/>
                                          </p:val>
                                        </p:tav>
                                      </p:tavLst>
                                    </p:anim>
                                    <p:animEffect filter="fade">
                                      <p:cBhvr>
                                        <p:cTn id="74" dur="500" tmFilter="0,0; .5, 1; 1, 1"/>
                                        <p:tgtEl>
                                          <p:spTgt spid="12301"/>
                                        </p:tgtEl>
                                      </p:cBhvr>
                                    </p:animEffect>
                                  </p:childTnLst>
                                </p:cTn>
                              </p:par>
                            </p:childTnLst>
                          </p:cTn>
                        </p:par>
                        <p:par>
                          <p:cTn id="75" fill="hold">
                            <p:stCondLst>
                              <p:cond delay="5325"/>
                            </p:stCondLst>
                            <p:childTnLst>
                              <p:par>
                                <p:cTn id="76" presetID="22" presetClass="entr" presetSubtype="4" fill="hold" nodeType="afterEffect">
                                  <p:stCondLst>
                                    <p:cond delay="0"/>
                                  </p:stCondLst>
                                  <p:childTnLst>
                                    <p:set>
                                      <p:cBhvr>
                                        <p:cTn id="77" dur="1" fill="hold">
                                          <p:stCondLst>
                                            <p:cond delay="0"/>
                                          </p:stCondLst>
                                        </p:cTn>
                                        <p:tgtEl>
                                          <p:spTgt spid="12302"/>
                                        </p:tgtEl>
                                        <p:attrNameLst>
                                          <p:attrName>style.visibility</p:attrName>
                                        </p:attrNameLst>
                                      </p:cBhvr>
                                      <p:to>
                                        <p:strVal val="visible"/>
                                      </p:to>
                                    </p:set>
                                    <p:animEffect filter="wipe(down)">
                                      <p:cBhvr>
                                        <p:cTn id="78" dur="500"/>
                                        <p:tgtEl>
                                          <p:spTgt spid="12302"/>
                                        </p:tgtEl>
                                      </p:cBhvr>
                                    </p:animEffect>
                                  </p:childTnLst>
                                </p:cTn>
                              </p:par>
                            </p:childTnLst>
                          </p:cTn>
                        </p:par>
                        <p:par>
                          <p:cTn id="79" fill="hold">
                            <p:stCondLst>
                              <p:cond delay="5825"/>
                            </p:stCondLst>
                            <p:childTnLst>
                              <p:par>
                                <p:cTn id="80" presetID="41" presetClass="entr" presetSubtype="0" fill="hold" grpId="0" nodeType="afterEffect">
                                  <p:stCondLst>
                                    <p:cond delay="0"/>
                                  </p:stCondLst>
                                  <p:iterate type="lt">
                                    <p:tmPct val="5000"/>
                                  </p:iterate>
                                  <p:childTnLst>
                                    <p:set>
                                      <p:cBhvr>
                                        <p:cTn id="81" dur="1" fill="hold">
                                          <p:stCondLst>
                                            <p:cond delay="0"/>
                                          </p:stCondLst>
                                        </p:cTn>
                                        <p:tgtEl>
                                          <p:spTgt spid="12303"/>
                                        </p:tgtEl>
                                        <p:attrNameLst>
                                          <p:attrName>style.visibility</p:attrName>
                                        </p:attrNameLst>
                                      </p:cBhvr>
                                      <p:to>
                                        <p:strVal val="visible"/>
                                      </p:to>
                                    </p:set>
                                    <p:anim calcmode="lin" valueType="num">
                                      <p:cBhvr>
                                        <p:cTn id="82" dur="500" fill="hold"/>
                                        <p:tgtEl>
                                          <p:spTgt spid="12303"/>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2303"/>
                                        </p:tgtEl>
                                        <p:attrNameLst>
                                          <p:attrName>ppt_y</p:attrName>
                                        </p:attrNameLst>
                                      </p:cBhvr>
                                      <p:tavLst>
                                        <p:tav tm="0">
                                          <p:val>
                                            <p:strVal val="#ppt_y"/>
                                          </p:val>
                                        </p:tav>
                                        <p:tav tm="100000">
                                          <p:val>
                                            <p:strVal val="#ppt_y"/>
                                          </p:val>
                                        </p:tav>
                                      </p:tavLst>
                                    </p:anim>
                                    <p:anim calcmode="lin" valueType="num">
                                      <p:cBhvr>
                                        <p:cTn id="84" dur="500" fill="hold"/>
                                        <p:tgtEl>
                                          <p:spTgt spid="12303"/>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2303"/>
                                        </p:tgtEl>
                                        <p:attrNameLst>
                                          <p:attrName>ppt_w</p:attrName>
                                        </p:attrNameLst>
                                      </p:cBhvr>
                                      <p:tavLst>
                                        <p:tav tm="0">
                                          <p:val>
                                            <p:strVal val="#ppt_w/10"/>
                                          </p:val>
                                        </p:tav>
                                        <p:tav tm="50000">
                                          <p:val>
                                            <p:strVal val="#ppt_w+.01"/>
                                          </p:val>
                                        </p:tav>
                                        <p:tav tm="100000">
                                          <p:val>
                                            <p:strVal val="#ppt_w"/>
                                          </p:val>
                                        </p:tav>
                                      </p:tavLst>
                                    </p:anim>
                                    <p:animEffect filter="fade">
                                      <p:cBhvr>
                                        <p:cTn id="86" dur="500" tmFilter="0,0; .5, 1; 1, 1"/>
                                        <p:tgtEl>
                                          <p:spTgt spid="12303"/>
                                        </p:tgtEl>
                                      </p:cBhvr>
                                    </p:animEffect>
                                  </p:childTnLst>
                                </p:cTn>
                              </p:par>
                            </p:childTnLst>
                          </p:cTn>
                        </p:par>
                        <p:par>
                          <p:cTn id="87" fill="hold">
                            <p:stCondLst>
                              <p:cond delay="6950"/>
                            </p:stCondLst>
                            <p:childTnLst>
                              <p:par>
                                <p:cTn id="88" presetID="22" presetClass="entr" presetSubtype="1" fill="hold" nodeType="afterEffect">
                                  <p:stCondLst>
                                    <p:cond delay="0"/>
                                  </p:stCondLst>
                                  <p:childTnLst>
                                    <p:set>
                                      <p:cBhvr>
                                        <p:cTn id="89" dur="1" fill="hold">
                                          <p:stCondLst>
                                            <p:cond delay="0"/>
                                          </p:stCondLst>
                                        </p:cTn>
                                        <p:tgtEl>
                                          <p:spTgt spid="12304"/>
                                        </p:tgtEl>
                                        <p:attrNameLst>
                                          <p:attrName>style.visibility</p:attrName>
                                        </p:attrNameLst>
                                      </p:cBhvr>
                                      <p:to>
                                        <p:strVal val="visible"/>
                                      </p:to>
                                    </p:set>
                                    <p:animEffect filter="wipe(up)">
                                      <p:cBhvr>
                                        <p:cTn id="90" dur="500"/>
                                        <p:tgtEl>
                                          <p:spTgt spid="12304"/>
                                        </p:tgtEl>
                                      </p:cBhvr>
                                    </p:animEffect>
                                  </p:childTnLst>
                                </p:cTn>
                              </p:par>
                            </p:childTnLst>
                          </p:cTn>
                        </p:par>
                        <p:par>
                          <p:cTn id="91" fill="hold">
                            <p:stCondLst>
                              <p:cond delay="7450"/>
                            </p:stCondLst>
                            <p:childTnLst>
                              <p:par>
                                <p:cTn id="92" presetID="41" presetClass="entr" presetSubtype="0" fill="hold" grpId="0" nodeType="afterEffect">
                                  <p:stCondLst>
                                    <p:cond delay="0"/>
                                  </p:stCondLst>
                                  <p:iterate type="lt">
                                    <p:tmPct val="5000"/>
                                  </p:iterate>
                                  <p:childTnLst>
                                    <p:set>
                                      <p:cBhvr>
                                        <p:cTn id="93" dur="1" fill="hold">
                                          <p:stCondLst>
                                            <p:cond delay="0"/>
                                          </p:stCondLst>
                                        </p:cTn>
                                        <p:tgtEl>
                                          <p:spTgt spid="12305"/>
                                        </p:tgtEl>
                                        <p:attrNameLst>
                                          <p:attrName>style.visibility</p:attrName>
                                        </p:attrNameLst>
                                      </p:cBhvr>
                                      <p:to>
                                        <p:strVal val="visible"/>
                                      </p:to>
                                    </p:set>
                                    <p:anim calcmode="lin" valueType="num">
                                      <p:cBhvr>
                                        <p:cTn id="94" dur="500" fill="hold"/>
                                        <p:tgtEl>
                                          <p:spTgt spid="12305"/>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2305"/>
                                        </p:tgtEl>
                                        <p:attrNameLst>
                                          <p:attrName>ppt_y</p:attrName>
                                        </p:attrNameLst>
                                      </p:cBhvr>
                                      <p:tavLst>
                                        <p:tav tm="0">
                                          <p:val>
                                            <p:strVal val="#ppt_y"/>
                                          </p:val>
                                        </p:tav>
                                        <p:tav tm="100000">
                                          <p:val>
                                            <p:strVal val="#ppt_y"/>
                                          </p:val>
                                        </p:tav>
                                      </p:tavLst>
                                    </p:anim>
                                    <p:anim calcmode="lin" valueType="num">
                                      <p:cBhvr>
                                        <p:cTn id="96" dur="500" fill="hold"/>
                                        <p:tgtEl>
                                          <p:spTgt spid="12305"/>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2305"/>
                                        </p:tgtEl>
                                        <p:attrNameLst>
                                          <p:attrName>ppt_w</p:attrName>
                                        </p:attrNameLst>
                                      </p:cBhvr>
                                      <p:tavLst>
                                        <p:tav tm="0">
                                          <p:val>
                                            <p:strVal val="#ppt_w/10"/>
                                          </p:val>
                                        </p:tav>
                                        <p:tav tm="50000">
                                          <p:val>
                                            <p:strVal val="#ppt_w+.01"/>
                                          </p:val>
                                        </p:tav>
                                        <p:tav tm="100000">
                                          <p:val>
                                            <p:strVal val="#ppt_w"/>
                                          </p:val>
                                        </p:tav>
                                      </p:tavLst>
                                    </p:anim>
                                    <p:animEffect filter="fade">
                                      <p:cBhvr>
                                        <p:cTn id="98" dur="500" tmFilter="0,0; .5, 1; 1, 1"/>
                                        <p:tgtEl>
                                          <p:spTgt spid="12305"/>
                                        </p:tgtEl>
                                      </p:cBhvr>
                                    </p:animEffect>
                                  </p:childTnLst>
                                </p:cTn>
                              </p:par>
                            </p:childTnLst>
                          </p:cTn>
                        </p:par>
                        <p:par>
                          <p:cTn id="99" fill="hold">
                            <p:stCondLst>
                              <p:cond delay="8574"/>
                            </p:stCondLst>
                            <p:childTnLst>
                              <p:par>
                                <p:cTn id="100" presetID="22" presetClass="entr" presetSubtype="4" fill="hold" nodeType="afterEffect">
                                  <p:stCondLst>
                                    <p:cond delay="0"/>
                                  </p:stCondLst>
                                  <p:childTnLst>
                                    <p:set>
                                      <p:cBhvr>
                                        <p:cTn id="101" dur="1" fill="hold">
                                          <p:stCondLst>
                                            <p:cond delay="0"/>
                                          </p:stCondLst>
                                        </p:cTn>
                                        <p:tgtEl>
                                          <p:spTgt spid="12306"/>
                                        </p:tgtEl>
                                        <p:attrNameLst>
                                          <p:attrName>style.visibility</p:attrName>
                                        </p:attrNameLst>
                                      </p:cBhvr>
                                      <p:to>
                                        <p:strVal val="visible"/>
                                      </p:to>
                                    </p:set>
                                    <p:animEffect filter="wipe(down)">
                                      <p:cBhvr>
                                        <p:cTn id="102" dur="500"/>
                                        <p:tgtEl>
                                          <p:spTgt spid="12306"/>
                                        </p:tgtEl>
                                      </p:cBhvr>
                                    </p:animEffect>
                                  </p:childTnLst>
                                </p:cTn>
                              </p:par>
                            </p:childTnLst>
                          </p:cTn>
                        </p:par>
                        <p:par>
                          <p:cTn id="103" fill="hold">
                            <p:stCondLst>
                              <p:cond delay="9074"/>
                            </p:stCondLst>
                            <p:childTnLst>
                              <p:par>
                                <p:cTn id="104" presetID="41" presetClass="entr" presetSubtype="0" fill="hold" grpId="0" nodeType="afterEffect">
                                  <p:stCondLst>
                                    <p:cond delay="0"/>
                                  </p:stCondLst>
                                  <p:iterate type="lt">
                                    <p:tmPct val="5000"/>
                                  </p:iterate>
                                  <p:childTnLst>
                                    <p:set>
                                      <p:cBhvr>
                                        <p:cTn id="105" dur="1" fill="hold">
                                          <p:stCondLst>
                                            <p:cond delay="0"/>
                                          </p:stCondLst>
                                        </p:cTn>
                                        <p:tgtEl>
                                          <p:spTgt spid="12307"/>
                                        </p:tgtEl>
                                        <p:attrNameLst>
                                          <p:attrName>style.visibility</p:attrName>
                                        </p:attrNameLst>
                                      </p:cBhvr>
                                      <p:to>
                                        <p:strVal val="visible"/>
                                      </p:to>
                                    </p:set>
                                    <p:anim calcmode="lin" valueType="num">
                                      <p:cBhvr>
                                        <p:cTn id="106" dur="500" fill="hold"/>
                                        <p:tgtEl>
                                          <p:spTgt spid="12307"/>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12307"/>
                                        </p:tgtEl>
                                        <p:attrNameLst>
                                          <p:attrName>ppt_y</p:attrName>
                                        </p:attrNameLst>
                                      </p:cBhvr>
                                      <p:tavLst>
                                        <p:tav tm="0">
                                          <p:val>
                                            <p:strVal val="#ppt_y"/>
                                          </p:val>
                                        </p:tav>
                                        <p:tav tm="100000">
                                          <p:val>
                                            <p:strVal val="#ppt_y"/>
                                          </p:val>
                                        </p:tav>
                                      </p:tavLst>
                                    </p:anim>
                                    <p:anim calcmode="lin" valueType="num">
                                      <p:cBhvr>
                                        <p:cTn id="108" dur="500" fill="hold"/>
                                        <p:tgtEl>
                                          <p:spTgt spid="12307"/>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12307"/>
                                        </p:tgtEl>
                                        <p:attrNameLst>
                                          <p:attrName>ppt_w</p:attrName>
                                        </p:attrNameLst>
                                      </p:cBhvr>
                                      <p:tavLst>
                                        <p:tav tm="0">
                                          <p:val>
                                            <p:strVal val="#ppt_w/10"/>
                                          </p:val>
                                        </p:tav>
                                        <p:tav tm="50000">
                                          <p:val>
                                            <p:strVal val="#ppt_w+.01"/>
                                          </p:val>
                                        </p:tav>
                                        <p:tav tm="100000">
                                          <p:val>
                                            <p:strVal val="#ppt_w"/>
                                          </p:val>
                                        </p:tav>
                                      </p:tavLst>
                                    </p:anim>
                                    <p:animEffect filter="fade">
                                      <p:cBhvr>
                                        <p:cTn id="110" dur="500" tmFilter="0,0; .5, 1; 1, 1"/>
                                        <p:tgtEl>
                                          <p:spTgt spid="12307"/>
                                        </p:tgtEl>
                                      </p:cBhvr>
                                    </p:animEffect>
                                  </p:childTnLst>
                                </p:cTn>
                              </p:par>
                            </p:childTnLst>
                          </p:cTn>
                        </p:par>
                        <p:par>
                          <p:cTn id="111" fill="hold">
                            <p:stCondLst>
                              <p:cond delay="10199"/>
                            </p:stCondLst>
                            <p:childTnLst>
                              <p:par>
                                <p:cTn id="112" presetID="41" presetClass="entr" presetSubtype="0" fill="hold" grpId="0" nodeType="afterEffect">
                                  <p:stCondLst>
                                    <p:cond delay="0"/>
                                  </p:stCondLst>
                                  <p:iterate type="lt">
                                    <p:tmPct val="10000"/>
                                  </p:iterate>
                                  <p:childTnLst>
                                    <p:set>
                                      <p:cBhvr>
                                        <p:cTn id="113" dur="1" fill="hold">
                                          <p:stCondLst>
                                            <p:cond delay="0"/>
                                          </p:stCondLst>
                                        </p:cTn>
                                        <p:tgtEl>
                                          <p:spTgt spid="12313"/>
                                        </p:tgtEl>
                                        <p:attrNameLst>
                                          <p:attrName>style.visibility</p:attrName>
                                        </p:attrNameLst>
                                      </p:cBhvr>
                                      <p:to>
                                        <p:strVal val="visible"/>
                                      </p:to>
                                    </p:set>
                                    <p:anim calcmode="lin" valueType="num">
                                      <p:cBhvr>
                                        <p:cTn id="114" dur="500" fill="hold"/>
                                        <p:tgtEl>
                                          <p:spTgt spid="12313"/>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2313"/>
                                        </p:tgtEl>
                                        <p:attrNameLst>
                                          <p:attrName>ppt_y</p:attrName>
                                        </p:attrNameLst>
                                      </p:cBhvr>
                                      <p:tavLst>
                                        <p:tav tm="0">
                                          <p:val>
                                            <p:strVal val="#ppt_y"/>
                                          </p:val>
                                        </p:tav>
                                        <p:tav tm="100000">
                                          <p:val>
                                            <p:strVal val="#ppt_y"/>
                                          </p:val>
                                        </p:tav>
                                      </p:tavLst>
                                    </p:anim>
                                    <p:anim calcmode="lin" valueType="num">
                                      <p:cBhvr>
                                        <p:cTn id="116" dur="500" fill="hold"/>
                                        <p:tgtEl>
                                          <p:spTgt spid="12313"/>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2313"/>
                                        </p:tgtEl>
                                        <p:attrNameLst>
                                          <p:attrName>ppt_w</p:attrName>
                                        </p:attrNameLst>
                                      </p:cBhvr>
                                      <p:tavLst>
                                        <p:tav tm="0">
                                          <p:val>
                                            <p:strVal val="#ppt_w/10"/>
                                          </p:val>
                                        </p:tav>
                                        <p:tav tm="50000">
                                          <p:val>
                                            <p:strVal val="#ppt_w+.01"/>
                                          </p:val>
                                        </p:tav>
                                        <p:tav tm="100000">
                                          <p:val>
                                            <p:strVal val="#ppt_w"/>
                                          </p:val>
                                        </p:tav>
                                      </p:tavLst>
                                    </p:anim>
                                    <p:animEffect filter="fade">
                                      <p:cBhvr>
                                        <p:cTn id="118" dur="500" tmFilter="0,0; .5, 1; 1, 1"/>
                                        <p:tgtEl>
                                          <p:spTgt spid="12313"/>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12312"/>
                                        </p:tgtEl>
                                        <p:attrNameLst>
                                          <p:attrName>style.visibility</p:attrName>
                                        </p:attrNameLst>
                                      </p:cBhvr>
                                      <p:to>
                                        <p:strVal val="visible"/>
                                      </p:to>
                                    </p:set>
                                    <p:animEffect filter="wipe(right)">
                                      <p:cBhvr>
                                        <p:cTn id="121" dur="500"/>
                                        <p:tgtEl>
                                          <p:spTgt spid="12312"/>
                                        </p:tgtEl>
                                      </p:cBhvr>
                                    </p:animEffect>
                                  </p:childTnLst>
                                </p:cTn>
                              </p:par>
                            </p:childTnLst>
                          </p:cTn>
                        </p:par>
                        <p:par>
                          <p:cTn id="122" fill="hold">
                            <p:stCondLst>
                              <p:cond delay="10949"/>
                            </p:stCondLst>
                            <p:childTnLst>
                              <p:par>
                                <p:cTn id="123" presetID="12" presetClass="entr" presetSubtype="1" fill="hold" grpId="0" nodeType="afterEffect">
                                  <p:stCondLst>
                                    <p:cond delay="0"/>
                                  </p:stCondLst>
                                  <p:childTnLst>
                                    <p:set>
                                      <p:cBhvr>
                                        <p:cTn id="124" dur="1" fill="hold">
                                          <p:stCondLst>
                                            <p:cond delay="0"/>
                                          </p:stCondLst>
                                        </p:cTn>
                                        <p:tgtEl>
                                          <p:spTgt spid="12311"/>
                                        </p:tgtEl>
                                        <p:attrNameLst>
                                          <p:attrName>style.visibility</p:attrName>
                                        </p:attrNameLst>
                                      </p:cBhvr>
                                      <p:to>
                                        <p:strVal val="visible"/>
                                      </p:to>
                                    </p:set>
                                    <p:anim calcmode="lin" valueType="num">
                                      <p:cBhvr>
                                        <p:cTn id="125" dur="500"/>
                                        <p:tgtEl>
                                          <p:spTgt spid="12311"/>
                                        </p:tgtEl>
                                        <p:attrNameLst>
                                          <p:attrName>ppt_y</p:attrName>
                                        </p:attrNameLst>
                                      </p:cBhvr>
                                      <p:tavLst>
                                        <p:tav tm="0">
                                          <p:val>
                                            <p:strVal val="#ppt_y-#ppt_h*1.125000"/>
                                          </p:val>
                                        </p:tav>
                                        <p:tav tm="100000">
                                          <p:val>
                                            <p:strVal val="#ppt_y"/>
                                          </p:val>
                                        </p:tav>
                                      </p:tavLst>
                                    </p:anim>
                                    <p:animEffect filter="wipe(down)">
                                      <p:cBhvr>
                                        <p:cTn id="12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nimBg="1"/>
      <p:bldP spid="12293" grpId="0" bldLvl="0" animBg="1"/>
      <p:bldP spid="12294" grpId="0" bldLvl="0" animBg="1"/>
      <p:bldP spid="12295" grpId="0" bldLvl="0" animBg="1"/>
      <p:bldP spid="12296" grpId="0" bldLvl="0"/>
      <p:bldP spid="12297" grpId="0" bldLvl="0"/>
      <p:bldP spid="12298" grpId="0" bldLvl="0"/>
      <p:bldP spid="12299" grpId="0" bldLvl="0"/>
      <p:bldP spid="12301" grpId="0" bldLvl="0"/>
      <p:bldP spid="12303" grpId="0" bldLvl="0"/>
      <p:bldP spid="12305" grpId="0" bldLvl="0"/>
      <p:bldP spid="12307" grpId="0" bldLvl="0"/>
      <p:bldP spid="12311" grpId="0" bldLvl="0"/>
      <p:bldP spid="12312" grpId="0" bldLvl="0" animBg="1"/>
      <p:bldP spid="12313" grpId="0" bldLvl="0"/>
      <p:bldP spid="12314" grpId="0" bldLvl="0" animBg="1"/>
      <p:bldP spid="12315" grpId="0" bldLvl="0" animBg="1"/>
      <p:bldP spid="12316" grpId="0" bldLvl="0" animBg="1"/>
      <p:bldP spid="12317" grpId="0" bldLvl="0" animBg="1"/>
    </p:bldLst>
  </p:timing>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2967</Words>
  <Application>WPS 演示</Application>
  <PresentationFormat>全屏显示(16:9)</PresentationFormat>
  <Paragraphs>377</Paragraphs>
  <Slides>21</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Calibri</vt:lpstr>
      <vt:lpstr>时尚中黑简体</vt:lpstr>
      <vt:lpstr>Arial Unicode MS</vt:lpstr>
      <vt:lpstr>微软雅黑</vt:lpstr>
      <vt:lpstr>Meiryo</vt:lpstr>
      <vt:lpstr>Yu Gothic</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kwl6163com</cp:lastModifiedBy>
  <cp:revision>6</cp:revision>
  <dcterms:created xsi:type="dcterms:W3CDTF">2013-08-23T08:25:00Z</dcterms:created>
  <dcterms:modified xsi:type="dcterms:W3CDTF">2018-09-22T08:48:28Z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