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48" r:id="rId3"/>
    <p:sldId id="349" r:id="rId4"/>
    <p:sldId id="354" r:id="rId5"/>
    <p:sldId id="268" r:id="rId6"/>
    <p:sldId id="319" r:id="rId7"/>
    <p:sldId id="334" r:id="rId8"/>
    <p:sldId id="313" r:id="rId9"/>
    <p:sldId id="310" r:id="rId10"/>
    <p:sldId id="325" r:id="rId11"/>
    <p:sldId id="299" r:id="rId12"/>
    <p:sldId id="315" r:id="rId13"/>
    <p:sldId id="336" r:id="rId14"/>
    <p:sldId id="309" r:id="rId15"/>
    <p:sldId id="338" r:id="rId16"/>
    <p:sldId id="314" r:id="rId17"/>
    <p:sldId id="265" r:id="rId18"/>
    <p:sldId id="275" r:id="rId19"/>
    <p:sldId id="294" r:id="rId20"/>
    <p:sldId id="351" r:id="rId21"/>
    <p:sldId id="316" r:id="rId22"/>
    <p:sldId id="270" r:id="rId23"/>
    <p:sldId id="280" r:id="rId24"/>
    <p:sldId id="326" r:id="rId25"/>
    <p:sldId id="318" r:id="rId26"/>
    <p:sldId id="339" r:id="rId27"/>
    <p:sldId id="296" r:id="rId28"/>
    <p:sldId id="279" r:id="rId29"/>
    <p:sldId id="261" r:id="rId30"/>
    <p:sldId id="263" r:id="rId31"/>
    <p:sldId id="288" r:id="rId32"/>
    <p:sldId id="382" r:id="rId33"/>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2" d="100"/>
          <a:sy n="62" d="100"/>
        </p:scale>
        <p:origin x="-128" y="-376"/>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a:buFont typeface="Arial" panose="020B0604020202020204" pitchFamily="34" charset="0"/>
              <a:buNone/>
              <a:defRPr sz="1200" smtClean="0">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p>
            <a:pPr lvl="0" algn="r">
              <a:buClrTx/>
            </a:pPr>
            <a:endParaRPr lang="zh-CN" altLang="en-US" sz="1800" dirty="0"/>
          </a:p>
        </p:txBody>
      </p:sp>
      <p:sp>
        <p:nvSpPr>
          <p:cNvPr id="2052" name="幻灯片图像占位符 3"/>
          <p:cNvSpPr>
            <a:spLocks noGrp="1" noRot="1" noChangeAspect="1"/>
          </p:cNvSpPr>
          <p:nvPr>
            <p:ph type="sldImg" idx="2"/>
          </p:nvPr>
        </p:nvSpPr>
        <p:spPr>
          <a:xfrm>
            <a:off x="685800" y="1143000"/>
            <a:ext cx="5486400" cy="3086100"/>
          </a:xfrm>
          <a:prstGeom prst="rect">
            <a:avLst/>
          </a:prstGeom>
          <a:noFill/>
          <a:ln w="12700">
            <a:noFill/>
          </a:ln>
        </p:spPr>
      </p:sp>
      <p:sp>
        <p:nvSpPr>
          <p:cNvPr id="2053" name="备注占位符 4"/>
          <p:cNvSpPr>
            <a:spLocks noGrp="1" noRot="1" noChangeAspect="1"/>
          </p:cNvSpPr>
          <p:nvPr/>
        </p:nvSpPr>
        <p:spPr>
          <a:xfrm>
            <a:off x="685800" y="4400550"/>
            <a:ext cx="5486400" cy="3600450"/>
          </a:xfrm>
          <a:prstGeom prst="rect">
            <a:avLst/>
          </a:prstGeom>
          <a:noFill/>
          <a:ln w="12700">
            <a:noFill/>
          </a:ln>
        </p:spPr>
        <p:txBody>
          <a:bodyPr anchor="ctr"/>
          <a:p>
            <a:pPr lvl="0" defTabSz="0" eaLnBrk="0" hangingPunct="0">
              <a:spcBef>
                <a:spcPct val="30000"/>
              </a:spcBef>
              <a:buClrTx/>
            </a:pPr>
            <a:r>
              <a:rPr lang="zh-CN" altLang="en-US" sz="1200" dirty="0"/>
              <a:t>单击此处编辑母版文本样式</a:t>
            </a:r>
            <a:endParaRPr lang="zh-CN" altLang="en-US" sz="1200" dirty="0"/>
          </a:p>
          <a:p>
            <a:pPr lvl="0" defTabSz="0" eaLnBrk="0" hangingPunct="0">
              <a:spcBef>
                <a:spcPct val="30000"/>
              </a:spcBef>
              <a:buClrTx/>
            </a:pPr>
            <a:r>
              <a:rPr lang="zh-CN" altLang="en-US" sz="1200" dirty="0"/>
              <a:t>第二级</a:t>
            </a:r>
            <a:endParaRPr lang="zh-CN" altLang="en-US" sz="1200" dirty="0"/>
          </a:p>
          <a:p>
            <a:pPr lvl="0" defTabSz="0" eaLnBrk="0" hangingPunct="0">
              <a:spcBef>
                <a:spcPct val="30000"/>
              </a:spcBef>
              <a:buClrTx/>
            </a:pPr>
            <a:r>
              <a:rPr lang="zh-CN" altLang="en-US" sz="1200" dirty="0"/>
              <a:t>第三级</a:t>
            </a:r>
            <a:endParaRPr lang="zh-CN" altLang="en-US" sz="1200" dirty="0"/>
          </a:p>
          <a:p>
            <a:pPr lvl="0" defTabSz="0" eaLnBrk="0" hangingPunct="0">
              <a:spcBef>
                <a:spcPct val="30000"/>
              </a:spcBef>
              <a:buClrTx/>
            </a:pPr>
            <a:r>
              <a:rPr lang="zh-CN" altLang="en-US" sz="1200" dirty="0"/>
              <a:t>第四级</a:t>
            </a:r>
            <a:endParaRPr lang="zh-CN" altLang="en-US" sz="1200" dirty="0"/>
          </a:p>
          <a:p>
            <a:pPr lvl="0" defTabSz="0" eaLnBrk="0" hangingPunct="0">
              <a:spcBef>
                <a:spcPct val="30000"/>
              </a:spcBef>
              <a:buClrTx/>
            </a:pPr>
            <a:r>
              <a:rPr lang="zh-CN" altLang="en-US" sz="1200" dirty="0"/>
              <a:t>第五级</a:t>
            </a:r>
            <a:endParaRPr lang="zh-CN" altLang="en-US" sz="1200" dirty="0"/>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a:buFont typeface="Arial" panose="020B0604020202020204" pitchFamily="34" charset="0"/>
              <a:buNone/>
              <a:defRPr sz="1200" smtClean="0">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p>
            <a:pPr lvl="0" algn="r">
              <a:buClrTx/>
            </a:pPr>
            <a:fld id="{9A0DB2DC-4C9A-4742-B13C-FB6460FD3503}" type="slidenum">
              <a:rPr lang="zh-CN" altLang="en-US" sz="1800" dirty="0"/>
            </a:fld>
            <a:endParaRPr lang="zh-CN" altLang="en-US" sz="18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宋体" panose="02010600030101010101" pitchFamily="2" charset="-122"/>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宋体" panose="02010600030101010101" pitchFamily="2" charset="-122"/>
              <a:sym typeface="Calibri" panose="020F0502020204030204"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宋体" panose="02010600030101010101" pitchFamily="2" charset="-122"/>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宋体" panose="02010600030101010101" pitchFamily="2" charset="-122"/>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hyperlink" Target="https://www.freeppt7.com/"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3" name="图片 2"/>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3074" name="矩形 13"/>
          <p:cNvSpPr/>
          <p:nvPr/>
        </p:nvSpPr>
        <p:spPr>
          <a:xfrm>
            <a:off x="1530350" y="1690688"/>
            <a:ext cx="9131300" cy="3476625"/>
          </a:xfrm>
          <a:prstGeom prst="rect">
            <a:avLst/>
          </a:prstGeom>
          <a:solidFill>
            <a:srgbClr val="FFFFFF">
              <a:alpha val="89018"/>
            </a:srgbClr>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3075" name="文本框 7"/>
          <p:cNvSpPr/>
          <p:nvPr/>
        </p:nvSpPr>
        <p:spPr>
          <a:xfrm>
            <a:off x="3409950" y="1584325"/>
            <a:ext cx="5402263" cy="1860550"/>
          </a:xfrm>
          <a:prstGeom prst="rect">
            <a:avLst/>
          </a:prstGeom>
          <a:noFill/>
          <a:ln w="9525">
            <a:noFill/>
          </a:ln>
        </p:spPr>
        <p:txBody>
          <a:bodyPr>
            <a:spAutoFit/>
          </a:bodyPr>
          <a:p>
            <a:pPr>
              <a:buClrTx/>
            </a:pPr>
            <a:r>
              <a:rPr lang="en-US" altLang="zh-CN" sz="11500" dirty="0">
                <a:solidFill>
                  <a:srgbClr val="2B3360"/>
                </a:solidFill>
                <a:latin typeface="Times New Roman" panose="02020603050405020304" charset="0"/>
                <a:sym typeface="Times New Roman" panose="02020603050405020304" charset="0"/>
              </a:rPr>
              <a:t>Business</a:t>
            </a:r>
            <a:endParaRPr lang="zh-CN" altLang="en-US" dirty="0">
              <a:latin typeface="Arial" panose="020B0604020202020204" pitchFamily="34" charset="0"/>
            </a:endParaRPr>
          </a:p>
        </p:txBody>
      </p:sp>
      <p:sp>
        <p:nvSpPr>
          <p:cNvPr id="3076" name="矩形 8"/>
          <p:cNvSpPr/>
          <p:nvPr/>
        </p:nvSpPr>
        <p:spPr>
          <a:xfrm>
            <a:off x="3811588" y="3092450"/>
            <a:ext cx="4598987" cy="708025"/>
          </a:xfrm>
          <a:prstGeom prst="rect">
            <a:avLst/>
          </a:prstGeom>
          <a:noFill/>
          <a:ln w="9525">
            <a:noFill/>
          </a:ln>
        </p:spPr>
        <p:txBody>
          <a:bodyPr wrap="none">
            <a:spAutoFit/>
          </a:bodyPr>
          <a:p>
            <a:pPr>
              <a:buClrTx/>
            </a:pPr>
            <a:r>
              <a:rPr lang="en-US" altLang="zh-CN" sz="4000" dirty="0">
                <a:solidFill>
                  <a:srgbClr val="C51C29"/>
                </a:solidFill>
                <a:latin typeface="Times New Roman" panose="02020603050405020304" charset="0"/>
                <a:sym typeface="Times New Roman" panose="02020603050405020304" charset="0"/>
              </a:rPr>
              <a:t>PowerPoint Template</a:t>
            </a:r>
            <a:endParaRPr lang="zh-CN" altLang="en-US" sz="4000" dirty="0">
              <a:solidFill>
                <a:srgbClr val="C51C29"/>
              </a:solidFill>
              <a:latin typeface="Times New Roman" panose="02020603050405020304" charset="0"/>
              <a:sym typeface="Times New Roman" panose="02020603050405020304" charset="0"/>
            </a:endParaRPr>
          </a:p>
        </p:txBody>
      </p:sp>
      <p:cxnSp>
        <p:nvCxnSpPr>
          <p:cNvPr id="3077" name="直接箭头连接符 9"/>
          <p:cNvCxnSpPr/>
          <p:nvPr/>
        </p:nvCxnSpPr>
        <p:spPr>
          <a:xfrm>
            <a:off x="3267075" y="3800475"/>
            <a:ext cx="5657850" cy="0"/>
          </a:xfrm>
          <a:prstGeom prst="straightConnector1">
            <a:avLst/>
          </a:prstGeom>
          <a:ln w="9525" cap="flat" cmpd="sng">
            <a:solidFill>
              <a:schemeClr val="tx1"/>
            </a:solidFill>
            <a:prstDash val="solid"/>
            <a:bevel/>
            <a:headEnd type="triangle" w="med" len="med"/>
            <a:tailEnd type="triangle" w="med" len="med"/>
          </a:ln>
        </p:spPr>
      </p:cxnSp>
      <p:sp>
        <p:nvSpPr>
          <p:cNvPr id="3078" name="文本框 10"/>
          <p:cNvSpPr/>
          <p:nvPr/>
        </p:nvSpPr>
        <p:spPr>
          <a:xfrm>
            <a:off x="3486150" y="3922713"/>
            <a:ext cx="5219700" cy="398780"/>
          </a:xfrm>
          <a:prstGeom prst="rect">
            <a:avLst/>
          </a:prstGeom>
          <a:solidFill>
            <a:srgbClr val="2B3360"/>
          </a:solidFill>
          <a:ln w="9525">
            <a:noFill/>
          </a:ln>
        </p:spPr>
        <p:txBody>
          <a:bodyPr>
            <a:spAutoFit/>
          </a:bodyPr>
          <a:p>
            <a:pPr algn="ctr">
              <a:buClrTx/>
            </a:pPr>
            <a:r>
              <a:rPr lang="en-US" sz="2000" dirty="0">
                <a:solidFill>
                  <a:schemeClr val="bg1"/>
                </a:solidFill>
                <a:latin typeface="微软雅黑" panose="020B0503020204020204" charset="-122"/>
                <a:ea typeface="微软雅黑" panose="020B0503020204020204" charset="-122"/>
                <a:sym typeface="微软雅黑" panose="020B0503020204020204" charset="-122"/>
              </a:rPr>
              <a:t>www.freeppt7.com</a:t>
            </a:r>
            <a:endParaRPr lang="en-US" sz="200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矩形 1"/>
          <p:cNvSpPr/>
          <p:nvPr/>
        </p:nvSpPr>
        <p:spPr>
          <a:xfrm>
            <a:off x="0" y="0"/>
            <a:ext cx="12192000" cy="6858000"/>
          </a:xfrm>
          <a:prstGeom prst="rect">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2290"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2291" name="圆角矩形 6"/>
          <p:cNvSpPr/>
          <p:nvPr/>
        </p:nvSpPr>
        <p:spPr>
          <a:xfrm>
            <a:off x="1681163" y="1155700"/>
            <a:ext cx="8724900" cy="1365250"/>
          </a:xfrm>
          <a:prstGeom prst="roundRect">
            <a:avLst>
              <a:gd name="adj" fmla="val 16667"/>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2292" name="圆角矩形 25"/>
          <p:cNvSpPr/>
          <p:nvPr/>
        </p:nvSpPr>
        <p:spPr>
          <a:xfrm>
            <a:off x="1681163" y="2746375"/>
            <a:ext cx="8724900" cy="1365250"/>
          </a:xfrm>
          <a:prstGeom prst="roundRect">
            <a:avLst>
              <a:gd name="adj" fmla="val 16667"/>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2293" name="圆角矩形 26"/>
          <p:cNvSpPr/>
          <p:nvPr/>
        </p:nvSpPr>
        <p:spPr>
          <a:xfrm>
            <a:off x="1681163" y="4337050"/>
            <a:ext cx="8724900" cy="1365250"/>
          </a:xfrm>
          <a:prstGeom prst="roundRect">
            <a:avLst>
              <a:gd name="adj" fmla="val 16667"/>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2294" name="矩形 27"/>
          <p:cNvSpPr/>
          <p:nvPr/>
        </p:nvSpPr>
        <p:spPr>
          <a:xfrm>
            <a:off x="3181350" y="2746375"/>
            <a:ext cx="6937375" cy="1365250"/>
          </a:xfrm>
          <a:prstGeom prst="rect">
            <a:avLst/>
          </a:prstGeom>
          <a:solidFill>
            <a:srgbClr val="FFFFFF">
              <a:alpha val="50195"/>
            </a:srgbClr>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2295" name="矩形 28"/>
          <p:cNvSpPr/>
          <p:nvPr/>
        </p:nvSpPr>
        <p:spPr>
          <a:xfrm>
            <a:off x="3181350" y="1163638"/>
            <a:ext cx="6937375" cy="1365250"/>
          </a:xfrm>
          <a:prstGeom prst="rect">
            <a:avLst/>
          </a:prstGeom>
          <a:solidFill>
            <a:srgbClr val="FFFFFF">
              <a:alpha val="50195"/>
            </a:srgbClr>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2296" name="矩形 29"/>
          <p:cNvSpPr/>
          <p:nvPr/>
        </p:nvSpPr>
        <p:spPr>
          <a:xfrm>
            <a:off x="3181350" y="4329113"/>
            <a:ext cx="6937375" cy="1365250"/>
          </a:xfrm>
          <a:prstGeom prst="rect">
            <a:avLst/>
          </a:prstGeom>
          <a:solidFill>
            <a:srgbClr val="FFFFFF">
              <a:alpha val="50195"/>
            </a:srgbClr>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2297" name="KSO_Shape"/>
          <p:cNvSpPr/>
          <p:nvPr/>
        </p:nvSpPr>
        <p:spPr>
          <a:xfrm>
            <a:off x="2149475" y="1335088"/>
            <a:ext cx="563563" cy="979487"/>
          </a:xfrm>
          <a:custGeom>
            <a:avLst/>
            <a:gdLst>
              <a:gd name="txL" fmla="*/ 0 w 3238500"/>
              <a:gd name="txT" fmla="*/ 0 h 5638341"/>
              <a:gd name="txR" fmla="*/ 3238500 w 3238500"/>
              <a:gd name="txB" fmla="*/ 5638341 h 5638341"/>
            </a:gdLst>
            <a:ahLst/>
            <a:cxnLst>
              <a:cxn ang="0">
                <a:pos x="21294" y="133857"/>
              </a:cxn>
              <a:cxn ang="0">
                <a:pos x="76777" y="133857"/>
              </a:cxn>
              <a:cxn ang="0">
                <a:pos x="76777" y="146014"/>
              </a:cxn>
              <a:cxn ang="0">
                <a:pos x="21294" y="146014"/>
              </a:cxn>
              <a:cxn ang="0">
                <a:pos x="21294" y="110906"/>
              </a:cxn>
              <a:cxn ang="0">
                <a:pos x="76777" y="110906"/>
              </a:cxn>
              <a:cxn ang="0">
                <a:pos x="76777" y="123063"/>
              </a:cxn>
              <a:cxn ang="0">
                <a:pos x="21294" y="123063"/>
              </a:cxn>
              <a:cxn ang="0">
                <a:pos x="21294" y="87955"/>
              </a:cxn>
              <a:cxn ang="0">
                <a:pos x="76777" y="87955"/>
              </a:cxn>
              <a:cxn ang="0">
                <a:pos x="76777" y="100112"/>
              </a:cxn>
              <a:cxn ang="0">
                <a:pos x="21294" y="100112"/>
              </a:cxn>
              <a:cxn ang="0">
                <a:pos x="21294" y="65003"/>
              </a:cxn>
              <a:cxn ang="0">
                <a:pos x="76777" y="65003"/>
              </a:cxn>
              <a:cxn ang="0">
                <a:pos x="76777" y="77161"/>
              </a:cxn>
              <a:cxn ang="0">
                <a:pos x="21294" y="77161"/>
              </a:cxn>
              <a:cxn ang="0">
                <a:pos x="21294" y="42052"/>
              </a:cxn>
              <a:cxn ang="0">
                <a:pos x="76777" y="42052"/>
              </a:cxn>
              <a:cxn ang="0">
                <a:pos x="76777" y="54209"/>
              </a:cxn>
              <a:cxn ang="0">
                <a:pos x="21294" y="54209"/>
              </a:cxn>
              <a:cxn ang="0">
                <a:pos x="16531" y="25795"/>
              </a:cxn>
              <a:cxn ang="0">
                <a:pos x="10757" y="31549"/>
              </a:cxn>
              <a:cxn ang="0">
                <a:pos x="10757" y="154375"/>
              </a:cxn>
              <a:cxn ang="0">
                <a:pos x="16531" y="160129"/>
              </a:cxn>
              <a:cxn ang="0">
                <a:pos x="81540" y="160129"/>
              </a:cxn>
              <a:cxn ang="0">
                <a:pos x="87314" y="154375"/>
              </a:cxn>
              <a:cxn ang="0">
                <a:pos x="87314" y="31549"/>
              </a:cxn>
              <a:cxn ang="0">
                <a:pos x="81540" y="25795"/>
              </a:cxn>
              <a:cxn ang="0">
                <a:pos x="31956" y="0"/>
              </a:cxn>
              <a:cxn ang="0">
                <a:pos x="66548" y="0"/>
              </a:cxn>
              <a:cxn ang="0">
                <a:pos x="70597" y="4035"/>
              </a:cxn>
              <a:cxn ang="0">
                <a:pos x="70597" y="15769"/>
              </a:cxn>
              <a:cxn ang="0">
                <a:pos x="82312" y="15769"/>
              </a:cxn>
              <a:cxn ang="0">
                <a:pos x="98071" y="31474"/>
              </a:cxn>
              <a:cxn ang="0">
                <a:pos x="98071" y="154451"/>
              </a:cxn>
              <a:cxn ang="0">
                <a:pos x="82312" y="170156"/>
              </a:cxn>
              <a:cxn ang="0">
                <a:pos x="15759" y="170156"/>
              </a:cxn>
              <a:cxn ang="0">
                <a:pos x="0" y="154451"/>
              </a:cxn>
              <a:cxn ang="0">
                <a:pos x="0" y="31474"/>
              </a:cxn>
              <a:cxn ang="0">
                <a:pos x="15759" y="15769"/>
              </a:cxn>
              <a:cxn ang="0">
                <a:pos x="27907" y="15769"/>
              </a:cxn>
              <a:cxn ang="0">
                <a:pos x="27907" y="4035"/>
              </a:cxn>
              <a:cxn ang="0">
                <a:pos x="31956" y="0"/>
              </a:cxn>
            </a:cxnLst>
            <a:rect l="txL" t="txT" r="txR" b="txB"/>
            <a:pathLst>
              <a:path w="3238500" h="5638341">
                <a:moveTo>
                  <a:pt x="703180" y="4435548"/>
                </a:moveTo>
                <a:lnTo>
                  <a:pt x="2535317" y="4435548"/>
                </a:lnTo>
                <a:lnTo>
                  <a:pt x="2535317" y="4838393"/>
                </a:lnTo>
                <a:lnTo>
                  <a:pt x="703180" y="4838393"/>
                </a:lnTo>
                <a:lnTo>
                  <a:pt x="703180" y="4435548"/>
                </a:lnTo>
                <a:close/>
                <a:moveTo>
                  <a:pt x="703181" y="3675025"/>
                </a:moveTo>
                <a:lnTo>
                  <a:pt x="2535318" y="3675025"/>
                </a:lnTo>
                <a:lnTo>
                  <a:pt x="2535318" y="4077870"/>
                </a:lnTo>
                <a:lnTo>
                  <a:pt x="703181" y="4077870"/>
                </a:lnTo>
                <a:lnTo>
                  <a:pt x="703181" y="3675025"/>
                </a:lnTo>
                <a:close/>
                <a:moveTo>
                  <a:pt x="703181" y="2914502"/>
                </a:moveTo>
                <a:lnTo>
                  <a:pt x="2535318" y="2914502"/>
                </a:lnTo>
                <a:lnTo>
                  <a:pt x="2535318" y="3317347"/>
                </a:lnTo>
                <a:lnTo>
                  <a:pt x="703181" y="3317347"/>
                </a:lnTo>
                <a:lnTo>
                  <a:pt x="703181" y="2914502"/>
                </a:lnTo>
                <a:close/>
                <a:moveTo>
                  <a:pt x="703181" y="2153979"/>
                </a:moveTo>
                <a:lnTo>
                  <a:pt x="2535318" y="2153979"/>
                </a:lnTo>
                <a:lnTo>
                  <a:pt x="2535318" y="2556824"/>
                </a:lnTo>
                <a:lnTo>
                  <a:pt x="703181" y="2556824"/>
                </a:lnTo>
                <a:lnTo>
                  <a:pt x="703181" y="2153979"/>
                </a:lnTo>
                <a:close/>
                <a:moveTo>
                  <a:pt x="703181" y="1393456"/>
                </a:moveTo>
                <a:lnTo>
                  <a:pt x="2535318" y="1393456"/>
                </a:lnTo>
                <a:lnTo>
                  <a:pt x="2535318" y="1796301"/>
                </a:lnTo>
                <a:lnTo>
                  <a:pt x="703181" y="1796301"/>
                </a:lnTo>
                <a:lnTo>
                  <a:pt x="703181" y="1393456"/>
                </a:lnTo>
                <a:close/>
                <a:moveTo>
                  <a:pt x="545879" y="854765"/>
                </a:moveTo>
                <a:cubicBezTo>
                  <a:pt x="440576" y="854765"/>
                  <a:pt x="355211" y="940130"/>
                  <a:pt x="355211" y="1045433"/>
                </a:cubicBezTo>
                <a:lnTo>
                  <a:pt x="355211" y="5115447"/>
                </a:lnTo>
                <a:cubicBezTo>
                  <a:pt x="355211" y="5220750"/>
                  <a:pt x="440576" y="5306115"/>
                  <a:pt x="545879" y="5306115"/>
                </a:cubicBezTo>
                <a:lnTo>
                  <a:pt x="2692622" y="5306115"/>
                </a:lnTo>
                <a:cubicBezTo>
                  <a:pt x="2797925" y="5306115"/>
                  <a:pt x="2883290" y="5220750"/>
                  <a:pt x="2883290" y="5115447"/>
                </a:cubicBezTo>
                <a:lnTo>
                  <a:pt x="2883290" y="1045433"/>
                </a:lnTo>
                <a:cubicBezTo>
                  <a:pt x="2883290" y="940130"/>
                  <a:pt x="2797925" y="854765"/>
                  <a:pt x="2692622" y="854765"/>
                </a:cubicBezTo>
                <a:lnTo>
                  <a:pt x="545879" y="854765"/>
                </a:lnTo>
                <a:close/>
                <a:moveTo>
                  <a:pt x="1055257" y="0"/>
                </a:moveTo>
                <a:lnTo>
                  <a:pt x="2197532" y="0"/>
                </a:lnTo>
                <a:cubicBezTo>
                  <a:pt x="2271379" y="0"/>
                  <a:pt x="2331244" y="59865"/>
                  <a:pt x="2331244" y="133712"/>
                </a:cubicBezTo>
                <a:lnTo>
                  <a:pt x="2331244" y="522540"/>
                </a:lnTo>
                <a:lnTo>
                  <a:pt x="2718105" y="522540"/>
                </a:lnTo>
                <a:cubicBezTo>
                  <a:pt x="3005511" y="522540"/>
                  <a:pt x="3238500" y="755529"/>
                  <a:pt x="3238500" y="1042935"/>
                </a:cubicBezTo>
                <a:lnTo>
                  <a:pt x="3238500" y="5117946"/>
                </a:lnTo>
                <a:cubicBezTo>
                  <a:pt x="3238500" y="5405352"/>
                  <a:pt x="3005511" y="5638341"/>
                  <a:pt x="2718105" y="5638341"/>
                </a:cubicBezTo>
                <a:lnTo>
                  <a:pt x="520395" y="5638341"/>
                </a:lnTo>
                <a:cubicBezTo>
                  <a:pt x="232989" y="5638341"/>
                  <a:pt x="0" y="5405352"/>
                  <a:pt x="0" y="5117946"/>
                </a:cubicBezTo>
                <a:lnTo>
                  <a:pt x="0" y="1042935"/>
                </a:lnTo>
                <a:cubicBezTo>
                  <a:pt x="0" y="755529"/>
                  <a:pt x="232989" y="522540"/>
                  <a:pt x="520395" y="522540"/>
                </a:cubicBezTo>
                <a:lnTo>
                  <a:pt x="921545" y="522540"/>
                </a:lnTo>
                <a:lnTo>
                  <a:pt x="921545" y="133712"/>
                </a:lnTo>
                <a:cubicBezTo>
                  <a:pt x="921545" y="59865"/>
                  <a:pt x="981410" y="0"/>
                  <a:pt x="1055257" y="0"/>
                </a:cubicBezTo>
                <a:close/>
              </a:path>
            </a:pathLst>
          </a:custGeom>
          <a:solidFill>
            <a:schemeClr val="bg1">
              <a:alpha val="100000"/>
            </a:schemeClr>
          </a:solidFill>
          <a:ln w="12700">
            <a:noFill/>
          </a:ln>
        </p:spPr>
        <p:txBody>
          <a:bodyPr/>
          <a:p>
            <a:endParaRPr lang="zh-CN" altLang="en-US"/>
          </a:p>
        </p:txBody>
      </p:sp>
      <p:sp>
        <p:nvSpPr>
          <p:cNvPr id="12298" name="KSO_Shape"/>
          <p:cNvSpPr/>
          <p:nvPr/>
        </p:nvSpPr>
        <p:spPr>
          <a:xfrm>
            <a:off x="2100263" y="2987675"/>
            <a:ext cx="795337" cy="779463"/>
          </a:xfrm>
          <a:custGeom>
            <a:avLst/>
            <a:gdLst>
              <a:gd name="txL" fmla="*/ 0 w 2787650"/>
              <a:gd name="txT" fmla="*/ 0 h 2727325"/>
              <a:gd name="txR" fmla="*/ 2787650 w 2787650"/>
              <a:gd name="txB" fmla="*/ 2727325 h 2727325"/>
            </a:gdLst>
            <a:ahLst/>
            <a:cxnLst>
              <a:cxn ang="0">
                <a:pos x="130019" y="133633"/>
              </a:cxn>
              <a:cxn ang="0">
                <a:pos x="132462" y="180927"/>
              </a:cxn>
              <a:cxn ang="0">
                <a:pos x="153328" y="171361"/>
              </a:cxn>
              <a:cxn ang="0">
                <a:pos x="169928" y="155961"/>
              </a:cxn>
              <a:cxn ang="0">
                <a:pos x="181020" y="136000"/>
              </a:cxn>
              <a:cxn ang="0">
                <a:pos x="43077" y="126174"/>
              </a:cxn>
              <a:cxn ang="0">
                <a:pos x="51351" y="147717"/>
              </a:cxn>
              <a:cxn ang="0">
                <a:pos x="65727" y="165294"/>
              </a:cxn>
              <a:cxn ang="0">
                <a:pos x="84886" y="177531"/>
              </a:cxn>
              <a:cxn ang="0">
                <a:pos x="105248" y="137862"/>
              </a:cxn>
              <a:cxn ang="0">
                <a:pos x="89140" y="124603"/>
              </a:cxn>
              <a:cxn ang="0">
                <a:pos x="105584" y="96738"/>
              </a:cxn>
              <a:cxn ang="0">
                <a:pos x="97646" y="106416"/>
              </a:cxn>
              <a:cxn ang="0">
                <a:pos x="98888" y="119285"/>
              </a:cxn>
              <a:cxn ang="0">
                <a:pos x="108558" y="127250"/>
              </a:cxn>
              <a:cxn ang="0">
                <a:pos x="121383" y="126005"/>
              </a:cxn>
              <a:cxn ang="0">
                <a:pos x="129295" y="116327"/>
              </a:cxn>
              <a:cxn ang="0">
                <a:pos x="128028" y="103432"/>
              </a:cxn>
              <a:cxn ang="0">
                <a:pos x="118409" y="95467"/>
              </a:cxn>
              <a:cxn ang="0">
                <a:pos x="127821" y="87657"/>
              </a:cxn>
              <a:cxn ang="0">
                <a:pos x="140258" y="104444"/>
              </a:cxn>
              <a:cxn ang="0">
                <a:pos x="178849" y="81403"/>
              </a:cxn>
              <a:cxn ang="0">
                <a:pos x="166231" y="62452"/>
              </a:cxn>
              <a:cxn ang="0">
                <a:pos x="148467" y="48401"/>
              </a:cxn>
              <a:cxn ang="0">
                <a:pos x="126748" y="40546"/>
              </a:cxn>
              <a:cxn ang="0">
                <a:pos x="84886" y="45212"/>
              </a:cxn>
              <a:cxn ang="0">
                <a:pos x="65727" y="57474"/>
              </a:cxn>
              <a:cxn ang="0">
                <a:pos x="51351" y="75051"/>
              </a:cxn>
              <a:cxn ang="0">
                <a:pos x="43077" y="96620"/>
              </a:cxn>
              <a:cxn ang="0">
                <a:pos x="93897" y="91756"/>
              </a:cxn>
              <a:cxn ang="0">
                <a:pos x="90161" y="78"/>
              </a:cxn>
              <a:cxn ang="0">
                <a:pos x="106787" y="21025"/>
              </a:cxn>
              <a:cxn ang="0">
                <a:pos x="133238" y="2359"/>
              </a:cxn>
              <a:cxn ang="0">
                <a:pos x="158551" y="6585"/>
              </a:cxn>
              <a:cxn ang="0">
                <a:pos x="156767" y="31887"/>
              </a:cxn>
              <a:cxn ang="0">
                <a:pos x="191880" y="35594"/>
              </a:cxn>
              <a:cxn ang="0">
                <a:pos x="199663" y="36864"/>
              </a:cxn>
              <a:cxn ang="0">
                <a:pos x="210031" y="59678"/>
              </a:cxn>
              <a:cxn ang="0">
                <a:pos x="201938" y="92965"/>
              </a:cxn>
              <a:cxn ang="0">
                <a:pos x="226657" y="100198"/>
              </a:cxn>
              <a:cxn ang="0">
                <a:pos x="223477" y="126044"/>
              </a:cxn>
              <a:cxn ang="0">
                <a:pos x="197698" y="144140"/>
              </a:cxn>
              <a:cxn ang="0">
                <a:pos x="211867" y="167472"/>
              </a:cxn>
              <a:cxn ang="0">
                <a:pos x="195500" y="188211"/>
              </a:cxn>
              <a:cxn ang="0">
                <a:pos x="166593" y="184634"/>
              </a:cxn>
              <a:cxn ang="0">
                <a:pos x="160982" y="213358"/>
              </a:cxn>
              <a:cxn ang="0">
                <a:pos x="136237" y="222561"/>
              </a:cxn>
              <a:cxn ang="0">
                <a:pos x="118474" y="201822"/>
              </a:cxn>
              <a:cxn ang="0">
                <a:pos x="93367" y="220824"/>
              </a:cxn>
              <a:cxn ang="0">
                <a:pos x="67899" y="215873"/>
              </a:cxn>
              <a:cxn ang="0">
                <a:pos x="68700" y="190078"/>
              </a:cxn>
              <a:cxn ang="0">
                <a:pos x="34570" y="187460"/>
              </a:cxn>
              <a:cxn ang="0">
                <a:pos x="16083" y="170531"/>
              </a:cxn>
              <a:cxn ang="0">
                <a:pos x="17350" y="162728"/>
              </a:cxn>
              <a:cxn ang="0">
                <a:pos x="24667" y="128145"/>
              </a:cxn>
              <a:cxn ang="0">
                <a:pos x="129" y="122026"/>
              </a:cxn>
              <a:cxn ang="0">
                <a:pos x="3930" y="96517"/>
              </a:cxn>
              <a:cxn ang="0">
                <a:pos x="29812" y="77073"/>
              </a:cxn>
              <a:cxn ang="0">
                <a:pos x="15074" y="54753"/>
              </a:cxn>
              <a:cxn ang="0">
                <a:pos x="31958" y="34531"/>
              </a:cxn>
              <a:cxn ang="0">
                <a:pos x="61693" y="37124"/>
              </a:cxn>
              <a:cxn ang="0">
                <a:pos x="66115" y="8944"/>
              </a:cxn>
            </a:cxnLst>
            <a:rect l="txL" t="txT" r="txR" b="txB"/>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chemeClr val="bg1">
              <a:alpha val="100000"/>
            </a:schemeClr>
          </a:solidFill>
          <a:ln w="9525">
            <a:noFill/>
          </a:ln>
        </p:spPr>
        <p:txBody>
          <a:bodyPr/>
          <a:p>
            <a:endParaRPr lang="zh-CN" altLang="en-US"/>
          </a:p>
        </p:txBody>
      </p:sp>
      <p:sp>
        <p:nvSpPr>
          <p:cNvPr id="12299" name="KSO_Shape"/>
          <p:cNvSpPr/>
          <p:nvPr/>
        </p:nvSpPr>
        <p:spPr>
          <a:xfrm>
            <a:off x="2100263" y="4505325"/>
            <a:ext cx="815975" cy="1030288"/>
          </a:xfrm>
          <a:custGeom>
            <a:avLst/>
            <a:gdLst>
              <a:gd name="txL" fmla="*/ 0 w 3132350"/>
              <a:gd name="txT" fmla="*/ 0 h 3959240"/>
              <a:gd name="txR" fmla="*/ 3132350 w 3132350"/>
              <a:gd name="txB" fmla="*/ 3959240 h 3959240"/>
            </a:gdLst>
            <a:ahLst/>
            <a:cxnLst>
              <a:cxn ang="0">
                <a:pos x="262029" y="176852"/>
              </a:cxn>
              <a:cxn ang="0">
                <a:pos x="297719" y="176852"/>
              </a:cxn>
              <a:cxn ang="0">
                <a:pos x="297719" y="263247"/>
              </a:cxn>
              <a:cxn ang="0">
                <a:pos x="384205" y="263247"/>
              </a:cxn>
              <a:cxn ang="0">
                <a:pos x="384205" y="298899"/>
              </a:cxn>
              <a:cxn ang="0">
                <a:pos x="297719" y="298899"/>
              </a:cxn>
              <a:cxn ang="0">
                <a:pos x="297719" y="385293"/>
              </a:cxn>
              <a:cxn ang="0">
                <a:pos x="262029" y="385293"/>
              </a:cxn>
              <a:cxn ang="0">
                <a:pos x="262029" y="298899"/>
              </a:cxn>
              <a:cxn ang="0">
                <a:pos x="175543" y="298899"/>
              </a:cxn>
              <a:cxn ang="0">
                <a:pos x="175543" y="263247"/>
              </a:cxn>
              <a:cxn ang="0">
                <a:pos x="262029" y="263247"/>
              </a:cxn>
              <a:cxn ang="0">
                <a:pos x="262029" y="176852"/>
              </a:cxn>
              <a:cxn ang="0">
                <a:pos x="281371" y="39378"/>
              </a:cxn>
              <a:cxn ang="0">
                <a:pos x="39420" y="281073"/>
              </a:cxn>
              <a:cxn ang="0">
                <a:pos x="281371" y="522767"/>
              </a:cxn>
              <a:cxn ang="0">
                <a:pos x="523321" y="281073"/>
              </a:cxn>
              <a:cxn ang="0">
                <a:pos x="281371" y="39378"/>
              </a:cxn>
              <a:cxn ang="0">
                <a:pos x="281371" y="0"/>
              </a:cxn>
              <a:cxn ang="0">
                <a:pos x="562741" y="281073"/>
              </a:cxn>
              <a:cxn ang="0">
                <a:pos x="453673" y="502949"/>
              </a:cxn>
              <a:cxn ang="0">
                <a:pos x="512641" y="594407"/>
              </a:cxn>
              <a:cxn ang="0">
                <a:pos x="530675" y="581501"/>
              </a:cxn>
              <a:cxn ang="0">
                <a:pos x="814139" y="985995"/>
              </a:cxn>
              <a:cxn ang="0">
                <a:pos x="754314" y="1029721"/>
              </a:cxn>
              <a:cxn ang="0">
                <a:pos x="464910" y="628567"/>
              </a:cxn>
              <a:cxn ang="0">
                <a:pos x="482107" y="616260"/>
              </a:cxn>
              <a:cxn ang="0">
                <a:pos x="422572" y="523923"/>
              </a:cxn>
              <a:cxn ang="0">
                <a:pos x="281371" y="562146"/>
              </a:cxn>
              <a:cxn ang="0">
                <a:pos x="0" y="281073"/>
              </a:cxn>
              <a:cxn ang="0">
                <a:pos x="281371" y="0"/>
              </a:cxn>
            </a:cxnLst>
            <a:rect l="txL" t="txT" r="txR" b="txB"/>
            <a:pathLst>
              <a:path w="3132350" h="395924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lnTo>
                  <a:pt x="1005872" y="679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solidFill>
            <a:schemeClr val="bg1">
              <a:alpha val="100000"/>
            </a:schemeClr>
          </a:solidFill>
          <a:ln w="12700">
            <a:noFill/>
          </a:ln>
        </p:spPr>
        <p:txBody>
          <a:bodyPr/>
          <a:p>
            <a:endParaRPr lang="zh-CN" altLang="en-US"/>
          </a:p>
        </p:txBody>
      </p:sp>
      <p:sp>
        <p:nvSpPr>
          <p:cNvPr id="12300" name="矩形 33"/>
          <p:cNvSpPr/>
          <p:nvPr/>
        </p:nvSpPr>
        <p:spPr>
          <a:xfrm>
            <a:off x="4491038" y="1665288"/>
            <a:ext cx="4535487" cy="738187"/>
          </a:xfrm>
          <a:prstGeom prst="rect">
            <a:avLst/>
          </a:prstGeom>
          <a:noFill/>
          <a:ln w="9525">
            <a:noFill/>
          </a:ln>
        </p:spPr>
        <p:txBody>
          <a:bodyPr>
            <a:spAutoFit/>
          </a:bodyPr>
          <a:p>
            <a:pPr>
              <a:buClrTx/>
            </a:pPr>
            <a:r>
              <a:rPr lang="zh-CN" altLang="en-US" sz="1400" dirty="0">
                <a:solidFill>
                  <a:srgbClr val="3F3F3F"/>
                </a:solidFill>
                <a:latin typeface="微软雅黑" panose="020B0503020204020204" charset="-122"/>
                <a:ea typeface="微软雅黑" panose="020B0503020204020204" charset="-122"/>
                <a:sym typeface="微软雅黑" panose="020B0503020204020204" charset="-122"/>
              </a:rPr>
              <a:t>这里输入简单字概述这里输入简单简单的文字概述这里</a:t>
            </a:r>
            <a:endParaRPr lang="en-US" altLang="zh-CN" sz="1400" dirty="0">
              <a:solidFill>
                <a:srgbClr val="3F3F3F"/>
              </a:solidFill>
              <a:latin typeface="微软雅黑" panose="020B0503020204020204" charset="-122"/>
              <a:ea typeface="微软雅黑" panose="020B0503020204020204" charset="-122"/>
              <a:sym typeface="微软雅黑" panose="020B0503020204020204" charset="-122"/>
            </a:endParaRPr>
          </a:p>
          <a:p>
            <a:pPr>
              <a:buClrTx/>
            </a:pPr>
            <a:r>
              <a:rPr lang="zh-CN" altLang="en-US" sz="1400" dirty="0">
                <a:solidFill>
                  <a:srgbClr val="3F3F3F"/>
                </a:solidFill>
                <a:latin typeface="微软雅黑" panose="020B0503020204020204" charset="-122"/>
                <a:ea typeface="微软雅黑" panose="020B0503020204020204" charset="-122"/>
                <a:sym typeface="微软雅黑" panose="020B0503020204020204" charset="-122"/>
              </a:rPr>
              <a:t>输入简单的文字概述简单的文字这里输入简单的文字概述简单的文字</a:t>
            </a:r>
            <a:endParaRPr lang="zh-CN" altLang="en-US" sz="1400" dirty="0">
              <a:solidFill>
                <a:srgbClr val="000000"/>
              </a:solidFill>
              <a:latin typeface="Calibri" panose="020F0502020204030204" charset="0"/>
              <a:sym typeface="宋体" panose="02010600030101010101" pitchFamily="2" charset="-122"/>
            </a:endParaRPr>
          </a:p>
        </p:txBody>
      </p:sp>
      <p:sp>
        <p:nvSpPr>
          <p:cNvPr id="12301" name="TextBox 4"/>
          <p:cNvSpPr/>
          <p:nvPr/>
        </p:nvSpPr>
        <p:spPr>
          <a:xfrm>
            <a:off x="4429125" y="1155700"/>
            <a:ext cx="1716088" cy="457200"/>
          </a:xfrm>
          <a:prstGeom prst="rect">
            <a:avLst/>
          </a:prstGeom>
          <a:noFill/>
          <a:ln w="9525">
            <a:noFill/>
          </a:ln>
        </p:spPr>
        <p:txBody>
          <a:bodyPr>
            <a:spAutoFit/>
          </a:bodyPr>
          <a:p>
            <a:pPr algn="ctr">
              <a:lnSpc>
                <a:spcPct val="150000"/>
              </a:lnSpc>
              <a:buClrTx/>
            </a:pPr>
            <a:r>
              <a:rPr lang="zh-CN" altLang="en-US" b="1" dirty="0">
                <a:solidFill>
                  <a:schemeClr val="bg1"/>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chemeClr val="bg1"/>
              </a:solidFill>
              <a:latin typeface="Franklin Gothic Book" panose="020B0503020102020204" charset="0"/>
              <a:ea typeface="微软雅黑" panose="020B0503020204020204" charset="-122"/>
              <a:sym typeface="Franklin Gothic Book" panose="020B0503020102020204" charset="0"/>
            </a:endParaRPr>
          </a:p>
        </p:txBody>
      </p:sp>
      <p:sp>
        <p:nvSpPr>
          <p:cNvPr id="12302" name="矩形 35"/>
          <p:cNvSpPr/>
          <p:nvPr/>
        </p:nvSpPr>
        <p:spPr>
          <a:xfrm>
            <a:off x="4491038" y="3243263"/>
            <a:ext cx="4535487" cy="738187"/>
          </a:xfrm>
          <a:prstGeom prst="rect">
            <a:avLst/>
          </a:prstGeom>
          <a:noFill/>
          <a:ln w="9525">
            <a:noFill/>
          </a:ln>
        </p:spPr>
        <p:txBody>
          <a:bodyPr>
            <a:spAutoFit/>
          </a:bodyPr>
          <a:p>
            <a:pPr>
              <a:buClrTx/>
            </a:pPr>
            <a:r>
              <a:rPr lang="zh-CN" altLang="en-US" sz="1400" dirty="0">
                <a:solidFill>
                  <a:srgbClr val="3F3F3F"/>
                </a:solidFill>
                <a:latin typeface="微软雅黑" panose="020B0503020204020204" charset="-122"/>
                <a:ea typeface="微软雅黑" panose="020B0503020204020204" charset="-122"/>
                <a:sym typeface="微软雅黑" panose="020B0503020204020204" charset="-122"/>
              </a:rPr>
              <a:t>这里输入简单字概述这里输入简单简单的文字概述这里</a:t>
            </a:r>
            <a:endParaRPr lang="en-US" altLang="zh-CN" sz="1400" dirty="0">
              <a:solidFill>
                <a:srgbClr val="3F3F3F"/>
              </a:solidFill>
              <a:latin typeface="微软雅黑" panose="020B0503020204020204" charset="-122"/>
              <a:ea typeface="微软雅黑" panose="020B0503020204020204" charset="-122"/>
              <a:sym typeface="微软雅黑" panose="020B0503020204020204" charset="-122"/>
            </a:endParaRPr>
          </a:p>
          <a:p>
            <a:pPr>
              <a:buClrTx/>
            </a:pPr>
            <a:r>
              <a:rPr lang="zh-CN" altLang="en-US" sz="1400" dirty="0">
                <a:solidFill>
                  <a:srgbClr val="3F3F3F"/>
                </a:solidFill>
                <a:latin typeface="微软雅黑" panose="020B0503020204020204" charset="-122"/>
                <a:ea typeface="微软雅黑" panose="020B0503020204020204" charset="-122"/>
                <a:sym typeface="微软雅黑" panose="020B0503020204020204" charset="-122"/>
              </a:rPr>
              <a:t>输入简单的文字概述简单的文字这里输入简单的文字概述简单的文字</a:t>
            </a:r>
            <a:endParaRPr lang="zh-CN" altLang="en-US" sz="1400" dirty="0">
              <a:solidFill>
                <a:srgbClr val="000000"/>
              </a:solidFill>
              <a:latin typeface="Calibri" panose="020F0502020204030204" charset="0"/>
              <a:sym typeface="宋体" panose="02010600030101010101" pitchFamily="2" charset="-122"/>
            </a:endParaRPr>
          </a:p>
        </p:txBody>
      </p:sp>
      <p:sp>
        <p:nvSpPr>
          <p:cNvPr id="12303" name="TextBox 4"/>
          <p:cNvSpPr/>
          <p:nvPr/>
        </p:nvSpPr>
        <p:spPr>
          <a:xfrm>
            <a:off x="4429125" y="2733675"/>
            <a:ext cx="1716088" cy="458788"/>
          </a:xfrm>
          <a:prstGeom prst="rect">
            <a:avLst/>
          </a:prstGeom>
          <a:noFill/>
          <a:ln w="9525">
            <a:noFill/>
          </a:ln>
        </p:spPr>
        <p:txBody>
          <a:bodyPr>
            <a:spAutoFit/>
          </a:bodyPr>
          <a:p>
            <a:pPr algn="ctr">
              <a:lnSpc>
                <a:spcPct val="150000"/>
              </a:lnSpc>
              <a:buClrTx/>
            </a:pPr>
            <a:r>
              <a:rPr lang="zh-CN" altLang="en-US" b="1" dirty="0">
                <a:solidFill>
                  <a:schemeClr val="bg1"/>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chemeClr val="bg1"/>
              </a:solidFill>
              <a:latin typeface="Franklin Gothic Book" panose="020B0503020102020204" charset="0"/>
              <a:ea typeface="微软雅黑" panose="020B0503020204020204" charset="-122"/>
              <a:sym typeface="Franklin Gothic Book" panose="020B0503020102020204" charset="0"/>
            </a:endParaRPr>
          </a:p>
        </p:txBody>
      </p:sp>
      <p:sp>
        <p:nvSpPr>
          <p:cNvPr id="12304" name="矩形 37"/>
          <p:cNvSpPr/>
          <p:nvPr/>
        </p:nvSpPr>
        <p:spPr>
          <a:xfrm>
            <a:off x="4552950" y="4829175"/>
            <a:ext cx="4535488" cy="738188"/>
          </a:xfrm>
          <a:prstGeom prst="rect">
            <a:avLst/>
          </a:prstGeom>
          <a:noFill/>
          <a:ln w="9525">
            <a:noFill/>
          </a:ln>
        </p:spPr>
        <p:txBody>
          <a:bodyPr>
            <a:spAutoFit/>
          </a:bodyPr>
          <a:p>
            <a:pPr>
              <a:buClrTx/>
            </a:pPr>
            <a:r>
              <a:rPr lang="zh-CN" altLang="en-US" sz="1400" dirty="0">
                <a:solidFill>
                  <a:srgbClr val="3F3F3F"/>
                </a:solidFill>
                <a:latin typeface="微软雅黑" panose="020B0503020204020204" charset="-122"/>
                <a:ea typeface="微软雅黑" panose="020B0503020204020204" charset="-122"/>
                <a:sym typeface="微软雅黑" panose="020B0503020204020204" charset="-122"/>
              </a:rPr>
              <a:t>这里输入简单字概述这里输入简单简单的文字概述这里</a:t>
            </a:r>
            <a:endParaRPr lang="en-US" altLang="zh-CN" sz="1400" dirty="0">
              <a:solidFill>
                <a:srgbClr val="3F3F3F"/>
              </a:solidFill>
              <a:latin typeface="微软雅黑" panose="020B0503020204020204" charset="-122"/>
              <a:ea typeface="微软雅黑" panose="020B0503020204020204" charset="-122"/>
              <a:sym typeface="微软雅黑" panose="020B0503020204020204" charset="-122"/>
            </a:endParaRPr>
          </a:p>
          <a:p>
            <a:pPr>
              <a:buClrTx/>
            </a:pPr>
            <a:r>
              <a:rPr lang="zh-CN" altLang="en-US" sz="1400" dirty="0">
                <a:solidFill>
                  <a:srgbClr val="3F3F3F"/>
                </a:solidFill>
                <a:latin typeface="微软雅黑" panose="020B0503020204020204" charset="-122"/>
                <a:ea typeface="微软雅黑" panose="020B0503020204020204" charset="-122"/>
                <a:sym typeface="微软雅黑" panose="020B0503020204020204" charset="-122"/>
              </a:rPr>
              <a:t>输入简单的文字概述简单的文字这里输入简单的文字概述简单的文字</a:t>
            </a:r>
            <a:endParaRPr lang="zh-CN" altLang="en-US" sz="1400" dirty="0">
              <a:solidFill>
                <a:srgbClr val="000000"/>
              </a:solidFill>
              <a:latin typeface="Calibri" panose="020F0502020204030204" charset="0"/>
              <a:sym typeface="宋体" panose="02010600030101010101" pitchFamily="2" charset="-122"/>
            </a:endParaRPr>
          </a:p>
        </p:txBody>
      </p:sp>
      <p:sp>
        <p:nvSpPr>
          <p:cNvPr id="12305" name="TextBox 4"/>
          <p:cNvSpPr/>
          <p:nvPr/>
        </p:nvSpPr>
        <p:spPr>
          <a:xfrm>
            <a:off x="4491038" y="4319588"/>
            <a:ext cx="1716087" cy="458787"/>
          </a:xfrm>
          <a:prstGeom prst="rect">
            <a:avLst/>
          </a:prstGeom>
          <a:noFill/>
          <a:ln w="9525">
            <a:noFill/>
          </a:ln>
        </p:spPr>
        <p:txBody>
          <a:bodyPr>
            <a:spAutoFit/>
          </a:bodyPr>
          <a:p>
            <a:pPr algn="ctr">
              <a:lnSpc>
                <a:spcPct val="150000"/>
              </a:lnSpc>
              <a:buClrTx/>
            </a:pPr>
            <a:r>
              <a:rPr lang="zh-CN" altLang="en-US" b="1" dirty="0">
                <a:solidFill>
                  <a:schemeClr val="bg1"/>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chemeClr val="bg1"/>
              </a:solidFill>
              <a:latin typeface="Franklin Gothic Book" panose="020B0503020102020204" charset="0"/>
              <a:ea typeface="微软雅黑" panose="020B0503020204020204" charset="-122"/>
              <a:sym typeface="Franklin Gothic Book" panose="020B05030201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矩形 2"/>
          <p:cNvSpPr/>
          <p:nvPr/>
        </p:nvSpPr>
        <p:spPr>
          <a:xfrm>
            <a:off x="0" y="0"/>
            <a:ext cx="12192000" cy="6858000"/>
          </a:xfrm>
          <a:prstGeom prst="rect">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grpSp>
        <p:nvGrpSpPr>
          <p:cNvPr id="13314" name="组合 53"/>
          <p:cNvGrpSpPr/>
          <p:nvPr/>
        </p:nvGrpSpPr>
        <p:grpSpPr>
          <a:xfrm>
            <a:off x="6205538" y="2332038"/>
            <a:ext cx="777875" cy="776287"/>
            <a:chOff x="0" y="0"/>
            <a:chExt cx="900000" cy="900000"/>
          </a:xfrm>
        </p:grpSpPr>
        <p:sp>
          <p:nvSpPr>
            <p:cNvPr id="13336" name="矩形 15"/>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13337" name="直接连接符 16"/>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13338" name="直接连接符 17"/>
            <p:cNvSpPr/>
            <p:nvPr/>
          </p:nvSpPr>
          <p:spPr>
            <a:xfrm rot="5400000">
              <a:off x="-1" y="450000"/>
              <a:ext cx="900000" cy="1"/>
            </a:xfrm>
            <a:prstGeom prst="line">
              <a:avLst/>
            </a:prstGeom>
            <a:ln w="12700" cap="flat" cmpd="sng">
              <a:solidFill>
                <a:srgbClr val="BBD6EE"/>
              </a:solidFill>
              <a:prstDash val="dash"/>
              <a:headEnd type="none" w="med" len="med"/>
              <a:tailEnd type="none" w="med" len="med"/>
            </a:ln>
          </p:spPr>
        </p:sp>
      </p:grpSp>
      <p:grpSp>
        <p:nvGrpSpPr>
          <p:cNvPr id="13315" name="组合 57"/>
          <p:cNvGrpSpPr/>
          <p:nvPr/>
        </p:nvGrpSpPr>
        <p:grpSpPr>
          <a:xfrm>
            <a:off x="7129463" y="2332038"/>
            <a:ext cx="776287" cy="776287"/>
            <a:chOff x="0" y="0"/>
            <a:chExt cx="900000" cy="900000"/>
          </a:xfrm>
        </p:grpSpPr>
        <p:sp>
          <p:nvSpPr>
            <p:cNvPr id="13333" name="矩形 19"/>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13334" name="直接连接符 20"/>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13335" name="直接连接符 21"/>
            <p:cNvSpPr/>
            <p:nvPr/>
          </p:nvSpPr>
          <p:spPr>
            <a:xfrm rot="5400000">
              <a:off x="918" y="450000"/>
              <a:ext cx="900000" cy="1"/>
            </a:xfrm>
            <a:prstGeom prst="line">
              <a:avLst/>
            </a:prstGeom>
            <a:ln w="12700" cap="flat" cmpd="sng">
              <a:solidFill>
                <a:srgbClr val="BBD6EE"/>
              </a:solidFill>
              <a:prstDash val="dash"/>
              <a:headEnd type="none" w="med" len="med"/>
              <a:tailEnd type="none" w="med" len="med"/>
            </a:ln>
          </p:spPr>
        </p:sp>
      </p:grpSp>
      <p:grpSp>
        <p:nvGrpSpPr>
          <p:cNvPr id="13316" name="组合 61"/>
          <p:cNvGrpSpPr/>
          <p:nvPr/>
        </p:nvGrpSpPr>
        <p:grpSpPr>
          <a:xfrm>
            <a:off x="8053388" y="2332038"/>
            <a:ext cx="776287" cy="776287"/>
            <a:chOff x="0" y="0"/>
            <a:chExt cx="900000" cy="900000"/>
          </a:xfrm>
        </p:grpSpPr>
        <p:sp>
          <p:nvSpPr>
            <p:cNvPr id="13330" name="矩形 23"/>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13331" name="直接连接符 24"/>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13332" name="直接连接符 25"/>
            <p:cNvSpPr/>
            <p:nvPr/>
          </p:nvSpPr>
          <p:spPr>
            <a:xfrm rot="5400000">
              <a:off x="918" y="450000"/>
              <a:ext cx="900000" cy="1"/>
            </a:xfrm>
            <a:prstGeom prst="line">
              <a:avLst/>
            </a:prstGeom>
            <a:ln w="12700" cap="flat" cmpd="sng">
              <a:solidFill>
                <a:srgbClr val="BBD6EE"/>
              </a:solidFill>
              <a:prstDash val="dash"/>
              <a:headEnd type="none" w="med" len="med"/>
              <a:tailEnd type="none" w="med" len="med"/>
            </a:ln>
          </p:spPr>
        </p:sp>
      </p:grpSp>
      <p:grpSp>
        <p:nvGrpSpPr>
          <p:cNvPr id="13317" name="组合 65"/>
          <p:cNvGrpSpPr/>
          <p:nvPr/>
        </p:nvGrpSpPr>
        <p:grpSpPr>
          <a:xfrm>
            <a:off x="8975725" y="2332038"/>
            <a:ext cx="777875" cy="776287"/>
            <a:chOff x="0" y="0"/>
            <a:chExt cx="900000" cy="900000"/>
          </a:xfrm>
        </p:grpSpPr>
        <p:sp>
          <p:nvSpPr>
            <p:cNvPr id="13327" name="矩形 27"/>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13328" name="直接连接符 28"/>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13329" name="直接连接符 29"/>
            <p:cNvSpPr/>
            <p:nvPr/>
          </p:nvSpPr>
          <p:spPr>
            <a:xfrm rot="5400000">
              <a:off x="0" y="450000"/>
              <a:ext cx="900000" cy="1"/>
            </a:xfrm>
            <a:prstGeom prst="line">
              <a:avLst/>
            </a:prstGeom>
            <a:ln w="12700" cap="flat" cmpd="sng">
              <a:solidFill>
                <a:srgbClr val="BBD6EE"/>
              </a:solidFill>
              <a:prstDash val="dash"/>
              <a:headEnd type="none" w="med" len="med"/>
              <a:tailEnd type="none" w="med" len="med"/>
            </a:ln>
          </p:spPr>
        </p:sp>
      </p:grpSp>
      <p:sp>
        <p:nvSpPr>
          <p:cNvPr id="13318" name="文本框 30"/>
          <p:cNvSpPr/>
          <p:nvPr/>
        </p:nvSpPr>
        <p:spPr>
          <a:xfrm>
            <a:off x="6196013" y="2305050"/>
            <a:ext cx="850900"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第</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3319" name="文本框 31"/>
          <p:cNvSpPr/>
          <p:nvPr/>
        </p:nvSpPr>
        <p:spPr>
          <a:xfrm>
            <a:off x="7118350" y="2305050"/>
            <a:ext cx="852488"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三</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3320" name="文本框 32"/>
          <p:cNvSpPr/>
          <p:nvPr/>
        </p:nvSpPr>
        <p:spPr>
          <a:xfrm>
            <a:off x="8042275" y="2305050"/>
            <a:ext cx="852488"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章</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3321" name="文本框 33"/>
          <p:cNvSpPr/>
          <p:nvPr/>
        </p:nvSpPr>
        <p:spPr>
          <a:xfrm>
            <a:off x="8966200" y="2305050"/>
            <a:ext cx="850900"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节</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3322" name="文本框 34"/>
          <p:cNvSpPr/>
          <p:nvPr/>
        </p:nvSpPr>
        <p:spPr>
          <a:xfrm>
            <a:off x="6343650" y="1941513"/>
            <a:ext cx="501650"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di</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3323" name="文本框 35"/>
          <p:cNvSpPr/>
          <p:nvPr/>
        </p:nvSpPr>
        <p:spPr>
          <a:xfrm>
            <a:off x="7226300" y="1941513"/>
            <a:ext cx="501650"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san</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3324" name="文本框 36"/>
          <p:cNvSpPr/>
          <p:nvPr/>
        </p:nvSpPr>
        <p:spPr>
          <a:xfrm>
            <a:off x="7905750" y="1941513"/>
            <a:ext cx="1098550"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zhang</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3325" name="文本框 37"/>
          <p:cNvSpPr/>
          <p:nvPr/>
        </p:nvSpPr>
        <p:spPr>
          <a:xfrm>
            <a:off x="9115425" y="1941513"/>
            <a:ext cx="595313"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jie</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3326" name="文本框 38"/>
          <p:cNvSpPr/>
          <p:nvPr/>
        </p:nvSpPr>
        <p:spPr>
          <a:xfrm>
            <a:off x="5318125" y="3432175"/>
            <a:ext cx="4498975" cy="738188"/>
          </a:xfrm>
          <a:prstGeom prst="rect">
            <a:avLst/>
          </a:prstGeom>
          <a:noFill/>
          <a:ln w="9525">
            <a:noFill/>
          </a:ln>
        </p:spPr>
        <p:txBody>
          <a:bodyPr/>
          <a:p>
            <a:pPr algn="r">
              <a:lnSpc>
                <a:spcPct val="150000"/>
              </a:lnSpc>
              <a:buClrTx/>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您的内容请写在这里您的内容请写在里您的内容请写在这里您的内容您的内容请写在这里</a:t>
            </a:r>
            <a:endParaRPr lang="en-US"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矩形 1"/>
          <p:cNvSpPr/>
          <p:nvPr/>
        </p:nvSpPr>
        <p:spPr>
          <a:xfrm>
            <a:off x="0" y="0"/>
            <a:ext cx="12192000" cy="6858000"/>
          </a:xfrm>
          <a:prstGeom prst="rect">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4338"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4339" name="等腰三角形 7"/>
          <p:cNvSpPr/>
          <p:nvPr/>
        </p:nvSpPr>
        <p:spPr>
          <a:xfrm rot="5400000" flipH="1">
            <a:off x="1858963" y="2622550"/>
            <a:ext cx="327025" cy="268288"/>
          </a:xfrm>
          <a:custGeom>
            <a:avLst/>
            <a:gdLst>
              <a:gd name="txL" fmla="*/ 0 w 328844"/>
              <a:gd name="txT" fmla="*/ 0 h 268748"/>
              <a:gd name="txR" fmla="*/ 328844 w 328844"/>
              <a:gd name="txB" fmla="*/ 268748 h 268748"/>
            </a:gdLst>
            <a:ahLst/>
            <a:cxnLst>
              <a:cxn ang="0">
                <a:pos x="0" y="267829"/>
              </a:cxn>
              <a:cxn ang="0">
                <a:pos x="182627" y="0"/>
              </a:cxn>
              <a:cxn ang="0">
                <a:pos x="325216" y="267829"/>
              </a:cxn>
              <a:cxn ang="0">
                <a:pos x="0" y="267829"/>
              </a:cxn>
            </a:cxnLst>
            <a:rect l="txL" t="txT" r="txR" b="txB"/>
            <a:pathLst>
              <a:path w="328844" h="268748">
                <a:moveTo>
                  <a:pt x="0" y="268748"/>
                </a:moveTo>
                <a:lnTo>
                  <a:pt x="184664" y="0"/>
                </a:lnTo>
                <a:lnTo>
                  <a:pt x="328844" y="268748"/>
                </a:lnTo>
                <a:lnTo>
                  <a:pt x="0" y="268748"/>
                </a:lnTo>
                <a:close/>
              </a:path>
            </a:pathLst>
          </a:custGeom>
          <a:solidFill>
            <a:schemeClr val="tx1">
              <a:alpha val="100000"/>
            </a:schemeClr>
          </a:solidFill>
          <a:ln w="12700">
            <a:noFill/>
          </a:ln>
        </p:spPr>
        <p:txBody>
          <a:bodyPr/>
          <a:p>
            <a:endParaRPr lang="zh-CN" altLang="en-US"/>
          </a:p>
        </p:txBody>
      </p:sp>
      <p:pic>
        <p:nvPicPr>
          <p:cNvPr id="14340" name="图片 10"/>
          <p:cNvPicPr>
            <a:picLocks noChangeAspect="1"/>
          </p:cNvPicPr>
          <p:nvPr/>
        </p:nvPicPr>
        <p:blipFill>
          <a:blip r:embed="rId1">
            <a:biLevel thresh="50000"/>
            <a:grayscl/>
          </a:blip>
          <a:srcRect l="88019" t="22713" r="2956" b="25211"/>
          <a:stretch>
            <a:fillRect/>
          </a:stretch>
        </p:blipFill>
        <p:spPr>
          <a:xfrm>
            <a:off x="1892300" y="1816100"/>
            <a:ext cx="104775" cy="3898900"/>
          </a:xfrm>
          <a:prstGeom prst="rect">
            <a:avLst/>
          </a:prstGeom>
          <a:noFill/>
          <a:ln w="9525">
            <a:noFill/>
          </a:ln>
        </p:spPr>
      </p:pic>
      <p:sp>
        <p:nvSpPr>
          <p:cNvPr id="14341" name="直角三角形 6"/>
          <p:cNvSpPr/>
          <p:nvPr/>
        </p:nvSpPr>
        <p:spPr>
          <a:xfrm flipH="1">
            <a:off x="1655763" y="2736850"/>
            <a:ext cx="503237" cy="323850"/>
          </a:xfrm>
          <a:prstGeom prst="rtTriangle">
            <a:avLst/>
          </a:prstGeom>
          <a:solidFill>
            <a:srgbClr val="1D223F"/>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4342" name="平行四边形 15"/>
          <p:cNvSpPr/>
          <p:nvPr/>
        </p:nvSpPr>
        <p:spPr>
          <a:xfrm>
            <a:off x="1655763" y="3060700"/>
            <a:ext cx="1727200" cy="1165225"/>
          </a:xfrm>
          <a:custGeom>
            <a:avLst/>
            <a:gdLst>
              <a:gd name="txL" fmla="*/ 0 w 1872208"/>
              <a:gd name="txT" fmla="*/ 0 h 2088232"/>
              <a:gd name="txR" fmla="*/ 1872208 w 1872208"/>
              <a:gd name="txB" fmla="*/ 2088232 h 2088232"/>
            </a:gdLst>
            <a:ahLst/>
            <a:cxnLst>
              <a:cxn ang="0">
                <a:pos x="0" y="0"/>
              </a:cxn>
              <a:cxn ang="0">
                <a:pos x="1727200" y="0"/>
              </a:cxn>
              <a:cxn ang="0">
                <a:pos x="1245577" y="1165225"/>
              </a:cxn>
              <a:cxn ang="0">
                <a:pos x="0" y="1165225"/>
              </a:cxn>
              <a:cxn ang="0">
                <a:pos x="0" y="0"/>
              </a:cxn>
            </a:cxnLst>
            <a:rect l="txL" t="txT" r="txR" b="txB"/>
            <a:pathLst>
              <a:path w="1872208" h="2088232">
                <a:moveTo>
                  <a:pt x="0" y="0"/>
                </a:moveTo>
                <a:lnTo>
                  <a:pt x="1872208" y="0"/>
                </a:lnTo>
                <a:lnTo>
                  <a:pt x="1350150" y="2088232"/>
                </a:lnTo>
                <a:lnTo>
                  <a:pt x="0" y="2088232"/>
                </a:lnTo>
                <a:lnTo>
                  <a:pt x="0" y="0"/>
                </a:lnTo>
                <a:close/>
              </a:path>
            </a:pathLst>
          </a:custGeom>
          <a:solidFill>
            <a:srgbClr val="2B3360">
              <a:alpha val="100000"/>
            </a:srgbClr>
          </a:solidFill>
          <a:ln w="12700">
            <a:noFill/>
          </a:ln>
        </p:spPr>
        <p:txBody>
          <a:bodyPr/>
          <a:p>
            <a:endParaRPr lang="zh-CN" altLang="en-US"/>
          </a:p>
        </p:txBody>
      </p:sp>
      <p:sp>
        <p:nvSpPr>
          <p:cNvPr id="14343" name="等腰三角形 7"/>
          <p:cNvSpPr/>
          <p:nvPr/>
        </p:nvSpPr>
        <p:spPr>
          <a:xfrm rot="5400000" flipH="1">
            <a:off x="5172075" y="2622550"/>
            <a:ext cx="327025" cy="268288"/>
          </a:xfrm>
          <a:custGeom>
            <a:avLst/>
            <a:gdLst>
              <a:gd name="txL" fmla="*/ 0 w 328844"/>
              <a:gd name="txT" fmla="*/ 0 h 268748"/>
              <a:gd name="txR" fmla="*/ 328844 w 328844"/>
              <a:gd name="txB" fmla="*/ 268748 h 268748"/>
            </a:gdLst>
            <a:ahLst/>
            <a:cxnLst>
              <a:cxn ang="0">
                <a:pos x="0" y="267827"/>
              </a:cxn>
              <a:cxn ang="0">
                <a:pos x="182627" y="0"/>
              </a:cxn>
              <a:cxn ang="0">
                <a:pos x="325216" y="267827"/>
              </a:cxn>
              <a:cxn ang="0">
                <a:pos x="0" y="267827"/>
              </a:cxn>
            </a:cxnLst>
            <a:rect l="txL" t="txT" r="txR" b="txB"/>
            <a:pathLst>
              <a:path w="328844" h="268748">
                <a:moveTo>
                  <a:pt x="0" y="268748"/>
                </a:moveTo>
                <a:lnTo>
                  <a:pt x="184664" y="0"/>
                </a:lnTo>
                <a:lnTo>
                  <a:pt x="328844" y="268748"/>
                </a:lnTo>
                <a:lnTo>
                  <a:pt x="0" y="268748"/>
                </a:lnTo>
                <a:close/>
              </a:path>
            </a:pathLst>
          </a:custGeom>
          <a:solidFill>
            <a:srgbClr val="510B10">
              <a:alpha val="100000"/>
            </a:srgbClr>
          </a:solidFill>
          <a:ln w="12700">
            <a:noFill/>
          </a:ln>
        </p:spPr>
        <p:txBody>
          <a:bodyPr/>
          <a:p>
            <a:endParaRPr lang="zh-CN" altLang="en-US"/>
          </a:p>
        </p:txBody>
      </p:sp>
      <p:pic>
        <p:nvPicPr>
          <p:cNvPr id="14344" name="图片 34"/>
          <p:cNvPicPr>
            <a:picLocks noChangeAspect="1"/>
          </p:cNvPicPr>
          <p:nvPr/>
        </p:nvPicPr>
        <p:blipFill>
          <a:blip r:embed="rId1">
            <a:biLevel thresh="50000"/>
            <a:grayscl/>
          </a:blip>
          <a:srcRect l="88019" t="22713" r="2956" b="25211"/>
          <a:stretch>
            <a:fillRect/>
          </a:stretch>
        </p:blipFill>
        <p:spPr>
          <a:xfrm>
            <a:off x="5205413" y="1816100"/>
            <a:ext cx="103187" cy="3898900"/>
          </a:xfrm>
          <a:prstGeom prst="rect">
            <a:avLst/>
          </a:prstGeom>
          <a:noFill/>
          <a:ln w="9525">
            <a:noFill/>
          </a:ln>
        </p:spPr>
      </p:pic>
      <p:sp>
        <p:nvSpPr>
          <p:cNvPr id="14345" name="直角三角形 35"/>
          <p:cNvSpPr/>
          <p:nvPr/>
        </p:nvSpPr>
        <p:spPr>
          <a:xfrm flipH="1">
            <a:off x="4968875" y="2736850"/>
            <a:ext cx="504825" cy="323850"/>
          </a:xfrm>
          <a:prstGeom prst="rtTriangle">
            <a:avLst/>
          </a:prstGeom>
          <a:solidFill>
            <a:srgbClr val="9A161F"/>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4346" name="平行四边形 15"/>
          <p:cNvSpPr/>
          <p:nvPr/>
        </p:nvSpPr>
        <p:spPr>
          <a:xfrm>
            <a:off x="4968875" y="3060700"/>
            <a:ext cx="1727200" cy="1165225"/>
          </a:xfrm>
          <a:custGeom>
            <a:avLst/>
            <a:gdLst>
              <a:gd name="txL" fmla="*/ 0 w 1872208"/>
              <a:gd name="txT" fmla="*/ 0 h 2088232"/>
              <a:gd name="txR" fmla="*/ 1872208 w 1872208"/>
              <a:gd name="txB" fmla="*/ 2088232 h 2088232"/>
            </a:gdLst>
            <a:ahLst/>
            <a:cxnLst>
              <a:cxn ang="0">
                <a:pos x="0" y="0"/>
              </a:cxn>
              <a:cxn ang="0">
                <a:pos x="1727200" y="0"/>
              </a:cxn>
              <a:cxn ang="0">
                <a:pos x="1245577" y="1165225"/>
              </a:cxn>
              <a:cxn ang="0">
                <a:pos x="0" y="1165225"/>
              </a:cxn>
              <a:cxn ang="0">
                <a:pos x="0" y="0"/>
              </a:cxn>
            </a:cxnLst>
            <a:rect l="txL" t="txT" r="txR" b="txB"/>
            <a:pathLst>
              <a:path w="1872208" h="2088232">
                <a:moveTo>
                  <a:pt x="0" y="0"/>
                </a:moveTo>
                <a:lnTo>
                  <a:pt x="1872208" y="0"/>
                </a:lnTo>
                <a:lnTo>
                  <a:pt x="1350150" y="2088232"/>
                </a:lnTo>
                <a:lnTo>
                  <a:pt x="0" y="2088232"/>
                </a:lnTo>
                <a:lnTo>
                  <a:pt x="0" y="0"/>
                </a:lnTo>
                <a:close/>
              </a:path>
            </a:pathLst>
          </a:custGeom>
          <a:solidFill>
            <a:srgbClr val="C51C29">
              <a:alpha val="100000"/>
            </a:srgbClr>
          </a:solidFill>
          <a:ln w="12700">
            <a:noFill/>
          </a:ln>
        </p:spPr>
        <p:txBody>
          <a:bodyPr/>
          <a:p>
            <a:endParaRPr lang="zh-CN" altLang="en-US"/>
          </a:p>
        </p:txBody>
      </p:sp>
      <p:sp>
        <p:nvSpPr>
          <p:cNvPr id="14347" name="矩形 12"/>
          <p:cNvSpPr/>
          <p:nvPr/>
        </p:nvSpPr>
        <p:spPr>
          <a:xfrm>
            <a:off x="2033588" y="4484688"/>
            <a:ext cx="1928812" cy="922337"/>
          </a:xfrm>
          <a:prstGeom prst="rect">
            <a:avLst/>
          </a:prstGeom>
          <a:noFill/>
          <a:ln w="9525">
            <a:noFill/>
          </a:ln>
        </p:spPr>
        <p:txBody>
          <a:bodyPr>
            <a:spAutoFit/>
          </a:bodyPr>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2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14348" name="矩形 13"/>
          <p:cNvSpPr/>
          <p:nvPr/>
        </p:nvSpPr>
        <p:spPr>
          <a:xfrm>
            <a:off x="5283200" y="4446588"/>
            <a:ext cx="1928813" cy="922337"/>
          </a:xfrm>
          <a:prstGeom prst="rect">
            <a:avLst/>
          </a:prstGeom>
          <a:noFill/>
          <a:ln w="9525">
            <a:noFill/>
          </a:ln>
        </p:spPr>
        <p:txBody>
          <a:bodyPr>
            <a:spAutoFit/>
          </a:bodyPr>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200" dirty="0">
              <a:solidFill>
                <a:srgbClr val="C51C29"/>
              </a:solidFill>
              <a:latin typeface="微软雅黑" panose="020B0503020204020204" charset="-122"/>
              <a:ea typeface="微软雅黑" panose="020B0503020204020204" charset="-122"/>
              <a:sym typeface="微软雅黑" panose="020B0503020204020204" charset="-122"/>
            </a:endParaRPr>
          </a:p>
        </p:txBody>
      </p:sp>
      <p:sp>
        <p:nvSpPr>
          <p:cNvPr id="14349" name="等腰三角形 7"/>
          <p:cNvSpPr/>
          <p:nvPr/>
        </p:nvSpPr>
        <p:spPr>
          <a:xfrm rot="5400000" flipH="1">
            <a:off x="8601075" y="2622550"/>
            <a:ext cx="327025" cy="268288"/>
          </a:xfrm>
          <a:custGeom>
            <a:avLst/>
            <a:gdLst>
              <a:gd name="txL" fmla="*/ 0 w 328844"/>
              <a:gd name="txT" fmla="*/ 0 h 268748"/>
              <a:gd name="txR" fmla="*/ 328844 w 328844"/>
              <a:gd name="txB" fmla="*/ 268748 h 268748"/>
            </a:gdLst>
            <a:ahLst/>
            <a:cxnLst>
              <a:cxn ang="0">
                <a:pos x="0" y="267827"/>
              </a:cxn>
              <a:cxn ang="0">
                <a:pos x="182627" y="0"/>
              </a:cxn>
              <a:cxn ang="0">
                <a:pos x="325216" y="267827"/>
              </a:cxn>
              <a:cxn ang="0">
                <a:pos x="0" y="267827"/>
              </a:cxn>
            </a:cxnLst>
            <a:rect l="txL" t="txT" r="txR" b="txB"/>
            <a:pathLst>
              <a:path w="328844" h="268748">
                <a:moveTo>
                  <a:pt x="0" y="268748"/>
                </a:moveTo>
                <a:lnTo>
                  <a:pt x="184664" y="0"/>
                </a:lnTo>
                <a:lnTo>
                  <a:pt x="328844" y="268748"/>
                </a:lnTo>
                <a:lnTo>
                  <a:pt x="0" y="268748"/>
                </a:lnTo>
                <a:close/>
              </a:path>
            </a:pathLst>
          </a:custGeom>
          <a:solidFill>
            <a:srgbClr val="080600">
              <a:alpha val="100000"/>
            </a:srgbClr>
          </a:solidFill>
          <a:ln w="12700">
            <a:noFill/>
          </a:ln>
        </p:spPr>
        <p:txBody>
          <a:bodyPr/>
          <a:p>
            <a:endParaRPr lang="zh-CN" altLang="en-US"/>
          </a:p>
        </p:txBody>
      </p:sp>
      <p:pic>
        <p:nvPicPr>
          <p:cNvPr id="14350" name="图片 34"/>
          <p:cNvPicPr>
            <a:picLocks noChangeAspect="1"/>
          </p:cNvPicPr>
          <p:nvPr/>
        </p:nvPicPr>
        <p:blipFill>
          <a:blip r:embed="rId1">
            <a:biLevel thresh="50000"/>
            <a:grayscl/>
          </a:blip>
          <a:srcRect l="88019" t="22713" r="2956" b="25211"/>
          <a:stretch>
            <a:fillRect/>
          </a:stretch>
        </p:blipFill>
        <p:spPr>
          <a:xfrm>
            <a:off x="8634413" y="1816100"/>
            <a:ext cx="103187" cy="3898900"/>
          </a:xfrm>
          <a:prstGeom prst="rect">
            <a:avLst/>
          </a:prstGeom>
          <a:noFill/>
          <a:ln w="9525">
            <a:noFill/>
          </a:ln>
        </p:spPr>
      </p:pic>
      <p:sp>
        <p:nvSpPr>
          <p:cNvPr id="14351" name="直角三角形 16"/>
          <p:cNvSpPr/>
          <p:nvPr/>
        </p:nvSpPr>
        <p:spPr>
          <a:xfrm flipH="1">
            <a:off x="8397875" y="2736850"/>
            <a:ext cx="503238" cy="323850"/>
          </a:xfrm>
          <a:prstGeom prst="rtTriangle">
            <a:avLst/>
          </a:prstGeom>
          <a:solidFill>
            <a:srgbClr val="1D223F"/>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4352" name="平行四边形 15"/>
          <p:cNvSpPr/>
          <p:nvPr/>
        </p:nvSpPr>
        <p:spPr>
          <a:xfrm>
            <a:off x="8397875" y="3060700"/>
            <a:ext cx="1727200" cy="1165225"/>
          </a:xfrm>
          <a:custGeom>
            <a:avLst/>
            <a:gdLst>
              <a:gd name="txL" fmla="*/ 0 w 1872208"/>
              <a:gd name="txT" fmla="*/ 0 h 2088232"/>
              <a:gd name="txR" fmla="*/ 1872208 w 1872208"/>
              <a:gd name="txB" fmla="*/ 2088232 h 2088232"/>
            </a:gdLst>
            <a:ahLst/>
            <a:cxnLst>
              <a:cxn ang="0">
                <a:pos x="0" y="0"/>
              </a:cxn>
              <a:cxn ang="0">
                <a:pos x="1727200" y="0"/>
              </a:cxn>
              <a:cxn ang="0">
                <a:pos x="1245577" y="1165225"/>
              </a:cxn>
              <a:cxn ang="0">
                <a:pos x="0" y="1165225"/>
              </a:cxn>
              <a:cxn ang="0">
                <a:pos x="0" y="0"/>
              </a:cxn>
            </a:cxnLst>
            <a:rect l="txL" t="txT" r="txR" b="txB"/>
            <a:pathLst>
              <a:path w="1872208" h="2088232">
                <a:moveTo>
                  <a:pt x="0" y="0"/>
                </a:moveTo>
                <a:lnTo>
                  <a:pt x="1872208" y="0"/>
                </a:lnTo>
                <a:lnTo>
                  <a:pt x="1350150" y="2088232"/>
                </a:lnTo>
                <a:lnTo>
                  <a:pt x="0" y="2088232"/>
                </a:lnTo>
                <a:lnTo>
                  <a:pt x="0" y="0"/>
                </a:lnTo>
                <a:close/>
              </a:path>
            </a:pathLst>
          </a:custGeom>
          <a:solidFill>
            <a:srgbClr val="2B3360">
              <a:alpha val="100000"/>
            </a:srgbClr>
          </a:solidFill>
          <a:ln w="12700">
            <a:noFill/>
          </a:ln>
        </p:spPr>
        <p:txBody>
          <a:bodyPr/>
          <a:p>
            <a:endParaRPr lang="zh-CN" altLang="en-US"/>
          </a:p>
        </p:txBody>
      </p:sp>
      <p:sp>
        <p:nvSpPr>
          <p:cNvPr id="14353" name="矩形 18"/>
          <p:cNvSpPr/>
          <p:nvPr/>
        </p:nvSpPr>
        <p:spPr>
          <a:xfrm>
            <a:off x="8712200" y="4446588"/>
            <a:ext cx="1928813" cy="922337"/>
          </a:xfrm>
          <a:prstGeom prst="rect">
            <a:avLst/>
          </a:prstGeom>
          <a:noFill/>
          <a:ln w="9525">
            <a:noFill/>
          </a:ln>
        </p:spPr>
        <p:txBody>
          <a:bodyPr>
            <a:spAutoFit/>
          </a:bodyPr>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2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14354" name="TextBox 4"/>
          <p:cNvSpPr/>
          <p:nvPr/>
        </p:nvSpPr>
        <p:spPr>
          <a:xfrm>
            <a:off x="1644650" y="3241675"/>
            <a:ext cx="1479550" cy="739775"/>
          </a:xfrm>
          <a:prstGeom prst="rect">
            <a:avLst/>
          </a:prstGeom>
          <a:noFill/>
          <a:ln w="9525">
            <a:noFill/>
          </a:ln>
        </p:spPr>
        <p:txBody>
          <a:bodyPr>
            <a:spAutoFit/>
          </a:bodyPr>
          <a:p>
            <a:pPr algn="ctr">
              <a:lnSpc>
                <a:spcPct val="150000"/>
              </a:lnSpc>
              <a:buClrTx/>
            </a:pPr>
            <a:r>
              <a:rPr lang="zh-CN" altLang="en-US" sz="1400" b="1" dirty="0">
                <a:solidFill>
                  <a:schemeClr val="bg1"/>
                </a:solidFill>
                <a:latin typeface="微软雅黑" panose="020B0503020204020204" charset="-122"/>
                <a:ea typeface="微软雅黑" panose="020B0503020204020204" charset="-122"/>
                <a:sym typeface="微软雅黑" panose="020B0503020204020204" charset="-122"/>
              </a:rPr>
              <a:t>请点击此处</a:t>
            </a:r>
            <a:endParaRPr lang="en-US" altLang="zh-CN" sz="1400" b="1" dirty="0">
              <a:solidFill>
                <a:schemeClr val="bg1"/>
              </a:solidFill>
              <a:latin typeface="微软雅黑" panose="020B0503020204020204" charset="-122"/>
              <a:ea typeface="微软雅黑" panose="020B0503020204020204" charset="-122"/>
              <a:sym typeface="微软雅黑" panose="020B0503020204020204" charset="-122"/>
            </a:endParaRPr>
          </a:p>
          <a:p>
            <a:pPr algn="ctr">
              <a:lnSpc>
                <a:spcPct val="150000"/>
              </a:lnSpc>
              <a:buClrTx/>
            </a:pPr>
            <a:r>
              <a:rPr lang="zh-CN" altLang="en-US" sz="1400" b="1" dirty="0">
                <a:solidFill>
                  <a:schemeClr val="bg1"/>
                </a:solidFill>
                <a:latin typeface="微软雅黑" panose="020B0503020204020204" charset="-122"/>
                <a:ea typeface="微软雅黑" panose="020B0503020204020204" charset="-122"/>
                <a:sym typeface="微软雅黑" panose="020B0503020204020204" charset="-122"/>
              </a:rPr>
              <a:t>点击添加标题</a:t>
            </a:r>
            <a:endParaRPr lang="en-US" altLang="en-US" sz="1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4355" name="TextBox 4"/>
          <p:cNvSpPr/>
          <p:nvPr/>
        </p:nvSpPr>
        <p:spPr>
          <a:xfrm>
            <a:off x="4968875" y="3241675"/>
            <a:ext cx="1481138" cy="739775"/>
          </a:xfrm>
          <a:prstGeom prst="rect">
            <a:avLst/>
          </a:prstGeom>
          <a:noFill/>
          <a:ln w="9525">
            <a:noFill/>
          </a:ln>
        </p:spPr>
        <p:txBody>
          <a:bodyPr>
            <a:spAutoFit/>
          </a:bodyPr>
          <a:p>
            <a:pPr algn="ctr">
              <a:lnSpc>
                <a:spcPct val="150000"/>
              </a:lnSpc>
              <a:buClrTx/>
            </a:pPr>
            <a:r>
              <a:rPr lang="zh-CN" altLang="en-US" sz="1400" b="1" dirty="0">
                <a:solidFill>
                  <a:schemeClr val="bg1"/>
                </a:solidFill>
                <a:latin typeface="微软雅黑" panose="020B0503020204020204" charset="-122"/>
                <a:ea typeface="微软雅黑" panose="020B0503020204020204" charset="-122"/>
                <a:sym typeface="微软雅黑" panose="020B0503020204020204" charset="-122"/>
              </a:rPr>
              <a:t>请点击此处</a:t>
            </a:r>
            <a:endParaRPr lang="en-US" altLang="zh-CN" sz="1400" b="1" dirty="0">
              <a:solidFill>
                <a:schemeClr val="bg1"/>
              </a:solidFill>
              <a:latin typeface="微软雅黑" panose="020B0503020204020204" charset="-122"/>
              <a:ea typeface="微软雅黑" panose="020B0503020204020204" charset="-122"/>
              <a:sym typeface="微软雅黑" panose="020B0503020204020204" charset="-122"/>
            </a:endParaRPr>
          </a:p>
          <a:p>
            <a:pPr algn="ctr">
              <a:lnSpc>
                <a:spcPct val="150000"/>
              </a:lnSpc>
              <a:buClrTx/>
            </a:pPr>
            <a:r>
              <a:rPr lang="zh-CN" altLang="en-US" sz="1400" b="1" dirty="0">
                <a:solidFill>
                  <a:schemeClr val="bg1"/>
                </a:solidFill>
                <a:latin typeface="微软雅黑" panose="020B0503020204020204" charset="-122"/>
                <a:ea typeface="微软雅黑" panose="020B0503020204020204" charset="-122"/>
                <a:sym typeface="微软雅黑" panose="020B0503020204020204" charset="-122"/>
              </a:rPr>
              <a:t>点击添加标题</a:t>
            </a:r>
            <a:endParaRPr lang="en-US" altLang="en-US" sz="1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4356" name="TextBox 4"/>
          <p:cNvSpPr/>
          <p:nvPr/>
        </p:nvSpPr>
        <p:spPr>
          <a:xfrm>
            <a:off x="8397875" y="3241675"/>
            <a:ext cx="1479550" cy="739775"/>
          </a:xfrm>
          <a:prstGeom prst="rect">
            <a:avLst/>
          </a:prstGeom>
          <a:noFill/>
          <a:ln w="9525">
            <a:noFill/>
          </a:ln>
        </p:spPr>
        <p:txBody>
          <a:bodyPr>
            <a:spAutoFit/>
          </a:bodyPr>
          <a:p>
            <a:pPr algn="ctr">
              <a:lnSpc>
                <a:spcPct val="150000"/>
              </a:lnSpc>
              <a:buClrTx/>
            </a:pPr>
            <a:r>
              <a:rPr lang="zh-CN" altLang="en-US" sz="1400" b="1" dirty="0">
                <a:solidFill>
                  <a:schemeClr val="bg1"/>
                </a:solidFill>
                <a:latin typeface="微软雅黑" panose="020B0503020204020204" charset="-122"/>
                <a:ea typeface="微软雅黑" panose="020B0503020204020204" charset="-122"/>
                <a:sym typeface="微软雅黑" panose="020B0503020204020204" charset="-122"/>
              </a:rPr>
              <a:t>请点击此处</a:t>
            </a:r>
            <a:endParaRPr lang="en-US" altLang="zh-CN" sz="1400" b="1" dirty="0">
              <a:solidFill>
                <a:schemeClr val="bg1"/>
              </a:solidFill>
              <a:latin typeface="微软雅黑" panose="020B0503020204020204" charset="-122"/>
              <a:ea typeface="微软雅黑" panose="020B0503020204020204" charset="-122"/>
              <a:sym typeface="微软雅黑" panose="020B0503020204020204" charset="-122"/>
            </a:endParaRPr>
          </a:p>
          <a:p>
            <a:pPr algn="ctr">
              <a:lnSpc>
                <a:spcPct val="150000"/>
              </a:lnSpc>
              <a:buClrTx/>
            </a:pPr>
            <a:r>
              <a:rPr lang="zh-CN" altLang="en-US" sz="1400" b="1" dirty="0">
                <a:solidFill>
                  <a:schemeClr val="bg1"/>
                </a:solidFill>
                <a:latin typeface="微软雅黑" panose="020B0503020204020204" charset="-122"/>
                <a:ea typeface="微软雅黑" panose="020B0503020204020204" charset="-122"/>
                <a:sym typeface="微软雅黑" panose="020B0503020204020204" charset="-122"/>
              </a:rPr>
              <a:t>点击添加标题</a:t>
            </a:r>
            <a:endParaRPr lang="en-US" altLang="en-US" sz="14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14357" name="组合 22"/>
          <p:cNvGrpSpPr/>
          <p:nvPr/>
        </p:nvGrpSpPr>
        <p:grpSpPr>
          <a:xfrm>
            <a:off x="1550988" y="1157288"/>
            <a:ext cx="658812" cy="658812"/>
            <a:chOff x="0" y="0"/>
            <a:chExt cx="658761" cy="658761"/>
          </a:xfrm>
        </p:grpSpPr>
        <p:sp>
          <p:nvSpPr>
            <p:cNvPr id="14364" name="椭圆 23"/>
            <p:cNvSpPr/>
            <p:nvPr/>
          </p:nvSpPr>
          <p:spPr>
            <a:xfrm>
              <a:off x="0" y="0"/>
              <a:ext cx="658761" cy="658761"/>
            </a:xfrm>
            <a:prstGeom prst="ellipse">
              <a:avLst/>
            </a:prstGeom>
            <a:solidFill>
              <a:srgbClr val="2B3360"/>
            </a:solidFill>
            <a:ln w="12700">
              <a:noFill/>
            </a:ln>
          </p:spPr>
          <p:txBody>
            <a:bodyPr anchor="ctr"/>
            <a:p>
              <a:pPr algn="ctr">
                <a:buClrTx/>
              </a:pPr>
              <a:endParaRPr lang="zh-CN" altLang="en-US" dirty="0">
                <a:latin typeface="宋体" panose="02010600030101010101" pitchFamily="2" charset="-122"/>
                <a:sym typeface="宋体" panose="02010600030101010101" pitchFamily="2" charset="-122"/>
              </a:endParaRPr>
            </a:p>
          </p:txBody>
        </p:sp>
        <p:sp>
          <p:nvSpPr>
            <p:cNvPr id="14365" name="矩形 24"/>
            <p:cNvSpPr/>
            <p:nvPr/>
          </p:nvSpPr>
          <p:spPr>
            <a:xfrm>
              <a:off x="48768" y="61794"/>
              <a:ext cx="561372" cy="584775"/>
            </a:xfrm>
            <a:prstGeom prst="rect">
              <a:avLst/>
            </a:prstGeom>
            <a:noFill/>
            <a:ln w="9525">
              <a:noFill/>
            </a:ln>
          </p:spPr>
          <p:txBody>
            <a:bodyPr wrap="none">
              <a:spAutoFit/>
            </a:bodyPr>
            <a:p>
              <a:pPr>
                <a:buClrTx/>
              </a:pPr>
              <a:r>
                <a:rPr lang="en-US" altLang="zh-CN" sz="3200" dirty="0">
                  <a:solidFill>
                    <a:schemeClr val="bg1"/>
                  </a:solidFill>
                  <a:latin typeface="Impact" panose="020B0806030902050204" charset="0"/>
                  <a:sym typeface="Impact" panose="020B0806030902050204" charset="0"/>
                </a:rPr>
                <a:t>01</a:t>
              </a:r>
              <a:endParaRPr lang="zh-CN" altLang="en-US" sz="3200" dirty="0">
                <a:solidFill>
                  <a:schemeClr val="bg1"/>
                </a:solidFill>
                <a:latin typeface="Calibri" panose="020F0502020204030204" charset="0"/>
                <a:sym typeface="宋体" panose="02010600030101010101" pitchFamily="2" charset="-122"/>
              </a:endParaRPr>
            </a:p>
          </p:txBody>
        </p:sp>
      </p:grpSp>
      <p:grpSp>
        <p:nvGrpSpPr>
          <p:cNvPr id="14358" name="组合 25"/>
          <p:cNvGrpSpPr/>
          <p:nvPr/>
        </p:nvGrpSpPr>
        <p:grpSpPr>
          <a:xfrm>
            <a:off x="4891088" y="1157288"/>
            <a:ext cx="658812" cy="658812"/>
            <a:chOff x="0" y="0"/>
            <a:chExt cx="658761" cy="658761"/>
          </a:xfrm>
        </p:grpSpPr>
        <p:sp>
          <p:nvSpPr>
            <p:cNvPr id="14362" name="椭圆 26"/>
            <p:cNvSpPr/>
            <p:nvPr/>
          </p:nvSpPr>
          <p:spPr>
            <a:xfrm>
              <a:off x="0" y="0"/>
              <a:ext cx="658761" cy="658761"/>
            </a:xfrm>
            <a:prstGeom prst="ellipse">
              <a:avLst/>
            </a:prstGeom>
            <a:solidFill>
              <a:srgbClr val="C51C29"/>
            </a:solidFill>
            <a:ln w="12700">
              <a:noFill/>
            </a:ln>
          </p:spPr>
          <p:txBody>
            <a:bodyPr anchor="ctr"/>
            <a:p>
              <a:pPr algn="ctr">
                <a:buClrTx/>
              </a:pPr>
              <a:endParaRPr lang="zh-CN" altLang="en-US" dirty="0">
                <a:solidFill>
                  <a:schemeClr val="bg1"/>
                </a:solidFill>
                <a:latin typeface="宋体" panose="02010600030101010101" pitchFamily="2" charset="-122"/>
                <a:sym typeface="宋体" panose="02010600030101010101" pitchFamily="2" charset="-122"/>
              </a:endParaRPr>
            </a:p>
          </p:txBody>
        </p:sp>
        <p:sp>
          <p:nvSpPr>
            <p:cNvPr id="14363" name="矩形 27"/>
            <p:cNvSpPr/>
            <p:nvPr/>
          </p:nvSpPr>
          <p:spPr>
            <a:xfrm>
              <a:off x="24384" y="61794"/>
              <a:ext cx="611065" cy="584775"/>
            </a:xfrm>
            <a:prstGeom prst="rect">
              <a:avLst/>
            </a:prstGeom>
            <a:noFill/>
            <a:ln w="9525">
              <a:noFill/>
            </a:ln>
          </p:spPr>
          <p:txBody>
            <a:bodyPr wrap="none">
              <a:spAutoFit/>
            </a:bodyPr>
            <a:p>
              <a:pPr>
                <a:buClrTx/>
              </a:pPr>
              <a:r>
                <a:rPr lang="en-US" altLang="zh-CN" sz="3200" dirty="0">
                  <a:solidFill>
                    <a:schemeClr val="bg1"/>
                  </a:solidFill>
                  <a:latin typeface="Impact" panose="020B0806030902050204" charset="0"/>
                  <a:sym typeface="Impact" panose="020B0806030902050204" charset="0"/>
                </a:rPr>
                <a:t>02</a:t>
              </a:r>
              <a:endParaRPr lang="zh-CN" altLang="en-US" sz="3200" dirty="0">
                <a:solidFill>
                  <a:schemeClr val="bg1"/>
                </a:solidFill>
                <a:latin typeface="Calibri" panose="020F0502020204030204" charset="0"/>
                <a:sym typeface="宋体" panose="02010600030101010101" pitchFamily="2" charset="-122"/>
              </a:endParaRPr>
            </a:p>
          </p:txBody>
        </p:sp>
      </p:grpSp>
      <p:grpSp>
        <p:nvGrpSpPr>
          <p:cNvPr id="14359" name="组合 28"/>
          <p:cNvGrpSpPr/>
          <p:nvPr/>
        </p:nvGrpSpPr>
        <p:grpSpPr>
          <a:xfrm>
            <a:off x="8342313" y="1141413"/>
            <a:ext cx="658812" cy="658812"/>
            <a:chOff x="0" y="0"/>
            <a:chExt cx="658761" cy="658761"/>
          </a:xfrm>
        </p:grpSpPr>
        <p:sp>
          <p:nvSpPr>
            <p:cNvPr id="14360" name="椭圆 29"/>
            <p:cNvSpPr/>
            <p:nvPr/>
          </p:nvSpPr>
          <p:spPr>
            <a:xfrm>
              <a:off x="0" y="0"/>
              <a:ext cx="658761" cy="658761"/>
            </a:xfrm>
            <a:prstGeom prst="ellipse">
              <a:avLst/>
            </a:prstGeom>
            <a:solidFill>
              <a:srgbClr val="2B3360"/>
            </a:solidFill>
            <a:ln w="12700">
              <a:noFill/>
            </a:ln>
          </p:spPr>
          <p:txBody>
            <a:bodyPr anchor="ctr"/>
            <a:p>
              <a:pPr algn="ctr">
                <a:buClrTx/>
              </a:pPr>
              <a:endParaRPr lang="zh-CN" altLang="en-US" dirty="0">
                <a:solidFill>
                  <a:srgbClr val="FF5D5D"/>
                </a:solidFill>
                <a:latin typeface="宋体" panose="02010600030101010101" pitchFamily="2" charset="-122"/>
                <a:sym typeface="宋体" panose="02010600030101010101" pitchFamily="2" charset="-122"/>
              </a:endParaRPr>
            </a:p>
          </p:txBody>
        </p:sp>
        <p:sp>
          <p:nvSpPr>
            <p:cNvPr id="14361" name="矩形 30"/>
            <p:cNvSpPr/>
            <p:nvPr/>
          </p:nvSpPr>
          <p:spPr>
            <a:xfrm>
              <a:off x="12192" y="40479"/>
              <a:ext cx="622286" cy="584775"/>
            </a:xfrm>
            <a:prstGeom prst="rect">
              <a:avLst/>
            </a:prstGeom>
            <a:noFill/>
            <a:ln w="9525">
              <a:noFill/>
            </a:ln>
          </p:spPr>
          <p:txBody>
            <a:bodyPr wrap="none">
              <a:spAutoFit/>
            </a:bodyPr>
            <a:p>
              <a:pPr>
                <a:buClrTx/>
              </a:pPr>
              <a:r>
                <a:rPr lang="en-US" altLang="zh-CN" sz="3200" dirty="0">
                  <a:solidFill>
                    <a:schemeClr val="bg1"/>
                  </a:solidFill>
                  <a:latin typeface="Impact" panose="020B0806030902050204" charset="0"/>
                  <a:sym typeface="Impact" panose="020B0806030902050204" charset="0"/>
                </a:rPr>
                <a:t>03</a:t>
              </a:r>
              <a:endParaRPr lang="zh-CN" altLang="en-US" sz="3200" dirty="0">
                <a:solidFill>
                  <a:schemeClr val="bg1"/>
                </a:solidFill>
                <a:latin typeface="Calibri" panose="020F0502020204030204" charset="0"/>
                <a:sym typeface="宋体" panose="02010600030101010101" pitchFamily="2"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矩形 1"/>
          <p:cNvSpPr/>
          <p:nvPr/>
        </p:nvSpPr>
        <p:spPr>
          <a:xfrm>
            <a:off x="0" y="0"/>
            <a:ext cx="12192000" cy="6858000"/>
          </a:xfrm>
          <a:prstGeom prst="rect">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5362"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5363" name="椭圆 2"/>
          <p:cNvSpPr/>
          <p:nvPr/>
        </p:nvSpPr>
        <p:spPr>
          <a:xfrm>
            <a:off x="1012825" y="3013075"/>
            <a:ext cx="760413" cy="760413"/>
          </a:xfrm>
          <a:prstGeom prst="ellipse">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5364" name="椭圆 3"/>
          <p:cNvSpPr/>
          <p:nvPr/>
        </p:nvSpPr>
        <p:spPr>
          <a:xfrm>
            <a:off x="1012825" y="4392613"/>
            <a:ext cx="760413" cy="758825"/>
          </a:xfrm>
          <a:prstGeom prst="ellipse">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5365" name="椭圆 4"/>
          <p:cNvSpPr/>
          <p:nvPr/>
        </p:nvSpPr>
        <p:spPr>
          <a:xfrm>
            <a:off x="1012825" y="1581150"/>
            <a:ext cx="760413" cy="758825"/>
          </a:xfrm>
          <a:prstGeom prst="ellipse">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5366" name="KSO_Shape"/>
          <p:cNvSpPr/>
          <p:nvPr/>
        </p:nvSpPr>
        <p:spPr>
          <a:xfrm>
            <a:off x="1081088" y="1673225"/>
            <a:ext cx="581025" cy="581025"/>
          </a:xfrm>
          <a:custGeom>
            <a:avLst/>
            <a:gdLst>
              <a:gd name="txL" fmla="*/ 0 w 1589088"/>
              <a:gd name="txT" fmla="*/ 0 h 1589088"/>
              <a:gd name="txR" fmla="*/ 1589088 w 1589088"/>
              <a:gd name="txB" fmla="*/ 1589088 h 1589088"/>
            </a:gdLst>
            <a:ahLst/>
            <a:cxnLst>
              <a:cxn ang="0">
                <a:pos x="131552" y="78810"/>
              </a:cxn>
              <a:cxn ang="0">
                <a:pos x="127695" y="86336"/>
              </a:cxn>
              <a:cxn ang="0">
                <a:pos x="120091" y="90009"/>
              </a:cxn>
              <a:cxn ang="0">
                <a:pos x="117836" y="128986"/>
              </a:cxn>
              <a:cxn ang="0">
                <a:pos x="116781" y="139057"/>
              </a:cxn>
              <a:cxn ang="0">
                <a:pos x="110268" y="144984"/>
              </a:cxn>
              <a:cxn ang="0">
                <a:pos x="101100" y="145457"/>
              </a:cxn>
              <a:cxn ang="0">
                <a:pos x="94042" y="140184"/>
              </a:cxn>
              <a:cxn ang="0">
                <a:pos x="91787" y="131749"/>
              </a:cxn>
              <a:cxn ang="0">
                <a:pos x="64974" y="119387"/>
              </a:cxn>
              <a:cxn ang="0">
                <a:pos x="53222" y="109716"/>
              </a:cxn>
              <a:cxn ang="0">
                <a:pos x="53768" y="100953"/>
              </a:cxn>
              <a:cxn ang="0">
                <a:pos x="59698" y="94444"/>
              </a:cxn>
              <a:cxn ang="0">
                <a:pos x="68721" y="93099"/>
              </a:cxn>
              <a:cxn ang="0">
                <a:pos x="76288" y="97644"/>
              </a:cxn>
              <a:cxn ang="0">
                <a:pos x="79344" y="106152"/>
              </a:cxn>
              <a:cxn ang="0">
                <a:pos x="109432" y="86700"/>
              </a:cxn>
              <a:cxn ang="0">
                <a:pos x="105066" y="76883"/>
              </a:cxn>
              <a:cxn ang="0">
                <a:pos x="108122" y="68411"/>
              </a:cxn>
              <a:cxn ang="0">
                <a:pos x="115689" y="63866"/>
              </a:cxn>
              <a:cxn ang="0">
                <a:pos x="97402" y="19252"/>
              </a:cxn>
              <a:cxn ang="0">
                <a:pos x="71026" y="24410"/>
              </a:cxn>
              <a:cxn ang="0">
                <a:pos x="47230" y="38541"/>
              </a:cxn>
              <a:cxn ang="0">
                <a:pos x="29355" y="60373"/>
              </a:cxn>
              <a:cxn ang="0">
                <a:pos x="20381" y="85946"/>
              </a:cxn>
              <a:cxn ang="0">
                <a:pos x="20381" y="112717"/>
              </a:cxn>
              <a:cxn ang="0">
                <a:pos x="29355" y="138290"/>
              </a:cxn>
              <a:cxn ang="0">
                <a:pos x="47230" y="160122"/>
              </a:cxn>
              <a:cxn ang="0">
                <a:pos x="71026" y="174252"/>
              </a:cxn>
              <a:cxn ang="0">
                <a:pos x="97402" y="179374"/>
              </a:cxn>
              <a:cxn ang="0">
                <a:pos x="123960" y="175524"/>
              </a:cxn>
              <a:cxn ang="0">
                <a:pos x="148301" y="162701"/>
              </a:cxn>
              <a:cxn ang="0">
                <a:pos x="167302" y="141705"/>
              </a:cxn>
              <a:cxn ang="0">
                <a:pos x="177547" y="116495"/>
              </a:cxn>
              <a:cxn ang="0">
                <a:pos x="178819" y="89760"/>
              </a:cxn>
              <a:cxn ang="0">
                <a:pos x="171153" y="63860"/>
              </a:cxn>
              <a:cxn ang="0">
                <a:pos x="154477" y="41265"/>
              </a:cxn>
              <a:cxn ang="0">
                <a:pos x="131262" y="25864"/>
              </a:cxn>
              <a:cxn ang="0">
                <a:pos x="105068" y="19470"/>
              </a:cxn>
              <a:cxn ang="0">
                <a:pos x="120617" y="2325"/>
              </a:cxn>
              <a:cxn ang="0">
                <a:pos x="151898" y="15039"/>
              </a:cxn>
              <a:cxn ang="0">
                <a:pos x="176602" y="36906"/>
              </a:cxn>
              <a:cxn ang="0">
                <a:pos x="191135" y="61390"/>
              </a:cxn>
              <a:cxn ang="0">
                <a:pos x="198037" y="88270"/>
              </a:cxn>
              <a:cxn ang="0">
                <a:pos x="197238" y="115841"/>
              </a:cxn>
              <a:cxn ang="0">
                <a:pos x="188846" y="142359"/>
              </a:cxn>
              <a:cxn ang="0">
                <a:pos x="253042" y="218714"/>
              </a:cxn>
              <a:cxn ang="0">
                <a:pos x="253514" y="235242"/>
              </a:cxn>
              <a:cxn ang="0">
                <a:pos x="238473" y="252134"/>
              </a:cxn>
              <a:cxn ang="0">
                <a:pos x="222306" y="254059"/>
              </a:cxn>
              <a:cxn ang="0">
                <a:pos x="147720" y="186022"/>
              </a:cxn>
              <a:cxn ang="0">
                <a:pos x="121634" y="196048"/>
              </a:cxn>
              <a:cxn ang="0">
                <a:pos x="94168" y="198481"/>
              </a:cxn>
              <a:cxn ang="0">
                <a:pos x="66993" y="193250"/>
              </a:cxn>
              <a:cxn ang="0">
                <a:pos x="41853" y="180355"/>
              </a:cxn>
              <a:cxn ang="0">
                <a:pos x="19219" y="158015"/>
              </a:cxn>
              <a:cxn ang="0">
                <a:pos x="4105" y="127611"/>
              </a:cxn>
              <a:cxn ang="0">
                <a:pos x="109" y="94555"/>
              </a:cxn>
              <a:cxn ang="0">
                <a:pos x="7266" y="61934"/>
              </a:cxn>
              <a:cxn ang="0">
                <a:pos x="25576" y="32802"/>
              </a:cxn>
              <a:cxn ang="0">
                <a:pos x="53152" y="11406"/>
              </a:cxn>
              <a:cxn ang="0">
                <a:pos x="85049" y="1053"/>
              </a:cxn>
            </a:cxnLst>
            <a:rect l="txL" t="txT" r="txR" b="tx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100000"/>
            </a:schemeClr>
          </a:solidFill>
          <a:ln w="9525">
            <a:noFill/>
          </a:ln>
        </p:spPr>
        <p:txBody>
          <a:bodyPr/>
          <a:p>
            <a:endParaRPr lang="zh-CN" altLang="en-US"/>
          </a:p>
        </p:txBody>
      </p:sp>
      <p:sp>
        <p:nvSpPr>
          <p:cNvPr id="15367" name="KSO_Shape"/>
          <p:cNvSpPr/>
          <p:nvPr/>
        </p:nvSpPr>
        <p:spPr>
          <a:xfrm>
            <a:off x="1098550" y="3117850"/>
            <a:ext cx="546100" cy="557213"/>
          </a:xfrm>
          <a:custGeom>
            <a:avLst/>
            <a:gdLst>
              <a:gd name="txL" fmla="*/ 0 w 3543300"/>
              <a:gd name="txT" fmla="*/ 0 h 3617913"/>
              <a:gd name="txR" fmla="*/ 3543300 w 3543300"/>
              <a:gd name="txB" fmla="*/ 3617913 h 3617913"/>
            </a:gdLst>
            <a:ahLst/>
            <a:cxnLst>
              <a:cxn ang="0">
                <a:pos x="36208" y="26864"/>
              </a:cxn>
              <a:cxn ang="0">
                <a:pos x="31200" y="29726"/>
              </a:cxn>
              <a:cxn ang="0">
                <a:pos x="27444" y="34049"/>
              </a:cxn>
              <a:cxn ang="0">
                <a:pos x="25324" y="39455"/>
              </a:cxn>
              <a:cxn ang="0">
                <a:pos x="25173" y="45513"/>
              </a:cxn>
              <a:cxn ang="0">
                <a:pos x="27043" y="51058"/>
              </a:cxn>
              <a:cxn ang="0">
                <a:pos x="30586" y="55556"/>
              </a:cxn>
              <a:cxn ang="0">
                <a:pos x="35434" y="58652"/>
              </a:cxn>
              <a:cxn ang="0">
                <a:pos x="41201" y="59978"/>
              </a:cxn>
              <a:cxn ang="0">
                <a:pos x="47172" y="59225"/>
              </a:cxn>
              <a:cxn ang="0">
                <a:pos x="52321" y="56603"/>
              </a:cxn>
              <a:cxn ang="0">
                <a:pos x="56263" y="52467"/>
              </a:cxn>
              <a:cxn ang="0">
                <a:pos x="58653" y="47178"/>
              </a:cxn>
              <a:cxn ang="0">
                <a:pos x="59098" y="41158"/>
              </a:cxn>
              <a:cxn ang="0">
                <a:pos x="57500" y="35492"/>
              </a:cxn>
              <a:cxn ang="0">
                <a:pos x="54180" y="30826"/>
              </a:cxn>
              <a:cxn ang="0">
                <a:pos x="49497" y="27504"/>
              </a:cxn>
              <a:cxn ang="0">
                <a:pos x="43833" y="25915"/>
              </a:cxn>
              <a:cxn ang="0">
                <a:pos x="46502" y="166"/>
              </a:cxn>
              <a:cxn ang="0">
                <a:pos x="47792" y="2116"/>
              </a:cxn>
              <a:cxn ang="0">
                <a:pos x="55620" y="11515"/>
              </a:cxn>
              <a:cxn ang="0">
                <a:pos x="62860" y="5709"/>
              </a:cxn>
              <a:cxn ang="0">
                <a:pos x="70568" y="10581"/>
              </a:cxn>
              <a:cxn ang="0">
                <a:pos x="70779" y="13165"/>
              </a:cxn>
              <a:cxn ang="0">
                <a:pos x="71171" y="24899"/>
              </a:cxn>
              <a:cxn ang="0">
                <a:pos x="80606" y="24936"/>
              </a:cxn>
              <a:cxn ang="0">
                <a:pos x="84136" y="33371"/>
              </a:cxn>
              <a:cxn ang="0">
                <a:pos x="82906" y="35646"/>
              </a:cxn>
              <a:cxn ang="0">
                <a:pos x="76255" y="44811"/>
              </a:cxn>
              <a:cxn ang="0">
                <a:pos x="83834" y="50979"/>
              </a:cxn>
              <a:cxn ang="0">
                <a:pos x="81768" y="59783"/>
              </a:cxn>
              <a:cxn ang="0">
                <a:pos x="79490" y="61011"/>
              </a:cxn>
              <a:cxn ang="0">
                <a:pos x="69007" y="64001"/>
              </a:cxn>
              <a:cxn ang="0">
                <a:pos x="71119" y="73739"/>
              </a:cxn>
              <a:cxn ang="0">
                <a:pos x="64354" y="79794"/>
              </a:cxn>
              <a:cxn ang="0">
                <a:pos x="61767" y="79583"/>
              </a:cxn>
              <a:cxn ang="0">
                <a:pos x="52106" y="75599"/>
              </a:cxn>
              <a:cxn ang="0">
                <a:pos x="47626" y="84531"/>
              </a:cxn>
              <a:cxn ang="0">
                <a:pos x="38493" y="85819"/>
              </a:cxn>
              <a:cxn ang="0">
                <a:pos x="36472" y="84336"/>
              </a:cxn>
              <a:cxn ang="0">
                <a:pos x="31472" y="75411"/>
              </a:cxn>
              <a:cxn ang="0">
                <a:pos x="22233" y="79726"/>
              </a:cxn>
              <a:cxn ang="0">
                <a:pos x="19722" y="79726"/>
              </a:cxn>
              <a:cxn ang="0">
                <a:pos x="13077" y="73536"/>
              </a:cxn>
              <a:cxn ang="0">
                <a:pos x="15167" y="64001"/>
              </a:cxn>
              <a:cxn ang="0">
                <a:pos x="4676" y="61011"/>
              </a:cxn>
              <a:cxn ang="0">
                <a:pos x="2406" y="59783"/>
              </a:cxn>
              <a:cxn ang="0">
                <a:pos x="332" y="50979"/>
              </a:cxn>
              <a:cxn ang="0">
                <a:pos x="7957" y="45436"/>
              </a:cxn>
              <a:cxn ang="0">
                <a:pos x="1365" y="35691"/>
              </a:cxn>
              <a:cxn ang="0">
                <a:pos x="15" y="33477"/>
              </a:cxn>
              <a:cxn ang="0">
                <a:pos x="3198" y="25117"/>
              </a:cxn>
              <a:cxn ang="0">
                <a:pos x="12361" y="25983"/>
              </a:cxn>
              <a:cxn ang="0">
                <a:pos x="17640" y="19001"/>
              </a:cxn>
              <a:cxn ang="0">
                <a:pos x="13266" y="11094"/>
              </a:cxn>
              <a:cxn ang="0">
                <a:pos x="20491" y="5746"/>
              </a:cxn>
              <a:cxn ang="0">
                <a:pos x="22686" y="6560"/>
              </a:cxn>
              <a:cxn ang="0">
                <a:pos x="34496" y="9587"/>
              </a:cxn>
              <a:cxn ang="0">
                <a:pos x="37000" y="625"/>
              </a:cxn>
            </a:cxnLst>
            <a:rect l="txL" t="txT" r="txR" b="tx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alpha val="100000"/>
            </a:schemeClr>
          </a:solidFill>
          <a:ln w="9525">
            <a:noFill/>
          </a:ln>
        </p:spPr>
        <p:txBody>
          <a:bodyPr/>
          <a:p>
            <a:endParaRPr lang="zh-CN" altLang="en-US"/>
          </a:p>
        </p:txBody>
      </p:sp>
      <p:sp>
        <p:nvSpPr>
          <p:cNvPr id="15368" name="KSO_Shape"/>
          <p:cNvSpPr/>
          <p:nvPr/>
        </p:nvSpPr>
        <p:spPr>
          <a:xfrm>
            <a:off x="1189038" y="4473575"/>
            <a:ext cx="363537" cy="604838"/>
          </a:xfrm>
          <a:custGeom>
            <a:avLst/>
            <a:gdLst>
              <a:gd name="txL" fmla="*/ 0 w 1536700"/>
              <a:gd name="txT" fmla="*/ 0 h 2555648"/>
              <a:gd name="txR" fmla="*/ 1536700 w 1536700"/>
              <a:gd name="txB" fmla="*/ 2555648 h 2555648"/>
            </a:gdLst>
            <a:ahLst/>
            <a:cxnLst>
              <a:cxn ang="0">
                <a:pos x="32939" y="121709"/>
              </a:cxn>
              <a:cxn ang="0">
                <a:pos x="32939" y="125043"/>
              </a:cxn>
              <a:cxn ang="0">
                <a:pos x="53063" y="125043"/>
              </a:cxn>
              <a:cxn ang="0">
                <a:pos x="53063" y="121709"/>
              </a:cxn>
              <a:cxn ang="0">
                <a:pos x="32939" y="112825"/>
              </a:cxn>
              <a:cxn ang="0">
                <a:pos x="32939" y="116159"/>
              </a:cxn>
              <a:cxn ang="0">
                <a:pos x="53063" y="116159"/>
              </a:cxn>
              <a:cxn ang="0">
                <a:pos x="53063" y="112825"/>
              </a:cxn>
              <a:cxn ang="0">
                <a:pos x="24605" y="104498"/>
              </a:cxn>
              <a:cxn ang="0">
                <a:pos x="61397" y="104498"/>
              </a:cxn>
              <a:cxn ang="0">
                <a:pos x="66556" y="109403"/>
              </a:cxn>
              <a:cxn ang="0">
                <a:pos x="61397" y="114308"/>
              </a:cxn>
              <a:cxn ang="0">
                <a:pos x="66556" y="119213"/>
              </a:cxn>
              <a:cxn ang="0">
                <a:pos x="61397" y="124117"/>
              </a:cxn>
              <a:cxn ang="0">
                <a:pos x="66556" y="129022"/>
              </a:cxn>
              <a:cxn ang="0">
                <a:pos x="61397" y="133927"/>
              </a:cxn>
              <a:cxn ang="0">
                <a:pos x="53059" y="133927"/>
              </a:cxn>
              <a:cxn ang="0">
                <a:pos x="52456" y="136902"/>
              </a:cxn>
              <a:cxn ang="0">
                <a:pos x="43001" y="143145"/>
              </a:cxn>
              <a:cxn ang="0">
                <a:pos x="33546" y="136902"/>
              </a:cxn>
              <a:cxn ang="0">
                <a:pos x="32943" y="133927"/>
              </a:cxn>
              <a:cxn ang="0">
                <a:pos x="24605" y="133927"/>
              </a:cxn>
              <a:cxn ang="0">
                <a:pos x="19446" y="129022"/>
              </a:cxn>
              <a:cxn ang="0">
                <a:pos x="24605" y="124117"/>
              </a:cxn>
              <a:cxn ang="0">
                <a:pos x="19446" y="119213"/>
              </a:cxn>
              <a:cxn ang="0">
                <a:pos x="24605" y="114308"/>
              </a:cxn>
              <a:cxn ang="0">
                <a:pos x="19446" y="109403"/>
              </a:cxn>
              <a:cxn ang="0">
                <a:pos x="24605" y="104498"/>
              </a:cxn>
              <a:cxn ang="0">
                <a:pos x="43001" y="0"/>
              </a:cxn>
              <a:cxn ang="0">
                <a:pos x="86002" y="43148"/>
              </a:cxn>
              <a:cxn ang="0">
                <a:pos x="85128" y="51844"/>
              </a:cxn>
              <a:cxn ang="0">
                <a:pos x="83483" y="57163"/>
              </a:cxn>
              <a:cxn ang="0">
                <a:pos x="83497" y="57163"/>
              </a:cxn>
              <a:cxn ang="0">
                <a:pos x="63827" y="102160"/>
              </a:cxn>
              <a:cxn ang="0">
                <a:pos x="22175" y="102160"/>
              </a:cxn>
              <a:cxn ang="0">
                <a:pos x="2505" y="57163"/>
              </a:cxn>
              <a:cxn ang="0">
                <a:pos x="2519" y="57163"/>
              </a:cxn>
              <a:cxn ang="0">
                <a:pos x="874" y="51844"/>
              </a:cxn>
              <a:cxn ang="0">
                <a:pos x="0" y="43148"/>
              </a:cxn>
              <a:cxn ang="0">
                <a:pos x="43001" y="0"/>
              </a:cxn>
            </a:cxnLst>
            <a:rect l="txL" t="txT" r="txR" b="txB"/>
            <a:pathLst>
              <a:path w="1536700" h="2555648">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alpha val="100000"/>
            </a:schemeClr>
          </a:solidFill>
          <a:ln w="12700">
            <a:noFill/>
          </a:ln>
        </p:spPr>
        <p:txBody>
          <a:bodyPr/>
          <a:p>
            <a:endParaRPr lang="zh-CN" altLang="en-US"/>
          </a:p>
        </p:txBody>
      </p:sp>
      <p:sp>
        <p:nvSpPr>
          <p:cNvPr id="15369" name="矩形 9"/>
          <p:cNvSpPr/>
          <p:nvPr/>
        </p:nvSpPr>
        <p:spPr>
          <a:xfrm>
            <a:off x="2235200" y="1943100"/>
            <a:ext cx="4535488" cy="523875"/>
          </a:xfrm>
          <a:prstGeom prst="rect">
            <a:avLst/>
          </a:prstGeom>
          <a:noFill/>
          <a:ln w="9525">
            <a:noFill/>
          </a:ln>
        </p:spPr>
        <p:txBody>
          <a:bodyPr>
            <a:spAutoFit/>
          </a:bodyPr>
          <a:p>
            <a:pPr>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这里输入简单字概述这里输入简单简单的文字概述这里</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输入简单的文字概述简单的文字</a:t>
            </a:r>
            <a:endParaRPr lang="zh-CN" altLang="en-US" sz="1400" dirty="0">
              <a:solidFill>
                <a:srgbClr val="2B3360"/>
              </a:solidFill>
              <a:latin typeface="Calibri" panose="020F0502020204030204" charset="0"/>
              <a:sym typeface="宋体" panose="02010600030101010101" pitchFamily="2" charset="-122"/>
            </a:endParaRPr>
          </a:p>
        </p:txBody>
      </p:sp>
      <p:sp>
        <p:nvSpPr>
          <p:cNvPr id="15370" name="TextBox 4"/>
          <p:cNvSpPr/>
          <p:nvPr/>
        </p:nvSpPr>
        <p:spPr>
          <a:xfrm>
            <a:off x="2173288" y="1435100"/>
            <a:ext cx="1716087" cy="457200"/>
          </a:xfrm>
          <a:prstGeom prst="rect">
            <a:avLst/>
          </a:prstGeom>
          <a:noFill/>
          <a:ln w="9525">
            <a:noFill/>
          </a:ln>
        </p:spPr>
        <p:txBody>
          <a:bodyPr>
            <a:spAutoFit/>
          </a:bodyPr>
          <a:p>
            <a:pPr algn="ctr">
              <a:lnSpc>
                <a:spcPct val="150000"/>
              </a:lnSpc>
              <a:buClrTx/>
            </a:pPr>
            <a:r>
              <a:rPr lang="zh-CN" altLang="en-US" b="1" dirty="0">
                <a:solidFill>
                  <a:srgbClr val="2B3360"/>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2B3360"/>
              </a:solidFill>
              <a:latin typeface="Franklin Gothic Book" panose="020B0503020102020204" charset="0"/>
              <a:ea typeface="微软雅黑" panose="020B0503020204020204" charset="-122"/>
              <a:sym typeface="Franklin Gothic Book" panose="020B0503020102020204" charset="0"/>
            </a:endParaRPr>
          </a:p>
        </p:txBody>
      </p:sp>
      <p:sp>
        <p:nvSpPr>
          <p:cNvPr id="15371" name="矩形 11"/>
          <p:cNvSpPr/>
          <p:nvPr/>
        </p:nvSpPr>
        <p:spPr>
          <a:xfrm>
            <a:off x="2235200" y="3397250"/>
            <a:ext cx="4535488" cy="522288"/>
          </a:xfrm>
          <a:prstGeom prst="rect">
            <a:avLst/>
          </a:prstGeom>
          <a:noFill/>
          <a:ln w="9525">
            <a:noFill/>
          </a:ln>
        </p:spPr>
        <p:txBody>
          <a:bodyPr>
            <a:spAutoFit/>
          </a:bodyPr>
          <a:p>
            <a:pPr>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这里输入简单字概述这里输入简单简单的文字概述这里</a:t>
            </a:r>
            <a:endParaRPr lang="en-US" altLang="zh-CN" sz="1400" dirty="0">
              <a:solidFill>
                <a:srgbClr val="C51C29"/>
              </a:solidFill>
              <a:latin typeface="微软雅黑" panose="020B0503020204020204" charset="-122"/>
              <a:ea typeface="微软雅黑" panose="020B0503020204020204" charset="-122"/>
              <a:sym typeface="微软雅黑" panose="020B0503020204020204" charset="-122"/>
            </a:endParaRPr>
          </a:p>
          <a:p>
            <a:pPr>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输入简单的文字概述简单的文字</a:t>
            </a:r>
            <a:endParaRPr lang="zh-CN" altLang="en-US" sz="1400" dirty="0">
              <a:solidFill>
                <a:srgbClr val="C51C29"/>
              </a:solidFill>
              <a:latin typeface="Calibri" panose="020F0502020204030204" charset="0"/>
              <a:sym typeface="宋体" panose="02010600030101010101" pitchFamily="2" charset="-122"/>
            </a:endParaRPr>
          </a:p>
        </p:txBody>
      </p:sp>
      <p:sp>
        <p:nvSpPr>
          <p:cNvPr id="15372" name="TextBox 4"/>
          <p:cNvSpPr/>
          <p:nvPr/>
        </p:nvSpPr>
        <p:spPr>
          <a:xfrm>
            <a:off x="2173288" y="2886075"/>
            <a:ext cx="1716087" cy="458788"/>
          </a:xfrm>
          <a:prstGeom prst="rect">
            <a:avLst/>
          </a:prstGeom>
          <a:noFill/>
          <a:ln w="9525">
            <a:noFill/>
          </a:ln>
        </p:spPr>
        <p:txBody>
          <a:bodyPr>
            <a:spAutoFit/>
          </a:bodyPr>
          <a:p>
            <a:pPr algn="ctr">
              <a:lnSpc>
                <a:spcPct val="150000"/>
              </a:lnSpc>
              <a:buClrTx/>
            </a:pPr>
            <a:r>
              <a:rPr lang="zh-CN" altLang="en-US" b="1" dirty="0">
                <a:solidFill>
                  <a:srgbClr val="C51C29"/>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C51C29"/>
              </a:solidFill>
              <a:latin typeface="Franklin Gothic Book" panose="020B0503020102020204" charset="0"/>
              <a:ea typeface="微软雅黑" panose="020B0503020204020204" charset="-122"/>
              <a:sym typeface="Franklin Gothic Book" panose="020B0503020102020204" charset="0"/>
            </a:endParaRPr>
          </a:p>
        </p:txBody>
      </p:sp>
      <p:sp>
        <p:nvSpPr>
          <p:cNvPr id="15373" name="矩形 13"/>
          <p:cNvSpPr/>
          <p:nvPr/>
        </p:nvSpPr>
        <p:spPr>
          <a:xfrm>
            <a:off x="2235200" y="4826000"/>
            <a:ext cx="4535488" cy="523875"/>
          </a:xfrm>
          <a:prstGeom prst="rect">
            <a:avLst/>
          </a:prstGeom>
          <a:noFill/>
          <a:ln w="9525">
            <a:noFill/>
          </a:ln>
        </p:spPr>
        <p:txBody>
          <a:bodyPr>
            <a:spAutoFit/>
          </a:bodyPr>
          <a:p>
            <a:pPr>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这里输入简单字概述这里输入简单简单的文字概述这里</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输入简单的文字概述简单的文字</a:t>
            </a:r>
            <a:endParaRPr lang="zh-CN" altLang="en-US" sz="1400" dirty="0">
              <a:solidFill>
                <a:srgbClr val="2B3360"/>
              </a:solidFill>
              <a:latin typeface="Calibri" panose="020F0502020204030204" charset="0"/>
              <a:sym typeface="宋体" panose="02010600030101010101" pitchFamily="2" charset="-122"/>
            </a:endParaRPr>
          </a:p>
        </p:txBody>
      </p:sp>
      <p:sp>
        <p:nvSpPr>
          <p:cNvPr id="15374" name="TextBox 4"/>
          <p:cNvSpPr/>
          <p:nvPr/>
        </p:nvSpPr>
        <p:spPr>
          <a:xfrm>
            <a:off x="2173288" y="4318000"/>
            <a:ext cx="1716087" cy="457200"/>
          </a:xfrm>
          <a:prstGeom prst="rect">
            <a:avLst/>
          </a:prstGeom>
          <a:noFill/>
          <a:ln w="9525">
            <a:noFill/>
          </a:ln>
        </p:spPr>
        <p:txBody>
          <a:bodyPr>
            <a:spAutoFit/>
          </a:bodyPr>
          <a:p>
            <a:pPr algn="ctr">
              <a:lnSpc>
                <a:spcPct val="150000"/>
              </a:lnSpc>
              <a:buClrTx/>
            </a:pPr>
            <a:r>
              <a:rPr lang="zh-CN" altLang="en-US" b="1" dirty="0">
                <a:solidFill>
                  <a:srgbClr val="2B3360"/>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2B3360"/>
              </a:solidFill>
              <a:latin typeface="Franklin Gothic Book" panose="020B0503020102020204" charset="0"/>
              <a:ea typeface="微软雅黑" panose="020B0503020204020204" charset="-122"/>
              <a:sym typeface="Franklin Gothic Book" panose="020B0503020102020204" charset="0"/>
            </a:endParaRPr>
          </a:p>
        </p:txBody>
      </p:sp>
      <p:pic>
        <p:nvPicPr>
          <p:cNvPr id="15375" name="图片 15"/>
          <p:cNvPicPr>
            <a:picLocks noChangeAspect="1"/>
          </p:cNvPicPr>
          <p:nvPr/>
        </p:nvPicPr>
        <p:blipFill>
          <a:blip r:embed="rId1"/>
          <a:srcRect r="795" b="4871"/>
          <a:stretch>
            <a:fillRect/>
          </a:stretch>
        </p:blipFill>
        <p:spPr>
          <a:xfrm>
            <a:off x="7383463" y="2212975"/>
            <a:ext cx="3930650" cy="2478088"/>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矩形 1"/>
          <p:cNvSpPr/>
          <p:nvPr/>
        </p:nvSpPr>
        <p:spPr>
          <a:xfrm>
            <a:off x="0" y="0"/>
            <a:ext cx="12192000" cy="6858000"/>
          </a:xfrm>
          <a:prstGeom prst="rect">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6386"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6387" name="任意多边形 31"/>
          <p:cNvSpPr/>
          <p:nvPr/>
        </p:nvSpPr>
        <p:spPr>
          <a:xfrm flipH="1">
            <a:off x="850900" y="2422525"/>
            <a:ext cx="10356850" cy="44450"/>
          </a:xfrm>
          <a:custGeom>
            <a:avLst/>
            <a:gdLst>
              <a:gd name="txL" fmla="*/ 0 w 7977051"/>
              <a:gd name="txT" fmla="*/ 0 h 31619"/>
              <a:gd name="txR" fmla="*/ 7977051 w 7977051"/>
              <a:gd name="txB" fmla="*/ 31619 h 31619"/>
            </a:gdLst>
            <a:ahLst/>
            <a:cxnLst>
              <a:cxn ang="0">
                <a:pos x="13446616" y="0"/>
              </a:cxn>
              <a:cxn ang="0">
                <a:pos x="0" y="0"/>
              </a:cxn>
              <a:cxn ang="0">
                <a:pos x="0" y="62488"/>
              </a:cxn>
              <a:cxn ang="0">
                <a:pos x="13446616" y="62488"/>
              </a:cxn>
              <a:cxn ang="0">
                <a:pos x="13446616" y="31245"/>
              </a:cxn>
            </a:cxnLst>
            <a:rect l="txL" t="txT" r="txR" b="txB"/>
            <a:pathLst>
              <a:path w="7977051" h="31619">
                <a:moveTo>
                  <a:pt x="7977051" y="0"/>
                </a:moveTo>
                <a:lnTo>
                  <a:pt x="0" y="0"/>
                </a:lnTo>
                <a:lnTo>
                  <a:pt x="0" y="31619"/>
                </a:lnTo>
                <a:lnTo>
                  <a:pt x="7977051" y="31619"/>
                </a:lnTo>
                <a:lnTo>
                  <a:pt x="7977051" y="15810"/>
                </a:lnTo>
                <a:lnTo>
                  <a:pt x="7977051" y="0"/>
                </a:lnTo>
                <a:close/>
              </a:path>
            </a:pathLst>
          </a:custGeom>
          <a:solidFill>
            <a:srgbClr val="A5A5A5">
              <a:alpha val="100000"/>
            </a:srgbClr>
          </a:solidFill>
          <a:ln w="12700" cap="flat" cmpd="sng">
            <a:solidFill>
              <a:schemeClr val="bg1">
                <a:alpha val="100000"/>
              </a:schemeClr>
            </a:solidFill>
            <a:prstDash val="solid"/>
            <a:bevel/>
            <a:headEnd type="none" w="med" len="med"/>
            <a:tailEnd type="none" w="med" len="med"/>
          </a:ln>
        </p:spPr>
        <p:txBody>
          <a:bodyPr/>
          <a:p>
            <a:endParaRPr lang="zh-CN" altLang="en-US"/>
          </a:p>
        </p:txBody>
      </p:sp>
      <p:sp>
        <p:nvSpPr>
          <p:cNvPr id="16388" name="Straight Connector 32"/>
          <p:cNvSpPr/>
          <p:nvPr/>
        </p:nvSpPr>
        <p:spPr>
          <a:xfrm flipV="1">
            <a:off x="2647950" y="2436813"/>
            <a:ext cx="1588" cy="601662"/>
          </a:xfrm>
          <a:prstGeom prst="line">
            <a:avLst/>
          </a:prstGeom>
          <a:ln w="19050" cap="flat" cmpd="sng">
            <a:solidFill>
              <a:srgbClr val="C51C29"/>
            </a:solidFill>
            <a:prstDash val="solid"/>
            <a:bevel/>
            <a:headEnd type="oval" w="med" len="med"/>
            <a:tailEnd type="oval" w="med" len="med"/>
          </a:ln>
        </p:spPr>
      </p:sp>
      <p:sp>
        <p:nvSpPr>
          <p:cNvPr id="16389" name="Straight Connector 32"/>
          <p:cNvSpPr/>
          <p:nvPr/>
        </p:nvSpPr>
        <p:spPr>
          <a:xfrm flipV="1">
            <a:off x="4937125" y="2436813"/>
            <a:ext cx="1588" cy="601662"/>
          </a:xfrm>
          <a:prstGeom prst="line">
            <a:avLst/>
          </a:prstGeom>
          <a:ln w="19050" cap="flat" cmpd="sng">
            <a:solidFill>
              <a:srgbClr val="2B3360"/>
            </a:solidFill>
            <a:prstDash val="solid"/>
            <a:bevel/>
            <a:headEnd type="oval" w="med" len="med"/>
            <a:tailEnd type="oval" w="med" len="med"/>
          </a:ln>
        </p:spPr>
      </p:sp>
      <p:sp>
        <p:nvSpPr>
          <p:cNvPr id="16390" name="Straight Connector 32"/>
          <p:cNvSpPr/>
          <p:nvPr/>
        </p:nvSpPr>
        <p:spPr>
          <a:xfrm flipV="1">
            <a:off x="7258050" y="2436813"/>
            <a:ext cx="0" cy="601662"/>
          </a:xfrm>
          <a:prstGeom prst="line">
            <a:avLst/>
          </a:prstGeom>
          <a:ln w="19050" cap="flat" cmpd="sng">
            <a:solidFill>
              <a:srgbClr val="C51C29"/>
            </a:solidFill>
            <a:prstDash val="solid"/>
            <a:bevel/>
            <a:headEnd type="oval" w="med" len="med"/>
            <a:tailEnd type="oval" w="med" len="med"/>
          </a:ln>
        </p:spPr>
      </p:sp>
      <p:sp>
        <p:nvSpPr>
          <p:cNvPr id="16391" name="圆角矩形 10"/>
          <p:cNvSpPr/>
          <p:nvPr/>
        </p:nvSpPr>
        <p:spPr>
          <a:xfrm>
            <a:off x="1838325" y="3144838"/>
            <a:ext cx="1612900" cy="344487"/>
          </a:xfrm>
          <a:prstGeom prst="roundRect">
            <a:avLst>
              <a:gd name="adj" fmla="val 16667"/>
            </a:avLst>
          </a:prstGeom>
          <a:solidFill>
            <a:srgbClr val="C51C29"/>
          </a:solidFill>
          <a:ln w="12700">
            <a:noFill/>
          </a:ln>
        </p:spPr>
        <p:txBody>
          <a:bodyPr anchor="ctr"/>
          <a:p>
            <a:pPr algn="ctr">
              <a:buClrTx/>
            </a:pP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标题</a:t>
            </a:r>
            <a:endParaRPr lang="zh-CN" altLang="en-US" dirty="0">
              <a:latin typeface="Arial" panose="020B0604020202020204" pitchFamily="34" charset="0"/>
            </a:endParaRPr>
          </a:p>
        </p:txBody>
      </p:sp>
      <p:sp>
        <p:nvSpPr>
          <p:cNvPr id="16392" name="圆角矩形 11"/>
          <p:cNvSpPr/>
          <p:nvPr/>
        </p:nvSpPr>
        <p:spPr>
          <a:xfrm>
            <a:off x="4130675" y="3144838"/>
            <a:ext cx="1612900" cy="344487"/>
          </a:xfrm>
          <a:prstGeom prst="roundRect">
            <a:avLst>
              <a:gd name="adj" fmla="val 16667"/>
            </a:avLst>
          </a:prstGeom>
          <a:solidFill>
            <a:srgbClr val="2B3360"/>
          </a:solidFill>
          <a:ln w="12700">
            <a:noFill/>
          </a:ln>
        </p:spPr>
        <p:txBody>
          <a:bodyPr anchor="ctr"/>
          <a:p>
            <a:pPr algn="ctr">
              <a:buClrTx/>
            </a:pP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标题</a:t>
            </a:r>
            <a:endParaRPr lang="zh-CN" altLang="en-US" dirty="0">
              <a:latin typeface="Arial" panose="020B0604020202020204" pitchFamily="34" charset="0"/>
            </a:endParaRPr>
          </a:p>
        </p:txBody>
      </p:sp>
      <p:sp>
        <p:nvSpPr>
          <p:cNvPr id="16393" name="圆角矩形 12"/>
          <p:cNvSpPr/>
          <p:nvPr/>
        </p:nvSpPr>
        <p:spPr>
          <a:xfrm>
            <a:off x="6426200" y="3144838"/>
            <a:ext cx="1612900" cy="344487"/>
          </a:xfrm>
          <a:prstGeom prst="roundRect">
            <a:avLst>
              <a:gd name="adj" fmla="val 16667"/>
            </a:avLst>
          </a:prstGeom>
          <a:solidFill>
            <a:srgbClr val="C51C29"/>
          </a:solidFill>
          <a:ln w="12700">
            <a:noFill/>
          </a:ln>
        </p:spPr>
        <p:txBody>
          <a:bodyPr anchor="ctr"/>
          <a:p>
            <a:pPr algn="ctr">
              <a:buClrTx/>
            </a:pP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标题</a:t>
            </a:r>
            <a:endParaRPr lang="zh-CN" altLang="en-US" dirty="0">
              <a:latin typeface="Arial" panose="020B0604020202020204" pitchFamily="34" charset="0"/>
            </a:endParaRPr>
          </a:p>
        </p:txBody>
      </p:sp>
      <p:sp>
        <p:nvSpPr>
          <p:cNvPr id="16394" name="Sev01"/>
          <p:cNvSpPr>
            <a:spLocks noChangeAspect="1"/>
          </p:cNvSpPr>
          <p:nvPr/>
        </p:nvSpPr>
        <p:spPr>
          <a:xfrm>
            <a:off x="6972300" y="1701800"/>
            <a:ext cx="520700" cy="520700"/>
          </a:xfrm>
          <a:prstGeom prst="ellipse">
            <a:avLst/>
          </a:prstGeom>
          <a:solidFill>
            <a:srgbClr val="C51C29"/>
          </a:solidFill>
          <a:ln w="38100">
            <a:noFill/>
          </a:ln>
        </p:spPr>
        <p:txBody>
          <a:bodyPr anchor="ctr"/>
          <a:p>
            <a:pPr algn="ctr">
              <a:buClrTx/>
            </a:pPr>
            <a:endParaRPr lang="zh-CN" altLang="en-US" sz="4000" dirty="0">
              <a:solidFill>
                <a:schemeClr val="bg1"/>
              </a:solidFill>
              <a:latin typeface="FontAwesome" pitchFamily="2" charset="0"/>
              <a:sym typeface="FontAwesome" pitchFamily="2" charset="0"/>
            </a:endParaRPr>
          </a:p>
        </p:txBody>
      </p:sp>
      <p:sp>
        <p:nvSpPr>
          <p:cNvPr id="16395" name="Freeform 105"/>
          <p:cNvSpPr>
            <a:spLocks noEditPoints="1"/>
          </p:cNvSpPr>
          <p:nvPr/>
        </p:nvSpPr>
        <p:spPr>
          <a:xfrm>
            <a:off x="7086600" y="1819275"/>
            <a:ext cx="292100" cy="285750"/>
          </a:xfrm>
          <a:custGeom>
            <a:avLst/>
            <a:gdLst>
              <a:gd name="txL" fmla="*/ 0 w 64"/>
              <a:gd name="txT" fmla="*/ 0 h 63"/>
              <a:gd name="txR" fmla="*/ 64 w 64"/>
              <a:gd name="txB" fmla="*/ 63 h 63"/>
            </a:gdLst>
            <a:ahLst/>
            <a:cxnLst>
              <a:cxn ang="0">
                <a:pos x="1229010750" y="1296080357"/>
              </a:cxn>
              <a:cxn ang="0">
                <a:pos x="1145684661" y="1254936893"/>
              </a:cxn>
              <a:cxn ang="0">
                <a:pos x="874889705" y="987488500"/>
              </a:cxn>
              <a:cxn ang="0">
                <a:pos x="562429422" y="1090353964"/>
              </a:cxn>
              <a:cxn ang="0">
                <a:pos x="0" y="534892250"/>
              </a:cxn>
              <a:cxn ang="0">
                <a:pos x="562429422" y="0"/>
              </a:cxn>
              <a:cxn ang="0">
                <a:pos x="1124854280" y="534892250"/>
              </a:cxn>
              <a:cxn ang="0">
                <a:pos x="1020702373" y="843479571"/>
              </a:cxn>
              <a:cxn ang="0">
                <a:pos x="1291501894" y="1110927964"/>
              </a:cxn>
              <a:cxn ang="0">
                <a:pos x="1333162656" y="1193214893"/>
              </a:cxn>
              <a:cxn ang="0">
                <a:pos x="1229010750" y="1296080357"/>
              </a:cxn>
              <a:cxn ang="0">
                <a:pos x="562429422" y="185152393"/>
              </a:cxn>
              <a:cxn ang="0">
                <a:pos x="208308377" y="534892250"/>
              </a:cxn>
              <a:cxn ang="0">
                <a:pos x="562429422" y="884627571"/>
              </a:cxn>
              <a:cxn ang="0">
                <a:pos x="916550467" y="534892250"/>
              </a:cxn>
              <a:cxn ang="0">
                <a:pos x="562429422" y="185152393"/>
              </a:cxn>
            </a:cxnLst>
            <a:rect l="txL" t="txT" r="txR" b="tx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alpha val="100000"/>
            </a:schemeClr>
          </a:solidFill>
          <a:ln w="9525">
            <a:noFill/>
          </a:ln>
        </p:spPr>
        <p:txBody>
          <a:bodyPr/>
          <a:p>
            <a:endParaRPr lang="zh-CN" altLang="en-US"/>
          </a:p>
        </p:txBody>
      </p:sp>
      <p:sp>
        <p:nvSpPr>
          <p:cNvPr id="16396" name="Sev01"/>
          <p:cNvSpPr>
            <a:spLocks noChangeAspect="1"/>
          </p:cNvSpPr>
          <p:nvPr/>
        </p:nvSpPr>
        <p:spPr>
          <a:xfrm>
            <a:off x="2387600" y="1701800"/>
            <a:ext cx="520700" cy="520700"/>
          </a:xfrm>
          <a:prstGeom prst="ellipse">
            <a:avLst/>
          </a:prstGeom>
          <a:solidFill>
            <a:srgbClr val="C51C29"/>
          </a:solidFill>
          <a:ln w="38100">
            <a:noFill/>
          </a:ln>
        </p:spPr>
        <p:txBody>
          <a:bodyPr anchor="ctr"/>
          <a:p>
            <a:pPr algn="ctr">
              <a:buClrTx/>
            </a:pPr>
            <a:endParaRPr lang="zh-CN" altLang="en-US" sz="4000" dirty="0">
              <a:solidFill>
                <a:schemeClr val="bg1"/>
              </a:solidFill>
              <a:latin typeface="FontAwesome" pitchFamily="2" charset="0"/>
              <a:sym typeface="FontAwesome" pitchFamily="2" charset="0"/>
            </a:endParaRPr>
          </a:p>
        </p:txBody>
      </p:sp>
      <p:sp>
        <p:nvSpPr>
          <p:cNvPr id="16397" name="Freeform 62"/>
          <p:cNvSpPr>
            <a:spLocks noEditPoints="1"/>
          </p:cNvSpPr>
          <p:nvPr/>
        </p:nvSpPr>
        <p:spPr>
          <a:xfrm>
            <a:off x="2501900" y="1814513"/>
            <a:ext cx="292100" cy="295275"/>
          </a:xfrm>
          <a:custGeom>
            <a:avLst/>
            <a:gdLst>
              <a:gd name="txL" fmla="*/ 0 w 58"/>
              <a:gd name="txT" fmla="*/ 0 h 58"/>
              <a:gd name="txR" fmla="*/ 58 w 58"/>
              <a:gd name="txB" fmla="*/ 58 h 58"/>
            </a:gdLst>
            <a:ahLst/>
            <a:cxnLst>
              <a:cxn ang="0">
                <a:pos x="1471076034" y="855284401"/>
              </a:cxn>
              <a:cxn ang="0">
                <a:pos x="1445713697" y="881202419"/>
              </a:cxn>
              <a:cxn ang="0">
                <a:pos x="1268167259" y="907120437"/>
              </a:cxn>
              <a:cxn ang="0">
                <a:pos x="1242804921" y="1010792507"/>
              </a:cxn>
              <a:cxn ang="0">
                <a:pos x="1344259309" y="1140382596"/>
              </a:cxn>
              <a:cxn ang="0">
                <a:pos x="1344259309" y="1166300613"/>
              </a:cxn>
              <a:cxn ang="0">
                <a:pos x="1344259309" y="1192218631"/>
              </a:cxn>
              <a:cxn ang="0">
                <a:pos x="1141350533" y="1373639664"/>
              </a:cxn>
              <a:cxn ang="0">
                <a:pos x="1115988195" y="1347721646"/>
              </a:cxn>
              <a:cxn ang="0">
                <a:pos x="989171469" y="1244054666"/>
              </a:cxn>
              <a:cxn ang="0">
                <a:pos x="913079419" y="1295885611"/>
              </a:cxn>
              <a:cxn ang="0">
                <a:pos x="862354743" y="1477311734"/>
              </a:cxn>
              <a:cxn ang="0">
                <a:pos x="836992405" y="1503229752"/>
              </a:cxn>
              <a:cxn ang="0">
                <a:pos x="634083629" y="1503229752"/>
              </a:cxn>
              <a:cxn ang="0">
                <a:pos x="583358953" y="1477311734"/>
              </a:cxn>
              <a:cxn ang="0">
                <a:pos x="557996616" y="1295885611"/>
              </a:cxn>
              <a:cxn ang="0">
                <a:pos x="481904566" y="1244054666"/>
              </a:cxn>
              <a:cxn ang="0">
                <a:pos x="355087840" y="1347721646"/>
              </a:cxn>
              <a:cxn ang="0">
                <a:pos x="329725502" y="1373639664"/>
              </a:cxn>
              <a:cxn ang="0">
                <a:pos x="304358128" y="1347721646"/>
              </a:cxn>
              <a:cxn ang="0">
                <a:pos x="126816726" y="1192218631"/>
              </a:cxn>
              <a:cxn ang="0">
                <a:pos x="126816726" y="1166300613"/>
              </a:cxn>
              <a:cxn ang="0">
                <a:pos x="126816726" y="1140382596"/>
              </a:cxn>
              <a:cxn ang="0">
                <a:pos x="228271114" y="1010792507"/>
              </a:cxn>
              <a:cxn ang="0">
                <a:pos x="202908776" y="907120437"/>
              </a:cxn>
              <a:cxn ang="0">
                <a:pos x="25362338" y="881202419"/>
              </a:cxn>
              <a:cxn ang="0">
                <a:pos x="0" y="855284401"/>
              </a:cxn>
              <a:cxn ang="0">
                <a:pos x="0" y="622027333"/>
              </a:cxn>
              <a:cxn ang="0">
                <a:pos x="25362338" y="596109316"/>
              </a:cxn>
              <a:cxn ang="0">
                <a:pos x="202908776" y="570191298"/>
              </a:cxn>
              <a:cxn ang="0">
                <a:pos x="228271114" y="466519227"/>
              </a:cxn>
              <a:cxn ang="0">
                <a:pos x="126816726" y="336929139"/>
              </a:cxn>
              <a:cxn ang="0">
                <a:pos x="126816726" y="311011121"/>
              </a:cxn>
              <a:cxn ang="0">
                <a:pos x="126816726" y="285093103"/>
              </a:cxn>
              <a:cxn ang="0">
                <a:pos x="329725502" y="129590088"/>
              </a:cxn>
              <a:cxn ang="0">
                <a:pos x="355087840" y="129590088"/>
              </a:cxn>
              <a:cxn ang="0">
                <a:pos x="481904566" y="233262159"/>
              </a:cxn>
              <a:cxn ang="0">
                <a:pos x="557996616" y="207344141"/>
              </a:cxn>
              <a:cxn ang="0">
                <a:pos x="583358953" y="25918018"/>
              </a:cxn>
              <a:cxn ang="0">
                <a:pos x="634083629" y="0"/>
              </a:cxn>
              <a:cxn ang="0">
                <a:pos x="836992405" y="0"/>
              </a:cxn>
              <a:cxn ang="0">
                <a:pos x="862354743" y="25918018"/>
              </a:cxn>
              <a:cxn ang="0">
                <a:pos x="913079419" y="207344141"/>
              </a:cxn>
              <a:cxn ang="0">
                <a:pos x="989171469" y="233262159"/>
              </a:cxn>
              <a:cxn ang="0">
                <a:pos x="1115988195" y="129590088"/>
              </a:cxn>
              <a:cxn ang="0">
                <a:pos x="1141350533" y="129590088"/>
              </a:cxn>
              <a:cxn ang="0">
                <a:pos x="1166717907" y="129590088"/>
              </a:cxn>
              <a:cxn ang="0">
                <a:pos x="1318896971" y="311011121"/>
              </a:cxn>
              <a:cxn ang="0">
                <a:pos x="1344259309" y="311011121"/>
              </a:cxn>
              <a:cxn ang="0">
                <a:pos x="1318896971" y="336929139"/>
              </a:cxn>
              <a:cxn ang="0">
                <a:pos x="1217442583" y="466519227"/>
              </a:cxn>
              <a:cxn ang="0">
                <a:pos x="1268167259" y="570191298"/>
              </a:cxn>
              <a:cxn ang="0">
                <a:pos x="1445713697" y="596109316"/>
              </a:cxn>
              <a:cxn ang="0">
                <a:pos x="1471076034" y="647945351"/>
              </a:cxn>
              <a:cxn ang="0">
                <a:pos x="1471076034" y="855284401"/>
              </a:cxn>
              <a:cxn ang="0">
                <a:pos x="735538017" y="492437245"/>
              </a:cxn>
              <a:cxn ang="0">
                <a:pos x="481904566" y="751617422"/>
              </a:cxn>
              <a:cxn ang="0">
                <a:pos x="735538017" y="984874490"/>
              </a:cxn>
              <a:cxn ang="0">
                <a:pos x="989171469" y="751617422"/>
              </a:cxn>
              <a:cxn ang="0">
                <a:pos x="735538017" y="492437245"/>
              </a:cxn>
            </a:cxnLst>
            <a:rect l="txL" t="txT" r="txR" b="tx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alpha val="100000"/>
            </a:schemeClr>
          </a:solidFill>
          <a:ln w="9525">
            <a:noFill/>
          </a:ln>
        </p:spPr>
        <p:txBody>
          <a:bodyPr/>
          <a:p>
            <a:endParaRPr lang="zh-CN" altLang="en-US"/>
          </a:p>
        </p:txBody>
      </p:sp>
      <p:sp>
        <p:nvSpPr>
          <p:cNvPr id="16398" name="Sev01"/>
          <p:cNvSpPr>
            <a:spLocks noChangeAspect="1"/>
          </p:cNvSpPr>
          <p:nvPr/>
        </p:nvSpPr>
        <p:spPr>
          <a:xfrm>
            <a:off x="4679950" y="1701800"/>
            <a:ext cx="520700" cy="520700"/>
          </a:xfrm>
          <a:prstGeom prst="ellipse">
            <a:avLst/>
          </a:prstGeom>
          <a:solidFill>
            <a:srgbClr val="2B3360"/>
          </a:solidFill>
          <a:ln w="38100">
            <a:noFill/>
          </a:ln>
        </p:spPr>
        <p:txBody>
          <a:bodyPr anchor="ctr"/>
          <a:p>
            <a:pPr algn="ctr">
              <a:buClrTx/>
            </a:pPr>
            <a:endParaRPr lang="zh-CN" altLang="en-US" sz="4000" dirty="0">
              <a:solidFill>
                <a:schemeClr val="bg1"/>
              </a:solidFill>
              <a:latin typeface="FontAwesome" pitchFamily="2" charset="0"/>
              <a:sym typeface="FontAwesome" pitchFamily="2" charset="0"/>
            </a:endParaRPr>
          </a:p>
        </p:txBody>
      </p:sp>
      <p:sp>
        <p:nvSpPr>
          <p:cNvPr id="16399" name="Freeform 135"/>
          <p:cNvSpPr>
            <a:spLocks noEditPoints="1"/>
          </p:cNvSpPr>
          <p:nvPr/>
        </p:nvSpPr>
        <p:spPr>
          <a:xfrm>
            <a:off x="4784725" y="1816100"/>
            <a:ext cx="311150" cy="292100"/>
          </a:xfrm>
          <a:custGeom>
            <a:avLst/>
            <a:gdLst>
              <a:gd name="txL" fmla="*/ 0 w 73"/>
              <a:gd name="txT" fmla="*/ 0 h 68"/>
              <a:gd name="txR" fmla="*/ 73 w 73"/>
              <a:gd name="txB" fmla="*/ 68 h 68"/>
            </a:gdLst>
            <a:ahLst/>
            <a:cxnLst>
              <a:cxn ang="0">
                <a:pos x="236175637" y="719631306"/>
              </a:cxn>
              <a:cxn ang="0">
                <a:pos x="145341149" y="719631306"/>
              </a:cxn>
              <a:cxn ang="0">
                <a:pos x="0" y="608916815"/>
              </a:cxn>
              <a:cxn ang="0">
                <a:pos x="90838751" y="350588729"/>
              </a:cxn>
              <a:cxn ang="0">
                <a:pos x="272511990" y="405945975"/>
              </a:cxn>
              <a:cxn ang="0">
                <a:pos x="363350740" y="387492128"/>
              </a:cxn>
              <a:cxn ang="0">
                <a:pos x="363350740" y="442849374"/>
              </a:cxn>
              <a:cxn ang="0">
                <a:pos x="417853138" y="627370662"/>
              </a:cxn>
              <a:cxn ang="0">
                <a:pos x="236175637" y="719631306"/>
              </a:cxn>
              <a:cxn ang="0">
                <a:pos x="272511990" y="350588729"/>
              </a:cxn>
              <a:cxn ang="0">
                <a:pos x="90838751" y="166067441"/>
              </a:cxn>
              <a:cxn ang="0">
                <a:pos x="272511990" y="0"/>
              </a:cxn>
              <a:cxn ang="0">
                <a:pos x="454185229" y="166067441"/>
              </a:cxn>
              <a:cxn ang="0">
                <a:pos x="272511990" y="350588729"/>
              </a:cxn>
              <a:cxn ang="0">
                <a:pos x="962872855" y="1254741324"/>
              </a:cxn>
              <a:cxn ang="0">
                <a:pos x="363350740" y="1254741324"/>
              </a:cxn>
              <a:cxn ang="0">
                <a:pos x="181673239" y="1070220035"/>
              </a:cxn>
              <a:cxn ang="0">
                <a:pos x="417853138" y="664274060"/>
              </a:cxn>
              <a:cxn ang="0">
                <a:pos x="672194821" y="756534704"/>
              </a:cxn>
              <a:cxn ang="0">
                <a:pos x="908370458" y="664274060"/>
              </a:cxn>
              <a:cxn ang="0">
                <a:pos x="1162716402" y="1070220035"/>
              </a:cxn>
              <a:cxn ang="0">
                <a:pos x="962872855" y="1254741324"/>
              </a:cxn>
              <a:cxn ang="0">
                <a:pos x="672194821" y="719631306"/>
              </a:cxn>
              <a:cxn ang="0">
                <a:pos x="399682831" y="442849374"/>
              </a:cxn>
              <a:cxn ang="0">
                <a:pos x="672194821" y="166067441"/>
              </a:cxn>
              <a:cxn ang="0">
                <a:pos x="926540765" y="442849374"/>
              </a:cxn>
              <a:cxn ang="0">
                <a:pos x="672194821" y="719631306"/>
              </a:cxn>
              <a:cxn ang="0">
                <a:pos x="1071877651" y="350588729"/>
              </a:cxn>
              <a:cxn ang="0">
                <a:pos x="890204412" y="166067441"/>
              </a:cxn>
              <a:cxn ang="0">
                <a:pos x="1071877651" y="0"/>
              </a:cxn>
              <a:cxn ang="0">
                <a:pos x="1235384845" y="166067441"/>
              </a:cxn>
              <a:cxn ang="0">
                <a:pos x="1071877651" y="350588729"/>
              </a:cxn>
              <a:cxn ang="0">
                <a:pos x="1199052755" y="719631306"/>
              </a:cxn>
              <a:cxn ang="0">
                <a:pos x="1108214004" y="719631306"/>
              </a:cxn>
              <a:cxn ang="0">
                <a:pos x="926540765" y="627370662"/>
              </a:cxn>
              <a:cxn ang="0">
                <a:pos x="981043163" y="442849374"/>
              </a:cxn>
              <a:cxn ang="0">
                <a:pos x="981043163" y="387492128"/>
              </a:cxn>
              <a:cxn ang="0">
                <a:pos x="1071877651" y="405945975"/>
              </a:cxn>
              <a:cxn ang="0">
                <a:pos x="1253555153" y="350588729"/>
              </a:cxn>
              <a:cxn ang="0">
                <a:pos x="1326223596" y="608916815"/>
              </a:cxn>
              <a:cxn ang="0">
                <a:pos x="1199052755" y="719631306"/>
              </a:cxn>
            </a:cxnLst>
            <a:rect l="txL" t="txT" r="txR" b="tx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alpha val="100000"/>
            </a:schemeClr>
          </a:solidFill>
          <a:ln w="9525">
            <a:noFill/>
          </a:ln>
        </p:spPr>
        <p:txBody>
          <a:bodyPr/>
          <a:p>
            <a:endParaRPr lang="zh-CN" altLang="en-US"/>
          </a:p>
        </p:txBody>
      </p:sp>
      <p:sp>
        <p:nvSpPr>
          <p:cNvPr id="16400" name="Straight Connector 32"/>
          <p:cNvSpPr/>
          <p:nvPr/>
        </p:nvSpPr>
        <p:spPr>
          <a:xfrm flipV="1">
            <a:off x="9601200" y="2436813"/>
            <a:ext cx="1588" cy="601662"/>
          </a:xfrm>
          <a:prstGeom prst="line">
            <a:avLst/>
          </a:prstGeom>
          <a:ln w="19050" cap="flat" cmpd="sng">
            <a:solidFill>
              <a:srgbClr val="2B3360"/>
            </a:solidFill>
            <a:prstDash val="solid"/>
            <a:bevel/>
            <a:headEnd type="oval" w="med" len="med"/>
            <a:tailEnd type="oval" w="med" len="med"/>
          </a:ln>
        </p:spPr>
      </p:sp>
      <p:sp>
        <p:nvSpPr>
          <p:cNvPr id="16401" name="圆角矩形 25"/>
          <p:cNvSpPr/>
          <p:nvPr/>
        </p:nvSpPr>
        <p:spPr>
          <a:xfrm>
            <a:off x="8769350" y="3144838"/>
            <a:ext cx="1612900" cy="344487"/>
          </a:xfrm>
          <a:prstGeom prst="roundRect">
            <a:avLst>
              <a:gd name="adj" fmla="val 16667"/>
            </a:avLst>
          </a:prstGeom>
          <a:solidFill>
            <a:srgbClr val="2B3360"/>
          </a:solidFill>
          <a:ln w="12700">
            <a:noFill/>
          </a:ln>
        </p:spPr>
        <p:txBody>
          <a:bodyPr anchor="ctr"/>
          <a:p>
            <a:pPr algn="ctr">
              <a:buClrTx/>
            </a:pP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标题</a:t>
            </a:r>
            <a:endParaRPr lang="zh-CN" altLang="en-US" dirty="0">
              <a:latin typeface="Arial" panose="020B0604020202020204" pitchFamily="34" charset="0"/>
            </a:endParaRPr>
          </a:p>
        </p:txBody>
      </p:sp>
      <p:sp>
        <p:nvSpPr>
          <p:cNvPr id="16402" name="Sev01"/>
          <p:cNvSpPr>
            <a:spLocks noChangeAspect="1"/>
          </p:cNvSpPr>
          <p:nvPr/>
        </p:nvSpPr>
        <p:spPr>
          <a:xfrm>
            <a:off x="9315450" y="1701800"/>
            <a:ext cx="520700" cy="520700"/>
          </a:xfrm>
          <a:prstGeom prst="ellipse">
            <a:avLst/>
          </a:prstGeom>
          <a:solidFill>
            <a:srgbClr val="2B3360"/>
          </a:solidFill>
          <a:ln w="38100">
            <a:noFill/>
          </a:ln>
        </p:spPr>
        <p:txBody>
          <a:bodyPr anchor="ctr"/>
          <a:p>
            <a:pPr algn="ctr">
              <a:buClrTx/>
            </a:pPr>
            <a:endParaRPr lang="zh-CN" altLang="en-US" sz="4000" dirty="0">
              <a:solidFill>
                <a:schemeClr val="bg1"/>
              </a:solidFill>
              <a:latin typeface="FontAwesome" pitchFamily="2" charset="0"/>
              <a:sym typeface="FontAwesome" pitchFamily="2" charset="0"/>
            </a:endParaRPr>
          </a:p>
        </p:txBody>
      </p:sp>
      <p:sp>
        <p:nvSpPr>
          <p:cNvPr id="16403" name="TextBox 15"/>
          <p:cNvSpPr/>
          <p:nvPr/>
        </p:nvSpPr>
        <p:spPr>
          <a:xfrm>
            <a:off x="1481138" y="3714750"/>
            <a:ext cx="2243137" cy="1384300"/>
          </a:xfrm>
          <a:prstGeom prst="rect">
            <a:avLst/>
          </a:prstGeom>
          <a:noFill/>
          <a:ln w="9525">
            <a:noFill/>
          </a:ln>
        </p:spPr>
        <p:txBody>
          <a:bodyPr>
            <a:spAutoFit/>
          </a:bodyPr>
          <a:p>
            <a:pPr algn="r">
              <a:lnSpc>
                <a:spcPct val="150000"/>
              </a:lnSpc>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400" dirty="0">
              <a:solidFill>
                <a:srgbClr val="C51C29"/>
              </a:solidFill>
              <a:latin typeface="微软雅黑" panose="020B0503020204020204" charset="-122"/>
              <a:ea typeface="微软雅黑" panose="020B0503020204020204" charset="-122"/>
              <a:sym typeface="微软雅黑" panose="020B0503020204020204" charset="-122"/>
            </a:endParaRPr>
          </a:p>
        </p:txBody>
      </p:sp>
      <p:sp>
        <p:nvSpPr>
          <p:cNvPr id="16404" name="TextBox 15"/>
          <p:cNvSpPr/>
          <p:nvPr/>
        </p:nvSpPr>
        <p:spPr>
          <a:xfrm>
            <a:off x="6029325" y="3714750"/>
            <a:ext cx="2243138" cy="1384300"/>
          </a:xfrm>
          <a:prstGeom prst="rect">
            <a:avLst/>
          </a:prstGeom>
          <a:noFill/>
          <a:ln w="9525">
            <a:noFill/>
          </a:ln>
        </p:spPr>
        <p:txBody>
          <a:bodyPr>
            <a:spAutoFit/>
          </a:bodyPr>
          <a:p>
            <a:pPr algn="r">
              <a:lnSpc>
                <a:spcPct val="150000"/>
              </a:lnSpc>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400" dirty="0">
              <a:solidFill>
                <a:srgbClr val="C51C29"/>
              </a:solidFill>
              <a:latin typeface="微软雅黑" panose="020B0503020204020204" charset="-122"/>
              <a:ea typeface="微软雅黑" panose="020B0503020204020204" charset="-122"/>
              <a:sym typeface="微软雅黑" panose="020B0503020204020204" charset="-122"/>
            </a:endParaRPr>
          </a:p>
        </p:txBody>
      </p:sp>
      <p:sp>
        <p:nvSpPr>
          <p:cNvPr id="16405" name="TextBox 15"/>
          <p:cNvSpPr/>
          <p:nvPr/>
        </p:nvSpPr>
        <p:spPr>
          <a:xfrm>
            <a:off x="3756025" y="3714750"/>
            <a:ext cx="2243138" cy="1384300"/>
          </a:xfrm>
          <a:prstGeom prst="rect">
            <a:avLst/>
          </a:prstGeom>
          <a:noFill/>
          <a:ln w="9525">
            <a:noFill/>
          </a:ln>
        </p:spPr>
        <p:txBody>
          <a:bodyPr>
            <a:spAutoFit/>
          </a:bodyPr>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16406" name="TextBox 15"/>
          <p:cNvSpPr/>
          <p:nvPr/>
        </p:nvSpPr>
        <p:spPr>
          <a:xfrm>
            <a:off x="8374063" y="3714750"/>
            <a:ext cx="2243137" cy="1384300"/>
          </a:xfrm>
          <a:prstGeom prst="rect">
            <a:avLst/>
          </a:prstGeom>
          <a:noFill/>
          <a:ln w="9525">
            <a:noFill/>
          </a:ln>
        </p:spPr>
        <p:txBody>
          <a:bodyPr>
            <a:spAutoFit/>
          </a:bodyPr>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16407" name="流程图: 联系 13"/>
          <p:cNvSpPr/>
          <p:nvPr/>
        </p:nvSpPr>
        <p:spPr>
          <a:xfrm>
            <a:off x="9494838" y="2320925"/>
            <a:ext cx="234950" cy="234950"/>
          </a:xfrm>
          <a:prstGeom prst="flowChartConnector">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6408" name="流程图: 联系 35"/>
          <p:cNvSpPr/>
          <p:nvPr/>
        </p:nvSpPr>
        <p:spPr>
          <a:xfrm>
            <a:off x="7137400" y="2320925"/>
            <a:ext cx="234950" cy="234950"/>
          </a:xfrm>
          <a:prstGeom prst="flowChartConnector">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6409" name="流程图: 联系 36"/>
          <p:cNvSpPr/>
          <p:nvPr/>
        </p:nvSpPr>
        <p:spPr>
          <a:xfrm>
            <a:off x="4832350" y="2320925"/>
            <a:ext cx="234950" cy="234950"/>
          </a:xfrm>
          <a:prstGeom prst="flowChartConnector">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6410" name="流程图: 联系 37"/>
          <p:cNvSpPr/>
          <p:nvPr/>
        </p:nvSpPr>
        <p:spPr>
          <a:xfrm>
            <a:off x="2547938" y="2336800"/>
            <a:ext cx="234950" cy="234950"/>
          </a:xfrm>
          <a:prstGeom prst="flowChartConnector">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6411" name="KSO_Shape"/>
          <p:cNvSpPr/>
          <p:nvPr/>
        </p:nvSpPr>
        <p:spPr>
          <a:xfrm>
            <a:off x="9447213" y="1790700"/>
            <a:ext cx="258762" cy="352425"/>
          </a:xfrm>
          <a:custGeom>
            <a:avLst/>
            <a:gdLst>
              <a:gd name="txL" fmla="*/ 0 w 4423"/>
              <a:gd name="txT" fmla="*/ 0 h 6016"/>
              <a:gd name="txR" fmla="*/ 4423 w 4423"/>
              <a:gd name="txB" fmla="*/ 6016 h 6016"/>
            </a:gdLst>
            <a:ahLst/>
            <a:cxnLst>
              <a:cxn ang="0">
                <a:pos x="2147483647" y="126055674"/>
              </a:cxn>
              <a:cxn ang="0">
                <a:pos x="2147483647" y="548777277"/>
              </a:cxn>
              <a:cxn ang="0">
                <a:pos x="2147483647" y="1157322166"/>
              </a:cxn>
              <a:cxn ang="0">
                <a:pos x="2147483647" y="1977771784"/>
              </a:cxn>
              <a:cxn ang="0">
                <a:pos x="2147483647" y="2147483647"/>
              </a:cxn>
              <a:cxn ang="0">
                <a:pos x="2147483647" y="2147483647"/>
              </a:cxn>
              <a:cxn ang="0">
                <a:pos x="2147483647" y="2147483647"/>
              </a:cxn>
              <a:cxn ang="0">
                <a:pos x="2147483647" y="2147483647"/>
              </a:cxn>
              <a:cxn ang="0">
                <a:pos x="2147483647" y="2147483647"/>
              </a:cxn>
              <a:cxn ang="0">
                <a:pos x="1462329118" y="2147483647"/>
              </a:cxn>
              <a:cxn ang="0">
                <a:pos x="741997373" y="2147483647"/>
              </a:cxn>
              <a:cxn ang="0">
                <a:pos x="261051719" y="2147483647"/>
              </a:cxn>
              <a:cxn ang="0">
                <a:pos x="10832785" y="2147483647"/>
              </a:cxn>
              <a:cxn ang="0">
                <a:pos x="74741207" y="1803901305"/>
              </a:cxn>
              <a:cxn ang="0">
                <a:pos x="440865977" y="1012793294"/>
              </a:cxn>
              <a:cxn ang="0">
                <a:pos x="1008467181" y="443367111"/>
              </a:cxn>
              <a:cxn ang="0">
                <a:pos x="1795958869" y="76068558"/>
              </a:cxn>
              <a:cxn ang="0">
                <a:pos x="1923775713" y="2147483647"/>
              </a:cxn>
              <a:cxn ang="0">
                <a:pos x="2147483647" y="2115780266"/>
              </a:cxn>
              <a:cxn ang="0">
                <a:pos x="2147483647" y="1809337238"/>
              </a:cxn>
              <a:cxn ang="0">
                <a:pos x="2147483647" y="1838675447"/>
              </a:cxn>
              <a:cxn ang="0">
                <a:pos x="1927027233" y="2090786737"/>
              </a:cxn>
              <a:cxn ang="0">
                <a:pos x="1817624497" y="2147483647"/>
              </a:cxn>
              <a:cxn ang="0">
                <a:pos x="2147483647" y="2147483647"/>
              </a:cxn>
              <a:cxn ang="0">
                <a:pos x="2147483647" y="2147483647"/>
              </a:cxn>
              <a:cxn ang="0">
                <a:pos x="2147483647" y="1306199057"/>
              </a:cxn>
              <a:cxn ang="0">
                <a:pos x="1697385524" y="1556138036"/>
              </a:cxn>
              <a:cxn ang="0">
                <a:pos x="1321512920" y="2147483647"/>
              </a:cxn>
              <a:cxn ang="0">
                <a:pos x="1321512920" y="2147483647"/>
              </a:cxn>
              <a:cxn ang="0">
                <a:pos x="1697385524" y="2147483647"/>
              </a:cxn>
              <a:cxn ang="0">
                <a:pos x="2147483647" y="2147483647"/>
              </a:cxn>
              <a:cxn ang="0">
                <a:pos x="2147483647" y="2147483647"/>
              </a:cxn>
              <a:cxn ang="0">
                <a:pos x="2147483647" y="2147483647"/>
              </a:cxn>
              <a:cxn ang="0">
                <a:pos x="2147483647" y="2147483647"/>
              </a:cxn>
              <a:cxn ang="0">
                <a:pos x="2147483647" y="1705014986"/>
              </a:cxn>
              <a:cxn ang="0">
                <a:pos x="2147483647" y="1326844566"/>
              </a:cxn>
              <a:cxn ang="0">
                <a:pos x="2147483647" y="1753914189"/>
              </a:cxn>
              <a:cxn ang="0">
                <a:pos x="2147483647" y="1651764248"/>
              </a:cxn>
              <a:cxn ang="0">
                <a:pos x="1833871977" y="1893010584"/>
              </a:cxn>
              <a:cxn ang="0">
                <a:pos x="1636728680" y="2147483647"/>
              </a:cxn>
              <a:cxn ang="0">
                <a:pos x="1810039839" y="2147483647"/>
              </a:cxn>
              <a:cxn ang="0">
                <a:pos x="2147483647" y="2147483647"/>
              </a:cxn>
              <a:cxn ang="0">
                <a:pos x="2147483647" y="2147483647"/>
              </a:cxn>
              <a:cxn ang="0">
                <a:pos x="2147483647" y="2147483647"/>
              </a:cxn>
              <a:cxn ang="0">
                <a:pos x="2147483647" y="2147483647"/>
              </a:cxn>
              <a:cxn ang="0">
                <a:pos x="2147483647" y="1292070482"/>
              </a:cxn>
              <a:cxn ang="0">
                <a:pos x="2147483647" y="1006272963"/>
              </a:cxn>
              <a:cxn ang="0">
                <a:pos x="2147483647" y="903038507"/>
              </a:cxn>
              <a:cxn ang="0">
                <a:pos x="1881532919" y="994320097"/>
              </a:cxn>
              <a:cxn ang="0">
                <a:pos x="1415753187" y="1269252662"/>
              </a:cxn>
              <a:cxn ang="0">
                <a:pos x="1097289300" y="1656112268"/>
              </a:cxn>
              <a:cxn ang="0">
                <a:pos x="916393483" y="2147483647"/>
              </a:cxn>
              <a:cxn ang="0">
                <a:pos x="930474454" y="2147483647"/>
              </a:cxn>
              <a:cxn ang="0">
                <a:pos x="1135202408" y="2147483647"/>
              </a:cxn>
              <a:cxn ang="0">
                <a:pos x="1472080344" y="2147483647"/>
              </a:cxn>
              <a:cxn ang="0">
                <a:pos x="1949774420" y="2147483647"/>
              </a:cxn>
              <a:cxn ang="0">
                <a:pos x="2147483647" y="2147483647"/>
              </a:cxn>
              <a:cxn ang="0">
                <a:pos x="2147483647" y="2147483647"/>
              </a:cxn>
              <a:cxn ang="0">
                <a:pos x="2147483647" y="2147483647"/>
              </a:cxn>
              <a:cxn ang="0">
                <a:pos x="2147483647" y="2147483647"/>
              </a:cxn>
              <a:cxn ang="0">
                <a:pos x="2147483647" y="2147483647"/>
              </a:cxn>
              <a:cxn ang="0">
                <a:pos x="2147483647" y="1992984816"/>
              </a:cxn>
              <a:cxn ang="0">
                <a:pos x="2147483647" y="1506150919"/>
              </a:cxn>
            </a:cxnLst>
            <a:rect l="txL" t="txT" r="txR" b="txB"/>
            <a:pathLst>
              <a:path w="4423" h="6016">
                <a:moveTo>
                  <a:pt x="2211" y="0"/>
                </a:moveTo>
                <a:lnTo>
                  <a:pt x="2211" y="0"/>
                </a:lnTo>
                <a:lnTo>
                  <a:pt x="2268" y="1"/>
                </a:lnTo>
                <a:lnTo>
                  <a:pt x="2325" y="4"/>
                </a:lnTo>
                <a:lnTo>
                  <a:pt x="2382" y="7"/>
                </a:lnTo>
                <a:lnTo>
                  <a:pt x="2437" y="12"/>
                </a:lnTo>
                <a:lnTo>
                  <a:pt x="2492" y="18"/>
                </a:lnTo>
                <a:lnTo>
                  <a:pt x="2548" y="26"/>
                </a:lnTo>
                <a:lnTo>
                  <a:pt x="2603" y="34"/>
                </a:lnTo>
                <a:lnTo>
                  <a:pt x="2657" y="45"/>
                </a:lnTo>
                <a:lnTo>
                  <a:pt x="2710" y="57"/>
                </a:lnTo>
                <a:lnTo>
                  <a:pt x="2764" y="70"/>
                </a:lnTo>
                <a:lnTo>
                  <a:pt x="2817" y="84"/>
                </a:lnTo>
                <a:lnTo>
                  <a:pt x="2869" y="99"/>
                </a:lnTo>
                <a:lnTo>
                  <a:pt x="2920" y="116"/>
                </a:lnTo>
                <a:lnTo>
                  <a:pt x="2971" y="134"/>
                </a:lnTo>
                <a:lnTo>
                  <a:pt x="3022" y="154"/>
                </a:lnTo>
                <a:lnTo>
                  <a:pt x="3072" y="174"/>
                </a:lnTo>
                <a:lnTo>
                  <a:pt x="3121" y="195"/>
                </a:lnTo>
                <a:lnTo>
                  <a:pt x="3170" y="219"/>
                </a:lnTo>
                <a:lnTo>
                  <a:pt x="3218" y="242"/>
                </a:lnTo>
                <a:lnTo>
                  <a:pt x="3265" y="267"/>
                </a:lnTo>
                <a:lnTo>
                  <a:pt x="3312" y="293"/>
                </a:lnTo>
                <a:lnTo>
                  <a:pt x="3357" y="321"/>
                </a:lnTo>
                <a:lnTo>
                  <a:pt x="3403" y="348"/>
                </a:lnTo>
                <a:lnTo>
                  <a:pt x="3448" y="378"/>
                </a:lnTo>
                <a:lnTo>
                  <a:pt x="3492" y="408"/>
                </a:lnTo>
                <a:lnTo>
                  <a:pt x="3534" y="440"/>
                </a:lnTo>
                <a:lnTo>
                  <a:pt x="3577" y="472"/>
                </a:lnTo>
                <a:lnTo>
                  <a:pt x="3618" y="505"/>
                </a:lnTo>
                <a:lnTo>
                  <a:pt x="3659" y="540"/>
                </a:lnTo>
                <a:lnTo>
                  <a:pt x="3698" y="575"/>
                </a:lnTo>
                <a:lnTo>
                  <a:pt x="3736" y="611"/>
                </a:lnTo>
                <a:lnTo>
                  <a:pt x="3775" y="649"/>
                </a:lnTo>
                <a:lnTo>
                  <a:pt x="3812" y="686"/>
                </a:lnTo>
                <a:lnTo>
                  <a:pt x="3848" y="725"/>
                </a:lnTo>
                <a:lnTo>
                  <a:pt x="3883" y="765"/>
                </a:lnTo>
                <a:lnTo>
                  <a:pt x="3917" y="805"/>
                </a:lnTo>
                <a:lnTo>
                  <a:pt x="3951" y="846"/>
                </a:lnTo>
                <a:lnTo>
                  <a:pt x="3983" y="889"/>
                </a:lnTo>
                <a:lnTo>
                  <a:pt x="4014" y="932"/>
                </a:lnTo>
                <a:lnTo>
                  <a:pt x="4045" y="975"/>
                </a:lnTo>
                <a:lnTo>
                  <a:pt x="4074" y="1020"/>
                </a:lnTo>
                <a:lnTo>
                  <a:pt x="4102" y="1065"/>
                </a:lnTo>
                <a:lnTo>
                  <a:pt x="4130" y="1111"/>
                </a:lnTo>
                <a:lnTo>
                  <a:pt x="4156" y="1157"/>
                </a:lnTo>
                <a:lnTo>
                  <a:pt x="4181" y="1205"/>
                </a:lnTo>
                <a:lnTo>
                  <a:pt x="4205" y="1253"/>
                </a:lnTo>
                <a:lnTo>
                  <a:pt x="4227" y="1302"/>
                </a:lnTo>
                <a:lnTo>
                  <a:pt x="4249" y="1351"/>
                </a:lnTo>
                <a:lnTo>
                  <a:pt x="4270" y="1401"/>
                </a:lnTo>
                <a:lnTo>
                  <a:pt x="4289" y="1451"/>
                </a:lnTo>
                <a:lnTo>
                  <a:pt x="4307" y="1502"/>
                </a:lnTo>
                <a:lnTo>
                  <a:pt x="4323" y="1554"/>
                </a:lnTo>
                <a:lnTo>
                  <a:pt x="4339" y="1606"/>
                </a:lnTo>
                <a:lnTo>
                  <a:pt x="4353" y="1660"/>
                </a:lnTo>
                <a:lnTo>
                  <a:pt x="4366" y="1713"/>
                </a:lnTo>
                <a:lnTo>
                  <a:pt x="4378" y="1766"/>
                </a:lnTo>
                <a:lnTo>
                  <a:pt x="4388" y="1820"/>
                </a:lnTo>
                <a:lnTo>
                  <a:pt x="4397" y="1875"/>
                </a:lnTo>
                <a:lnTo>
                  <a:pt x="4405" y="1930"/>
                </a:lnTo>
                <a:lnTo>
                  <a:pt x="4411" y="1985"/>
                </a:lnTo>
                <a:lnTo>
                  <a:pt x="4416" y="2042"/>
                </a:lnTo>
                <a:lnTo>
                  <a:pt x="4420" y="2098"/>
                </a:lnTo>
                <a:lnTo>
                  <a:pt x="4422" y="2155"/>
                </a:lnTo>
                <a:lnTo>
                  <a:pt x="4423" y="2212"/>
                </a:lnTo>
                <a:lnTo>
                  <a:pt x="4422" y="2270"/>
                </a:lnTo>
                <a:lnTo>
                  <a:pt x="4420" y="2326"/>
                </a:lnTo>
                <a:lnTo>
                  <a:pt x="4416" y="2382"/>
                </a:lnTo>
                <a:lnTo>
                  <a:pt x="4411" y="2438"/>
                </a:lnTo>
                <a:lnTo>
                  <a:pt x="4405" y="2494"/>
                </a:lnTo>
                <a:lnTo>
                  <a:pt x="4397" y="2548"/>
                </a:lnTo>
                <a:lnTo>
                  <a:pt x="4388" y="2604"/>
                </a:lnTo>
                <a:lnTo>
                  <a:pt x="4378" y="2658"/>
                </a:lnTo>
                <a:lnTo>
                  <a:pt x="4366" y="2711"/>
                </a:lnTo>
                <a:lnTo>
                  <a:pt x="4353" y="2764"/>
                </a:lnTo>
                <a:lnTo>
                  <a:pt x="4339" y="2818"/>
                </a:lnTo>
                <a:lnTo>
                  <a:pt x="4323" y="2870"/>
                </a:lnTo>
                <a:lnTo>
                  <a:pt x="4307" y="2921"/>
                </a:lnTo>
                <a:lnTo>
                  <a:pt x="4289" y="2972"/>
                </a:lnTo>
                <a:lnTo>
                  <a:pt x="4270" y="3023"/>
                </a:lnTo>
                <a:lnTo>
                  <a:pt x="4249" y="3073"/>
                </a:lnTo>
                <a:lnTo>
                  <a:pt x="4227" y="3122"/>
                </a:lnTo>
                <a:lnTo>
                  <a:pt x="4205" y="3171"/>
                </a:lnTo>
                <a:lnTo>
                  <a:pt x="4181" y="3219"/>
                </a:lnTo>
                <a:lnTo>
                  <a:pt x="4156" y="3267"/>
                </a:lnTo>
                <a:lnTo>
                  <a:pt x="4130" y="3313"/>
                </a:lnTo>
                <a:lnTo>
                  <a:pt x="4102" y="3359"/>
                </a:lnTo>
                <a:lnTo>
                  <a:pt x="4074" y="3404"/>
                </a:lnTo>
                <a:lnTo>
                  <a:pt x="4045" y="3449"/>
                </a:lnTo>
                <a:lnTo>
                  <a:pt x="4014" y="3492"/>
                </a:lnTo>
                <a:lnTo>
                  <a:pt x="3983" y="3535"/>
                </a:lnTo>
                <a:lnTo>
                  <a:pt x="3951" y="3578"/>
                </a:lnTo>
                <a:lnTo>
                  <a:pt x="3917" y="3619"/>
                </a:lnTo>
                <a:lnTo>
                  <a:pt x="3883" y="3660"/>
                </a:lnTo>
                <a:lnTo>
                  <a:pt x="3848" y="3699"/>
                </a:lnTo>
                <a:lnTo>
                  <a:pt x="3812" y="3738"/>
                </a:lnTo>
                <a:lnTo>
                  <a:pt x="3775" y="3776"/>
                </a:lnTo>
                <a:lnTo>
                  <a:pt x="3736" y="3813"/>
                </a:lnTo>
                <a:lnTo>
                  <a:pt x="3698" y="3849"/>
                </a:lnTo>
                <a:lnTo>
                  <a:pt x="3659" y="3884"/>
                </a:lnTo>
                <a:lnTo>
                  <a:pt x="3618" y="3919"/>
                </a:lnTo>
                <a:lnTo>
                  <a:pt x="3577" y="3952"/>
                </a:lnTo>
                <a:lnTo>
                  <a:pt x="3534" y="3984"/>
                </a:lnTo>
                <a:lnTo>
                  <a:pt x="3492" y="4016"/>
                </a:lnTo>
                <a:lnTo>
                  <a:pt x="3448" y="4046"/>
                </a:lnTo>
                <a:lnTo>
                  <a:pt x="3403" y="4076"/>
                </a:lnTo>
                <a:lnTo>
                  <a:pt x="3357" y="4103"/>
                </a:lnTo>
                <a:lnTo>
                  <a:pt x="3312" y="4131"/>
                </a:lnTo>
                <a:lnTo>
                  <a:pt x="3265" y="4157"/>
                </a:lnTo>
                <a:lnTo>
                  <a:pt x="3218" y="4182"/>
                </a:lnTo>
                <a:lnTo>
                  <a:pt x="3170" y="4206"/>
                </a:lnTo>
                <a:lnTo>
                  <a:pt x="3121" y="4229"/>
                </a:lnTo>
                <a:lnTo>
                  <a:pt x="3072" y="4250"/>
                </a:lnTo>
                <a:lnTo>
                  <a:pt x="3022" y="4270"/>
                </a:lnTo>
                <a:lnTo>
                  <a:pt x="2971" y="4290"/>
                </a:lnTo>
                <a:lnTo>
                  <a:pt x="2920" y="4308"/>
                </a:lnTo>
                <a:lnTo>
                  <a:pt x="2869" y="4325"/>
                </a:lnTo>
                <a:lnTo>
                  <a:pt x="2817" y="4340"/>
                </a:lnTo>
                <a:lnTo>
                  <a:pt x="2764" y="4355"/>
                </a:lnTo>
                <a:lnTo>
                  <a:pt x="2710" y="4367"/>
                </a:lnTo>
                <a:lnTo>
                  <a:pt x="2657" y="4379"/>
                </a:lnTo>
                <a:lnTo>
                  <a:pt x="2603" y="4390"/>
                </a:lnTo>
                <a:lnTo>
                  <a:pt x="2548" y="4398"/>
                </a:lnTo>
                <a:lnTo>
                  <a:pt x="2492" y="4406"/>
                </a:lnTo>
                <a:lnTo>
                  <a:pt x="2437" y="4412"/>
                </a:lnTo>
                <a:lnTo>
                  <a:pt x="2382" y="4417"/>
                </a:lnTo>
                <a:lnTo>
                  <a:pt x="2325" y="4421"/>
                </a:lnTo>
                <a:lnTo>
                  <a:pt x="2268" y="4423"/>
                </a:lnTo>
                <a:lnTo>
                  <a:pt x="2211" y="4424"/>
                </a:lnTo>
                <a:lnTo>
                  <a:pt x="2154" y="4423"/>
                </a:lnTo>
                <a:lnTo>
                  <a:pt x="2097" y="4421"/>
                </a:lnTo>
                <a:lnTo>
                  <a:pt x="2041" y="4417"/>
                </a:lnTo>
                <a:lnTo>
                  <a:pt x="1985" y="4412"/>
                </a:lnTo>
                <a:lnTo>
                  <a:pt x="1929" y="4406"/>
                </a:lnTo>
                <a:lnTo>
                  <a:pt x="1874" y="4398"/>
                </a:lnTo>
                <a:lnTo>
                  <a:pt x="1820" y="4390"/>
                </a:lnTo>
                <a:lnTo>
                  <a:pt x="1765" y="4379"/>
                </a:lnTo>
                <a:lnTo>
                  <a:pt x="1711" y="4367"/>
                </a:lnTo>
                <a:lnTo>
                  <a:pt x="1658" y="4355"/>
                </a:lnTo>
                <a:lnTo>
                  <a:pt x="1606" y="4340"/>
                </a:lnTo>
                <a:lnTo>
                  <a:pt x="1554" y="4325"/>
                </a:lnTo>
                <a:lnTo>
                  <a:pt x="1501" y="4308"/>
                </a:lnTo>
                <a:lnTo>
                  <a:pt x="1450" y="4290"/>
                </a:lnTo>
                <a:lnTo>
                  <a:pt x="1400" y="4270"/>
                </a:lnTo>
                <a:lnTo>
                  <a:pt x="1350" y="4250"/>
                </a:lnTo>
                <a:lnTo>
                  <a:pt x="1301" y="4229"/>
                </a:lnTo>
                <a:lnTo>
                  <a:pt x="1252" y="4206"/>
                </a:lnTo>
                <a:lnTo>
                  <a:pt x="1204" y="4182"/>
                </a:lnTo>
                <a:lnTo>
                  <a:pt x="1157" y="4157"/>
                </a:lnTo>
                <a:lnTo>
                  <a:pt x="1110" y="4131"/>
                </a:lnTo>
                <a:lnTo>
                  <a:pt x="1064" y="4103"/>
                </a:lnTo>
                <a:lnTo>
                  <a:pt x="1019" y="4076"/>
                </a:lnTo>
                <a:lnTo>
                  <a:pt x="975" y="4046"/>
                </a:lnTo>
                <a:lnTo>
                  <a:pt x="931" y="4016"/>
                </a:lnTo>
                <a:lnTo>
                  <a:pt x="887" y="3984"/>
                </a:lnTo>
                <a:lnTo>
                  <a:pt x="846" y="3952"/>
                </a:lnTo>
                <a:lnTo>
                  <a:pt x="804" y="3919"/>
                </a:lnTo>
                <a:lnTo>
                  <a:pt x="764" y="3884"/>
                </a:lnTo>
                <a:lnTo>
                  <a:pt x="725" y="3849"/>
                </a:lnTo>
                <a:lnTo>
                  <a:pt x="685" y="3813"/>
                </a:lnTo>
                <a:lnTo>
                  <a:pt x="647" y="3776"/>
                </a:lnTo>
                <a:lnTo>
                  <a:pt x="611" y="3738"/>
                </a:lnTo>
                <a:lnTo>
                  <a:pt x="574" y="3699"/>
                </a:lnTo>
                <a:lnTo>
                  <a:pt x="538" y="3660"/>
                </a:lnTo>
                <a:lnTo>
                  <a:pt x="504" y="3619"/>
                </a:lnTo>
                <a:lnTo>
                  <a:pt x="471" y="3578"/>
                </a:lnTo>
                <a:lnTo>
                  <a:pt x="439" y="3535"/>
                </a:lnTo>
                <a:lnTo>
                  <a:pt x="407" y="3492"/>
                </a:lnTo>
                <a:lnTo>
                  <a:pt x="378" y="3449"/>
                </a:lnTo>
                <a:lnTo>
                  <a:pt x="348" y="3404"/>
                </a:lnTo>
                <a:lnTo>
                  <a:pt x="320" y="3359"/>
                </a:lnTo>
                <a:lnTo>
                  <a:pt x="292" y="3313"/>
                </a:lnTo>
                <a:lnTo>
                  <a:pt x="267" y="3267"/>
                </a:lnTo>
                <a:lnTo>
                  <a:pt x="241" y="3219"/>
                </a:lnTo>
                <a:lnTo>
                  <a:pt x="218" y="3171"/>
                </a:lnTo>
                <a:lnTo>
                  <a:pt x="195" y="3122"/>
                </a:lnTo>
                <a:lnTo>
                  <a:pt x="173" y="3073"/>
                </a:lnTo>
                <a:lnTo>
                  <a:pt x="153" y="3023"/>
                </a:lnTo>
                <a:lnTo>
                  <a:pt x="134" y="2972"/>
                </a:lnTo>
                <a:lnTo>
                  <a:pt x="116" y="2921"/>
                </a:lnTo>
                <a:lnTo>
                  <a:pt x="99" y="2870"/>
                </a:lnTo>
                <a:lnTo>
                  <a:pt x="84" y="2818"/>
                </a:lnTo>
                <a:lnTo>
                  <a:pt x="69" y="2764"/>
                </a:lnTo>
                <a:lnTo>
                  <a:pt x="56" y="2711"/>
                </a:lnTo>
                <a:lnTo>
                  <a:pt x="44" y="2658"/>
                </a:lnTo>
                <a:lnTo>
                  <a:pt x="34" y="2604"/>
                </a:lnTo>
                <a:lnTo>
                  <a:pt x="25" y="2548"/>
                </a:lnTo>
                <a:lnTo>
                  <a:pt x="17" y="2494"/>
                </a:lnTo>
                <a:lnTo>
                  <a:pt x="10" y="2438"/>
                </a:lnTo>
                <a:lnTo>
                  <a:pt x="6" y="2382"/>
                </a:lnTo>
                <a:lnTo>
                  <a:pt x="2" y="2326"/>
                </a:lnTo>
                <a:lnTo>
                  <a:pt x="0" y="2270"/>
                </a:lnTo>
                <a:lnTo>
                  <a:pt x="0" y="2212"/>
                </a:lnTo>
                <a:lnTo>
                  <a:pt x="0" y="2155"/>
                </a:lnTo>
                <a:lnTo>
                  <a:pt x="2" y="2098"/>
                </a:lnTo>
                <a:lnTo>
                  <a:pt x="6" y="2042"/>
                </a:lnTo>
                <a:lnTo>
                  <a:pt x="10" y="1985"/>
                </a:lnTo>
                <a:lnTo>
                  <a:pt x="17" y="1930"/>
                </a:lnTo>
                <a:lnTo>
                  <a:pt x="25" y="1875"/>
                </a:lnTo>
                <a:lnTo>
                  <a:pt x="34" y="1820"/>
                </a:lnTo>
                <a:lnTo>
                  <a:pt x="44" y="1766"/>
                </a:lnTo>
                <a:lnTo>
                  <a:pt x="56" y="1713"/>
                </a:lnTo>
                <a:lnTo>
                  <a:pt x="69" y="1660"/>
                </a:lnTo>
                <a:lnTo>
                  <a:pt x="84" y="1606"/>
                </a:lnTo>
                <a:lnTo>
                  <a:pt x="99" y="1554"/>
                </a:lnTo>
                <a:lnTo>
                  <a:pt x="116" y="1502"/>
                </a:lnTo>
                <a:lnTo>
                  <a:pt x="134" y="1451"/>
                </a:lnTo>
                <a:lnTo>
                  <a:pt x="153" y="1401"/>
                </a:lnTo>
                <a:lnTo>
                  <a:pt x="173" y="1351"/>
                </a:lnTo>
                <a:lnTo>
                  <a:pt x="195" y="1302"/>
                </a:lnTo>
                <a:lnTo>
                  <a:pt x="218" y="1253"/>
                </a:lnTo>
                <a:lnTo>
                  <a:pt x="241" y="1205"/>
                </a:lnTo>
                <a:lnTo>
                  <a:pt x="267" y="1157"/>
                </a:lnTo>
                <a:lnTo>
                  <a:pt x="292" y="1111"/>
                </a:lnTo>
                <a:lnTo>
                  <a:pt x="320" y="1065"/>
                </a:lnTo>
                <a:lnTo>
                  <a:pt x="348" y="1020"/>
                </a:lnTo>
                <a:lnTo>
                  <a:pt x="378" y="975"/>
                </a:lnTo>
                <a:lnTo>
                  <a:pt x="407" y="932"/>
                </a:lnTo>
                <a:lnTo>
                  <a:pt x="439" y="889"/>
                </a:lnTo>
                <a:lnTo>
                  <a:pt x="471" y="846"/>
                </a:lnTo>
                <a:lnTo>
                  <a:pt x="504" y="805"/>
                </a:lnTo>
                <a:lnTo>
                  <a:pt x="538" y="765"/>
                </a:lnTo>
                <a:lnTo>
                  <a:pt x="574" y="725"/>
                </a:lnTo>
                <a:lnTo>
                  <a:pt x="611" y="686"/>
                </a:lnTo>
                <a:lnTo>
                  <a:pt x="647" y="649"/>
                </a:lnTo>
                <a:lnTo>
                  <a:pt x="685" y="611"/>
                </a:lnTo>
                <a:lnTo>
                  <a:pt x="725" y="575"/>
                </a:lnTo>
                <a:lnTo>
                  <a:pt x="764" y="540"/>
                </a:lnTo>
                <a:lnTo>
                  <a:pt x="804" y="505"/>
                </a:lnTo>
                <a:lnTo>
                  <a:pt x="846" y="472"/>
                </a:lnTo>
                <a:lnTo>
                  <a:pt x="887" y="440"/>
                </a:lnTo>
                <a:lnTo>
                  <a:pt x="931" y="408"/>
                </a:lnTo>
                <a:lnTo>
                  <a:pt x="975" y="378"/>
                </a:lnTo>
                <a:lnTo>
                  <a:pt x="1019" y="348"/>
                </a:lnTo>
                <a:lnTo>
                  <a:pt x="1064" y="321"/>
                </a:lnTo>
                <a:lnTo>
                  <a:pt x="1110" y="293"/>
                </a:lnTo>
                <a:lnTo>
                  <a:pt x="1157" y="267"/>
                </a:lnTo>
                <a:lnTo>
                  <a:pt x="1204" y="242"/>
                </a:lnTo>
                <a:lnTo>
                  <a:pt x="1252" y="219"/>
                </a:lnTo>
                <a:lnTo>
                  <a:pt x="1301" y="195"/>
                </a:lnTo>
                <a:lnTo>
                  <a:pt x="1350" y="174"/>
                </a:lnTo>
                <a:lnTo>
                  <a:pt x="1400" y="154"/>
                </a:lnTo>
                <a:lnTo>
                  <a:pt x="1450" y="134"/>
                </a:lnTo>
                <a:lnTo>
                  <a:pt x="1501" y="116"/>
                </a:lnTo>
                <a:lnTo>
                  <a:pt x="1554" y="99"/>
                </a:lnTo>
                <a:lnTo>
                  <a:pt x="1606" y="84"/>
                </a:lnTo>
                <a:lnTo>
                  <a:pt x="1658" y="70"/>
                </a:lnTo>
                <a:lnTo>
                  <a:pt x="1711" y="57"/>
                </a:lnTo>
                <a:lnTo>
                  <a:pt x="1765" y="45"/>
                </a:lnTo>
                <a:lnTo>
                  <a:pt x="1820" y="34"/>
                </a:lnTo>
                <a:lnTo>
                  <a:pt x="1874" y="26"/>
                </a:lnTo>
                <a:lnTo>
                  <a:pt x="1929" y="18"/>
                </a:lnTo>
                <a:lnTo>
                  <a:pt x="1985" y="12"/>
                </a:lnTo>
                <a:lnTo>
                  <a:pt x="2041" y="7"/>
                </a:lnTo>
                <a:lnTo>
                  <a:pt x="2097" y="4"/>
                </a:lnTo>
                <a:lnTo>
                  <a:pt x="2154" y="1"/>
                </a:lnTo>
                <a:lnTo>
                  <a:pt x="2211" y="0"/>
                </a:lnTo>
                <a:close/>
                <a:moveTo>
                  <a:pt x="1730" y="2519"/>
                </a:moveTo>
                <a:lnTo>
                  <a:pt x="1730" y="2519"/>
                </a:lnTo>
                <a:lnTo>
                  <a:pt x="1753" y="2453"/>
                </a:lnTo>
                <a:lnTo>
                  <a:pt x="1776" y="2389"/>
                </a:lnTo>
                <a:lnTo>
                  <a:pt x="1802" y="2327"/>
                </a:lnTo>
                <a:lnTo>
                  <a:pt x="1814" y="2297"/>
                </a:lnTo>
                <a:lnTo>
                  <a:pt x="1828" y="2267"/>
                </a:lnTo>
                <a:lnTo>
                  <a:pt x="1843" y="2238"/>
                </a:lnTo>
                <a:lnTo>
                  <a:pt x="1858" y="2210"/>
                </a:lnTo>
                <a:lnTo>
                  <a:pt x="1874" y="2181"/>
                </a:lnTo>
                <a:lnTo>
                  <a:pt x="1890" y="2153"/>
                </a:lnTo>
                <a:lnTo>
                  <a:pt x="1907" y="2126"/>
                </a:lnTo>
                <a:lnTo>
                  <a:pt x="1924" y="2099"/>
                </a:lnTo>
                <a:lnTo>
                  <a:pt x="1942" y="2073"/>
                </a:lnTo>
                <a:lnTo>
                  <a:pt x="1961" y="2047"/>
                </a:lnTo>
                <a:lnTo>
                  <a:pt x="1981" y="2022"/>
                </a:lnTo>
                <a:lnTo>
                  <a:pt x="2002" y="1996"/>
                </a:lnTo>
                <a:lnTo>
                  <a:pt x="2023" y="1971"/>
                </a:lnTo>
                <a:lnTo>
                  <a:pt x="2045" y="1947"/>
                </a:lnTo>
                <a:lnTo>
                  <a:pt x="2069" y="1923"/>
                </a:lnTo>
                <a:lnTo>
                  <a:pt x="2093" y="1899"/>
                </a:lnTo>
                <a:lnTo>
                  <a:pt x="2118" y="1875"/>
                </a:lnTo>
                <a:lnTo>
                  <a:pt x="2144" y="1852"/>
                </a:lnTo>
                <a:lnTo>
                  <a:pt x="2171" y="1829"/>
                </a:lnTo>
                <a:lnTo>
                  <a:pt x="2198" y="1807"/>
                </a:lnTo>
                <a:lnTo>
                  <a:pt x="2228" y="1784"/>
                </a:lnTo>
                <a:lnTo>
                  <a:pt x="2258" y="1762"/>
                </a:lnTo>
                <a:lnTo>
                  <a:pt x="2290" y="1739"/>
                </a:lnTo>
                <a:lnTo>
                  <a:pt x="2322" y="1718"/>
                </a:lnTo>
                <a:lnTo>
                  <a:pt x="2356" y="1696"/>
                </a:lnTo>
                <a:lnTo>
                  <a:pt x="2391" y="1675"/>
                </a:lnTo>
                <a:lnTo>
                  <a:pt x="2372" y="1669"/>
                </a:lnTo>
                <a:lnTo>
                  <a:pt x="2353" y="1665"/>
                </a:lnTo>
                <a:lnTo>
                  <a:pt x="2334" y="1662"/>
                </a:lnTo>
                <a:lnTo>
                  <a:pt x="2314" y="1660"/>
                </a:lnTo>
                <a:lnTo>
                  <a:pt x="2295" y="1658"/>
                </a:lnTo>
                <a:lnTo>
                  <a:pt x="2276" y="1656"/>
                </a:lnTo>
                <a:lnTo>
                  <a:pt x="2256" y="1655"/>
                </a:lnTo>
                <a:lnTo>
                  <a:pt x="2237" y="1656"/>
                </a:lnTo>
                <a:lnTo>
                  <a:pt x="2218" y="1658"/>
                </a:lnTo>
                <a:lnTo>
                  <a:pt x="2198" y="1659"/>
                </a:lnTo>
                <a:lnTo>
                  <a:pt x="2180" y="1662"/>
                </a:lnTo>
                <a:lnTo>
                  <a:pt x="2161" y="1665"/>
                </a:lnTo>
                <a:lnTo>
                  <a:pt x="2142" y="1669"/>
                </a:lnTo>
                <a:lnTo>
                  <a:pt x="2124" y="1673"/>
                </a:lnTo>
                <a:lnTo>
                  <a:pt x="2105" y="1679"/>
                </a:lnTo>
                <a:lnTo>
                  <a:pt x="2087" y="1684"/>
                </a:lnTo>
                <a:lnTo>
                  <a:pt x="2069" y="1692"/>
                </a:lnTo>
                <a:lnTo>
                  <a:pt x="2051" y="1698"/>
                </a:lnTo>
                <a:lnTo>
                  <a:pt x="2032" y="1706"/>
                </a:lnTo>
                <a:lnTo>
                  <a:pt x="2015" y="1715"/>
                </a:lnTo>
                <a:lnTo>
                  <a:pt x="1997" y="1723"/>
                </a:lnTo>
                <a:lnTo>
                  <a:pt x="1980" y="1733"/>
                </a:lnTo>
                <a:lnTo>
                  <a:pt x="1947" y="1754"/>
                </a:lnTo>
                <a:lnTo>
                  <a:pt x="1915" y="1778"/>
                </a:lnTo>
                <a:lnTo>
                  <a:pt x="1885" y="1802"/>
                </a:lnTo>
                <a:lnTo>
                  <a:pt x="1856" y="1830"/>
                </a:lnTo>
                <a:lnTo>
                  <a:pt x="1842" y="1845"/>
                </a:lnTo>
                <a:lnTo>
                  <a:pt x="1828" y="1860"/>
                </a:lnTo>
                <a:lnTo>
                  <a:pt x="1815" y="1875"/>
                </a:lnTo>
                <a:lnTo>
                  <a:pt x="1803" y="1891"/>
                </a:lnTo>
                <a:lnTo>
                  <a:pt x="1791" y="1907"/>
                </a:lnTo>
                <a:lnTo>
                  <a:pt x="1779" y="1924"/>
                </a:lnTo>
                <a:lnTo>
                  <a:pt x="1769" y="1941"/>
                </a:lnTo>
                <a:lnTo>
                  <a:pt x="1758" y="1958"/>
                </a:lnTo>
                <a:lnTo>
                  <a:pt x="1748" y="1976"/>
                </a:lnTo>
                <a:lnTo>
                  <a:pt x="1739" y="1994"/>
                </a:lnTo>
                <a:lnTo>
                  <a:pt x="1730" y="2013"/>
                </a:lnTo>
                <a:lnTo>
                  <a:pt x="1722" y="2032"/>
                </a:lnTo>
                <a:lnTo>
                  <a:pt x="1714" y="2051"/>
                </a:lnTo>
                <a:lnTo>
                  <a:pt x="1708" y="2070"/>
                </a:lnTo>
                <a:lnTo>
                  <a:pt x="1701" y="2091"/>
                </a:lnTo>
                <a:lnTo>
                  <a:pt x="1695" y="2111"/>
                </a:lnTo>
                <a:lnTo>
                  <a:pt x="1691" y="2132"/>
                </a:lnTo>
                <a:lnTo>
                  <a:pt x="1687" y="2152"/>
                </a:lnTo>
                <a:lnTo>
                  <a:pt x="1683" y="2174"/>
                </a:lnTo>
                <a:lnTo>
                  <a:pt x="1680" y="2195"/>
                </a:lnTo>
                <a:lnTo>
                  <a:pt x="1678" y="2217"/>
                </a:lnTo>
                <a:lnTo>
                  <a:pt x="1677" y="2240"/>
                </a:lnTo>
                <a:lnTo>
                  <a:pt x="1677" y="2261"/>
                </a:lnTo>
                <a:lnTo>
                  <a:pt x="1677" y="2284"/>
                </a:lnTo>
                <a:lnTo>
                  <a:pt x="1679" y="2307"/>
                </a:lnTo>
                <a:lnTo>
                  <a:pt x="1680" y="2329"/>
                </a:lnTo>
                <a:lnTo>
                  <a:pt x="1683" y="2353"/>
                </a:lnTo>
                <a:lnTo>
                  <a:pt x="1688" y="2376"/>
                </a:lnTo>
                <a:lnTo>
                  <a:pt x="1692" y="2399"/>
                </a:lnTo>
                <a:lnTo>
                  <a:pt x="1698" y="2423"/>
                </a:lnTo>
                <a:lnTo>
                  <a:pt x="1705" y="2446"/>
                </a:lnTo>
                <a:lnTo>
                  <a:pt x="1712" y="2471"/>
                </a:lnTo>
                <a:lnTo>
                  <a:pt x="1721" y="2494"/>
                </a:lnTo>
                <a:lnTo>
                  <a:pt x="1730" y="2519"/>
                </a:lnTo>
                <a:close/>
                <a:moveTo>
                  <a:pt x="2609" y="4676"/>
                </a:moveTo>
                <a:lnTo>
                  <a:pt x="2609" y="5036"/>
                </a:lnTo>
                <a:lnTo>
                  <a:pt x="3991" y="5281"/>
                </a:lnTo>
                <a:lnTo>
                  <a:pt x="3991" y="6016"/>
                </a:lnTo>
                <a:lnTo>
                  <a:pt x="501" y="6016"/>
                </a:lnTo>
                <a:lnTo>
                  <a:pt x="501" y="5281"/>
                </a:lnTo>
                <a:lnTo>
                  <a:pt x="1813" y="5036"/>
                </a:lnTo>
                <a:lnTo>
                  <a:pt x="1813" y="4676"/>
                </a:lnTo>
                <a:lnTo>
                  <a:pt x="1861" y="4686"/>
                </a:lnTo>
                <a:lnTo>
                  <a:pt x="1910" y="4695"/>
                </a:lnTo>
                <a:lnTo>
                  <a:pt x="1959" y="4703"/>
                </a:lnTo>
                <a:lnTo>
                  <a:pt x="2009" y="4709"/>
                </a:lnTo>
                <a:lnTo>
                  <a:pt x="2059" y="4713"/>
                </a:lnTo>
                <a:lnTo>
                  <a:pt x="2109" y="4717"/>
                </a:lnTo>
                <a:lnTo>
                  <a:pt x="2160" y="4720"/>
                </a:lnTo>
                <a:lnTo>
                  <a:pt x="2211" y="4720"/>
                </a:lnTo>
                <a:lnTo>
                  <a:pt x="2262" y="4720"/>
                </a:lnTo>
                <a:lnTo>
                  <a:pt x="2312" y="4717"/>
                </a:lnTo>
                <a:lnTo>
                  <a:pt x="2363" y="4713"/>
                </a:lnTo>
                <a:lnTo>
                  <a:pt x="2413" y="4709"/>
                </a:lnTo>
                <a:lnTo>
                  <a:pt x="2462" y="4703"/>
                </a:lnTo>
                <a:lnTo>
                  <a:pt x="2511" y="4695"/>
                </a:lnTo>
                <a:lnTo>
                  <a:pt x="2560" y="4686"/>
                </a:lnTo>
                <a:lnTo>
                  <a:pt x="2609" y="4676"/>
                </a:lnTo>
                <a:close/>
                <a:moveTo>
                  <a:pt x="2211" y="1201"/>
                </a:moveTo>
                <a:lnTo>
                  <a:pt x="2211" y="1201"/>
                </a:lnTo>
                <a:lnTo>
                  <a:pt x="2185" y="1201"/>
                </a:lnTo>
                <a:lnTo>
                  <a:pt x="2159" y="1202"/>
                </a:lnTo>
                <a:lnTo>
                  <a:pt x="2134" y="1204"/>
                </a:lnTo>
                <a:lnTo>
                  <a:pt x="2108" y="1206"/>
                </a:lnTo>
                <a:lnTo>
                  <a:pt x="2082" y="1209"/>
                </a:lnTo>
                <a:lnTo>
                  <a:pt x="2057" y="1213"/>
                </a:lnTo>
                <a:lnTo>
                  <a:pt x="2007" y="1221"/>
                </a:lnTo>
                <a:lnTo>
                  <a:pt x="1958" y="1233"/>
                </a:lnTo>
                <a:lnTo>
                  <a:pt x="1910" y="1247"/>
                </a:lnTo>
                <a:lnTo>
                  <a:pt x="1863" y="1263"/>
                </a:lnTo>
                <a:lnTo>
                  <a:pt x="1817" y="1281"/>
                </a:lnTo>
                <a:lnTo>
                  <a:pt x="1773" y="1301"/>
                </a:lnTo>
                <a:lnTo>
                  <a:pt x="1729" y="1323"/>
                </a:lnTo>
                <a:lnTo>
                  <a:pt x="1687" y="1347"/>
                </a:lnTo>
                <a:lnTo>
                  <a:pt x="1646" y="1373"/>
                </a:lnTo>
                <a:lnTo>
                  <a:pt x="1606" y="1402"/>
                </a:lnTo>
                <a:lnTo>
                  <a:pt x="1567" y="1432"/>
                </a:lnTo>
                <a:lnTo>
                  <a:pt x="1531" y="1464"/>
                </a:lnTo>
                <a:lnTo>
                  <a:pt x="1496" y="1497"/>
                </a:lnTo>
                <a:lnTo>
                  <a:pt x="1463" y="1532"/>
                </a:lnTo>
                <a:lnTo>
                  <a:pt x="1431" y="1569"/>
                </a:lnTo>
                <a:lnTo>
                  <a:pt x="1400" y="1607"/>
                </a:lnTo>
                <a:lnTo>
                  <a:pt x="1373" y="1647"/>
                </a:lnTo>
                <a:lnTo>
                  <a:pt x="1346" y="1687"/>
                </a:lnTo>
                <a:lnTo>
                  <a:pt x="1322" y="1730"/>
                </a:lnTo>
                <a:lnTo>
                  <a:pt x="1299" y="1774"/>
                </a:lnTo>
                <a:lnTo>
                  <a:pt x="1279" y="1818"/>
                </a:lnTo>
                <a:lnTo>
                  <a:pt x="1261" y="1864"/>
                </a:lnTo>
                <a:lnTo>
                  <a:pt x="1245" y="1911"/>
                </a:lnTo>
                <a:lnTo>
                  <a:pt x="1232" y="1960"/>
                </a:lnTo>
                <a:lnTo>
                  <a:pt x="1220" y="2009"/>
                </a:lnTo>
                <a:lnTo>
                  <a:pt x="1212" y="2058"/>
                </a:lnTo>
                <a:lnTo>
                  <a:pt x="1208" y="2083"/>
                </a:lnTo>
                <a:lnTo>
                  <a:pt x="1206" y="2109"/>
                </a:lnTo>
                <a:lnTo>
                  <a:pt x="1202" y="2134"/>
                </a:lnTo>
                <a:lnTo>
                  <a:pt x="1201" y="2160"/>
                </a:lnTo>
                <a:lnTo>
                  <a:pt x="1200" y="2185"/>
                </a:lnTo>
                <a:lnTo>
                  <a:pt x="1200" y="2212"/>
                </a:lnTo>
                <a:lnTo>
                  <a:pt x="1200" y="2238"/>
                </a:lnTo>
                <a:lnTo>
                  <a:pt x="1201" y="2264"/>
                </a:lnTo>
                <a:lnTo>
                  <a:pt x="1202" y="2290"/>
                </a:lnTo>
                <a:lnTo>
                  <a:pt x="1206" y="2315"/>
                </a:lnTo>
                <a:lnTo>
                  <a:pt x="1208" y="2341"/>
                </a:lnTo>
                <a:lnTo>
                  <a:pt x="1212" y="2366"/>
                </a:lnTo>
                <a:lnTo>
                  <a:pt x="1220" y="2415"/>
                </a:lnTo>
                <a:lnTo>
                  <a:pt x="1232" y="2464"/>
                </a:lnTo>
                <a:lnTo>
                  <a:pt x="1245" y="2512"/>
                </a:lnTo>
                <a:lnTo>
                  <a:pt x="1261" y="2560"/>
                </a:lnTo>
                <a:lnTo>
                  <a:pt x="1279" y="2606"/>
                </a:lnTo>
                <a:lnTo>
                  <a:pt x="1299" y="2651"/>
                </a:lnTo>
                <a:lnTo>
                  <a:pt x="1322" y="2694"/>
                </a:lnTo>
                <a:lnTo>
                  <a:pt x="1346" y="2737"/>
                </a:lnTo>
                <a:lnTo>
                  <a:pt x="1373" y="2777"/>
                </a:lnTo>
                <a:lnTo>
                  <a:pt x="1400" y="2817"/>
                </a:lnTo>
                <a:lnTo>
                  <a:pt x="1431" y="2855"/>
                </a:lnTo>
                <a:lnTo>
                  <a:pt x="1463" y="2892"/>
                </a:lnTo>
                <a:lnTo>
                  <a:pt x="1496" y="2927"/>
                </a:lnTo>
                <a:lnTo>
                  <a:pt x="1531" y="2960"/>
                </a:lnTo>
                <a:lnTo>
                  <a:pt x="1567" y="2992"/>
                </a:lnTo>
                <a:lnTo>
                  <a:pt x="1606" y="3022"/>
                </a:lnTo>
                <a:lnTo>
                  <a:pt x="1646" y="3051"/>
                </a:lnTo>
                <a:lnTo>
                  <a:pt x="1687" y="3077"/>
                </a:lnTo>
                <a:lnTo>
                  <a:pt x="1729" y="3101"/>
                </a:lnTo>
                <a:lnTo>
                  <a:pt x="1773" y="3123"/>
                </a:lnTo>
                <a:lnTo>
                  <a:pt x="1817" y="3143"/>
                </a:lnTo>
                <a:lnTo>
                  <a:pt x="1863" y="3161"/>
                </a:lnTo>
                <a:lnTo>
                  <a:pt x="1910" y="3177"/>
                </a:lnTo>
                <a:lnTo>
                  <a:pt x="1958" y="3191"/>
                </a:lnTo>
                <a:lnTo>
                  <a:pt x="2007" y="3203"/>
                </a:lnTo>
                <a:lnTo>
                  <a:pt x="2057" y="3211"/>
                </a:lnTo>
                <a:lnTo>
                  <a:pt x="2082" y="3215"/>
                </a:lnTo>
                <a:lnTo>
                  <a:pt x="2108" y="3218"/>
                </a:lnTo>
                <a:lnTo>
                  <a:pt x="2134" y="3220"/>
                </a:lnTo>
                <a:lnTo>
                  <a:pt x="2159" y="3222"/>
                </a:lnTo>
                <a:lnTo>
                  <a:pt x="2185" y="3223"/>
                </a:lnTo>
                <a:lnTo>
                  <a:pt x="2211" y="3223"/>
                </a:lnTo>
                <a:lnTo>
                  <a:pt x="2237" y="3223"/>
                </a:lnTo>
                <a:lnTo>
                  <a:pt x="2263" y="3222"/>
                </a:lnTo>
                <a:lnTo>
                  <a:pt x="2289" y="3220"/>
                </a:lnTo>
                <a:lnTo>
                  <a:pt x="2314" y="3218"/>
                </a:lnTo>
                <a:lnTo>
                  <a:pt x="2340" y="3215"/>
                </a:lnTo>
                <a:lnTo>
                  <a:pt x="2365" y="3211"/>
                </a:lnTo>
                <a:lnTo>
                  <a:pt x="2415" y="3203"/>
                </a:lnTo>
                <a:lnTo>
                  <a:pt x="2463" y="3191"/>
                </a:lnTo>
                <a:lnTo>
                  <a:pt x="2511" y="3177"/>
                </a:lnTo>
                <a:lnTo>
                  <a:pt x="2558" y="3161"/>
                </a:lnTo>
                <a:lnTo>
                  <a:pt x="2605" y="3143"/>
                </a:lnTo>
                <a:lnTo>
                  <a:pt x="2650" y="3123"/>
                </a:lnTo>
                <a:lnTo>
                  <a:pt x="2693" y="3101"/>
                </a:lnTo>
                <a:lnTo>
                  <a:pt x="2735" y="3077"/>
                </a:lnTo>
                <a:lnTo>
                  <a:pt x="2776" y="3051"/>
                </a:lnTo>
                <a:lnTo>
                  <a:pt x="2816" y="3022"/>
                </a:lnTo>
                <a:lnTo>
                  <a:pt x="2854" y="2992"/>
                </a:lnTo>
                <a:lnTo>
                  <a:pt x="2891" y="2960"/>
                </a:lnTo>
                <a:lnTo>
                  <a:pt x="2926" y="2927"/>
                </a:lnTo>
                <a:lnTo>
                  <a:pt x="2959" y="2892"/>
                </a:lnTo>
                <a:lnTo>
                  <a:pt x="2991" y="2855"/>
                </a:lnTo>
                <a:lnTo>
                  <a:pt x="3021" y="2817"/>
                </a:lnTo>
                <a:lnTo>
                  <a:pt x="3050" y="2777"/>
                </a:lnTo>
                <a:lnTo>
                  <a:pt x="3075" y="2737"/>
                </a:lnTo>
                <a:lnTo>
                  <a:pt x="3100" y="2694"/>
                </a:lnTo>
                <a:lnTo>
                  <a:pt x="3122" y="2651"/>
                </a:lnTo>
                <a:lnTo>
                  <a:pt x="3142" y="2606"/>
                </a:lnTo>
                <a:lnTo>
                  <a:pt x="3161" y="2560"/>
                </a:lnTo>
                <a:lnTo>
                  <a:pt x="3177" y="2512"/>
                </a:lnTo>
                <a:lnTo>
                  <a:pt x="3190" y="2464"/>
                </a:lnTo>
                <a:lnTo>
                  <a:pt x="3202" y="2415"/>
                </a:lnTo>
                <a:lnTo>
                  <a:pt x="3211" y="2366"/>
                </a:lnTo>
                <a:lnTo>
                  <a:pt x="3214" y="2341"/>
                </a:lnTo>
                <a:lnTo>
                  <a:pt x="3217" y="2315"/>
                </a:lnTo>
                <a:lnTo>
                  <a:pt x="3219" y="2290"/>
                </a:lnTo>
                <a:lnTo>
                  <a:pt x="3221" y="2264"/>
                </a:lnTo>
                <a:lnTo>
                  <a:pt x="3221" y="2238"/>
                </a:lnTo>
                <a:lnTo>
                  <a:pt x="3222" y="2212"/>
                </a:lnTo>
                <a:lnTo>
                  <a:pt x="3221" y="2185"/>
                </a:lnTo>
                <a:lnTo>
                  <a:pt x="3221" y="2160"/>
                </a:lnTo>
                <a:lnTo>
                  <a:pt x="3219" y="2134"/>
                </a:lnTo>
                <a:lnTo>
                  <a:pt x="3217" y="2109"/>
                </a:lnTo>
                <a:lnTo>
                  <a:pt x="3214" y="2083"/>
                </a:lnTo>
                <a:lnTo>
                  <a:pt x="3211" y="2058"/>
                </a:lnTo>
                <a:lnTo>
                  <a:pt x="3202" y="2009"/>
                </a:lnTo>
                <a:lnTo>
                  <a:pt x="3190" y="1960"/>
                </a:lnTo>
                <a:lnTo>
                  <a:pt x="3177" y="1911"/>
                </a:lnTo>
                <a:lnTo>
                  <a:pt x="3161" y="1864"/>
                </a:lnTo>
                <a:lnTo>
                  <a:pt x="3142" y="1818"/>
                </a:lnTo>
                <a:lnTo>
                  <a:pt x="3122" y="1774"/>
                </a:lnTo>
                <a:lnTo>
                  <a:pt x="3100" y="1730"/>
                </a:lnTo>
                <a:lnTo>
                  <a:pt x="3075" y="1687"/>
                </a:lnTo>
                <a:lnTo>
                  <a:pt x="3050" y="1647"/>
                </a:lnTo>
                <a:lnTo>
                  <a:pt x="3021" y="1607"/>
                </a:lnTo>
                <a:lnTo>
                  <a:pt x="2991" y="1569"/>
                </a:lnTo>
                <a:lnTo>
                  <a:pt x="2959" y="1532"/>
                </a:lnTo>
                <a:lnTo>
                  <a:pt x="2926" y="1497"/>
                </a:lnTo>
                <a:lnTo>
                  <a:pt x="2891" y="1464"/>
                </a:lnTo>
                <a:lnTo>
                  <a:pt x="2854" y="1432"/>
                </a:lnTo>
                <a:lnTo>
                  <a:pt x="2816" y="1402"/>
                </a:lnTo>
                <a:lnTo>
                  <a:pt x="2776" y="1373"/>
                </a:lnTo>
                <a:lnTo>
                  <a:pt x="2735" y="1347"/>
                </a:lnTo>
                <a:lnTo>
                  <a:pt x="2693" y="1323"/>
                </a:lnTo>
                <a:lnTo>
                  <a:pt x="2650" y="1301"/>
                </a:lnTo>
                <a:lnTo>
                  <a:pt x="2605" y="1281"/>
                </a:lnTo>
                <a:lnTo>
                  <a:pt x="2558" y="1263"/>
                </a:lnTo>
                <a:lnTo>
                  <a:pt x="2511" y="1247"/>
                </a:lnTo>
                <a:lnTo>
                  <a:pt x="2463" y="1233"/>
                </a:lnTo>
                <a:lnTo>
                  <a:pt x="2415" y="1221"/>
                </a:lnTo>
                <a:lnTo>
                  <a:pt x="2365" y="1213"/>
                </a:lnTo>
                <a:lnTo>
                  <a:pt x="2340" y="1209"/>
                </a:lnTo>
                <a:lnTo>
                  <a:pt x="2314" y="1206"/>
                </a:lnTo>
                <a:lnTo>
                  <a:pt x="2289" y="1204"/>
                </a:lnTo>
                <a:lnTo>
                  <a:pt x="2263" y="1202"/>
                </a:lnTo>
                <a:lnTo>
                  <a:pt x="2237" y="1201"/>
                </a:lnTo>
                <a:lnTo>
                  <a:pt x="2211" y="1201"/>
                </a:lnTo>
                <a:close/>
                <a:moveTo>
                  <a:pt x="2706" y="1717"/>
                </a:moveTo>
                <a:lnTo>
                  <a:pt x="2706" y="1717"/>
                </a:lnTo>
                <a:lnTo>
                  <a:pt x="2682" y="1694"/>
                </a:lnTo>
                <a:lnTo>
                  <a:pt x="2656" y="1672"/>
                </a:lnTo>
                <a:lnTo>
                  <a:pt x="2630" y="1651"/>
                </a:lnTo>
                <a:lnTo>
                  <a:pt x="2602" y="1632"/>
                </a:lnTo>
                <a:lnTo>
                  <a:pt x="2574" y="1614"/>
                </a:lnTo>
                <a:lnTo>
                  <a:pt x="2544" y="1597"/>
                </a:lnTo>
                <a:lnTo>
                  <a:pt x="2515" y="1581"/>
                </a:lnTo>
                <a:lnTo>
                  <a:pt x="2484" y="1567"/>
                </a:lnTo>
                <a:lnTo>
                  <a:pt x="2452" y="1554"/>
                </a:lnTo>
                <a:lnTo>
                  <a:pt x="2419" y="1544"/>
                </a:lnTo>
                <a:lnTo>
                  <a:pt x="2386" y="1534"/>
                </a:lnTo>
                <a:lnTo>
                  <a:pt x="2352" y="1527"/>
                </a:lnTo>
                <a:lnTo>
                  <a:pt x="2318" y="1520"/>
                </a:lnTo>
                <a:lnTo>
                  <a:pt x="2283" y="1516"/>
                </a:lnTo>
                <a:lnTo>
                  <a:pt x="2247" y="1513"/>
                </a:lnTo>
                <a:lnTo>
                  <a:pt x="2211" y="1513"/>
                </a:lnTo>
                <a:lnTo>
                  <a:pt x="2175" y="1513"/>
                </a:lnTo>
                <a:lnTo>
                  <a:pt x="2140" y="1516"/>
                </a:lnTo>
                <a:lnTo>
                  <a:pt x="2105" y="1520"/>
                </a:lnTo>
                <a:lnTo>
                  <a:pt x="2070" y="1527"/>
                </a:lnTo>
                <a:lnTo>
                  <a:pt x="2036" y="1534"/>
                </a:lnTo>
                <a:lnTo>
                  <a:pt x="2003" y="1544"/>
                </a:lnTo>
                <a:lnTo>
                  <a:pt x="1971" y="1554"/>
                </a:lnTo>
                <a:lnTo>
                  <a:pt x="1939" y="1567"/>
                </a:lnTo>
                <a:lnTo>
                  <a:pt x="1908" y="1581"/>
                </a:lnTo>
                <a:lnTo>
                  <a:pt x="1877" y="1597"/>
                </a:lnTo>
                <a:lnTo>
                  <a:pt x="1848" y="1614"/>
                </a:lnTo>
                <a:lnTo>
                  <a:pt x="1820" y="1632"/>
                </a:lnTo>
                <a:lnTo>
                  <a:pt x="1792" y="1651"/>
                </a:lnTo>
                <a:lnTo>
                  <a:pt x="1766" y="1672"/>
                </a:lnTo>
                <a:lnTo>
                  <a:pt x="1741" y="1694"/>
                </a:lnTo>
                <a:lnTo>
                  <a:pt x="1716" y="1717"/>
                </a:lnTo>
                <a:lnTo>
                  <a:pt x="1693" y="1742"/>
                </a:lnTo>
                <a:lnTo>
                  <a:pt x="1671" y="1767"/>
                </a:lnTo>
                <a:lnTo>
                  <a:pt x="1650" y="1794"/>
                </a:lnTo>
                <a:lnTo>
                  <a:pt x="1631" y="1820"/>
                </a:lnTo>
                <a:lnTo>
                  <a:pt x="1613" y="1849"/>
                </a:lnTo>
                <a:lnTo>
                  <a:pt x="1596" y="1879"/>
                </a:lnTo>
                <a:lnTo>
                  <a:pt x="1580" y="1909"/>
                </a:lnTo>
                <a:lnTo>
                  <a:pt x="1566" y="1940"/>
                </a:lnTo>
                <a:lnTo>
                  <a:pt x="1554" y="1971"/>
                </a:lnTo>
                <a:lnTo>
                  <a:pt x="1543" y="2003"/>
                </a:lnTo>
                <a:lnTo>
                  <a:pt x="1533" y="2037"/>
                </a:lnTo>
                <a:lnTo>
                  <a:pt x="1526" y="2070"/>
                </a:lnTo>
                <a:lnTo>
                  <a:pt x="1520" y="2106"/>
                </a:lnTo>
                <a:lnTo>
                  <a:pt x="1515" y="2141"/>
                </a:lnTo>
                <a:lnTo>
                  <a:pt x="1512" y="2176"/>
                </a:lnTo>
                <a:lnTo>
                  <a:pt x="1511" y="2212"/>
                </a:lnTo>
                <a:lnTo>
                  <a:pt x="1512" y="2248"/>
                </a:lnTo>
                <a:lnTo>
                  <a:pt x="1515" y="2283"/>
                </a:lnTo>
                <a:lnTo>
                  <a:pt x="1520" y="2318"/>
                </a:lnTo>
                <a:lnTo>
                  <a:pt x="1526" y="2353"/>
                </a:lnTo>
                <a:lnTo>
                  <a:pt x="1533" y="2387"/>
                </a:lnTo>
                <a:lnTo>
                  <a:pt x="1543" y="2420"/>
                </a:lnTo>
                <a:lnTo>
                  <a:pt x="1554" y="2453"/>
                </a:lnTo>
                <a:lnTo>
                  <a:pt x="1566" y="2485"/>
                </a:lnTo>
                <a:lnTo>
                  <a:pt x="1580" y="2515"/>
                </a:lnTo>
                <a:lnTo>
                  <a:pt x="1596" y="2545"/>
                </a:lnTo>
                <a:lnTo>
                  <a:pt x="1613" y="2575"/>
                </a:lnTo>
                <a:lnTo>
                  <a:pt x="1631" y="2604"/>
                </a:lnTo>
                <a:lnTo>
                  <a:pt x="1650" y="2630"/>
                </a:lnTo>
                <a:lnTo>
                  <a:pt x="1671" y="2657"/>
                </a:lnTo>
                <a:lnTo>
                  <a:pt x="1693" y="2682"/>
                </a:lnTo>
                <a:lnTo>
                  <a:pt x="1716" y="2707"/>
                </a:lnTo>
                <a:lnTo>
                  <a:pt x="1741" y="2730"/>
                </a:lnTo>
                <a:lnTo>
                  <a:pt x="1766" y="2752"/>
                </a:lnTo>
                <a:lnTo>
                  <a:pt x="1792" y="2773"/>
                </a:lnTo>
                <a:lnTo>
                  <a:pt x="1820" y="2792"/>
                </a:lnTo>
                <a:lnTo>
                  <a:pt x="1848" y="2810"/>
                </a:lnTo>
                <a:lnTo>
                  <a:pt x="1877" y="2827"/>
                </a:lnTo>
                <a:lnTo>
                  <a:pt x="1908" y="2843"/>
                </a:lnTo>
                <a:lnTo>
                  <a:pt x="1939" y="2857"/>
                </a:lnTo>
                <a:lnTo>
                  <a:pt x="1971" y="2870"/>
                </a:lnTo>
                <a:lnTo>
                  <a:pt x="2003" y="2880"/>
                </a:lnTo>
                <a:lnTo>
                  <a:pt x="2036" y="2890"/>
                </a:lnTo>
                <a:lnTo>
                  <a:pt x="2070" y="2897"/>
                </a:lnTo>
                <a:lnTo>
                  <a:pt x="2105" y="2904"/>
                </a:lnTo>
                <a:lnTo>
                  <a:pt x="2140" y="2908"/>
                </a:lnTo>
                <a:lnTo>
                  <a:pt x="2175" y="2911"/>
                </a:lnTo>
                <a:lnTo>
                  <a:pt x="2211" y="2911"/>
                </a:lnTo>
                <a:lnTo>
                  <a:pt x="2247" y="2911"/>
                </a:lnTo>
                <a:lnTo>
                  <a:pt x="2283" y="2908"/>
                </a:lnTo>
                <a:lnTo>
                  <a:pt x="2318" y="2904"/>
                </a:lnTo>
                <a:lnTo>
                  <a:pt x="2352" y="2897"/>
                </a:lnTo>
                <a:lnTo>
                  <a:pt x="2386" y="2890"/>
                </a:lnTo>
                <a:lnTo>
                  <a:pt x="2419" y="2880"/>
                </a:lnTo>
                <a:lnTo>
                  <a:pt x="2452" y="2870"/>
                </a:lnTo>
                <a:lnTo>
                  <a:pt x="2484" y="2857"/>
                </a:lnTo>
                <a:lnTo>
                  <a:pt x="2515" y="2843"/>
                </a:lnTo>
                <a:lnTo>
                  <a:pt x="2544" y="2827"/>
                </a:lnTo>
                <a:lnTo>
                  <a:pt x="2574" y="2810"/>
                </a:lnTo>
                <a:lnTo>
                  <a:pt x="2602" y="2792"/>
                </a:lnTo>
                <a:lnTo>
                  <a:pt x="2630" y="2773"/>
                </a:lnTo>
                <a:lnTo>
                  <a:pt x="2656" y="2752"/>
                </a:lnTo>
                <a:lnTo>
                  <a:pt x="2682" y="2730"/>
                </a:lnTo>
                <a:lnTo>
                  <a:pt x="2706" y="2707"/>
                </a:lnTo>
                <a:lnTo>
                  <a:pt x="2728" y="2682"/>
                </a:lnTo>
                <a:lnTo>
                  <a:pt x="2751" y="2657"/>
                </a:lnTo>
                <a:lnTo>
                  <a:pt x="2772" y="2630"/>
                </a:lnTo>
                <a:lnTo>
                  <a:pt x="2791" y="2604"/>
                </a:lnTo>
                <a:lnTo>
                  <a:pt x="2809" y="2575"/>
                </a:lnTo>
                <a:lnTo>
                  <a:pt x="2826" y="2545"/>
                </a:lnTo>
                <a:lnTo>
                  <a:pt x="2841" y="2515"/>
                </a:lnTo>
                <a:lnTo>
                  <a:pt x="2856" y="2485"/>
                </a:lnTo>
                <a:lnTo>
                  <a:pt x="2868" y="2453"/>
                </a:lnTo>
                <a:lnTo>
                  <a:pt x="2880" y="2420"/>
                </a:lnTo>
                <a:lnTo>
                  <a:pt x="2888" y="2387"/>
                </a:lnTo>
                <a:lnTo>
                  <a:pt x="2897" y="2353"/>
                </a:lnTo>
                <a:lnTo>
                  <a:pt x="2903" y="2318"/>
                </a:lnTo>
                <a:lnTo>
                  <a:pt x="2907" y="2283"/>
                </a:lnTo>
                <a:lnTo>
                  <a:pt x="2909" y="2248"/>
                </a:lnTo>
                <a:lnTo>
                  <a:pt x="2910" y="2212"/>
                </a:lnTo>
                <a:lnTo>
                  <a:pt x="2909" y="2176"/>
                </a:lnTo>
                <a:lnTo>
                  <a:pt x="2907" y="2141"/>
                </a:lnTo>
                <a:lnTo>
                  <a:pt x="2903" y="2106"/>
                </a:lnTo>
                <a:lnTo>
                  <a:pt x="2897" y="2070"/>
                </a:lnTo>
                <a:lnTo>
                  <a:pt x="2888" y="2037"/>
                </a:lnTo>
                <a:lnTo>
                  <a:pt x="2880" y="2003"/>
                </a:lnTo>
                <a:lnTo>
                  <a:pt x="2868" y="1971"/>
                </a:lnTo>
                <a:lnTo>
                  <a:pt x="2856" y="1940"/>
                </a:lnTo>
                <a:lnTo>
                  <a:pt x="2841" y="1909"/>
                </a:lnTo>
                <a:lnTo>
                  <a:pt x="2826" y="1879"/>
                </a:lnTo>
                <a:lnTo>
                  <a:pt x="2809" y="1849"/>
                </a:lnTo>
                <a:lnTo>
                  <a:pt x="2791" y="1820"/>
                </a:lnTo>
                <a:lnTo>
                  <a:pt x="2772" y="1794"/>
                </a:lnTo>
                <a:lnTo>
                  <a:pt x="2751" y="1767"/>
                </a:lnTo>
                <a:lnTo>
                  <a:pt x="2728" y="1742"/>
                </a:lnTo>
                <a:lnTo>
                  <a:pt x="2706" y="1717"/>
                </a:lnTo>
                <a:close/>
                <a:moveTo>
                  <a:pt x="3187" y="1235"/>
                </a:moveTo>
                <a:lnTo>
                  <a:pt x="3187" y="1235"/>
                </a:lnTo>
                <a:lnTo>
                  <a:pt x="3164" y="1213"/>
                </a:lnTo>
                <a:lnTo>
                  <a:pt x="3139" y="1189"/>
                </a:lnTo>
                <a:lnTo>
                  <a:pt x="3115" y="1168"/>
                </a:lnTo>
                <a:lnTo>
                  <a:pt x="3089" y="1147"/>
                </a:lnTo>
                <a:lnTo>
                  <a:pt x="3064" y="1125"/>
                </a:lnTo>
                <a:lnTo>
                  <a:pt x="3037" y="1105"/>
                </a:lnTo>
                <a:lnTo>
                  <a:pt x="3011" y="1086"/>
                </a:lnTo>
                <a:lnTo>
                  <a:pt x="2983" y="1067"/>
                </a:lnTo>
                <a:lnTo>
                  <a:pt x="2955" y="1049"/>
                </a:lnTo>
                <a:lnTo>
                  <a:pt x="2927" y="1031"/>
                </a:lnTo>
                <a:lnTo>
                  <a:pt x="2899" y="1014"/>
                </a:lnTo>
                <a:lnTo>
                  <a:pt x="2869" y="998"/>
                </a:lnTo>
                <a:lnTo>
                  <a:pt x="2840" y="982"/>
                </a:lnTo>
                <a:lnTo>
                  <a:pt x="2809" y="967"/>
                </a:lnTo>
                <a:lnTo>
                  <a:pt x="2780" y="953"/>
                </a:lnTo>
                <a:lnTo>
                  <a:pt x="2749" y="939"/>
                </a:lnTo>
                <a:lnTo>
                  <a:pt x="2718" y="926"/>
                </a:lnTo>
                <a:lnTo>
                  <a:pt x="2686" y="915"/>
                </a:lnTo>
                <a:lnTo>
                  <a:pt x="2654" y="904"/>
                </a:lnTo>
                <a:lnTo>
                  <a:pt x="2622" y="893"/>
                </a:lnTo>
                <a:lnTo>
                  <a:pt x="2589" y="884"/>
                </a:lnTo>
                <a:lnTo>
                  <a:pt x="2556" y="874"/>
                </a:lnTo>
                <a:lnTo>
                  <a:pt x="2523" y="867"/>
                </a:lnTo>
                <a:lnTo>
                  <a:pt x="2489" y="859"/>
                </a:lnTo>
                <a:lnTo>
                  <a:pt x="2455" y="853"/>
                </a:lnTo>
                <a:lnTo>
                  <a:pt x="2421" y="846"/>
                </a:lnTo>
                <a:lnTo>
                  <a:pt x="2387" y="842"/>
                </a:lnTo>
                <a:lnTo>
                  <a:pt x="2352" y="838"/>
                </a:lnTo>
                <a:lnTo>
                  <a:pt x="2318" y="835"/>
                </a:lnTo>
                <a:lnTo>
                  <a:pt x="2283" y="833"/>
                </a:lnTo>
                <a:lnTo>
                  <a:pt x="2246" y="832"/>
                </a:lnTo>
                <a:lnTo>
                  <a:pt x="2211" y="831"/>
                </a:lnTo>
                <a:lnTo>
                  <a:pt x="2175" y="832"/>
                </a:lnTo>
                <a:lnTo>
                  <a:pt x="2140" y="833"/>
                </a:lnTo>
                <a:lnTo>
                  <a:pt x="2105" y="835"/>
                </a:lnTo>
                <a:lnTo>
                  <a:pt x="2070" y="838"/>
                </a:lnTo>
                <a:lnTo>
                  <a:pt x="2035" y="842"/>
                </a:lnTo>
                <a:lnTo>
                  <a:pt x="2001" y="846"/>
                </a:lnTo>
                <a:lnTo>
                  <a:pt x="1966" y="853"/>
                </a:lnTo>
                <a:lnTo>
                  <a:pt x="1932" y="859"/>
                </a:lnTo>
                <a:lnTo>
                  <a:pt x="1899" y="867"/>
                </a:lnTo>
                <a:lnTo>
                  <a:pt x="1865" y="874"/>
                </a:lnTo>
                <a:lnTo>
                  <a:pt x="1832" y="884"/>
                </a:lnTo>
                <a:lnTo>
                  <a:pt x="1800" y="893"/>
                </a:lnTo>
                <a:lnTo>
                  <a:pt x="1769" y="904"/>
                </a:lnTo>
                <a:lnTo>
                  <a:pt x="1737" y="915"/>
                </a:lnTo>
                <a:lnTo>
                  <a:pt x="1705" y="926"/>
                </a:lnTo>
                <a:lnTo>
                  <a:pt x="1674" y="939"/>
                </a:lnTo>
                <a:lnTo>
                  <a:pt x="1643" y="953"/>
                </a:lnTo>
                <a:lnTo>
                  <a:pt x="1612" y="967"/>
                </a:lnTo>
                <a:lnTo>
                  <a:pt x="1582" y="982"/>
                </a:lnTo>
                <a:lnTo>
                  <a:pt x="1552" y="998"/>
                </a:lnTo>
                <a:lnTo>
                  <a:pt x="1524" y="1014"/>
                </a:lnTo>
                <a:lnTo>
                  <a:pt x="1495" y="1031"/>
                </a:lnTo>
                <a:lnTo>
                  <a:pt x="1466" y="1049"/>
                </a:lnTo>
                <a:lnTo>
                  <a:pt x="1439" y="1067"/>
                </a:lnTo>
                <a:lnTo>
                  <a:pt x="1411" y="1086"/>
                </a:lnTo>
                <a:lnTo>
                  <a:pt x="1384" y="1105"/>
                </a:lnTo>
                <a:lnTo>
                  <a:pt x="1359" y="1125"/>
                </a:lnTo>
                <a:lnTo>
                  <a:pt x="1332" y="1147"/>
                </a:lnTo>
                <a:lnTo>
                  <a:pt x="1307" y="1168"/>
                </a:lnTo>
                <a:lnTo>
                  <a:pt x="1282" y="1189"/>
                </a:lnTo>
                <a:lnTo>
                  <a:pt x="1258" y="1213"/>
                </a:lnTo>
                <a:lnTo>
                  <a:pt x="1234" y="1235"/>
                </a:lnTo>
                <a:lnTo>
                  <a:pt x="1211" y="1259"/>
                </a:lnTo>
                <a:lnTo>
                  <a:pt x="1189" y="1283"/>
                </a:lnTo>
                <a:lnTo>
                  <a:pt x="1167" y="1308"/>
                </a:lnTo>
                <a:lnTo>
                  <a:pt x="1145" y="1334"/>
                </a:lnTo>
                <a:lnTo>
                  <a:pt x="1125" y="1359"/>
                </a:lnTo>
                <a:lnTo>
                  <a:pt x="1104" y="1386"/>
                </a:lnTo>
                <a:lnTo>
                  <a:pt x="1084" y="1413"/>
                </a:lnTo>
                <a:lnTo>
                  <a:pt x="1066" y="1439"/>
                </a:lnTo>
                <a:lnTo>
                  <a:pt x="1048" y="1468"/>
                </a:lnTo>
                <a:lnTo>
                  <a:pt x="1030" y="1496"/>
                </a:lnTo>
                <a:lnTo>
                  <a:pt x="1013" y="1524"/>
                </a:lnTo>
                <a:lnTo>
                  <a:pt x="997" y="1553"/>
                </a:lnTo>
                <a:lnTo>
                  <a:pt x="981" y="1583"/>
                </a:lnTo>
                <a:lnTo>
                  <a:pt x="966" y="1613"/>
                </a:lnTo>
                <a:lnTo>
                  <a:pt x="952" y="1644"/>
                </a:lnTo>
                <a:lnTo>
                  <a:pt x="938" y="1675"/>
                </a:lnTo>
                <a:lnTo>
                  <a:pt x="926" y="1705"/>
                </a:lnTo>
                <a:lnTo>
                  <a:pt x="914" y="1737"/>
                </a:lnTo>
                <a:lnTo>
                  <a:pt x="902" y="1769"/>
                </a:lnTo>
                <a:lnTo>
                  <a:pt x="892" y="1801"/>
                </a:lnTo>
                <a:lnTo>
                  <a:pt x="882" y="1834"/>
                </a:lnTo>
                <a:lnTo>
                  <a:pt x="874" y="1867"/>
                </a:lnTo>
                <a:lnTo>
                  <a:pt x="865" y="1900"/>
                </a:lnTo>
                <a:lnTo>
                  <a:pt x="859" y="1933"/>
                </a:lnTo>
                <a:lnTo>
                  <a:pt x="851" y="1967"/>
                </a:lnTo>
                <a:lnTo>
                  <a:pt x="846" y="2001"/>
                </a:lnTo>
                <a:lnTo>
                  <a:pt x="842" y="2036"/>
                </a:lnTo>
                <a:lnTo>
                  <a:pt x="837" y="2070"/>
                </a:lnTo>
                <a:lnTo>
                  <a:pt x="834" y="2106"/>
                </a:lnTo>
                <a:lnTo>
                  <a:pt x="832" y="2141"/>
                </a:lnTo>
                <a:lnTo>
                  <a:pt x="831" y="2176"/>
                </a:lnTo>
                <a:lnTo>
                  <a:pt x="830" y="2212"/>
                </a:lnTo>
                <a:lnTo>
                  <a:pt x="831" y="2247"/>
                </a:lnTo>
                <a:lnTo>
                  <a:pt x="832" y="2283"/>
                </a:lnTo>
                <a:lnTo>
                  <a:pt x="834" y="2318"/>
                </a:lnTo>
                <a:lnTo>
                  <a:pt x="837" y="2354"/>
                </a:lnTo>
                <a:lnTo>
                  <a:pt x="842" y="2388"/>
                </a:lnTo>
                <a:lnTo>
                  <a:pt x="846" y="2423"/>
                </a:lnTo>
                <a:lnTo>
                  <a:pt x="851" y="2457"/>
                </a:lnTo>
                <a:lnTo>
                  <a:pt x="859" y="2491"/>
                </a:lnTo>
                <a:lnTo>
                  <a:pt x="865" y="2524"/>
                </a:lnTo>
                <a:lnTo>
                  <a:pt x="874" y="2557"/>
                </a:lnTo>
                <a:lnTo>
                  <a:pt x="882" y="2590"/>
                </a:lnTo>
                <a:lnTo>
                  <a:pt x="892" y="2623"/>
                </a:lnTo>
                <a:lnTo>
                  <a:pt x="902" y="2655"/>
                </a:lnTo>
                <a:lnTo>
                  <a:pt x="914" y="2687"/>
                </a:lnTo>
                <a:lnTo>
                  <a:pt x="926" y="2719"/>
                </a:lnTo>
                <a:lnTo>
                  <a:pt x="938" y="2750"/>
                </a:lnTo>
                <a:lnTo>
                  <a:pt x="952" y="2780"/>
                </a:lnTo>
                <a:lnTo>
                  <a:pt x="966" y="2811"/>
                </a:lnTo>
                <a:lnTo>
                  <a:pt x="981" y="2841"/>
                </a:lnTo>
                <a:lnTo>
                  <a:pt x="997" y="2871"/>
                </a:lnTo>
                <a:lnTo>
                  <a:pt x="1013" y="2900"/>
                </a:lnTo>
                <a:lnTo>
                  <a:pt x="1030" y="2928"/>
                </a:lnTo>
                <a:lnTo>
                  <a:pt x="1048" y="2956"/>
                </a:lnTo>
                <a:lnTo>
                  <a:pt x="1066" y="2985"/>
                </a:lnTo>
                <a:lnTo>
                  <a:pt x="1084" y="3011"/>
                </a:lnTo>
                <a:lnTo>
                  <a:pt x="1104" y="3038"/>
                </a:lnTo>
                <a:lnTo>
                  <a:pt x="1125" y="3065"/>
                </a:lnTo>
                <a:lnTo>
                  <a:pt x="1145" y="3090"/>
                </a:lnTo>
                <a:lnTo>
                  <a:pt x="1167" y="3116"/>
                </a:lnTo>
                <a:lnTo>
                  <a:pt x="1189" y="3141"/>
                </a:lnTo>
                <a:lnTo>
                  <a:pt x="1211" y="3165"/>
                </a:lnTo>
                <a:lnTo>
                  <a:pt x="1234" y="3189"/>
                </a:lnTo>
                <a:lnTo>
                  <a:pt x="1258" y="3211"/>
                </a:lnTo>
                <a:lnTo>
                  <a:pt x="1282" y="3235"/>
                </a:lnTo>
                <a:lnTo>
                  <a:pt x="1307" y="3256"/>
                </a:lnTo>
                <a:lnTo>
                  <a:pt x="1332" y="3277"/>
                </a:lnTo>
                <a:lnTo>
                  <a:pt x="1359" y="3299"/>
                </a:lnTo>
                <a:lnTo>
                  <a:pt x="1384" y="3319"/>
                </a:lnTo>
                <a:lnTo>
                  <a:pt x="1411" y="3338"/>
                </a:lnTo>
                <a:lnTo>
                  <a:pt x="1439" y="3357"/>
                </a:lnTo>
                <a:lnTo>
                  <a:pt x="1466" y="3375"/>
                </a:lnTo>
                <a:lnTo>
                  <a:pt x="1495" y="3393"/>
                </a:lnTo>
                <a:lnTo>
                  <a:pt x="1524" y="3410"/>
                </a:lnTo>
                <a:lnTo>
                  <a:pt x="1552" y="3426"/>
                </a:lnTo>
                <a:lnTo>
                  <a:pt x="1582" y="3442"/>
                </a:lnTo>
                <a:lnTo>
                  <a:pt x="1612" y="3457"/>
                </a:lnTo>
                <a:lnTo>
                  <a:pt x="1643" y="3471"/>
                </a:lnTo>
                <a:lnTo>
                  <a:pt x="1674" y="3485"/>
                </a:lnTo>
                <a:lnTo>
                  <a:pt x="1705" y="3498"/>
                </a:lnTo>
                <a:lnTo>
                  <a:pt x="1737" y="3509"/>
                </a:lnTo>
                <a:lnTo>
                  <a:pt x="1769" y="3520"/>
                </a:lnTo>
                <a:lnTo>
                  <a:pt x="1800" y="3531"/>
                </a:lnTo>
                <a:lnTo>
                  <a:pt x="1832" y="3540"/>
                </a:lnTo>
                <a:lnTo>
                  <a:pt x="1865" y="3550"/>
                </a:lnTo>
                <a:lnTo>
                  <a:pt x="1899" y="3557"/>
                </a:lnTo>
                <a:lnTo>
                  <a:pt x="1932" y="3565"/>
                </a:lnTo>
                <a:lnTo>
                  <a:pt x="1966" y="3571"/>
                </a:lnTo>
                <a:lnTo>
                  <a:pt x="2001" y="3578"/>
                </a:lnTo>
                <a:lnTo>
                  <a:pt x="2035" y="3582"/>
                </a:lnTo>
                <a:lnTo>
                  <a:pt x="2070" y="3586"/>
                </a:lnTo>
                <a:lnTo>
                  <a:pt x="2105" y="3589"/>
                </a:lnTo>
                <a:lnTo>
                  <a:pt x="2140" y="3591"/>
                </a:lnTo>
                <a:lnTo>
                  <a:pt x="2175" y="3592"/>
                </a:lnTo>
                <a:lnTo>
                  <a:pt x="2211" y="3594"/>
                </a:lnTo>
                <a:lnTo>
                  <a:pt x="2246" y="3592"/>
                </a:lnTo>
                <a:lnTo>
                  <a:pt x="2283" y="3591"/>
                </a:lnTo>
                <a:lnTo>
                  <a:pt x="2318" y="3589"/>
                </a:lnTo>
                <a:lnTo>
                  <a:pt x="2352" y="3586"/>
                </a:lnTo>
                <a:lnTo>
                  <a:pt x="2387" y="3582"/>
                </a:lnTo>
                <a:lnTo>
                  <a:pt x="2421" y="3578"/>
                </a:lnTo>
                <a:lnTo>
                  <a:pt x="2455" y="3571"/>
                </a:lnTo>
                <a:lnTo>
                  <a:pt x="2489" y="3565"/>
                </a:lnTo>
                <a:lnTo>
                  <a:pt x="2523" y="3557"/>
                </a:lnTo>
                <a:lnTo>
                  <a:pt x="2556" y="3550"/>
                </a:lnTo>
                <a:lnTo>
                  <a:pt x="2589" y="3540"/>
                </a:lnTo>
                <a:lnTo>
                  <a:pt x="2622" y="3531"/>
                </a:lnTo>
                <a:lnTo>
                  <a:pt x="2654" y="3520"/>
                </a:lnTo>
                <a:lnTo>
                  <a:pt x="2686" y="3509"/>
                </a:lnTo>
                <a:lnTo>
                  <a:pt x="2718" y="3498"/>
                </a:lnTo>
                <a:lnTo>
                  <a:pt x="2749" y="3485"/>
                </a:lnTo>
                <a:lnTo>
                  <a:pt x="2780" y="3471"/>
                </a:lnTo>
                <a:lnTo>
                  <a:pt x="2809" y="3457"/>
                </a:lnTo>
                <a:lnTo>
                  <a:pt x="2840" y="3442"/>
                </a:lnTo>
                <a:lnTo>
                  <a:pt x="2869" y="3426"/>
                </a:lnTo>
                <a:lnTo>
                  <a:pt x="2899" y="3410"/>
                </a:lnTo>
                <a:lnTo>
                  <a:pt x="2927" y="3393"/>
                </a:lnTo>
                <a:lnTo>
                  <a:pt x="2955" y="3375"/>
                </a:lnTo>
                <a:lnTo>
                  <a:pt x="2983" y="3357"/>
                </a:lnTo>
                <a:lnTo>
                  <a:pt x="3011" y="3338"/>
                </a:lnTo>
                <a:lnTo>
                  <a:pt x="3037" y="3319"/>
                </a:lnTo>
                <a:lnTo>
                  <a:pt x="3064" y="3299"/>
                </a:lnTo>
                <a:lnTo>
                  <a:pt x="3089" y="3277"/>
                </a:lnTo>
                <a:lnTo>
                  <a:pt x="3115" y="3256"/>
                </a:lnTo>
                <a:lnTo>
                  <a:pt x="3139" y="3235"/>
                </a:lnTo>
                <a:lnTo>
                  <a:pt x="3164" y="3211"/>
                </a:lnTo>
                <a:lnTo>
                  <a:pt x="3187" y="3189"/>
                </a:lnTo>
                <a:lnTo>
                  <a:pt x="3211" y="3165"/>
                </a:lnTo>
                <a:lnTo>
                  <a:pt x="3233" y="3141"/>
                </a:lnTo>
                <a:lnTo>
                  <a:pt x="3255" y="3116"/>
                </a:lnTo>
                <a:lnTo>
                  <a:pt x="3277" y="3090"/>
                </a:lnTo>
                <a:lnTo>
                  <a:pt x="3298" y="3065"/>
                </a:lnTo>
                <a:lnTo>
                  <a:pt x="3318" y="3038"/>
                </a:lnTo>
                <a:lnTo>
                  <a:pt x="3337" y="3011"/>
                </a:lnTo>
                <a:lnTo>
                  <a:pt x="3356" y="2985"/>
                </a:lnTo>
                <a:lnTo>
                  <a:pt x="3374" y="2956"/>
                </a:lnTo>
                <a:lnTo>
                  <a:pt x="3393" y="2928"/>
                </a:lnTo>
                <a:lnTo>
                  <a:pt x="3409" y="2900"/>
                </a:lnTo>
                <a:lnTo>
                  <a:pt x="3426" y="2871"/>
                </a:lnTo>
                <a:lnTo>
                  <a:pt x="3440" y="2841"/>
                </a:lnTo>
                <a:lnTo>
                  <a:pt x="3455" y="2811"/>
                </a:lnTo>
                <a:lnTo>
                  <a:pt x="3470" y="2780"/>
                </a:lnTo>
                <a:lnTo>
                  <a:pt x="3483" y="2750"/>
                </a:lnTo>
                <a:lnTo>
                  <a:pt x="3496" y="2719"/>
                </a:lnTo>
                <a:lnTo>
                  <a:pt x="3509" y="2687"/>
                </a:lnTo>
                <a:lnTo>
                  <a:pt x="3519" y="2655"/>
                </a:lnTo>
                <a:lnTo>
                  <a:pt x="3530" y="2623"/>
                </a:lnTo>
                <a:lnTo>
                  <a:pt x="3539" y="2590"/>
                </a:lnTo>
                <a:lnTo>
                  <a:pt x="3549" y="2557"/>
                </a:lnTo>
                <a:lnTo>
                  <a:pt x="3556" y="2524"/>
                </a:lnTo>
                <a:lnTo>
                  <a:pt x="3564" y="2491"/>
                </a:lnTo>
                <a:lnTo>
                  <a:pt x="3570" y="2457"/>
                </a:lnTo>
                <a:lnTo>
                  <a:pt x="3576" y="2423"/>
                </a:lnTo>
                <a:lnTo>
                  <a:pt x="3581" y="2388"/>
                </a:lnTo>
                <a:lnTo>
                  <a:pt x="3585" y="2354"/>
                </a:lnTo>
                <a:lnTo>
                  <a:pt x="3588" y="2318"/>
                </a:lnTo>
                <a:lnTo>
                  <a:pt x="3591" y="2283"/>
                </a:lnTo>
                <a:lnTo>
                  <a:pt x="3592" y="2247"/>
                </a:lnTo>
                <a:lnTo>
                  <a:pt x="3592" y="2212"/>
                </a:lnTo>
                <a:lnTo>
                  <a:pt x="3592" y="2176"/>
                </a:lnTo>
                <a:lnTo>
                  <a:pt x="3591" y="2141"/>
                </a:lnTo>
                <a:lnTo>
                  <a:pt x="3588" y="2106"/>
                </a:lnTo>
                <a:lnTo>
                  <a:pt x="3585" y="2070"/>
                </a:lnTo>
                <a:lnTo>
                  <a:pt x="3581" y="2036"/>
                </a:lnTo>
                <a:lnTo>
                  <a:pt x="3576" y="2001"/>
                </a:lnTo>
                <a:lnTo>
                  <a:pt x="3570" y="1967"/>
                </a:lnTo>
                <a:lnTo>
                  <a:pt x="3564" y="1933"/>
                </a:lnTo>
                <a:lnTo>
                  <a:pt x="3556" y="1900"/>
                </a:lnTo>
                <a:lnTo>
                  <a:pt x="3549" y="1867"/>
                </a:lnTo>
                <a:lnTo>
                  <a:pt x="3539" y="1834"/>
                </a:lnTo>
                <a:lnTo>
                  <a:pt x="3530" y="1801"/>
                </a:lnTo>
                <a:lnTo>
                  <a:pt x="3519" y="1769"/>
                </a:lnTo>
                <a:lnTo>
                  <a:pt x="3509" y="1737"/>
                </a:lnTo>
                <a:lnTo>
                  <a:pt x="3496" y="1705"/>
                </a:lnTo>
                <a:lnTo>
                  <a:pt x="3483" y="1675"/>
                </a:lnTo>
                <a:lnTo>
                  <a:pt x="3470" y="1644"/>
                </a:lnTo>
                <a:lnTo>
                  <a:pt x="3455" y="1613"/>
                </a:lnTo>
                <a:lnTo>
                  <a:pt x="3440" y="1583"/>
                </a:lnTo>
                <a:lnTo>
                  <a:pt x="3426" y="1553"/>
                </a:lnTo>
                <a:lnTo>
                  <a:pt x="3409" y="1524"/>
                </a:lnTo>
                <a:lnTo>
                  <a:pt x="3393" y="1496"/>
                </a:lnTo>
                <a:lnTo>
                  <a:pt x="3374" y="1468"/>
                </a:lnTo>
                <a:lnTo>
                  <a:pt x="3356" y="1439"/>
                </a:lnTo>
                <a:lnTo>
                  <a:pt x="3337" y="1413"/>
                </a:lnTo>
                <a:lnTo>
                  <a:pt x="3318" y="1386"/>
                </a:lnTo>
                <a:lnTo>
                  <a:pt x="3298" y="1359"/>
                </a:lnTo>
                <a:lnTo>
                  <a:pt x="3277" y="1334"/>
                </a:lnTo>
                <a:lnTo>
                  <a:pt x="3255" y="1308"/>
                </a:lnTo>
                <a:lnTo>
                  <a:pt x="3233" y="1283"/>
                </a:lnTo>
                <a:lnTo>
                  <a:pt x="3211" y="1259"/>
                </a:lnTo>
                <a:lnTo>
                  <a:pt x="3187" y="1235"/>
                </a:lnTo>
                <a:close/>
              </a:path>
            </a:pathLst>
          </a:custGeom>
          <a:solidFill>
            <a:schemeClr val="bg1">
              <a:alpha val="100000"/>
            </a:schemeClr>
          </a:solidFill>
          <a:ln w="9525">
            <a:noFill/>
          </a:ln>
        </p:spPr>
        <p:txBody>
          <a:bodyPr/>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矩形 1"/>
          <p:cNvSpPr/>
          <p:nvPr/>
        </p:nvSpPr>
        <p:spPr>
          <a:xfrm>
            <a:off x="0" y="0"/>
            <a:ext cx="12192000" cy="6858000"/>
          </a:xfrm>
          <a:prstGeom prst="rect">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grpSp>
        <p:nvGrpSpPr>
          <p:cNvPr id="17410" name="组合 53"/>
          <p:cNvGrpSpPr/>
          <p:nvPr/>
        </p:nvGrpSpPr>
        <p:grpSpPr>
          <a:xfrm>
            <a:off x="6205538" y="2332038"/>
            <a:ext cx="777875" cy="776287"/>
            <a:chOff x="0" y="0"/>
            <a:chExt cx="900000" cy="900000"/>
          </a:xfrm>
        </p:grpSpPr>
        <p:sp>
          <p:nvSpPr>
            <p:cNvPr id="17432" name="矩形 15"/>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17433" name="直接连接符 16"/>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17434" name="直接连接符 17"/>
            <p:cNvSpPr/>
            <p:nvPr/>
          </p:nvSpPr>
          <p:spPr>
            <a:xfrm rot="5400000">
              <a:off x="-1" y="450000"/>
              <a:ext cx="900000" cy="1"/>
            </a:xfrm>
            <a:prstGeom prst="line">
              <a:avLst/>
            </a:prstGeom>
            <a:ln w="12700" cap="flat" cmpd="sng">
              <a:solidFill>
                <a:srgbClr val="BBD6EE"/>
              </a:solidFill>
              <a:prstDash val="dash"/>
              <a:headEnd type="none" w="med" len="med"/>
              <a:tailEnd type="none" w="med" len="med"/>
            </a:ln>
          </p:spPr>
        </p:sp>
      </p:grpSp>
      <p:grpSp>
        <p:nvGrpSpPr>
          <p:cNvPr id="17411" name="组合 57"/>
          <p:cNvGrpSpPr/>
          <p:nvPr/>
        </p:nvGrpSpPr>
        <p:grpSpPr>
          <a:xfrm>
            <a:off x="7129463" y="2332038"/>
            <a:ext cx="776287" cy="776287"/>
            <a:chOff x="0" y="0"/>
            <a:chExt cx="900000" cy="900000"/>
          </a:xfrm>
        </p:grpSpPr>
        <p:sp>
          <p:nvSpPr>
            <p:cNvPr id="17429" name="矩形 19"/>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17430" name="直接连接符 20"/>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17431" name="直接连接符 21"/>
            <p:cNvSpPr/>
            <p:nvPr/>
          </p:nvSpPr>
          <p:spPr>
            <a:xfrm rot="5400000">
              <a:off x="918" y="450000"/>
              <a:ext cx="900000" cy="1"/>
            </a:xfrm>
            <a:prstGeom prst="line">
              <a:avLst/>
            </a:prstGeom>
            <a:ln w="12700" cap="flat" cmpd="sng">
              <a:solidFill>
                <a:srgbClr val="BBD6EE"/>
              </a:solidFill>
              <a:prstDash val="dash"/>
              <a:headEnd type="none" w="med" len="med"/>
              <a:tailEnd type="none" w="med" len="med"/>
            </a:ln>
          </p:spPr>
        </p:sp>
      </p:grpSp>
      <p:grpSp>
        <p:nvGrpSpPr>
          <p:cNvPr id="17412" name="组合 61"/>
          <p:cNvGrpSpPr/>
          <p:nvPr/>
        </p:nvGrpSpPr>
        <p:grpSpPr>
          <a:xfrm>
            <a:off x="8053388" y="2332038"/>
            <a:ext cx="776287" cy="776287"/>
            <a:chOff x="0" y="0"/>
            <a:chExt cx="900000" cy="900000"/>
          </a:xfrm>
        </p:grpSpPr>
        <p:sp>
          <p:nvSpPr>
            <p:cNvPr id="17426" name="矩形 23"/>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17427" name="直接连接符 24"/>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17428" name="直接连接符 25"/>
            <p:cNvSpPr/>
            <p:nvPr/>
          </p:nvSpPr>
          <p:spPr>
            <a:xfrm rot="5400000">
              <a:off x="918" y="450000"/>
              <a:ext cx="900000" cy="1"/>
            </a:xfrm>
            <a:prstGeom prst="line">
              <a:avLst/>
            </a:prstGeom>
            <a:ln w="12700" cap="flat" cmpd="sng">
              <a:solidFill>
                <a:srgbClr val="BBD6EE"/>
              </a:solidFill>
              <a:prstDash val="dash"/>
              <a:headEnd type="none" w="med" len="med"/>
              <a:tailEnd type="none" w="med" len="med"/>
            </a:ln>
          </p:spPr>
        </p:sp>
      </p:grpSp>
      <p:grpSp>
        <p:nvGrpSpPr>
          <p:cNvPr id="17413" name="组合 65"/>
          <p:cNvGrpSpPr/>
          <p:nvPr/>
        </p:nvGrpSpPr>
        <p:grpSpPr>
          <a:xfrm>
            <a:off x="8975725" y="2332038"/>
            <a:ext cx="777875" cy="776287"/>
            <a:chOff x="0" y="0"/>
            <a:chExt cx="900000" cy="900000"/>
          </a:xfrm>
        </p:grpSpPr>
        <p:sp>
          <p:nvSpPr>
            <p:cNvPr id="17423" name="矩形 27"/>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17424" name="直接连接符 28"/>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17425" name="直接连接符 29"/>
            <p:cNvSpPr/>
            <p:nvPr/>
          </p:nvSpPr>
          <p:spPr>
            <a:xfrm rot="5400000">
              <a:off x="0" y="450000"/>
              <a:ext cx="900000" cy="1"/>
            </a:xfrm>
            <a:prstGeom prst="line">
              <a:avLst/>
            </a:prstGeom>
            <a:ln w="12700" cap="flat" cmpd="sng">
              <a:solidFill>
                <a:srgbClr val="BBD6EE"/>
              </a:solidFill>
              <a:prstDash val="dash"/>
              <a:headEnd type="none" w="med" len="med"/>
              <a:tailEnd type="none" w="med" len="med"/>
            </a:ln>
          </p:spPr>
        </p:sp>
      </p:grpSp>
      <p:sp>
        <p:nvSpPr>
          <p:cNvPr id="17414" name="文本框 30"/>
          <p:cNvSpPr/>
          <p:nvPr/>
        </p:nvSpPr>
        <p:spPr>
          <a:xfrm>
            <a:off x="6196013" y="2305050"/>
            <a:ext cx="850900"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第</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7415" name="文本框 31"/>
          <p:cNvSpPr/>
          <p:nvPr/>
        </p:nvSpPr>
        <p:spPr>
          <a:xfrm>
            <a:off x="7118350" y="2305050"/>
            <a:ext cx="852488"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四</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7416" name="文本框 32"/>
          <p:cNvSpPr/>
          <p:nvPr/>
        </p:nvSpPr>
        <p:spPr>
          <a:xfrm>
            <a:off x="8042275" y="2305050"/>
            <a:ext cx="852488"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章</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7417" name="文本框 33"/>
          <p:cNvSpPr/>
          <p:nvPr/>
        </p:nvSpPr>
        <p:spPr>
          <a:xfrm>
            <a:off x="8966200" y="2305050"/>
            <a:ext cx="850900"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节</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7418" name="文本框 34"/>
          <p:cNvSpPr/>
          <p:nvPr/>
        </p:nvSpPr>
        <p:spPr>
          <a:xfrm>
            <a:off x="6343650" y="1941513"/>
            <a:ext cx="501650"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di</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7419" name="文本框 35"/>
          <p:cNvSpPr/>
          <p:nvPr/>
        </p:nvSpPr>
        <p:spPr>
          <a:xfrm>
            <a:off x="7267575" y="1941513"/>
            <a:ext cx="500063"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si</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7420" name="文本框 36"/>
          <p:cNvSpPr/>
          <p:nvPr/>
        </p:nvSpPr>
        <p:spPr>
          <a:xfrm>
            <a:off x="7905750" y="1941513"/>
            <a:ext cx="1098550"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zhang</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7421" name="文本框 37"/>
          <p:cNvSpPr/>
          <p:nvPr/>
        </p:nvSpPr>
        <p:spPr>
          <a:xfrm>
            <a:off x="9115425" y="1941513"/>
            <a:ext cx="595313"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jie</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17422" name="文本框 38"/>
          <p:cNvSpPr/>
          <p:nvPr/>
        </p:nvSpPr>
        <p:spPr>
          <a:xfrm>
            <a:off x="5318125" y="3432175"/>
            <a:ext cx="4498975" cy="738188"/>
          </a:xfrm>
          <a:prstGeom prst="rect">
            <a:avLst/>
          </a:prstGeom>
          <a:noFill/>
          <a:ln w="9525">
            <a:noFill/>
          </a:ln>
        </p:spPr>
        <p:txBody>
          <a:bodyPr/>
          <a:p>
            <a:pPr algn="r">
              <a:lnSpc>
                <a:spcPct val="150000"/>
              </a:lnSpc>
              <a:buClrTx/>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您的内容请写在这里您的内容请写在里您的内容请写在这里您的内容您的内容请写在这里</a:t>
            </a:r>
            <a:endParaRPr lang="en-US"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矩形 1"/>
          <p:cNvSpPr/>
          <p:nvPr/>
        </p:nvSpPr>
        <p:spPr>
          <a:xfrm>
            <a:off x="0" y="0"/>
            <a:ext cx="12192000" cy="6858000"/>
          </a:xfrm>
          <a:prstGeom prst="rect">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8434"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pic>
        <p:nvPicPr>
          <p:cNvPr id="18435" name="图表 16"/>
          <p:cNvPicPr/>
          <p:nvPr/>
        </p:nvPicPr>
        <p:blipFill>
          <a:blip r:embed="rId1"/>
          <a:stretch>
            <a:fillRect/>
          </a:stretch>
        </p:blipFill>
        <p:spPr>
          <a:xfrm>
            <a:off x="1071563" y="981075"/>
            <a:ext cx="2881312" cy="3030538"/>
          </a:xfrm>
          <a:prstGeom prst="rect">
            <a:avLst/>
          </a:prstGeom>
          <a:noFill/>
          <a:ln w="9525">
            <a:noFill/>
          </a:ln>
        </p:spPr>
      </p:pic>
      <p:pic>
        <p:nvPicPr>
          <p:cNvPr id="18436" name="图表 17"/>
          <p:cNvPicPr/>
          <p:nvPr/>
        </p:nvPicPr>
        <p:blipFill>
          <a:blip r:embed="rId2"/>
          <a:stretch>
            <a:fillRect/>
          </a:stretch>
        </p:blipFill>
        <p:spPr>
          <a:xfrm>
            <a:off x="4749800" y="925513"/>
            <a:ext cx="2881313" cy="3030537"/>
          </a:xfrm>
          <a:prstGeom prst="rect">
            <a:avLst/>
          </a:prstGeom>
          <a:noFill/>
          <a:ln w="9525">
            <a:noFill/>
          </a:ln>
        </p:spPr>
      </p:pic>
      <p:pic>
        <p:nvPicPr>
          <p:cNvPr id="18437" name="图表 18"/>
          <p:cNvPicPr/>
          <p:nvPr/>
        </p:nvPicPr>
        <p:blipFill>
          <a:blip r:embed="rId1"/>
          <a:stretch>
            <a:fillRect/>
          </a:stretch>
        </p:blipFill>
        <p:spPr>
          <a:xfrm>
            <a:off x="8429625" y="869950"/>
            <a:ext cx="2881313" cy="3030538"/>
          </a:xfrm>
          <a:prstGeom prst="rect">
            <a:avLst/>
          </a:prstGeom>
          <a:noFill/>
          <a:ln w="9525">
            <a:noFill/>
          </a:ln>
        </p:spPr>
      </p:pic>
      <p:sp>
        <p:nvSpPr>
          <p:cNvPr id="18438" name="TextBox 15"/>
          <p:cNvSpPr/>
          <p:nvPr/>
        </p:nvSpPr>
        <p:spPr>
          <a:xfrm>
            <a:off x="2117725" y="4946650"/>
            <a:ext cx="8042275" cy="1060450"/>
          </a:xfrm>
          <a:prstGeom prst="rect">
            <a:avLst/>
          </a:prstGeom>
          <a:noFill/>
          <a:ln w="9525">
            <a:noFill/>
          </a:ln>
        </p:spPr>
        <p:txBody>
          <a:bodyPr>
            <a:spAutoFit/>
          </a:bodyPr>
          <a:p>
            <a:pP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18439" name="矩形 20"/>
          <p:cNvSpPr/>
          <p:nvPr/>
        </p:nvSpPr>
        <p:spPr>
          <a:xfrm>
            <a:off x="3754438" y="4283075"/>
            <a:ext cx="4699000" cy="585788"/>
          </a:xfrm>
          <a:prstGeom prst="rect">
            <a:avLst/>
          </a:prstGeom>
          <a:noFill/>
          <a:ln w="9525">
            <a:noFill/>
          </a:ln>
        </p:spPr>
        <p:txBody>
          <a:bodyPr wrap="none">
            <a:spAutoFit/>
          </a:bodyPr>
          <a:p>
            <a:pPr>
              <a:buClrTx/>
            </a:pPr>
            <a:r>
              <a:rPr lang="zh-CN" altLang="en-US" sz="3200" b="1"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3200" b="1" dirty="0">
              <a:solidFill>
                <a:srgbClr val="C51C29"/>
              </a:solidFill>
              <a:latin typeface="Calibri" panose="020F0502020204030204" charset="0"/>
              <a:sym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矩形 1"/>
          <p:cNvSpPr/>
          <p:nvPr/>
        </p:nvSpPr>
        <p:spPr>
          <a:xfrm>
            <a:off x="0" y="0"/>
            <a:ext cx="12192000" cy="6858000"/>
          </a:xfrm>
          <a:prstGeom prst="rect">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9458"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9459" name="矩形 42"/>
          <p:cNvSpPr/>
          <p:nvPr/>
        </p:nvSpPr>
        <p:spPr>
          <a:xfrm>
            <a:off x="593725" y="4657725"/>
            <a:ext cx="4533900" cy="523875"/>
          </a:xfrm>
          <a:prstGeom prst="rect">
            <a:avLst/>
          </a:prstGeom>
          <a:noFill/>
          <a:ln w="9525">
            <a:noFill/>
          </a:ln>
        </p:spPr>
        <p:txBody>
          <a:bodyPr>
            <a:spAutoFit/>
          </a:bodyPr>
          <a:p>
            <a:pPr>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这里输入简单字概述这里输入简单简单的文字概述这里</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输入简单的文字概述简单的文字</a:t>
            </a:r>
            <a:endParaRPr lang="zh-CN" altLang="en-US" sz="1400" dirty="0">
              <a:solidFill>
                <a:srgbClr val="2B3360"/>
              </a:solidFill>
              <a:latin typeface="Calibri" panose="020F0502020204030204" charset="0"/>
              <a:sym typeface="宋体" panose="02010600030101010101" pitchFamily="2" charset="-122"/>
            </a:endParaRPr>
          </a:p>
        </p:txBody>
      </p:sp>
      <p:sp>
        <p:nvSpPr>
          <p:cNvPr id="19460" name="TextBox 4"/>
          <p:cNvSpPr/>
          <p:nvPr/>
        </p:nvSpPr>
        <p:spPr>
          <a:xfrm>
            <a:off x="593725" y="1443038"/>
            <a:ext cx="1716088" cy="458787"/>
          </a:xfrm>
          <a:prstGeom prst="rect">
            <a:avLst/>
          </a:prstGeom>
          <a:noFill/>
          <a:ln w="9525">
            <a:noFill/>
          </a:ln>
        </p:spPr>
        <p:txBody>
          <a:bodyPr>
            <a:spAutoFit/>
          </a:bodyPr>
          <a:p>
            <a:pPr algn="ctr">
              <a:lnSpc>
                <a:spcPct val="150000"/>
              </a:lnSpc>
              <a:buClrTx/>
            </a:pPr>
            <a:r>
              <a:rPr lang="zh-CN" altLang="en-US" b="1" dirty="0">
                <a:solidFill>
                  <a:srgbClr val="C51C29"/>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C51C29"/>
              </a:solidFill>
              <a:latin typeface="Franklin Gothic Book" panose="020B0503020102020204" charset="0"/>
              <a:ea typeface="微软雅黑" panose="020B0503020204020204" charset="-122"/>
              <a:sym typeface="Franklin Gothic Book" panose="020B0503020102020204" charset="0"/>
            </a:endParaRPr>
          </a:p>
        </p:txBody>
      </p:sp>
      <p:grpSp>
        <p:nvGrpSpPr>
          <p:cNvPr id="19461" name="组合 7"/>
          <p:cNvGrpSpPr/>
          <p:nvPr/>
        </p:nvGrpSpPr>
        <p:grpSpPr>
          <a:xfrm>
            <a:off x="5781675" y="2095500"/>
            <a:ext cx="5594350" cy="542925"/>
            <a:chOff x="0" y="0"/>
            <a:chExt cx="5594888" cy="542441"/>
          </a:xfrm>
        </p:grpSpPr>
        <p:sp>
          <p:nvSpPr>
            <p:cNvPr id="19475" name="矩形 3"/>
            <p:cNvSpPr/>
            <p:nvPr/>
          </p:nvSpPr>
          <p:spPr>
            <a:xfrm>
              <a:off x="0" y="0"/>
              <a:ext cx="5594888" cy="542441"/>
            </a:xfrm>
            <a:prstGeom prst="rect">
              <a:avLst/>
            </a:prstGeom>
            <a:solidFill>
              <a:srgbClr val="2B3360">
                <a:alpha val="50195"/>
              </a:srgbClr>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9476" name="矩形 4"/>
            <p:cNvSpPr/>
            <p:nvPr/>
          </p:nvSpPr>
          <p:spPr>
            <a:xfrm>
              <a:off x="0" y="0"/>
              <a:ext cx="3006671" cy="542441"/>
            </a:xfrm>
            <a:prstGeom prst="rect">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grpSp>
      <p:grpSp>
        <p:nvGrpSpPr>
          <p:cNvPr id="19462" name="组合 6"/>
          <p:cNvGrpSpPr/>
          <p:nvPr/>
        </p:nvGrpSpPr>
        <p:grpSpPr>
          <a:xfrm>
            <a:off x="5781675" y="3367088"/>
            <a:ext cx="5594350" cy="542925"/>
            <a:chOff x="0" y="0"/>
            <a:chExt cx="5594888" cy="542442"/>
          </a:xfrm>
        </p:grpSpPr>
        <p:sp>
          <p:nvSpPr>
            <p:cNvPr id="19473" name="矩形 40"/>
            <p:cNvSpPr/>
            <p:nvPr/>
          </p:nvSpPr>
          <p:spPr>
            <a:xfrm>
              <a:off x="0" y="1"/>
              <a:ext cx="5594888" cy="542441"/>
            </a:xfrm>
            <a:prstGeom prst="rect">
              <a:avLst/>
            </a:prstGeom>
            <a:solidFill>
              <a:srgbClr val="C51C29">
                <a:alpha val="39999"/>
              </a:srgbClr>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9474" name="矩形 44"/>
            <p:cNvSpPr/>
            <p:nvPr/>
          </p:nvSpPr>
          <p:spPr>
            <a:xfrm>
              <a:off x="0" y="0"/>
              <a:ext cx="3967567" cy="542441"/>
            </a:xfrm>
            <a:prstGeom prst="rect">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grpSp>
      <p:grpSp>
        <p:nvGrpSpPr>
          <p:cNvPr id="19463" name="组合 5"/>
          <p:cNvGrpSpPr/>
          <p:nvPr/>
        </p:nvGrpSpPr>
        <p:grpSpPr>
          <a:xfrm>
            <a:off x="5840413" y="4708525"/>
            <a:ext cx="5594350" cy="541338"/>
            <a:chOff x="0" y="0"/>
            <a:chExt cx="5594888" cy="542442"/>
          </a:xfrm>
        </p:grpSpPr>
        <p:sp>
          <p:nvSpPr>
            <p:cNvPr id="19471" name="矩形 34"/>
            <p:cNvSpPr/>
            <p:nvPr/>
          </p:nvSpPr>
          <p:spPr>
            <a:xfrm>
              <a:off x="0" y="1"/>
              <a:ext cx="5594888" cy="542441"/>
            </a:xfrm>
            <a:prstGeom prst="rect">
              <a:avLst/>
            </a:prstGeom>
            <a:solidFill>
              <a:srgbClr val="A5A5A5">
                <a:alpha val="50195"/>
              </a:srgbClr>
            </a:solidFill>
            <a:ln w="12700">
              <a:noFill/>
            </a:ln>
          </p:spPr>
          <p:txBody>
            <a:bodyPr anchor="ctr"/>
            <a:p>
              <a:pPr algn="ctr">
                <a:buClrTx/>
              </a:pPr>
              <a:endParaRPr lang="zh-CN" altLang="en-US" dirty="0">
                <a:latin typeface="宋体" panose="02010600030101010101" pitchFamily="2" charset="-122"/>
                <a:sym typeface="宋体" panose="02010600030101010101" pitchFamily="2" charset="-122"/>
              </a:endParaRPr>
            </a:p>
          </p:txBody>
        </p:sp>
        <p:sp>
          <p:nvSpPr>
            <p:cNvPr id="19472" name="矩形 45"/>
            <p:cNvSpPr/>
            <p:nvPr/>
          </p:nvSpPr>
          <p:spPr>
            <a:xfrm>
              <a:off x="0" y="0"/>
              <a:ext cx="1952787" cy="542441"/>
            </a:xfrm>
            <a:prstGeom prst="rect">
              <a:avLst/>
            </a:prstGeom>
            <a:solidFill>
              <a:srgbClr val="7F7F7F"/>
            </a:solidFill>
            <a:ln w="12700">
              <a:noFill/>
            </a:ln>
          </p:spPr>
          <p:txBody>
            <a:bodyPr anchor="ctr"/>
            <a:p>
              <a:pPr algn="ctr">
                <a:buClrTx/>
              </a:pPr>
              <a:endParaRPr lang="zh-CN" altLang="en-US" dirty="0">
                <a:latin typeface="宋体" panose="02010600030101010101" pitchFamily="2" charset="-122"/>
                <a:sym typeface="宋体" panose="02010600030101010101" pitchFamily="2" charset="-122"/>
              </a:endParaRPr>
            </a:p>
          </p:txBody>
        </p:sp>
      </p:grpSp>
      <p:sp>
        <p:nvSpPr>
          <p:cNvPr id="19464" name="TextBox 4"/>
          <p:cNvSpPr/>
          <p:nvPr/>
        </p:nvSpPr>
        <p:spPr>
          <a:xfrm>
            <a:off x="5613400" y="1587500"/>
            <a:ext cx="1717675" cy="458788"/>
          </a:xfrm>
          <a:prstGeom prst="rect">
            <a:avLst/>
          </a:prstGeom>
          <a:noFill/>
          <a:ln w="9525">
            <a:noFill/>
          </a:ln>
        </p:spPr>
        <p:txBody>
          <a:bodyPr>
            <a:spAutoFit/>
          </a:bodyPr>
          <a:p>
            <a:pPr algn="ctr">
              <a:lnSpc>
                <a:spcPct val="150000"/>
              </a:lnSpc>
              <a:buClrTx/>
            </a:pPr>
            <a:r>
              <a:rPr lang="zh-CN" altLang="en-US" b="1" dirty="0">
                <a:solidFill>
                  <a:srgbClr val="2B3360"/>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2B3360"/>
              </a:solidFill>
              <a:latin typeface="Franklin Gothic Book" panose="020B0503020102020204" charset="0"/>
              <a:ea typeface="微软雅黑" panose="020B0503020204020204" charset="-122"/>
              <a:sym typeface="Franklin Gothic Book" panose="020B0503020102020204" charset="0"/>
            </a:endParaRPr>
          </a:p>
        </p:txBody>
      </p:sp>
      <p:sp>
        <p:nvSpPr>
          <p:cNvPr id="19465" name="TextBox 4"/>
          <p:cNvSpPr/>
          <p:nvPr/>
        </p:nvSpPr>
        <p:spPr>
          <a:xfrm>
            <a:off x="5638800" y="2841625"/>
            <a:ext cx="1717675" cy="458788"/>
          </a:xfrm>
          <a:prstGeom prst="rect">
            <a:avLst/>
          </a:prstGeom>
          <a:noFill/>
          <a:ln w="9525">
            <a:noFill/>
          </a:ln>
        </p:spPr>
        <p:txBody>
          <a:bodyPr>
            <a:spAutoFit/>
          </a:bodyPr>
          <a:p>
            <a:pPr algn="ctr">
              <a:lnSpc>
                <a:spcPct val="150000"/>
              </a:lnSpc>
              <a:buClrTx/>
            </a:pPr>
            <a:r>
              <a:rPr lang="zh-CN" altLang="en-US" b="1" dirty="0">
                <a:solidFill>
                  <a:srgbClr val="C51C29"/>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C51C29"/>
              </a:solidFill>
              <a:latin typeface="Franklin Gothic Book" panose="020B0503020102020204" charset="0"/>
              <a:ea typeface="微软雅黑" panose="020B0503020204020204" charset="-122"/>
              <a:sym typeface="Franklin Gothic Book" panose="020B0503020102020204" charset="0"/>
            </a:endParaRPr>
          </a:p>
        </p:txBody>
      </p:sp>
      <p:sp>
        <p:nvSpPr>
          <p:cNvPr id="19466" name="TextBox 4"/>
          <p:cNvSpPr/>
          <p:nvPr/>
        </p:nvSpPr>
        <p:spPr>
          <a:xfrm>
            <a:off x="5654675" y="4130675"/>
            <a:ext cx="1716088" cy="458788"/>
          </a:xfrm>
          <a:prstGeom prst="rect">
            <a:avLst/>
          </a:prstGeom>
          <a:noFill/>
          <a:ln w="9525">
            <a:noFill/>
          </a:ln>
        </p:spPr>
        <p:txBody>
          <a:bodyPr>
            <a:spAutoFit/>
          </a:bodyPr>
          <a:p>
            <a:pPr algn="ctr">
              <a:lnSpc>
                <a:spcPct val="150000"/>
              </a:lnSpc>
              <a:buClrTx/>
            </a:pPr>
            <a:r>
              <a:rPr lang="zh-CN" altLang="en-US" b="1" dirty="0">
                <a:solidFill>
                  <a:srgbClr val="7F7F7F"/>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7F7F7F"/>
              </a:solidFill>
              <a:latin typeface="Franklin Gothic Book" panose="020B0503020102020204" charset="0"/>
              <a:ea typeface="微软雅黑" panose="020B0503020204020204" charset="-122"/>
              <a:sym typeface="Franklin Gothic Book" panose="020B0503020102020204" charset="0"/>
            </a:endParaRPr>
          </a:p>
        </p:txBody>
      </p:sp>
      <p:sp>
        <p:nvSpPr>
          <p:cNvPr id="19467" name="TextBox 4"/>
          <p:cNvSpPr/>
          <p:nvPr/>
        </p:nvSpPr>
        <p:spPr>
          <a:xfrm>
            <a:off x="10529888" y="1384300"/>
            <a:ext cx="846137" cy="738188"/>
          </a:xfrm>
          <a:prstGeom prst="rect">
            <a:avLst/>
          </a:prstGeom>
          <a:noFill/>
          <a:ln w="9525">
            <a:noFill/>
          </a:ln>
        </p:spPr>
        <p:txBody>
          <a:bodyPr>
            <a:spAutoFit/>
          </a:bodyPr>
          <a:p>
            <a:pPr algn="ctr">
              <a:lnSpc>
                <a:spcPct val="150000"/>
              </a:lnSpc>
              <a:buClrTx/>
            </a:pPr>
            <a:r>
              <a:rPr lang="en-US" altLang="zh-CN" sz="2800" b="1" dirty="0">
                <a:solidFill>
                  <a:srgbClr val="2B3360"/>
                </a:solidFill>
                <a:latin typeface="Franklin Gothic Book" panose="020B0503020102020204" charset="0"/>
                <a:ea typeface="微软雅黑" panose="020B0503020204020204" charset="-122"/>
                <a:sym typeface="Franklin Gothic Book" panose="020B0503020102020204" charset="0"/>
              </a:rPr>
              <a:t>47%</a:t>
            </a:r>
            <a:endParaRPr lang="zh-CN" altLang="en-US" dirty="0">
              <a:latin typeface="Arial" panose="020B0604020202020204" pitchFamily="34" charset="0"/>
            </a:endParaRPr>
          </a:p>
        </p:txBody>
      </p:sp>
      <p:sp>
        <p:nvSpPr>
          <p:cNvPr id="19468" name="TextBox 4"/>
          <p:cNvSpPr/>
          <p:nvPr/>
        </p:nvSpPr>
        <p:spPr>
          <a:xfrm>
            <a:off x="10588625" y="2684463"/>
            <a:ext cx="846138" cy="738187"/>
          </a:xfrm>
          <a:prstGeom prst="rect">
            <a:avLst/>
          </a:prstGeom>
          <a:noFill/>
          <a:ln w="9525">
            <a:noFill/>
          </a:ln>
        </p:spPr>
        <p:txBody>
          <a:bodyPr>
            <a:spAutoFit/>
          </a:bodyPr>
          <a:p>
            <a:pPr algn="ctr">
              <a:lnSpc>
                <a:spcPct val="150000"/>
              </a:lnSpc>
              <a:buClrTx/>
            </a:pPr>
            <a:r>
              <a:rPr lang="en-US" altLang="zh-CN" sz="2800" b="1" dirty="0">
                <a:solidFill>
                  <a:srgbClr val="C51C29"/>
                </a:solidFill>
                <a:latin typeface="Franklin Gothic Book" panose="020B0503020102020204" charset="0"/>
                <a:ea typeface="微软雅黑" panose="020B0503020204020204" charset="-122"/>
                <a:sym typeface="Franklin Gothic Book" panose="020B0503020102020204" charset="0"/>
              </a:rPr>
              <a:t>87%</a:t>
            </a:r>
            <a:endParaRPr lang="zh-CN" altLang="en-US" dirty="0">
              <a:latin typeface="Arial" panose="020B0604020202020204" pitchFamily="34" charset="0"/>
            </a:endParaRPr>
          </a:p>
        </p:txBody>
      </p:sp>
      <p:sp>
        <p:nvSpPr>
          <p:cNvPr id="19469" name="TextBox 4"/>
          <p:cNvSpPr/>
          <p:nvPr/>
        </p:nvSpPr>
        <p:spPr>
          <a:xfrm>
            <a:off x="10529888" y="3919538"/>
            <a:ext cx="912812" cy="738187"/>
          </a:xfrm>
          <a:prstGeom prst="rect">
            <a:avLst/>
          </a:prstGeom>
          <a:noFill/>
          <a:ln w="9525">
            <a:noFill/>
          </a:ln>
        </p:spPr>
        <p:txBody>
          <a:bodyPr>
            <a:spAutoFit/>
          </a:bodyPr>
          <a:p>
            <a:pPr algn="ctr">
              <a:lnSpc>
                <a:spcPct val="150000"/>
              </a:lnSpc>
              <a:buClrTx/>
            </a:pPr>
            <a:r>
              <a:rPr lang="en-US" altLang="zh-CN" sz="2800" b="1" dirty="0">
                <a:solidFill>
                  <a:srgbClr val="7F7F7F"/>
                </a:solidFill>
                <a:latin typeface="Franklin Gothic Book" panose="020B0503020102020204" charset="0"/>
                <a:ea typeface="微软雅黑" panose="020B0503020204020204" charset="-122"/>
                <a:sym typeface="Franklin Gothic Book" panose="020B0503020102020204" charset="0"/>
              </a:rPr>
              <a:t>23%</a:t>
            </a:r>
            <a:endParaRPr lang="zh-CN" altLang="en-US" dirty="0">
              <a:latin typeface="Arial" panose="020B0604020202020204" pitchFamily="34" charset="0"/>
            </a:endParaRPr>
          </a:p>
        </p:txBody>
      </p:sp>
      <p:pic>
        <p:nvPicPr>
          <p:cNvPr id="19470" name="图片 53"/>
          <p:cNvPicPr>
            <a:picLocks noChangeAspect="1"/>
          </p:cNvPicPr>
          <p:nvPr/>
        </p:nvPicPr>
        <p:blipFill>
          <a:blip r:embed="rId1"/>
          <a:srcRect r="795" b="4871"/>
          <a:stretch>
            <a:fillRect/>
          </a:stretch>
        </p:blipFill>
        <p:spPr>
          <a:xfrm>
            <a:off x="636588" y="2089150"/>
            <a:ext cx="3854450" cy="2430463"/>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1"/>
          <p:cNvSpPr/>
          <p:nvPr/>
        </p:nvSpPr>
        <p:spPr>
          <a:xfrm>
            <a:off x="0" y="0"/>
            <a:ext cx="12192000" cy="6858000"/>
          </a:xfrm>
          <a:prstGeom prst="rect">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0482"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0483" name="KSO_Shape"/>
          <p:cNvSpPr/>
          <p:nvPr/>
        </p:nvSpPr>
        <p:spPr>
          <a:xfrm>
            <a:off x="4910138" y="1285875"/>
            <a:ext cx="2371725" cy="4286250"/>
          </a:xfrm>
          <a:custGeom>
            <a:avLst/>
            <a:gdLst>
              <a:gd name="txL" fmla="*/ 0 w 2808312"/>
              <a:gd name="txT" fmla="*/ 0 h 5078692"/>
              <a:gd name="txR" fmla="*/ 2808312 w 2808312"/>
              <a:gd name="txB" fmla="*/ 5078692 h 5078692"/>
            </a:gdLst>
            <a:ahLst/>
            <a:cxnLst>
              <a:cxn ang="0">
                <a:pos x="1001506" y="3382335"/>
              </a:cxn>
              <a:cxn ang="0">
                <a:pos x="898787" y="3484914"/>
              </a:cxn>
              <a:cxn ang="0">
                <a:pos x="1001506" y="3587494"/>
              </a:cxn>
              <a:cxn ang="0">
                <a:pos x="1104224" y="3484914"/>
              </a:cxn>
              <a:cxn ang="0">
                <a:pos x="1001506" y="3382335"/>
              </a:cxn>
              <a:cxn ang="0">
                <a:pos x="38627" y="265082"/>
              </a:cxn>
              <a:cxn ang="0">
                <a:pos x="38627" y="3352374"/>
              </a:cxn>
              <a:cxn ang="0">
                <a:pos x="1964384" y="3352374"/>
              </a:cxn>
              <a:cxn ang="0">
                <a:pos x="1964384" y="265082"/>
              </a:cxn>
              <a:cxn ang="0">
                <a:pos x="826047" y="119719"/>
              </a:cxn>
              <a:cxn ang="0">
                <a:pos x="821768" y="123993"/>
              </a:cxn>
              <a:cxn ang="0">
                <a:pos x="821768" y="141088"/>
              </a:cxn>
              <a:cxn ang="0">
                <a:pos x="826047" y="145362"/>
              </a:cxn>
              <a:cxn ang="0">
                <a:pos x="1176964" y="145362"/>
              </a:cxn>
              <a:cxn ang="0">
                <a:pos x="1181243" y="141088"/>
              </a:cxn>
              <a:cxn ang="0">
                <a:pos x="1181243" y="123993"/>
              </a:cxn>
              <a:cxn ang="0">
                <a:pos x="1176964" y="119719"/>
              </a:cxn>
              <a:cxn ang="0">
                <a:pos x="228083" y="0"/>
              </a:cxn>
              <a:cxn ang="0">
                <a:pos x="1774928" y="0"/>
              </a:cxn>
              <a:cxn ang="0">
                <a:pos x="2003011" y="227775"/>
              </a:cxn>
              <a:cxn ang="0">
                <a:pos x="2003011" y="3389680"/>
              </a:cxn>
              <a:cxn ang="0">
                <a:pos x="1774928" y="3617455"/>
              </a:cxn>
              <a:cxn ang="0">
                <a:pos x="228083" y="3617455"/>
              </a:cxn>
              <a:cxn ang="0">
                <a:pos x="0" y="3389680"/>
              </a:cxn>
              <a:cxn ang="0">
                <a:pos x="0" y="227775"/>
              </a:cxn>
              <a:cxn ang="0">
                <a:pos x="228083" y="0"/>
              </a:cxn>
            </a:cxnLst>
            <a:rect l="txL" t="txT" r="txR" b="txB"/>
            <a:pathLst>
              <a:path w="2808312" h="5078692">
                <a:moveTo>
                  <a:pt x="1404156" y="4748597"/>
                </a:moveTo>
                <a:cubicBezTo>
                  <a:pt x="1324618" y="4748597"/>
                  <a:pt x="1260140" y="4813075"/>
                  <a:pt x="1260140" y="4892613"/>
                </a:cubicBezTo>
                <a:cubicBezTo>
                  <a:pt x="1260140" y="4972151"/>
                  <a:pt x="1324618" y="5036629"/>
                  <a:pt x="1404156" y="5036629"/>
                </a:cubicBezTo>
                <a:cubicBezTo>
                  <a:pt x="1483694" y="5036629"/>
                  <a:pt x="1548172" y="4972151"/>
                  <a:pt x="1548172" y="4892613"/>
                </a:cubicBezTo>
                <a:cubicBezTo>
                  <a:pt x="1548172" y="4813075"/>
                  <a:pt x="1483694" y="4748597"/>
                  <a:pt x="1404156" y="4748597"/>
                </a:cubicBezTo>
                <a:close/>
                <a:moveTo>
                  <a:pt x="54156" y="372159"/>
                </a:moveTo>
                <a:lnTo>
                  <a:pt x="54156" y="4706534"/>
                </a:lnTo>
                <a:lnTo>
                  <a:pt x="2754156" y="4706534"/>
                </a:lnTo>
                <a:lnTo>
                  <a:pt x="2754156" y="372159"/>
                </a:lnTo>
                <a:lnTo>
                  <a:pt x="54156" y="372159"/>
                </a:lnTo>
                <a:close/>
                <a:moveTo>
                  <a:pt x="1158156" y="168079"/>
                </a:moveTo>
                <a:cubicBezTo>
                  <a:pt x="1154842" y="168079"/>
                  <a:pt x="1152156" y="170765"/>
                  <a:pt x="1152156" y="174079"/>
                </a:cubicBezTo>
                <a:lnTo>
                  <a:pt x="1152156" y="198079"/>
                </a:lnTo>
                <a:cubicBezTo>
                  <a:pt x="1152156" y="201393"/>
                  <a:pt x="1154842" y="204079"/>
                  <a:pt x="1158156" y="204079"/>
                </a:cubicBezTo>
                <a:lnTo>
                  <a:pt x="1650156" y="204079"/>
                </a:lnTo>
                <a:cubicBezTo>
                  <a:pt x="1653470" y="204079"/>
                  <a:pt x="1656156" y="201393"/>
                  <a:pt x="1656156" y="198079"/>
                </a:cubicBezTo>
                <a:lnTo>
                  <a:pt x="1656156" y="174079"/>
                </a:lnTo>
                <a:cubicBezTo>
                  <a:pt x="1656156" y="170765"/>
                  <a:pt x="1653470" y="168079"/>
                  <a:pt x="1650156" y="168079"/>
                </a:cubicBezTo>
                <a:lnTo>
                  <a:pt x="1158156" y="168079"/>
                </a:lnTo>
                <a:close/>
                <a:moveTo>
                  <a:pt x="319782" y="0"/>
                </a:moveTo>
                <a:lnTo>
                  <a:pt x="2488530" y="0"/>
                </a:lnTo>
                <a:cubicBezTo>
                  <a:pt x="2665141" y="0"/>
                  <a:pt x="2808312" y="143171"/>
                  <a:pt x="2808312" y="319782"/>
                </a:cubicBezTo>
                <a:lnTo>
                  <a:pt x="2808312" y="4758910"/>
                </a:lnTo>
                <a:cubicBezTo>
                  <a:pt x="2808312" y="4935521"/>
                  <a:pt x="2665141" y="5078692"/>
                  <a:pt x="2488530" y="5078692"/>
                </a:cubicBezTo>
                <a:lnTo>
                  <a:pt x="319782" y="5078692"/>
                </a:lnTo>
                <a:cubicBezTo>
                  <a:pt x="143171" y="5078692"/>
                  <a:pt x="0" y="4935521"/>
                  <a:pt x="0" y="4758910"/>
                </a:cubicBezTo>
                <a:lnTo>
                  <a:pt x="0" y="319782"/>
                </a:lnTo>
                <a:cubicBezTo>
                  <a:pt x="0" y="143171"/>
                  <a:pt x="143171" y="0"/>
                  <a:pt x="319782" y="0"/>
                </a:cubicBezTo>
                <a:close/>
              </a:path>
            </a:pathLst>
          </a:custGeom>
          <a:solidFill>
            <a:srgbClr val="A5A5A5">
              <a:alpha val="100000"/>
            </a:srgbClr>
          </a:solidFill>
          <a:ln w="12700">
            <a:noFill/>
          </a:ln>
        </p:spPr>
        <p:txBody>
          <a:bodyPr/>
          <a:p>
            <a:endParaRPr lang="zh-CN" altLang="en-US"/>
          </a:p>
        </p:txBody>
      </p:sp>
      <p:sp>
        <p:nvSpPr>
          <p:cNvPr id="20484" name="TextBox 15"/>
          <p:cNvSpPr/>
          <p:nvPr/>
        </p:nvSpPr>
        <p:spPr>
          <a:xfrm>
            <a:off x="5153025" y="1858963"/>
            <a:ext cx="1884363" cy="3140075"/>
          </a:xfrm>
          <a:prstGeom prst="rect">
            <a:avLst/>
          </a:prstGeom>
          <a:noFill/>
          <a:ln w="9525">
            <a:noFill/>
          </a:ln>
        </p:spPr>
        <p:txBody>
          <a:bodyPr>
            <a:spAutoFit/>
          </a:bodyPr>
          <a:p>
            <a:pP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2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20485" name="燕尾形 1"/>
          <p:cNvSpPr/>
          <p:nvPr/>
        </p:nvSpPr>
        <p:spPr>
          <a:xfrm>
            <a:off x="7815263" y="1616075"/>
            <a:ext cx="2949575" cy="485775"/>
          </a:xfrm>
          <a:prstGeom prst="chevron">
            <a:avLst>
              <a:gd name="adj" fmla="val 49840"/>
            </a:avLst>
          </a:prstGeom>
          <a:solidFill>
            <a:srgbClr val="2B3360"/>
          </a:solidFill>
          <a:ln w="12700">
            <a:noFill/>
          </a:ln>
        </p:spPr>
        <p:txBody>
          <a:bodyPr anchor="ctr"/>
          <a:p>
            <a:pPr algn="ctr">
              <a:buClrTx/>
            </a:pPr>
            <a:endParaRPr lang="zh-CN" altLang="en-US" dirty="0">
              <a:solidFill>
                <a:srgbClr val="BDA16D"/>
              </a:solidFill>
              <a:latin typeface="宋体" panose="02010600030101010101" pitchFamily="2" charset="-122"/>
              <a:sym typeface="宋体" panose="02010600030101010101" pitchFamily="2" charset="-122"/>
            </a:endParaRPr>
          </a:p>
        </p:txBody>
      </p:sp>
      <p:sp>
        <p:nvSpPr>
          <p:cNvPr id="20486" name="燕尾形 50"/>
          <p:cNvSpPr/>
          <p:nvPr/>
        </p:nvSpPr>
        <p:spPr>
          <a:xfrm flipH="1">
            <a:off x="1425575" y="1616075"/>
            <a:ext cx="2951163" cy="485775"/>
          </a:xfrm>
          <a:prstGeom prst="chevron">
            <a:avLst>
              <a:gd name="adj" fmla="val 49866"/>
            </a:avLst>
          </a:prstGeom>
          <a:solidFill>
            <a:srgbClr val="2B3360"/>
          </a:solidFill>
          <a:ln w="12700">
            <a:noFill/>
          </a:ln>
        </p:spPr>
        <p:txBody>
          <a:bodyPr anchor="ctr"/>
          <a:p>
            <a:pPr algn="ctr">
              <a:buClrTx/>
            </a:pPr>
            <a:endParaRPr lang="zh-CN" altLang="en-US" dirty="0">
              <a:solidFill>
                <a:srgbClr val="BDA16D"/>
              </a:solidFill>
              <a:latin typeface="宋体" panose="02010600030101010101" pitchFamily="2" charset="-122"/>
              <a:sym typeface="宋体" panose="02010600030101010101" pitchFamily="2" charset="-122"/>
            </a:endParaRPr>
          </a:p>
        </p:txBody>
      </p:sp>
      <p:sp>
        <p:nvSpPr>
          <p:cNvPr id="20487" name="矩形 51"/>
          <p:cNvSpPr/>
          <p:nvPr/>
        </p:nvSpPr>
        <p:spPr>
          <a:xfrm>
            <a:off x="1885950" y="1690688"/>
            <a:ext cx="2032000" cy="338137"/>
          </a:xfrm>
          <a:prstGeom prst="rect">
            <a:avLst/>
          </a:prstGeom>
          <a:noFill/>
          <a:ln w="9525">
            <a:noFill/>
          </a:ln>
        </p:spPr>
        <p:txBody>
          <a:bodyPr wrap="none">
            <a:spAutoFit/>
          </a:bodyPr>
          <a:p>
            <a:pPr>
              <a:buClrTx/>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输入简单的文字概述</a:t>
            </a:r>
            <a:endParaRPr lang="zh-CN" altLang="en-US" sz="1600" b="1" dirty="0">
              <a:solidFill>
                <a:schemeClr val="bg1"/>
              </a:solidFill>
              <a:latin typeface="Calibri" panose="020F0502020204030204" charset="0"/>
              <a:sym typeface="宋体" panose="02010600030101010101" pitchFamily="2" charset="-122"/>
            </a:endParaRPr>
          </a:p>
        </p:txBody>
      </p:sp>
      <p:sp>
        <p:nvSpPr>
          <p:cNvPr id="20488" name="矩形 52"/>
          <p:cNvSpPr/>
          <p:nvPr/>
        </p:nvSpPr>
        <p:spPr>
          <a:xfrm>
            <a:off x="8274050" y="1690688"/>
            <a:ext cx="2032000" cy="338137"/>
          </a:xfrm>
          <a:prstGeom prst="rect">
            <a:avLst/>
          </a:prstGeom>
          <a:noFill/>
          <a:ln w="9525">
            <a:noFill/>
          </a:ln>
        </p:spPr>
        <p:txBody>
          <a:bodyPr wrap="none">
            <a:spAutoFit/>
          </a:bodyPr>
          <a:p>
            <a:pPr>
              <a:buClrTx/>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输入简单的文字概述</a:t>
            </a:r>
            <a:endParaRPr lang="zh-CN" altLang="en-US" sz="1600" b="1" dirty="0">
              <a:solidFill>
                <a:schemeClr val="bg1"/>
              </a:solidFill>
              <a:latin typeface="Calibri" panose="020F0502020204030204" charset="0"/>
              <a:sym typeface="宋体" panose="02010600030101010101" pitchFamily="2" charset="-122"/>
            </a:endParaRPr>
          </a:p>
        </p:txBody>
      </p:sp>
      <p:sp>
        <p:nvSpPr>
          <p:cNvPr id="20489" name="TextBox 15"/>
          <p:cNvSpPr/>
          <p:nvPr/>
        </p:nvSpPr>
        <p:spPr>
          <a:xfrm>
            <a:off x="1849438" y="3176588"/>
            <a:ext cx="1897062" cy="1477962"/>
          </a:xfrm>
          <a:prstGeom prst="rect">
            <a:avLst/>
          </a:prstGeom>
          <a:noFill/>
          <a:ln w="9525">
            <a:noFill/>
          </a:ln>
        </p:spPr>
        <p:txBody>
          <a:bodyPr>
            <a:spAutoFit/>
          </a:bodyPr>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12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20490" name="TextBox 15"/>
          <p:cNvSpPr/>
          <p:nvPr/>
        </p:nvSpPr>
        <p:spPr>
          <a:xfrm>
            <a:off x="8237538" y="3176588"/>
            <a:ext cx="1897062" cy="1477962"/>
          </a:xfrm>
          <a:prstGeom prst="rect">
            <a:avLst/>
          </a:prstGeom>
          <a:noFill/>
          <a:ln w="9525">
            <a:noFill/>
          </a:ln>
        </p:spPr>
        <p:txBody>
          <a:bodyPr>
            <a:spAutoFit/>
          </a:bodyPr>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12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20491" name="TextBox 4"/>
          <p:cNvSpPr/>
          <p:nvPr/>
        </p:nvSpPr>
        <p:spPr>
          <a:xfrm>
            <a:off x="1936750" y="2382838"/>
            <a:ext cx="1717675" cy="500062"/>
          </a:xfrm>
          <a:prstGeom prst="rect">
            <a:avLst/>
          </a:prstGeom>
          <a:noFill/>
          <a:ln w="9525">
            <a:noFill/>
          </a:ln>
        </p:spPr>
        <p:txBody>
          <a:bodyPr>
            <a:spAutoFit/>
          </a:bodyPr>
          <a:p>
            <a:pPr algn="ctr">
              <a:lnSpc>
                <a:spcPct val="150000"/>
              </a:lnSpc>
              <a:buClrTx/>
            </a:pPr>
            <a:r>
              <a:rPr lang="zh-CN" altLang="en-US" sz="2000" b="1" dirty="0">
                <a:solidFill>
                  <a:srgbClr val="C51C29"/>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sz="2000" b="1" dirty="0">
              <a:solidFill>
                <a:srgbClr val="C51C29"/>
              </a:solidFill>
              <a:latin typeface="Franklin Gothic Book" panose="020B0503020102020204" charset="0"/>
              <a:ea typeface="微软雅黑" panose="020B0503020204020204" charset="-122"/>
              <a:sym typeface="Franklin Gothic Book" panose="020B0503020102020204" charset="0"/>
            </a:endParaRPr>
          </a:p>
        </p:txBody>
      </p:sp>
      <p:sp>
        <p:nvSpPr>
          <p:cNvPr id="20492" name="TextBox 4"/>
          <p:cNvSpPr/>
          <p:nvPr/>
        </p:nvSpPr>
        <p:spPr>
          <a:xfrm>
            <a:off x="8326438" y="2382838"/>
            <a:ext cx="1716087" cy="500062"/>
          </a:xfrm>
          <a:prstGeom prst="rect">
            <a:avLst/>
          </a:prstGeom>
          <a:noFill/>
          <a:ln w="9525">
            <a:noFill/>
          </a:ln>
        </p:spPr>
        <p:txBody>
          <a:bodyPr>
            <a:spAutoFit/>
          </a:bodyPr>
          <a:p>
            <a:pPr algn="ctr">
              <a:lnSpc>
                <a:spcPct val="150000"/>
              </a:lnSpc>
              <a:buClrTx/>
            </a:pPr>
            <a:r>
              <a:rPr lang="zh-CN" altLang="en-US" sz="2000" b="1" dirty="0">
                <a:solidFill>
                  <a:srgbClr val="C51C29"/>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sz="2000" b="1" dirty="0">
              <a:solidFill>
                <a:srgbClr val="C51C29"/>
              </a:solidFill>
              <a:latin typeface="Franklin Gothic Book" panose="020B0503020102020204" charset="0"/>
              <a:ea typeface="微软雅黑" panose="020B0503020204020204" charset="-122"/>
              <a:sym typeface="Franklin Gothic Book" panose="020B05030201020202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矩形 1"/>
          <p:cNvSpPr/>
          <p:nvPr/>
        </p:nvSpPr>
        <p:spPr>
          <a:xfrm>
            <a:off x="0" y="0"/>
            <a:ext cx="12192000" cy="6858000"/>
          </a:xfrm>
          <a:prstGeom prst="rect">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1506"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1507" name="Freeform 5"/>
          <p:cNvSpPr/>
          <p:nvPr/>
        </p:nvSpPr>
        <p:spPr>
          <a:xfrm>
            <a:off x="2030413" y="3251200"/>
            <a:ext cx="8131175" cy="987425"/>
          </a:xfrm>
          <a:custGeom>
            <a:avLst/>
            <a:gdLst>
              <a:gd name="txL" fmla="*/ 0 w 5760"/>
              <a:gd name="txT" fmla="*/ 0 h 700"/>
              <a:gd name="txR" fmla="*/ 5760 w 5760"/>
              <a:gd name="txB" fmla="*/ 700 h 700"/>
            </a:gdLst>
            <a:ahLst/>
            <a:cxnLst>
              <a:cxn ang="0">
                <a:pos x="0" y="0"/>
              </a:cxn>
              <a:cxn ang="0">
                <a:pos x="143481359" y="75612775"/>
              </a:cxn>
              <a:cxn ang="0">
                <a:pos x="392579058" y="191021598"/>
              </a:cxn>
              <a:cxn ang="0">
                <a:pos x="753274311" y="348216837"/>
              </a:cxn>
              <a:cxn ang="0">
                <a:pos x="1221580582" y="529290833"/>
              </a:cxn>
              <a:cxn ang="0">
                <a:pos x="1490606719" y="624801632"/>
              </a:cxn>
              <a:cxn ang="0">
                <a:pos x="1783547826" y="722301388"/>
              </a:cxn>
              <a:cxn ang="0">
                <a:pos x="2098407815" y="819802553"/>
              </a:cxn>
              <a:cxn ang="0">
                <a:pos x="2147483647" y="911334030"/>
              </a:cxn>
              <a:cxn ang="0">
                <a:pos x="2147483647" y="1002865506"/>
              </a:cxn>
              <a:cxn ang="0">
                <a:pos x="2147483647" y="1088427293"/>
              </a:cxn>
              <a:cxn ang="0">
                <a:pos x="2147483647" y="1166030434"/>
              </a:cxn>
              <a:cxn ang="0">
                <a:pos x="2147483647" y="1235673519"/>
              </a:cxn>
              <a:cxn ang="0">
                <a:pos x="2147483647" y="1295367592"/>
              </a:cxn>
              <a:cxn ang="0">
                <a:pos x="2147483647" y="1341133330"/>
              </a:cxn>
              <a:cxn ang="0">
                <a:pos x="2147483647" y="1374961100"/>
              </a:cxn>
              <a:cxn ang="0">
                <a:pos x="2147483647" y="1390878391"/>
              </a:cxn>
              <a:cxn ang="0">
                <a:pos x="2147483647" y="1390878391"/>
              </a:cxn>
              <a:cxn ang="0">
                <a:pos x="2147483647" y="1372970734"/>
              </a:cxn>
              <a:cxn ang="0">
                <a:pos x="2147483647" y="1333174685"/>
              </a:cxn>
              <a:cxn ang="0">
                <a:pos x="2147483647" y="1289397903"/>
              </a:cxn>
              <a:cxn ang="0">
                <a:pos x="2147483647" y="1251592221"/>
              </a:cxn>
              <a:cxn ang="0">
                <a:pos x="2147483647" y="1209805805"/>
              </a:cxn>
              <a:cxn ang="0">
                <a:pos x="2147483647" y="1160060745"/>
              </a:cxn>
              <a:cxn ang="0">
                <a:pos x="2147483647" y="1104345994"/>
              </a:cxn>
              <a:cxn ang="0">
                <a:pos x="2147483647" y="1040672598"/>
              </a:cxn>
              <a:cxn ang="0">
                <a:pos x="2147483647" y="973018469"/>
              </a:cxn>
              <a:cxn ang="0">
                <a:pos x="2147483647" y="895415328"/>
              </a:cxn>
              <a:cxn ang="0">
                <a:pos x="2147483647" y="811843908"/>
              </a:cxn>
              <a:cxn ang="0">
                <a:pos x="2147483647" y="722301388"/>
              </a:cxn>
              <a:cxn ang="0">
                <a:pos x="2147483647" y="622811266"/>
              </a:cxn>
              <a:cxn ang="0">
                <a:pos x="2147483647" y="515361088"/>
              </a:cxn>
              <a:cxn ang="0">
                <a:pos x="2147483647" y="399952264"/>
              </a:cxn>
              <a:cxn ang="0">
                <a:pos x="2147483647" y="274594429"/>
              </a:cxn>
              <a:cxn ang="0">
                <a:pos x="2147483647" y="143266904"/>
              </a:cxn>
              <a:cxn ang="0">
                <a:pos x="2147483647" y="73622408"/>
              </a:cxn>
              <a:cxn ang="0">
                <a:pos x="2147483647" y="125357836"/>
              </a:cxn>
              <a:cxn ang="0">
                <a:pos x="2147483647" y="183062953"/>
              </a:cxn>
              <a:cxn ang="0">
                <a:pos x="2147483647" y="252706038"/>
              </a:cxn>
              <a:cxn ang="0">
                <a:pos x="2147483647" y="326329856"/>
              </a:cxn>
              <a:cxn ang="0">
                <a:pos x="2147483647" y="403931587"/>
              </a:cxn>
              <a:cxn ang="0">
                <a:pos x="2147483647" y="479544362"/>
              </a:cxn>
              <a:cxn ang="0">
                <a:pos x="2147483647" y="541228802"/>
              </a:cxn>
              <a:cxn ang="0">
                <a:pos x="2147483647" y="579035894"/>
              </a:cxn>
              <a:cxn ang="0">
                <a:pos x="2147483647" y="596943552"/>
              </a:cxn>
              <a:cxn ang="0">
                <a:pos x="2147483647" y="610871887"/>
              </a:cxn>
              <a:cxn ang="0">
                <a:pos x="2147483647" y="616841576"/>
              </a:cxn>
              <a:cxn ang="0">
                <a:pos x="2147483647" y="614852620"/>
              </a:cxn>
              <a:cxn ang="0">
                <a:pos x="2147483647" y="608882931"/>
              </a:cxn>
              <a:cxn ang="0">
                <a:pos x="2147483647" y="590973863"/>
              </a:cxn>
              <a:cxn ang="0">
                <a:pos x="2147483647" y="565106149"/>
              </a:cxn>
              <a:cxn ang="0">
                <a:pos x="2147483647" y="529290833"/>
              </a:cxn>
              <a:cxn ang="0">
                <a:pos x="2147483647" y="481534729"/>
              </a:cxn>
              <a:cxn ang="0">
                <a:pos x="2147483647" y="421840655"/>
              </a:cxn>
              <a:cxn ang="0">
                <a:pos x="1789526216" y="352196160"/>
              </a:cxn>
              <a:cxn ang="0">
                <a:pos x="1275386092" y="270615106"/>
              </a:cxn>
              <a:cxn ang="0">
                <a:pos x="763239235" y="173113940"/>
              </a:cxn>
              <a:cxn ang="0">
                <a:pos x="255077501" y="61684440"/>
              </a:cxn>
              <a:cxn ang="0">
                <a:pos x="0" y="0"/>
              </a:cxn>
            </a:cxnLst>
            <a:rect l="txL" t="txT" r="txR" b="txB"/>
            <a:pathLst>
              <a:path w="5760" h="700">
                <a:moveTo>
                  <a:pt x="0" y="0"/>
                </a:moveTo>
                <a:lnTo>
                  <a:pt x="0" y="0"/>
                </a:lnTo>
                <a:lnTo>
                  <a:pt x="32" y="17"/>
                </a:lnTo>
                <a:lnTo>
                  <a:pt x="72" y="38"/>
                </a:lnTo>
                <a:lnTo>
                  <a:pt x="128" y="64"/>
                </a:lnTo>
                <a:lnTo>
                  <a:pt x="197" y="96"/>
                </a:lnTo>
                <a:lnTo>
                  <a:pt x="281" y="134"/>
                </a:lnTo>
                <a:lnTo>
                  <a:pt x="378" y="175"/>
                </a:lnTo>
                <a:lnTo>
                  <a:pt x="490" y="219"/>
                </a:lnTo>
                <a:lnTo>
                  <a:pt x="613" y="266"/>
                </a:lnTo>
                <a:lnTo>
                  <a:pt x="679" y="290"/>
                </a:lnTo>
                <a:lnTo>
                  <a:pt x="748" y="314"/>
                </a:lnTo>
                <a:lnTo>
                  <a:pt x="820" y="339"/>
                </a:lnTo>
                <a:lnTo>
                  <a:pt x="895" y="363"/>
                </a:lnTo>
                <a:lnTo>
                  <a:pt x="973" y="387"/>
                </a:lnTo>
                <a:lnTo>
                  <a:pt x="1053" y="412"/>
                </a:lnTo>
                <a:lnTo>
                  <a:pt x="1136" y="436"/>
                </a:lnTo>
                <a:lnTo>
                  <a:pt x="1221" y="458"/>
                </a:lnTo>
                <a:lnTo>
                  <a:pt x="1310" y="482"/>
                </a:lnTo>
                <a:lnTo>
                  <a:pt x="1400" y="504"/>
                </a:lnTo>
                <a:lnTo>
                  <a:pt x="1494" y="526"/>
                </a:lnTo>
                <a:lnTo>
                  <a:pt x="1588" y="547"/>
                </a:lnTo>
                <a:lnTo>
                  <a:pt x="1686" y="568"/>
                </a:lnTo>
                <a:lnTo>
                  <a:pt x="1786" y="586"/>
                </a:lnTo>
                <a:lnTo>
                  <a:pt x="1888" y="604"/>
                </a:lnTo>
                <a:lnTo>
                  <a:pt x="1991" y="621"/>
                </a:lnTo>
                <a:lnTo>
                  <a:pt x="2097" y="636"/>
                </a:lnTo>
                <a:lnTo>
                  <a:pt x="2206" y="651"/>
                </a:lnTo>
                <a:lnTo>
                  <a:pt x="2315" y="664"/>
                </a:lnTo>
                <a:lnTo>
                  <a:pt x="2427" y="674"/>
                </a:lnTo>
                <a:lnTo>
                  <a:pt x="2541" y="683"/>
                </a:lnTo>
                <a:lnTo>
                  <a:pt x="2656" y="691"/>
                </a:lnTo>
                <a:lnTo>
                  <a:pt x="2772" y="695"/>
                </a:lnTo>
                <a:lnTo>
                  <a:pt x="2890" y="699"/>
                </a:lnTo>
                <a:lnTo>
                  <a:pt x="3010" y="700"/>
                </a:lnTo>
                <a:lnTo>
                  <a:pt x="3132" y="699"/>
                </a:lnTo>
                <a:lnTo>
                  <a:pt x="3254" y="695"/>
                </a:lnTo>
                <a:lnTo>
                  <a:pt x="3378" y="690"/>
                </a:lnTo>
                <a:lnTo>
                  <a:pt x="3503" y="681"/>
                </a:lnTo>
                <a:lnTo>
                  <a:pt x="3630" y="670"/>
                </a:lnTo>
                <a:lnTo>
                  <a:pt x="3756" y="656"/>
                </a:lnTo>
                <a:lnTo>
                  <a:pt x="3821" y="648"/>
                </a:lnTo>
                <a:lnTo>
                  <a:pt x="3885" y="638"/>
                </a:lnTo>
                <a:lnTo>
                  <a:pt x="3950" y="629"/>
                </a:lnTo>
                <a:lnTo>
                  <a:pt x="4015" y="619"/>
                </a:lnTo>
                <a:lnTo>
                  <a:pt x="4080" y="608"/>
                </a:lnTo>
                <a:lnTo>
                  <a:pt x="4145" y="596"/>
                </a:lnTo>
                <a:lnTo>
                  <a:pt x="4211" y="583"/>
                </a:lnTo>
                <a:lnTo>
                  <a:pt x="4277" y="569"/>
                </a:lnTo>
                <a:lnTo>
                  <a:pt x="4343" y="555"/>
                </a:lnTo>
                <a:lnTo>
                  <a:pt x="4409" y="539"/>
                </a:lnTo>
                <a:lnTo>
                  <a:pt x="4475" y="523"/>
                </a:lnTo>
                <a:lnTo>
                  <a:pt x="4541" y="506"/>
                </a:lnTo>
                <a:lnTo>
                  <a:pt x="4608" y="489"/>
                </a:lnTo>
                <a:lnTo>
                  <a:pt x="4674" y="470"/>
                </a:lnTo>
                <a:lnTo>
                  <a:pt x="4742" y="450"/>
                </a:lnTo>
                <a:lnTo>
                  <a:pt x="4809" y="430"/>
                </a:lnTo>
                <a:lnTo>
                  <a:pt x="4876" y="408"/>
                </a:lnTo>
                <a:lnTo>
                  <a:pt x="4943" y="386"/>
                </a:lnTo>
                <a:lnTo>
                  <a:pt x="5012" y="363"/>
                </a:lnTo>
                <a:lnTo>
                  <a:pt x="5079" y="338"/>
                </a:lnTo>
                <a:lnTo>
                  <a:pt x="5146" y="313"/>
                </a:lnTo>
                <a:lnTo>
                  <a:pt x="5214" y="286"/>
                </a:lnTo>
                <a:lnTo>
                  <a:pt x="5283" y="259"/>
                </a:lnTo>
                <a:lnTo>
                  <a:pt x="5350" y="231"/>
                </a:lnTo>
                <a:lnTo>
                  <a:pt x="5418" y="201"/>
                </a:lnTo>
                <a:lnTo>
                  <a:pt x="5487" y="170"/>
                </a:lnTo>
                <a:lnTo>
                  <a:pt x="5555" y="138"/>
                </a:lnTo>
                <a:lnTo>
                  <a:pt x="5623" y="106"/>
                </a:lnTo>
                <a:lnTo>
                  <a:pt x="5692" y="72"/>
                </a:lnTo>
                <a:lnTo>
                  <a:pt x="5760" y="37"/>
                </a:lnTo>
                <a:lnTo>
                  <a:pt x="5725" y="44"/>
                </a:lnTo>
                <a:lnTo>
                  <a:pt x="5623" y="63"/>
                </a:lnTo>
                <a:lnTo>
                  <a:pt x="5549" y="77"/>
                </a:lnTo>
                <a:lnTo>
                  <a:pt x="5460" y="92"/>
                </a:lnTo>
                <a:lnTo>
                  <a:pt x="5358" y="109"/>
                </a:lnTo>
                <a:lnTo>
                  <a:pt x="5242" y="127"/>
                </a:lnTo>
                <a:lnTo>
                  <a:pt x="5112" y="145"/>
                </a:lnTo>
                <a:lnTo>
                  <a:pt x="4971" y="164"/>
                </a:lnTo>
                <a:lnTo>
                  <a:pt x="4818" y="184"/>
                </a:lnTo>
                <a:lnTo>
                  <a:pt x="4653" y="203"/>
                </a:lnTo>
                <a:lnTo>
                  <a:pt x="4478" y="223"/>
                </a:lnTo>
                <a:lnTo>
                  <a:pt x="4294" y="241"/>
                </a:lnTo>
                <a:lnTo>
                  <a:pt x="4100" y="257"/>
                </a:lnTo>
                <a:lnTo>
                  <a:pt x="3898" y="272"/>
                </a:lnTo>
                <a:lnTo>
                  <a:pt x="3688" y="285"/>
                </a:lnTo>
                <a:lnTo>
                  <a:pt x="3579" y="291"/>
                </a:lnTo>
                <a:lnTo>
                  <a:pt x="3470" y="296"/>
                </a:lnTo>
                <a:lnTo>
                  <a:pt x="3358" y="300"/>
                </a:lnTo>
                <a:lnTo>
                  <a:pt x="3246" y="303"/>
                </a:lnTo>
                <a:lnTo>
                  <a:pt x="3132" y="307"/>
                </a:lnTo>
                <a:lnTo>
                  <a:pt x="3016" y="309"/>
                </a:lnTo>
                <a:lnTo>
                  <a:pt x="2898" y="310"/>
                </a:lnTo>
                <a:lnTo>
                  <a:pt x="2780" y="310"/>
                </a:lnTo>
                <a:lnTo>
                  <a:pt x="2660" y="309"/>
                </a:lnTo>
                <a:lnTo>
                  <a:pt x="2539" y="308"/>
                </a:lnTo>
                <a:lnTo>
                  <a:pt x="2417" y="306"/>
                </a:lnTo>
                <a:lnTo>
                  <a:pt x="2294" y="302"/>
                </a:lnTo>
                <a:lnTo>
                  <a:pt x="2170" y="297"/>
                </a:lnTo>
                <a:lnTo>
                  <a:pt x="2045" y="291"/>
                </a:lnTo>
                <a:lnTo>
                  <a:pt x="1920" y="284"/>
                </a:lnTo>
                <a:lnTo>
                  <a:pt x="1793" y="275"/>
                </a:lnTo>
                <a:lnTo>
                  <a:pt x="1667" y="266"/>
                </a:lnTo>
                <a:lnTo>
                  <a:pt x="1539" y="254"/>
                </a:lnTo>
                <a:lnTo>
                  <a:pt x="1412" y="242"/>
                </a:lnTo>
                <a:lnTo>
                  <a:pt x="1284" y="228"/>
                </a:lnTo>
                <a:lnTo>
                  <a:pt x="1155" y="212"/>
                </a:lnTo>
                <a:lnTo>
                  <a:pt x="1026" y="196"/>
                </a:lnTo>
                <a:lnTo>
                  <a:pt x="898" y="177"/>
                </a:lnTo>
                <a:lnTo>
                  <a:pt x="769" y="158"/>
                </a:lnTo>
                <a:lnTo>
                  <a:pt x="640" y="136"/>
                </a:lnTo>
                <a:lnTo>
                  <a:pt x="512" y="112"/>
                </a:lnTo>
                <a:lnTo>
                  <a:pt x="383" y="87"/>
                </a:lnTo>
                <a:lnTo>
                  <a:pt x="255" y="60"/>
                </a:lnTo>
                <a:lnTo>
                  <a:pt x="128" y="31"/>
                </a:lnTo>
                <a:lnTo>
                  <a:pt x="0" y="0"/>
                </a:lnTo>
                <a:close/>
              </a:path>
            </a:pathLst>
          </a:custGeom>
          <a:solidFill>
            <a:srgbClr val="A5A5A5">
              <a:alpha val="100000"/>
            </a:srgbClr>
          </a:solidFill>
          <a:ln w="9525">
            <a:noFill/>
          </a:ln>
        </p:spPr>
        <p:txBody>
          <a:bodyPr/>
          <a:p>
            <a:endParaRPr lang="zh-CN" altLang="en-US"/>
          </a:p>
        </p:txBody>
      </p:sp>
      <p:sp>
        <p:nvSpPr>
          <p:cNvPr id="21508" name="Freeform 11"/>
          <p:cNvSpPr/>
          <p:nvPr/>
        </p:nvSpPr>
        <p:spPr>
          <a:xfrm>
            <a:off x="3232150" y="2682875"/>
            <a:ext cx="1019175" cy="1020763"/>
          </a:xfrm>
          <a:custGeom>
            <a:avLst/>
            <a:gdLst>
              <a:gd name="txL" fmla="*/ 0 w 642"/>
              <a:gd name="txT" fmla="*/ 0 h 643"/>
              <a:gd name="txR" fmla="*/ 642 w 642"/>
              <a:gd name="txB" fmla="*/ 643 h 643"/>
            </a:gdLst>
            <a:ahLst/>
            <a:cxnLst>
              <a:cxn ang="0">
                <a:pos x="1617940313" y="851813230"/>
              </a:cxn>
              <a:cxn ang="0">
                <a:pos x="1600300013" y="972780789"/>
              </a:cxn>
              <a:cxn ang="0">
                <a:pos x="1570058138" y="1088708033"/>
              </a:cxn>
              <a:cxn ang="0">
                <a:pos x="1519655013" y="1194554648"/>
              </a:cxn>
              <a:cxn ang="0">
                <a:pos x="1456650313" y="1295360947"/>
              </a:cxn>
              <a:cxn ang="0">
                <a:pos x="1381045625" y="1381046301"/>
              </a:cxn>
              <a:cxn ang="0">
                <a:pos x="1292840950" y="1459171977"/>
              </a:cxn>
              <a:cxn ang="0">
                <a:pos x="1194554063" y="1522175121"/>
              </a:cxn>
              <a:cxn ang="0">
                <a:pos x="1086188138" y="1570058907"/>
              </a:cxn>
              <a:cxn ang="0">
                <a:pos x="972780313" y="1602820160"/>
              </a:cxn>
              <a:cxn ang="0">
                <a:pos x="849293450" y="1620462056"/>
              </a:cxn>
              <a:cxn ang="0">
                <a:pos x="766127500" y="1620462056"/>
              </a:cxn>
              <a:cxn ang="0">
                <a:pos x="645160000" y="1602820160"/>
              </a:cxn>
              <a:cxn ang="0">
                <a:pos x="529232813" y="1570058907"/>
              </a:cxn>
              <a:cxn ang="0">
                <a:pos x="420866888" y="1522175121"/>
              </a:cxn>
              <a:cxn ang="0">
                <a:pos x="322580000" y="1459171977"/>
              </a:cxn>
              <a:cxn ang="0">
                <a:pos x="234375325" y="1381046301"/>
              </a:cxn>
              <a:cxn ang="0">
                <a:pos x="158770638" y="1295360947"/>
              </a:cxn>
              <a:cxn ang="0">
                <a:pos x="95765938" y="1194554648"/>
              </a:cxn>
              <a:cxn ang="0">
                <a:pos x="47883763" y="1088708033"/>
              </a:cxn>
              <a:cxn ang="0">
                <a:pos x="17641888" y="972780789"/>
              </a:cxn>
              <a:cxn ang="0">
                <a:pos x="0" y="851813230"/>
              </a:cxn>
              <a:cxn ang="0">
                <a:pos x="0" y="766127875"/>
              </a:cxn>
              <a:cxn ang="0">
                <a:pos x="17641888" y="645160316"/>
              </a:cxn>
              <a:cxn ang="0">
                <a:pos x="47883763" y="531754023"/>
              </a:cxn>
              <a:cxn ang="0">
                <a:pos x="95765938" y="425907409"/>
              </a:cxn>
              <a:cxn ang="0">
                <a:pos x="158770638" y="325101109"/>
              </a:cxn>
              <a:cxn ang="0">
                <a:pos x="234375325" y="239415755"/>
              </a:cxn>
              <a:cxn ang="0">
                <a:pos x="322580000" y="161290079"/>
              </a:cxn>
              <a:cxn ang="0">
                <a:pos x="420866888" y="98286936"/>
              </a:cxn>
              <a:cxn ang="0">
                <a:pos x="529232813" y="47883786"/>
              </a:cxn>
              <a:cxn ang="0">
                <a:pos x="645160000" y="17641896"/>
              </a:cxn>
              <a:cxn ang="0">
                <a:pos x="766127500" y="0"/>
              </a:cxn>
              <a:cxn ang="0">
                <a:pos x="849293450" y="0"/>
              </a:cxn>
              <a:cxn ang="0">
                <a:pos x="972780313" y="17641896"/>
              </a:cxn>
              <a:cxn ang="0">
                <a:pos x="1086188138" y="47883786"/>
              </a:cxn>
              <a:cxn ang="0">
                <a:pos x="1194554063" y="98286936"/>
              </a:cxn>
              <a:cxn ang="0">
                <a:pos x="1292840950" y="161290079"/>
              </a:cxn>
              <a:cxn ang="0">
                <a:pos x="1381045625" y="239415755"/>
              </a:cxn>
              <a:cxn ang="0">
                <a:pos x="1456650313" y="325101109"/>
              </a:cxn>
              <a:cxn ang="0">
                <a:pos x="1519655013" y="425907409"/>
              </a:cxn>
              <a:cxn ang="0">
                <a:pos x="1570058138" y="531754023"/>
              </a:cxn>
              <a:cxn ang="0">
                <a:pos x="1600300013" y="645160316"/>
              </a:cxn>
              <a:cxn ang="0">
                <a:pos x="1617940313" y="766127875"/>
              </a:cxn>
            </a:cxnLst>
            <a:rect l="txL" t="txT" r="txR" b="txB"/>
            <a:pathLst>
              <a:path w="642" h="643">
                <a:moveTo>
                  <a:pt x="642" y="321"/>
                </a:moveTo>
                <a:lnTo>
                  <a:pt x="642" y="321"/>
                </a:lnTo>
                <a:lnTo>
                  <a:pt x="642" y="338"/>
                </a:lnTo>
                <a:lnTo>
                  <a:pt x="640" y="354"/>
                </a:lnTo>
                <a:lnTo>
                  <a:pt x="639" y="370"/>
                </a:lnTo>
                <a:lnTo>
                  <a:pt x="635" y="386"/>
                </a:lnTo>
                <a:lnTo>
                  <a:pt x="632" y="401"/>
                </a:lnTo>
                <a:lnTo>
                  <a:pt x="627" y="417"/>
                </a:lnTo>
                <a:lnTo>
                  <a:pt x="623" y="432"/>
                </a:lnTo>
                <a:lnTo>
                  <a:pt x="617" y="447"/>
                </a:lnTo>
                <a:lnTo>
                  <a:pt x="610" y="460"/>
                </a:lnTo>
                <a:lnTo>
                  <a:pt x="603" y="474"/>
                </a:lnTo>
                <a:lnTo>
                  <a:pt x="596" y="488"/>
                </a:lnTo>
                <a:lnTo>
                  <a:pt x="588" y="501"/>
                </a:lnTo>
                <a:lnTo>
                  <a:pt x="578" y="514"/>
                </a:lnTo>
                <a:lnTo>
                  <a:pt x="569" y="525"/>
                </a:lnTo>
                <a:lnTo>
                  <a:pt x="559" y="538"/>
                </a:lnTo>
                <a:lnTo>
                  <a:pt x="548" y="548"/>
                </a:lnTo>
                <a:lnTo>
                  <a:pt x="537" y="560"/>
                </a:lnTo>
                <a:lnTo>
                  <a:pt x="525" y="570"/>
                </a:lnTo>
                <a:lnTo>
                  <a:pt x="513" y="579"/>
                </a:lnTo>
                <a:lnTo>
                  <a:pt x="501" y="588"/>
                </a:lnTo>
                <a:lnTo>
                  <a:pt x="487" y="596"/>
                </a:lnTo>
                <a:lnTo>
                  <a:pt x="474" y="604"/>
                </a:lnTo>
                <a:lnTo>
                  <a:pt x="460" y="611"/>
                </a:lnTo>
                <a:lnTo>
                  <a:pt x="446" y="618"/>
                </a:lnTo>
                <a:lnTo>
                  <a:pt x="431" y="623"/>
                </a:lnTo>
                <a:lnTo>
                  <a:pt x="417"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6" y="618"/>
                </a:lnTo>
                <a:lnTo>
                  <a:pt x="182" y="611"/>
                </a:lnTo>
                <a:lnTo>
                  <a:pt x="167" y="604"/>
                </a:lnTo>
                <a:lnTo>
                  <a:pt x="155" y="596"/>
                </a:lnTo>
                <a:lnTo>
                  <a:pt x="141" y="588"/>
                </a:lnTo>
                <a:lnTo>
                  <a:pt x="128" y="579"/>
                </a:lnTo>
                <a:lnTo>
                  <a:pt x="117" y="570"/>
                </a:lnTo>
                <a:lnTo>
                  <a:pt x="105" y="560"/>
                </a:lnTo>
                <a:lnTo>
                  <a:pt x="93" y="548"/>
                </a:lnTo>
                <a:lnTo>
                  <a:pt x="83" y="538"/>
                </a:lnTo>
                <a:lnTo>
                  <a:pt x="73" y="525"/>
                </a:lnTo>
                <a:lnTo>
                  <a:pt x="63" y="514"/>
                </a:lnTo>
                <a:lnTo>
                  <a:pt x="54" y="501"/>
                </a:lnTo>
                <a:lnTo>
                  <a:pt x="46" y="488"/>
                </a:lnTo>
                <a:lnTo>
                  <a:pt x="38" y="474"/>
                </a:lnTo>
                <a:lnTo>
                  <a:pt x="32" y="460"/>
                </a:lnTo>
                <a:lnTo>
                  <a:pt x="25" y="447"/>
                </a:lnTo>
                <a:lnTo>
                  <a:pt x="19" y="432"/>
                </a:lnTo>
                <a:lnTo>
                  <a:pt x="15" y="417"/>
                </a:lnTo>
                <a:lnTo>
                  <a:pt x="10" y="401"/>
                </a:lnTo>
                <a:lnTo>
                  <a:pt x="7" y="386"/>
                </a:lnTo>
                <a:lnTo>
                  <a:pt x="3" y="370"/>
                </a:lnTo>
                <a:lnTo>
                  <a:pt x="1" y="354"/>
                </a:lnTo>
                <a:lnTo>
                  <a:pt x="0" y="338"/>
                </a:lnTo>
                <a:lnTo>
                  <a:pt x="0" y="321"/>
                </a:lnTo>
                <a:lnTo>
                  <a:pt x="0" y="304"/>
                </a:lnTo>
                <a:lnTo>
                  <a:pt x="1" y="288"/>
                </a:lnTo>
                <a:lnTo>
                  <a:pt x="3" y="272"/>
                </a:lnTo>
                <a:lnTo>
                  <a:pt x="7" y="256"/>
                </a:lnTo>
                <a:lnTo>
                  <a:pt x="10" y="242"/>
                </a:lnTo>
                <a:lnTo>
                  <a:pt x="15" y="226"/>
                </a:lnTo>
                <a:lnTo>
                  <a:pt x="19" y="211"/>
                </a:lnTo>
                <a:lnTo>
                  <a:pt x="25" y="196"/>
                </a:lnTo>
                <a:lnTo>
                  <a:pt x="32" y="182"/>
                </a:lnTo>
                <a:lnTo>
                  <a:pt x="38" y="169"/>
                </a:lnTo>
                <a:lnTo>
                  <a:pt x="46" y="155"/>
                </a:lnTo>
                <a:lnTo>
                  <a:pt x="54" y="141"/>
                </a:lnTo>
                <a:lnTo>
                  <a:pt x="63" y="129"/>
                </a:lnTo>
                <a:lnTo>
                  <a:pt x="73" y="117"/>
                </a:lnTo>
                <a:lnTo>
                  <a:pt x="83" y="105"/>
                </a:lnTo>
                <a:lnTo>
                  <a:pt x="93" y="95"/>
                </a:lnTo>
                <a:lnTo>
                  <a:pt x="105" y="83"/>
                </a:lnTo>
                <a:lnTo>
                  <a:pt x="117" y="73"/>
                </a:lnTo>
                <a:lnTo>
                  <a:pt x="128" y="64"/>
                </a:lnTo>
                <a:lnTo>
                  <a:pt x="141" y="55"/>
                </a:lnTo>
                <a:lnTo>
                  <a:pt x="155" y="47"/>
                </a:lnTo>
                <a:lnTo>
                  <a:pt x="167" y="39"/>
                </a:lnTo>
                <a:lnTo>
                  <a:pt x="182" y="32"/>
                </a:lnTo>
                <a:lnTo>
                  <a:pt x="196" y="25"/>
                </a:lnTo>
                <a:lnTo>
                  <a:pt x="210" y="19"/>
                </a:lnTo>
                <a:lnTo>
                  <a:pt x="225" y="15"/>
                </a:lnTo>
                <a:lnTo>
                  <a:pt x="240" y="10"/>
                </a:lnTo>
                <a:lnTo>
                  <a:pt x="256" y="7"/>
                </a:lnTo>
                <a:lnTo>
                  <a:pt x="272" y="3"/>
                </a:lnTo>
                <a:lnTo>
                  <a:pt x="288" y="1"/>
                </a:lnTo>
                <a:lnTo>
                  <a:pt x="304" y="0"/>
                </a:lnTo>
                <a:lnTo>
                  <a:pt x="321" y="0"/>
                </a:lnTo>
                <a:lnTo>
                  <a:pt x="337" y="0"/>
                </a:lnTo>
                <a:lnTo>
                  <a:pt x="354" y="1"/>
                </a:lnTo>
                <a:lnTo>
                  <a:pt x="370" y="3"/>
                </a:lnTo>
                <a:lnTo>
                  <a:pt x="386" y="7"/>
                </a:lnTo>
                <a:lnTo>
                  <a:pt x="401" y="10"/>
                </a:lnTo>
                <a:lnTo>
                  <a:pt x="417" y="15"/>
                </a:lnTo>
                <a:lnTo>
                  <a:pt x="431" y="19"/>
                </a:lnTo>
                <a:lnTo>
                  <a:pt x="446" y="25"/>
                </a:lnTo>
                <a:lnTo>
                  <a:pt x="460" y="32"/>
                </a:lnTo>
                <a:lnTo>
                  <a:pt x="474" y="39"/>
                </a:lnTo>
                <a:lnTo>
                  <a:pt x="487" y="47"/>
                </a:lnTo>
                <a:lnTo>
                  <a:pt x="501" y="55"/>
                </a:lnTo>
                <a:lnTo>
                  <a:pt x="513" y="64"/>
                </a:lnTo>
                <a:lnTo>
                  <a:pt x="525" y="73"/>
                </a:lnTo>
                <a:lnTo>
                  <a:pt x="537" y="83"/>
                </a:lnTo>
                <a:lnTo>
                  <a:pt x="548" y="95"/>
                </a:lnTo>
                <a:lnTo>
                  <a:pt x="559" y="105"/>
                </a:lnTo>
                <a:lnTo>
                  <a:pt x="569" y="117"/>
                </a:lnTo>
                <a:lnTo>
                  <a:pt x="578" y="129"/>
                </a:lnTo>
                <a:lnTo>
                  <a:pt x="588" y="141"/>
                </a:lnTo>
                <a:lnTo>
                  <a:pt x="596" y="155"/>
                </a:lnTo>
                <a:lnTo>
                  <a:pt x="603" y="169"/>
                </a:lnTo>
                <a:lnTo>
                  <a:pt x="610" y="182"/>
                </a:lnTo>
                <a:lnTo>
                  <a:pt x="617" y="196"/>
                </a:lnTo>
                <a:lnTo>
                  <a:pt x="623" y="211"/>
                </a:lnTo>
                <a:lnTo>
                  <a:pt x="627" y="226"/>
                </a:lnTo>
                <a:lnTo>
                  <a:pt x="632" y="242"/>
                </a:lnTo>
                <a:lnTo>
                  <a:pt x="635" y="256"/>
                </a:lnTo>
                <a:lnTo>
                  <a:pt x="639" y="272"/>
                </a:lnTo>
                <a:lnTo>
                  <a:pt x="640" y="288"/>
                </a:lnTo>
                <a:lnTo>
                  <a:pt x="642" y="304"/>
                </a:lnTo>
                <a:lnTo>
                  <a:pt x="642" y="321"/>
                </a:lnTo>
                <a:close/>
              </a:path>
            </a:pathLst>
          </a:custGeom>
          <a:solidFill>
            <a:srgbClr val="2B3360"/>
          </a:solidFill>
          <a:ln w="9525">
            <a:noFill/>
          </a:ln>
        </p:spPr>
        <p:txBody>
          <a:bodyPr anchor="ctr" anchorCtr="1"/>
          <a:p>
            <a:pPr algn="ctr">
              <a:buClrTx/>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添加标题</a:t>
            </a:r>
            <a:endParaRPr lang="zh-CN" altLang="en-US" sz="16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1509" name="Freeform 10"/>
          <p:cNvSpPr/>
          <p:nvPr/>
        </p:nvSpPr>
        <p:spPr>
          <a:xfrm>
            <a:off x="4802188" y="2854325"/>
            <a:ext cx="1019175" cy="1020763"/>
          </a:xfrm>
          <a:custGeom>
            <a:avLst/>
            <a:gdLst>
              <a:gd name="txL" fmla="*/ 0 w 642"/>
              <a:gd name="txT" fmla="*/ 0 h 643"/>
              <a:gd name="txR" fmla="*/ 642 w 642"/>
              <a:gd name="txB" fmla="*/ 643 h 643"/>
            </a:gdLst>
            <a:ahLst/>
            <a:cxnLst>
              <a:cxn ang="0">
                <a:pos x="1617940313" y="854334181"/>
              </a:cxn>
              <a:cxn ang="0">
                <a:pos x="1600300013" y="972780789"/>
              </a:cxn>
              <a:cxn ang="0">
                <a:pos x="1570058138" y="1088708033"/>
              </a:cxn>
              <a:cxn ang="0">
                <a:pos x="1519655013" y="1194554648"/>
              </a:cxn>
              <a:cxn ang="0">
                <a:pos x="1456650313" y="1295360947"/>
              </a:cxn>
              <a:cxn ang="0">
                <a:pos x="1378526263" y="1381046301"/>
              </a:cxn>
              <a:cxn ang="0">
                <a:pos x="1292840950" y="1459171977"/>
              </a:cxn>
              <a:cxn ang="0">
                <a:pos x="1192034700" y="1522175121"/>
              </a:cxn>
              <a:cxn ang="0">
                <a:pos x="1086188138" y="1570058907"/>
              </a:cxn>
              <a:cxn ang="0">
                <a:pos x="972780313" y="1602820160"/>
              </a:cxn>
              <a:cxn ang="0">
                <a:pos x="849293450" y="1620462056"/>
              </a:cxn>
              <a:cxn ang="0">
                <a:pos x="766127500" y="1620462056"/>
              </a:cxn>
              <a:cxn ang="0">
                <a:pos x="645160000" y="1602820160"/>
              </a:cxn>
              <a:cxn ang="0">
                <a:pos x="529232813" y="1570058907"/>
              </a:cxn>
              <a:cxn ang="0">
                <a:pos x="423386250" y="1522175121"/>
              </a:cxn>
              <a:cxn ang="0">
                <a:pos x="322580000" y="1459171977"/>
              </a:cxn>
              <a:cxn ang="0">
                <a:pos x="236894688" y="1381046301"/>
              </a:cxn>
              <a:cxn ang="0">
                <a:pos x="158770638" y="1295360947"/>
              </a:cxn>
              <a:cxn ang="0">
                <a:pos x="95765938" y="1194554648"/>
              </a:cxn>
              <a:cxn ang="0">
                <a:pos x="47883763" y="1088708033"/>
              </a:cxn>
              <a:cxn ang="0">
                <a:pos x="15120938" y="972780789"/>
              </a:cxn>
              <a:cxn ang="0">
                <a:pos x="0" y="854334181"/>
              </a:cxn>
              <a:cxn ang="0">
                <a:pos x="0" y="768648827"/>
              </a:cxn>
              <a:cxn ang="0">
                <a:pos x="15120938" y="645160316"/>
              </a:cxn>
              <a:cxn ang="0">
                <a:pos x="47883763" y="531754023"/>
              </a:cxn>
              <a:cxn ang="0">
                <a:pos x="95765938" y="425907409"/>
              </a:cxn>
              <a:cxn ang="0">
                <a:pos x="158770638" y="325101109"/>
              </a:cxn>
              <a:cxn ang="0">
                <a:pos x="236894688" y="239415755"/>
              </a:cxn>
              <a:cxn ang="0">
                <a:pos x="322580000" y="161290079"/>
              </a:cxn>
              <a:cxn ang="0">
                <a:pos x="423386250" y="98286936"/>
              </a:cxn>
              <a:cxn ang="0">
                <a:pos x="529232813" y="47883786"/>
              </a:cxn>
              <a:cxn ang="0">
                <a:pos x="645160000" y="17641896"/>
              </a:cxn>
              <a:cxn ang="0">
                <a:pos x="766127500" y="0"/>
              </a:cxn>
              <a:cxn ang="0">
                <a:pos x="849293450" y="0"/>
              </a:cxn>
              <a:cxn ang="0">
                <a:pos x="972780313" y="17641896"/>
              </a:cxn>
              <a:cxn ang="0">
                <a:pos x="1086188138" y="47883786"/>
              </a:cxn>
              <a:cxn ang="0">
                <a:pos x="1192034700" y="98286936"/>
              </a:cxn>
              <a:cxn ang="0">
                <a:pos x="1292840950" y="161290079"/>
              </a:cxn>
              <a:cxn ang="0">
                <a:pos x="1378526263" y="239415755"/>
              </a:cxn>
              <a:cxn ang="0">
                <a:pos x="1456650313" y="325101109"/>
              </a:cxn>
              <a:cxn ang="0">
                <a:pos x="1519655013" y="425907409"/>
              </a:cxn>
              <a:cxn ang="0">
                <a:pos x="1570058138" y="531754023"/>
              </a:cxn>
              <a:cxn ang="0">
                <a:pos x="1600300013" y="645160316"/>
              </a:cxn>
              <a:cxn ang="0">
                <a:pos x="1617940313" y="768648827"/>
              </a:cxn>
            </a:cxnLst>
            <a:rect l="txL" t="txT" r="txR" b="txB"/>
            <a:pathLst>
              <a:path w="642" h="643">
                <a:moveTo>
                  <a:pt x="642" y="321"/>
                </a:moveTo>
                <a:lnTo>
                  <a:pt x="642" y="321"/>
                </a:lnTo>
                <a:lnTo>
                  <a:pt x="642" y="339"/>
                </a:lnTo>
                <a:lnTo>
                  <a:pt x="641" y="354"/>
                </a:lnTo>
                <a:lnTo>
                  <a:pt x="639" y="370"/>
                </a:lnTo>
                <a:lnTo>
                  <a:pt x="635" y="386"/>
                </a:lnTo>
                <a:lnTo>
                  <a:pt x="632" y="402"/>
                </a:lnTo>
                <a:lnTo>
                  <a:pt x="627" y="417"/>
                </a:lnTo>
                <a:lnTo>
                  <a:pt x="623" y="432"/>
                </a:lnTo>
                <a:lnTo>
                  <a:pt x="617" y="447"/>
                </a:lnTo>
                <a:lnTo>
                  <a:pt x="610" y="460"/>
                </a:lnTo>
                <a:lnTo>
                  <a:pt x="603" y="474"/>
                </a:lnTo>
                <a:lnTo>
                  <a:pt x="595" y="488"/>
                </a:lnTo>
                <a:lnTo>
                  <a:pt x="587" y="501"/>
                </a:lnTo>
                <a:lnTo>
                  <a:pt x="578" y="514"/>
                </a:lnTo>
                <a:lnTo>
                  <a:pt x="569" y="525"/>
                </a:lnTo>
                <a:lnTo>
                  <a:pt x="559" y="538"/>
                </a:lnTo>
                <a:lnTo>
                  <a:pt x="547" y="548"/>
                </a:lnTo>
                <a:lnTo>
                  <a:pt x="537" y="560"/>
                </a:lnTo>
                <a:lnTo>
                  <a:pt x="525" y="570"/>
                </a:lnTo>
                <a:lnTo>
                  <a:pt x="513" y="579"/>
                </a:lnTo>
                <a:lnTo>
                  <a:pt x="501" y="588"/>
                </a:lnTo>
                <a:lnTo>
                  <a:pt x="487" y="596"/>
                </a:lnTo>
                <a:lnTo>
                  <a:pt x="473" y="604"/>
                </a:lnTo>
                <a:lnTo>
                  <a:pt x="460" y="611"/>
                </a:lnTo>
                <a:lnTo>
                  <a:pt x="446" y="618"/>
                </a:lnTo>
                <a:lnTo>
                  <a:pt x="431" y="623"/>
                </a:lnTo>
                <a:lnTo>
                  <a:pt x="416"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5" y="618"/>
                </a:lnTo>
                <a:lnTo>
                  <a:pt x="182" y="611"/>
                </a:lnTo>
                <a:lnTo>
                  <a:pt x="168" y="604"/>
                </a:lnTo>
                <a:lnTo>
                  <a:pt x="154" y="596"/>
                </a:lnTo>
                <a:lnTo>
                  <a:pt x="141" y="588"/>
                </a:lnTo>
                <a:lnTo>
                  <a:pt x="128" y="579"/>
                </a:lnTo>
                <a:lnTo>
                  <a:pt x="117" y="570"/>
                </a:lnTo>
                <a:lnTo>
                  <a:pt x="104" y="560"/>
                </a:lnTo>
                <a:lnTo>
                  <a:pt x="94" y="548"/>
                </a:lnTo>
                <a:lnTo>
                  <a:pt x="83" y="538"/>
                </a:lnTo>
                <a:lnTo>
                  <a:pt x="72" y="525"/>
                </a:lnTo>
                <a:lnTo>
                  <a:pt x="63" y="514"/>
                </a:lnTo>
                <a:lnTo>
                  <a:pt x="54" y="501"/>
                </a:lnTo>
                <a:lnTo>
                  <a:pt x="46" y="488"/>
                </a:lnTo>
                <a:lnTo>
                  <a:pt x="38" y="474"/>
                </a:lnTo>
                <a:lnTo>
                  <a:pt x="31" y="460"/>
                </a:lnTo>
                <a:lnTo>
                  <a:pt x="25" y="447"/>
                </a:lnTo>
                <a:lnTo>
                  <a:pt x="19" y="432"/>
                </a:lnTo>
                <a:lnTo>
                  <a:pt x="14" y="417"/>
                </a:lnTo>
                <a:lnTo>
                  <a:pt x="10" y="402"/>
                </a:lnTo>
                <a:lnTo>
                  <a:pt x="6" y="386"/>
                </a:lnTo>
                <a:lnTo>
                  <a:pt x="3" y="370"/>
                </a:lnTo>
                <a:lnTo>
                  <a:pt x="1" y="354"/>
                </a:lnTo>
                <a:lnTo>
                  <a:pt x="0" y="339"/>
                </a:lnTo>
                <a:lnTo>
                  <a:pt x="0" y="321"/>
                </a:lnTo>
                <a:lnTo>
                  <a:pt x="0" y="305"/>
                </a:lnTo>
                <a:lnTo>
                  <a:pt x="1" y="288"/>
                </a:lnTo>
                <a:lnTo>
                  <a:pt x="3" y="272"/>
                </a:lnTo>
                <a:lnTo>
                  <a:pt x="6" y="256"/>
                </a:lnTo>
                <a:lnTo>
                  <a:pt x="10" y="242"/>
                </a:lnTo>
                <a:lnTo>
                  <a:pt x="14" y="226"/>
                </a:lnTo>
                <a:lnTo>
                  <a:pt x="19" y="211"/>
                </a:lnTo>
                <a:lnTo>
                  <a:pt x="25" y="196"/>
                </a:lnTo>
                <a:lnTo>
                  <a:pt x="31" y="182"/>
                </a:lnTo>
                <a:lnTo>
                  <a:pt x="38" y="169"/>
                </a:lnTo>
                <a:lnTo>
                  <a:pt x="46" y="155"/>
                </a:lnTo>
                <a:lnTo>
                  <a:pt x="54" y="141"/>
                </a:lnTo>
                <a:lnTo>
                  <a:pt x="63" y="129"/>
                </a:lnTo>
                <a:lnTo>
                  <a:pt x="72" y="117"/>
                </a:lnTo>
                <a:lnTo>
                  <a:pt x="83" y="105"/>
                </a:lnTo>
                <a:lnTo>
                  <a:pt x="94" y="95"/>
                </a:lnTo>
                <a:lnTo>
                  <a:pt x="104" y="83"/>
                </a:lnTo>
                <a:lnTo>
                  <a:pt x="117" y="73"/>
                </a:lnTo>
                <a:lnTo>
                  <a:pt x="128" y="64"/>
                </a:lnTo>
                <a:lnTo>
                  <a:pt x="141" y="55"/>
                </a:lnTo>
                <a:lnTo>
                  <a:pt x="154" y="47"/>
                </a:lnTo>
                <a:lnTo>
                  <a:pt x="168" y="39"/>
                </a:lnTo>
                <a:lnTo>
                  <a:pt x="182" y="32"/>
                </a:lnTo>
                <a:lnTo>
                  <a:pt x="195" y="25"/>
                </a:lnTo>
                <a:lnTo>
                  <a:pt x="210" y="19"/>
                </a:lnTo>
                <a:lnTo>
                  <a:pt x="225" y="15"/>
                </a:lnTo>
                <a:lnTo>
                  <a:pt x="240" y="10"/>
                </a:lnTo>
                <a:lnTo>
                  <a:pt x="256" y="7"/>
                </a:lnTo>
                <a:lnTo>
                  <a:pt x="272" y="4"/>
                </a:lnTo>
                <a:lnTo>
                  <a:pt x="288" y="1"/>
                </a:lnTo>
                <a:lnTo>
                  <a:pt x="304" y="0"/>
                </a:lnTo>
                <a:lnTo>
                  <a:pt x="321" y="0"/>
                </a:lnTo>
                <a:lnTo>
                  <a:pt x="337" y="0"/>
                </a:lnTo>
                <a:lnTo>
                  <a:pt x="354" y="1"/>
                </a:lnTo>
                <a:lnTo>
                  <a:pt x="370" y="4"/>
                </a:lnTo>
                <a:lnTo>
                  <a:pt x="386" y="7"/>
                </a:lnTo>
                <a:lnTo>
                  <a:pt x="401" y="10"/>
                </a:lnTo>
                <a:lnTo>
                  <a:pt x="416" y="15"/>
                </a:lnTo>
                <a:lnTo>
                  <a:pt x="431" y="19"/>
                </a:lnTo>
                <a:lnTo>
                  <a:pt x="446" y="25"/>
                </a:lnTo>
                <a:lnTo>
                  <a:pt x="460" y="32"/>
                </a:lnTo>
                <a:lnTo>
                  <a:pt x="473" y="39"/>
                </a:lnTo>
                <a:lnTo>
                  <a:pt x="487" y="47"/>
                </a:lnTo>
                <a:lnTo>
                  <a:pt x="501" y="55"/>
                </a:lnTo>
                <a:lnTo>
                  <a:pt x="513" y="64"/>
                </a:lnTo>
                <a:lnTo>
                  <a:pt x="525" y="73"/>
                </a:lnTo>
                <a:lnTo>
                  <a:pt x="537" y="83"/>
                </a:lnTo>
                <a:lnTo>
                  <a:pt x="547" y="95"/>
                </a:lnTo>
                <a:lnTo>
                  <a:pt x="559" y="105"/>
                </a:lnTo>
                <a:lnTo>
                  <a:pt x="569" y="117"/>
                </a:lnTo>
                <a:lnTo>
                  <a:pt x="578" y="129"/>
                </a:lnTo>
                <a:lnTo>
                  <a:pt x="587" y="141"/>
                </a:lnTo>
                <a:lnTo>
                  <a:pt x="595" y="155"/>
                </a:lnTo>
                <a:lnTo>
                  <a:pt x="603" y="169"/>
                </a:lnTo>
                <a:lnTo>
                  <a:pt x="610" y="182"/>
                </a:lnTo>
                <a:lnTo>
                  <a:pt x="617" y="196"/>
                </a:lnTo>
                <a:lnTo>
                  <a:pt x="623" y="211"/>
                </a:lnTo>
                <a:lnTo>
                  <a:pt x="627" y="226"/>
                </a:lnTo>
                <a:lnTo>
                  <a:pt x="632" y="242"/>
                </a:lnTo>
                <a:lnTo>
                  <a:pt x="635" y="256"/>
                </a:lnTo>
                <a:lnTo>
                  <a:pt x="639" y="272"/>
                </a:lnTo>
                <a:lnTo>
                  <a:pt x="641" y="288"/>
                </a:lnTo>
                <a:lnTo>
                  <a:pt x="642" y="305"/>
                </a:lnTo>
                <a:lnTo>
                  <a:pt x="642" y="321"/>
                </a:lnTo>
                <a:close/>
              </a:path>
            </a:pathLst>
          </a:custGeom>
          <a:solidFill>
            <a:srgbClr val="C51C29"/>
          </a:solidFill>
          <a:ln w="9525">
            <a:noFill/>
          </a:ln>
        </p:spPr>
        <p:txBody>
          <a:bodyPr anchor="ctr" anchorCtr="1"/>
          <a:p>
            <a:pPr algn="ctr">
              <a:buClrTx/>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添加标题</a:t>
            </a:r>
            <a:endParaRPr lang="zh-CN" altLang="en-US" dirty="0">
              <a:latin typeface="Arial" panose="020B0604020202020204" pitchFamily="34" charset="0"/>
            </a:endParaRPr>
          </a:p>
        </p:txBody>
      </p:sp>
      <p:sp>
        <p:nvSpPr>
          <p:cNvPr id="21510" name="Freeform 8"/>
          <p:cNvSpPr/>
          <p:nvPr/>
        </p:nvSpPr>
        <p:spPr>
          <a:xfrm>
            <a:off x="7939088" y="2682875"/>
            <a:ext cx="1020762" cy="1020763"/>
          </a:xfrm>
          <a:custGeom>
            <a:avLst/>
            <a:gdLst>
              <a:gd name="txL" fmla="*/ 0 w 643"/>
              <a:gd name="txT" fmla="*/ 0 h 643"/>
              <a:gd name="txR" fmla="*/ 643 w 643"/>
              <a:gd name="txB" fmla="*/ 643 h 643"/>
            </a:gdLst>
            <a:ahLst/>
            <a:cxnLst>
              <a:cxn ang="0">
                <a:pos x="1620458881" y="854334181"/>
              </a:cxn>
              <a:cxn ang="0">
                <a:pos x="1602818590" y="975301740"/>
              </a:cxn>
              <a:cxn ang="0">
                <a:pos x="1570055781" y="1088708033"/>
              </a:cxn>
              <a:cxn ang="0">
                <a:pos x="1522173629" y="1194554648"/>
              </a:cxn>
              <a:cxn ang="0">
                <a:pos x="1459168960" y="1295360947"/>
              </a:cxn>
              <a:cxn ang="0">
                <a:pos x="1383564310" y="1383567253"/>
              </a:cxn>
              <a:cxn ang="0">
                <a:pos x="1295359678" y="1459171977"/>
              </a:cxn>
              <a:cxn ang="0">
                <a:pos x="1197072839" y="1522175121"/>
              </a:cxn>
              <a:cxn ang="0">
                <a:pos x="1088706967" y="1572578270"/>
              </a:cxn>
              <a:cxn ang="0">
                <a:pos x="972779836" y="1602820160"/>
              </a:cxn>
              <a:cxn ang="0">
                <a:pos x="851812395" y="1620462056"/>
              </a:cxn>
              <a:cxn ang="0">
                <a:pos x="768646486" y="1620462056"/>
              </a:cxn>
              <a:cxn ang="0">
                <a:pos x="645159684" y="1602820160"/>
              </a:cxn>
              <a:cxn ang="0">
                <a:pos x="531751915" y="1572578270"/>
              </a:cxn>
              <a:cxn ang="0">
                <a:pos x="425905404" y="1522175121"/>
              </a:cxn>
              <a:cxn ang="0">
                <a:pos x="325099203" y="1459171977"/>
              </a:cxn>
              <a:cxn ang="0">
                <a:pos x="239413933" y="1383567253"/>
              </a:cxn>
              <a:cxn ang="0">
                <a:pos x="161289921" y="1295360947"/>
              </a:cxn>
              <a:cxn ang="0">
                <a:pos x="98285252" y="1194554648"/>
              </a:cxn>
              <a:cxn ang="0">
                <a:pos x="47882152" y="1088708033"/>
              </a:cxn>
              <a:cxn ang="0">
                <a:pos x="17640291" y="975301740"/>
              </a:cxn>
              <a:cxn ang="0">
                <a:pos x="0" y="854334181"/>
              </a:cxn>
              <a:cxn ang="0">
                <a:pos x="0" y="771168190"/>
              </a:cxn>
              <a:cxn ang="0">
                <a:pos x="17640291" y="647681267"/>
              </a:cxn>
              <a:cxn ang="0">
                <a:pos x="47882152" y="531754023"/>
              </a:cxn>
              <a:cxn ang="0">
                <a:pos x="98285252" y="425907409"/>
              </a:cxn>
              <a:cxn ang="0">
                <a:pos x="161289921" y="325101109"/>
              </a:cxn>
              <a:cxn ang="0">
                <a:pos x="239413933" y="239415755"/>
              </a:cxn>
              <a:cxn ang="0">
                <a:pos x="325099203" y="161290079"/>
              </a:cxn>
              <a:cxn ang="0">
                <a:pos x="425905404" y="98286936"/>
              </a:cxn>
              <a:cxn ang="0">
                <a:pos x="531751915" y="50403150"/>
              </a:cxn>
              <a:cxn ang="0">
                <a:pos x="645159684" y="17641896"/>
              </a:cxn>
              <a:cxn ang="0">
                <a:pos x="768646486" y="0"/>
              </a:cxn>
              <a:cxn ang="0">
                <a:pos x="851812395" y="0"/>
              </a:cxn>
              <a:cxn ang="0">
                <a:pos x="972779836" y="17641896"/>
              </a:cxn>
              <a:cxn ang="0">
                <a:pos x="1088706967" y="50403150"/>
              </a:cxn>
              <a:cxn ang="0">
                <a:pos x="1197072839" y="98286936"/>
              </a:cxn>
              <a:cxn ang="0">
                <a:pos x="1295359678" y="161290079"/>
              </a:cxn>
              <a:cxn ang="0">
                <a:pos x="1383564310" y="239415755"/>
              </a:cxn>
              <a:cxn ang="0">
                <a:pos x="1459168960" y="325101109"/>
              </a:cxn>
              <a:cxn ang="0">
                <a:pos x="1522173629" y="425907409"/>
              </a:cxn>
              <a:cxn ang="0">
                <a:pos x="1570055781" y="531754023"/>
              </a:cxn>
              <a:cxn ang="0">
                <a:pos x="1602818590" y="647681267"/>
              </a:cxn>
              <a:cxn ang="0">
                <a:pos x="1620458881" y="771168190"/>
              </a:cxn>
            </a:cxnLst>
            <a:rect l="txL" t="txT" r="txR" b="tx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close/>
              </a:path>
            </a:pathLst>
          </a:custGeom>
          <a:solidFill>
            <a:srgbClr val="C51C29"/>
          </a:solidFill>
          <a:ln w="9525">
            <a:noFill/>
          </a:ln>
        </p:spPr>
        <p:txBody>
          <a:bodyPr anchor="ctr" anchorCtr="1"/>
          <a:p>
            <a:pPr algn="ctr">
              <a:buClrTx/>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添加标题</a:t>
            </a:r>
            <a:endParaRPr lang="zh-CN" altLang="en-US" dirty="0">
              <a:latin typeface="Arial" panose="020B0604020202020204" pitchFamily="34" charset="0"/>
            </a:endParaRPr>
          </a:p>
        </p:txBody>
      </p:sp>
      <p:sp>
        <p:nvSpPr>
          <p:cNvPr id="21511" name="Freeform 9"/>
          <p:cNvSpPr/>
          <p:nvPr/>
        </p:nvSpPr>
        <p:spPr>
          <a:xfrm>
            <a:off x="6367463" y="2844800"/>
            <a:ext cx="1020762" cy="1020763"/>
          </a:xfrm>
          <a:custGeom>
            <a:avLst/>
            <a:gdLst>
              <a:gd name="txL" fmla="*/ 0 w 643"/>
              <a:gd name="txT" fmla="*/ 0 h 643"/>
              <a:gd name="txR" fmla="*/ 643 w 643"/>
              <a:gd name="txB" fmla="*/ 643 h 643"/>
            </a:gdLst>
            <a:ahLst/>
            <a:cxnLst>
              <a:cxn ang="0">
                <a:pos x="1620458881" y="854334181"/>
              </a:cxn>
              <a:cxn ang="0">
                <a:pos x="1602818590" y="975301740"/>
              </a:cxn>
              <a:cxn ang="0">
                <a:pos x="1570055781" y="1088708033"/>
              </a:cxn>
              <a:cxn ang="0">
                <a:pos x="1522173629" y="1194554648"/>
              </a:cxn>
              <a:cxn ang="0">
                <a:pos x="1459168960" y="1295360947"/>
              </a:cxn>
              <a:cxn ang="0">
                <a:pos x="1381044949" y="1383567253"/>
              </a:cxn>
              <a:cxn ang="0">
                <a:pos x="1295359678" y="1459171977"/>
              </a:cxn>
              <a:cxn ang="0">
                <a:pos x="1194553477" y="1522175121"/>
              </a:cxn>
              <a:cxn ang="0">
                <a:pos x="1088706967" y="1572578270"/>
              </a:cxn>
              <a:cxn ang="0">
                <a:pos x="975299197" y="1602820160"/>
              </a:cxn>
              <a:cxn ang="0">
                <a:pos x="854331757" y="1620462056"/>
              </a:cxn>
              <a:cxn ang="0">
                <a:pos x="771167435" y="1620462056"/>
              </a:cxn>
              <a:cxn ang="0">
                <a:pos x="647679045" y="1602820160"/>
              </a:cxn>
              <a:cxn ang="0">
                <a:pos x="531751915" y="1572578270"/>
              </a:cxn>
              <a:cxn ang="0">
                <a:pos x="425905404" y="1522175121"/>
              </a:cxn>
              <a:cxn ang="0">
                <a:pos x="325099203" y="1459171977"/>
              </a:cxn>
              <a:cxn ang="0">
                <a:pos x="239413933" y="1383567253"/>
              </a:cxn>
              <a:cxn ang="0">
                <a:pos x="161289921" y="1295360947"/>
              </a:cxn>
              <a:cxn ang="0">
                <a:pos x="98285252" y="1194554648"/>
              </a:cxn>
              <a:cxn ang="0">
                <a:pos x="50403100" y="1088708033"/>
              </a:cxn>
              <a:cxn ang="0">
                <a:pos x="17640291" y="975301740"/>
              </a:cxn>
              <a:cxn ang="0">
                <a:pos x="0" y="854334181"/>
              </a:cxn>
              <a:cxn ang="0">
                <a:pos x="0" y="771168190"/>
              </a:cxn>
              <a:cxn ang="0">
                <a:pos x="17640291" y="647681267"/>
              </a:cxn>
              <a:cxn ang="0">
                <a:pos x="50403100" y="531754023"/>
              </a:cxn>
              <a:cxn ang="0">
                <a:pos x="98285252" y="425907409"/>
              </a:cxn>
              <a:cxn ang="0">
                <a:pos x="161289921" y="325101109"/>
              </a:cxn>
              <a:cxn ang="0">
                <a:pos x="239413933" y="239415755"/>
              </a:cxn>
              <a:cxn ang="0">
                <a:pos x="325099203" y="161290079"/>
              </a:cxn>
              <a:cxn ang="0">
                <a:pos x="425905404" y="98286936"/>
              </a:cxn>
              <a:cxn ang="0">
                <a:pos x="531751915" y="50403150"/>
              </a:cxn>
              <a:cxn ang="0">
                <a:pos x="647679045" y="17641896"/>
              </a:cxn>
              <a:cxn ang="0">
                <a:pos x="771167435" y="0"/>
              </a:cxn>
              <a:cxn ang="0">
                <a:pos x="854331757" y="0"/>
              </a:cxn>
              <a:cxn ang="0">
                <a:pos x="975299197" y="17641896"/>
              </a:cxn>
              <a:cxn ang="0">
                <a:pos x="1088706967" y="50403150"/>
              </a:cxn>
              <a:cxn ang="0">
                <a:pos x="1194553477" y="98286936"/>
              </a:cxn>
              <a:cxn ang="0">
                <a:pos x="1295359678" y="161290079"/>
              </a:cxn>
              <a:cxn ang="0">
                <a:pos x="1381044949" y="239415755"/>
              </a:cxn>
              <a:cxn ang="0">
                <a:pos x="1459168960" y="325101109"/>
              </a:cxn>
              <a:cxn ang="0">
                <a:pos x="1522173629" y="425907409"/>
              </a:cxn>
              <a:cxn ang="0">
                <a:pos x="1570055781" y="531754023"/>
              </a:cxn>
              <a:cxn ang="0">
                <a:pos x="1602818590" y="647681267"/>
              </a:cxn>
              <a:cxn ang="0">
                <a:pos x="1620458881" y="771168190"/>
              </a:cxn>
            </a:cxnLst>
            <a:rect l="txL" t="txT" r="txR" b="txB"/>
            <a:pathLst>
              <a:path w="643" h="643">
                <a:moveTo>
                  <a:pt x="643" y="322"/>
                </a:moveTo>
                <a:lnTo>
                  <a:pt x="643" y="322"/>
                </a:lnTo>
                <a:lnTo>
                  <a:pt x="643" y="339"/>
                </a:lnTo>
                <a:lnTo>
                  <a:pt x="642" y="355"/>
                </a:lnTo>
                <a:lnTo>
                  <a:pt x="639" y="371"/>
                </a:lnTo>
                <a:lnTo>
                  <a:pt x="636" y="387"/>
                </a:lnTo>
                <a:lnTo>
                  <a:pt x="633" y="403"/>
                </a:lnTo>
                <a:lnTo>
                  <a:pt x="628" y="417"/>
                </a:lnTo>
                <a:lnTo>
                  <a:pt x="623" y="432"/>
                </a:lnTo>
                <a:lnTo>
                  <a:pt x="618" y="447"/>
                </a:lnTo>
                <a:lnTo>
                  <a:pt x="611" y="461"/>
                </a:lnTo>
                <a:lnTo>
                  <a:pt x="604" y="474"/>
                </a:lnTo>
                <a:lnTo>
                  <a:pt x="596" y="488"/>
                </a:lnTo>
                <a:lnTo>
                  <a:pt x="588" y="502"/>
                </a:lnTo>
                <a:lnTo>
                  <a:pt x="579" y="514"/>
                </a:lnTo>
                <a:lnTo>
                  <a:pt x="570" y="526"/>
                </a:lnTo>
                <a:lnTo>
                  <a:pt x="560" y="538"/>
                </a:lnTo>
                <a:lnTo>
                  <a:pt x="548" y="549"/>
                </a:lnTo>
                <a:lnTo>
                  <a:pt x="538" y="560"/>
                </a:lnTo>
                <a:lnTo>
                  <a:pt x="526" y="570"/>
                </a:lnTo>
                <a:lnTo>
                  <a:pt x="514" y="579"/>
                </a:lnTo>
                <a:lnTo>
                  <a:pt x="502" y="588"/>
                </a:lnTo>
                <a:lnTo>
                  <a:pt x="488" y="596"/>
                </a:lnTo>
                <a:lnTo>
                  <a:pt x="474" y="604"/>
                </a:lnTo>
                <a:lnTo>
                  <a:pt x="461" y="611"/>
                </a:lnTo>
                <a:lnTo>
                  <a:pt x="447" y="618"/>
                </a:lnTo>
                <a:lnTo>
                  <a:pt x="432" y="624"/>
                </a:lnTo>
                <a:lnTo>
                  <a:pt x="417" y="628"/>
                </a:lnTo>
                <a:lnTo>
                  <a:pt x="402" y="633"/>
                </a:lnTo>
                <a:lnTo>
                  <a:pt x="387" y="636"/>
                </a:lnTo>
                <a:lnTo>
                  <a:pt x="371" y="640"/>
                </a:lnTo>
                <a:lnTo>
                  <a:pt x="355" y="642"/>
                </a:lnTo>
                <a:lnTo>
                  <a:pt x="339" y="643"/>
                </a:lnTo>
                <a:lnTo>
                  <a:pt x="322" y="643"/>
                </a:lnTo>
                <a:lnTo>
                  <a:pt x="306" y="643"/>
                </a:lnTo>
                <a:lnTo>
                  <a:pt x="289" y="642"/>
                </a:lnTo>
                <a:lnTo>
                  <a:pt x="273" y="640"/>
                </a:lnTo>
                <a:lnTo>
                  <a:pt x="257" y="636"/>
                </a:lnTo>
                <a:lnTo>
                  <a:pt x="242" y="633"/>
                </a:lnTo>
                <a:lnTo>
                  <a:pt x="226" y="628"/>
                </a:lnTo>
                <a:lnTo>
                  <a:pt x="211" y="624"/>
                </a:lnTo>
                <a:lnTo>
                  <a:pt x="196" y="618"/>
                </a:lnTo>
                <a:lnTo>
                  <a:pt x="183" y="611"/>
                </a:lnTo>
                <a:lnTo>
                  <a:pt x="169" y="604"/>
                </a:lnTo>
                <a:lnTo>
                  <a:pt x="155" y="596"/>
                </a:lnTo>
                <a:lnTo>
                  <a:pt x="142" y="588"/>
                </a:lnTo>
                <a:lnTo>
                  <a:pt x="129" y="579"/>
                </a:lnTo>
                <a:lnTo>
                  <a:pt x="118" y="570"/>
                </a:lnTo>
                <a:lnTo>
                  <a:pt x="105" y="560"/>
                </a:lnTo>
                <a:lnTo>
                  <a:pt x="95" y="549"/>
                </a:lnTo>
                <a:lnTo>
                  <a:pt x="83" y="538"/>
                </a:lnTo>
                <a:lnTo>
                  <a:pt x="73" y="526"/>
                </a:lnTo>
                <a:lnTo>
                  <a:pt x="64" y="514"/>
                </a:lnTo>
                <a:lnTo>
                  <a:pt x="55" y="502"/>
                </a:lnTo>
                <a:lnTo>
                  <a:pt x="47" y="488"/>
                </a:lnTo>
                <a:lnTo>
                  <a:pt x="39" y="474"/>
                </a:lnTo>
                <a:lnTo>
                  <a:pt x="32" y="461"/>
                </a:lnTo>
                <a:lnTo>
                  <a:pt x="25" y="447"/>
                </a:lnTo>
                <a:lnTo>
                  <a:pt x="20" y="432"/>
                </a:lnTo>
                <a:lnTo>
                  <a:pt x="15" y="417"/>
                </a:lnTo>
                <a:lnTo>
                  <a:pt x="11" y="403"/>
                </a:lnTo>
                <a:lnTo>
                  <a:pt x="7" y="387"/>
                </a:lnTo>
                <a:lnTo>
                  <a:pt x="4" y="371"/>
                </a:lnTo>
                <a:lnTo>
                  <a:pt x="1" y="355"/>
                </a:lnTo>
                <a:lnTo>
                  <a:pt x="0" y="339"/>
                </a:lnTo>
                <a:lnTo>
                  <a:pt x="0" y="322"/>
                </a:lnTo>
                <a:lnTo>
                  <a:pt x="0" y="306"/>
                </a:lnTo>
                <a:lnTo>
                  <a:pt x="1" y="289"/>
                </a:lnTo>
                <a:lnTo>
                  <a:pt x="4" y="273"/>
                </a:lnTo>
                <a:lnTo>
                  <a:pt x="7" y="257"/>
                </a:lnTo>
                <a:lnTo>
                  <a:pt x="11" y="242"/>
                </a:lnTo>
                <a:lnTo>
                  <a:pt x="15" y="226"/>
                </a:lnTo>
                <a:lnTo>
                  <a:pt x="20" y="211"/>
                </a:lnTo>
                <a:lnTo>
                  <a:pt x="25" y="196"/>
                </a:lnTo>
                <a:lnTo>
                  <a:pt x="32" y="183"/>
                </a:lnTo>
                <a:lnTo>
                  <a:pt x="39" y="169"/>
                </a:lnTo>
                <a:lnTo>
                  <a:pt x="47" y="155"/>
                </a:lnTo>
                <a:lnTo>
                  <a:pt x="55" y="142"/>
                </a:lnTo>
                <a:lnTo>
                  <a:pt x="64" y="129"/>
                </a:lnTo>
                <a:lnTo>
                  <a:pt x="73" y="118"/>
                </a:lnTo>
                <a:lnTo>
                  <a:pt x="83" y="105"/>
                </a:lnTo>
                <a:lnTo>
                  <a:pt x="95" y="95"/>
                </a:lnTo>
                <a:lnTo>
                  <a:pt x="105" y="84"/>
                </a:lnTo>
                <a:lnTo>
                  <a:pt x="118" y="73"/>
                </a:lnTo>
                <a:lnTo>
                  <a:pt x="129" y="64"/>
                </a:lnTo>
                <a:lnTo>
                  <a:pt x="142" y="55"/>
                </a:lnTo>
                <a:lnTo>
                  <a:pt x="155" y="47"/>
                </a:lnTo>
                <a:lnTo>
                  <a:pt x="169" y="39"/>
                </a:lnTo>
                <a:lnTo>
                  <a:pt x="183" y="32"/>
                </a:lnTo>
                <a:lnTo>
                  <a:pt x="196" y="26"/>
                </a:lnTo>
                <a:lnTo>
                  <a:pt x="211" y="20"/>
                </a:lnTo>
                <a:lnTo>
                  <a:pt x="226" y="15"/>
                </a:lnTo>
                <a:lnTo>
                  <a:pt x="242" y="11"/>
                </a:lnTo>
                <a:lnTo>
                  <a:pt x="257" y="7"/>
                </a:lnTo>
                <a:lnTo>
                  <a:pt x="273" y="4"/>
                </a:lnTo>
                <a:lnTo>
                  <a:pt x="289" y="2"/>
                </a:lnTo>
                <a:lnTo>
                  <a:pt x="306" y="0"/>
                </a:lnTo>
                <a:lnTo>
                  <a:pt x="322" y="0"/>
                </a:lnTo>
                <a:lnTo>
                  <a:pt x="339" y="0"/>
                </a:lnTo>
                <a:lnTo>
                  <a:pt x="355" y="2"/>
                </a:lnTo>
                <a:lnTo>
                  <a:pt x="371" y="4"/>
                </a:lnTo>
                <a:lnTo>
                  <a:pt x="387" y="7"/>
                </a:lnTo>
                <a:lnTo>
                  <a:pt x="402" y="11"/>
                </a:lnTo>
                <a:lnTo>
                  <a:pt x="417" y="15"/>
                </a:lnTo>
                <a:lnTo>
                  <a:pt x="432" y="20"/>
                </a:lnTo>
                <a:lnTo>
                  <a:pt x="447" y="26"/>
                </a:lnTo>
                <a:lnTo>
                  <a:pt x="461" y="32"/>
                </a:lnTo>
                <a:lnTo>
                  <a:pt x="474" y="39"/>
                </a:lnTo>
                <a:lnTo>
                  <a:pt x="488" y="47"/>
                </a:lnTo>
                <a:lnTo>
                  <a:pt x="502" y="55"/>
                </a:lnTo>
                <a:lnTo>
                  <a:pt x="514" y="64"/>
                </a:lnTo>
                <a:lnTo>
                  <a:pt x="526" y="73"/>
                </a:lnTo>
                <a:lnTo>
                  <a:pt x="538" y="84"/>
                </a:lnTo>
                <a:lnTo>
                  <a:pt x="548" y="95"/>
                </a:lnTo>
                <a:lnTo>
                  <a:pt x="560" y="105"/>
                </a:lnTo>
                <a:lnTo>
                  <a:pt x="570" y="118"/>
                </a:lnTo>
                <a:lnTo>
                  <a:pt x="579" y="129"/>
                </a:lnTo>
                <a:lnTo>
                  <a:pt x="588" y="142"/>
                </a:lnTo>
                <a:lnTo>
                  <a:pt x="596" y="155"/>
                </a:lnTo>
                <a:lnTo>
                  <a:pt x="604" y="169"/>
                </a:lnTo>
                <a:lnTo>
                  <a:pt x="611" y="183"/>
                </a:lnTo>
                <a:lnTo>
                  <a:pt x="618" y="196"/>
                </a:lnTo>
                <a:lnTo>
                  <a:pt x="623" y="211"/>
                </a:lnTo>
                <a:lnTo>
                  <a:pt x="628" y="226"/>
                </a:lnTo>
                <a:lnTo>
                  <a:pt x="633" y="242"/>
                </a:lnTo>
                <a:lnTo>
                  <a:pt x="636" y="257"/>
                </a:lnTo>
                <a:lnTo>
                  <a:pt x="639" y="273"/>
                </a:lnTo>
                <a:lnTo>
                  <a:pt x="642" y="289"/>
                </a:lnTo>
                <a:lnTo>
                  <a:pt x="643" y="306"/>
                </a:lnTo>
                <a:lnTo>
                  <a:pt x="643" y="322"/>
                </a:lnTo>
                <a:close/>
              </a:path>
            </a:pathLst>
          </a:custGeom>
          <a:solidFill>
            <a:srgbClr val="2B3360"/>
          </a:solidFill>
          <a:ln w="9525">
            <a:noFill/>
          </a:ln>
        </p:spPr>
        <p:txBody>
          <a:bodyPr anchor="ctr" anchorCtr="1"/>
          <a:p>
            <a:pPr algn="ctr">
              <a:buClrTx/>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添加标题</a:t>
            </a:r>
            <a:endParaRPr lang="zh-CN" altLang="en-US" dirty="0">
              <a:latin typeface="Arial" panose="020B0604020202020204" pitchFamily="34" charset="0"/>
            </a:endParaRPr>
          </a:p>
        </p:txBody>
      </p:sp>
      <p:sp>
        <p:nvSpPr>
          <p:cNvPr id="21512" name="TextBox 15"/>
          <p:cNvSpPr/>
          <p:nvPr/>
        </p:nvSpPr>
        <p:spPr>
          <a:xfrm>
            <a:off x="3114675" y="1001713"/>
            <a:ext cx="1254125" cy="1477962"/>
          </a:xfrm>
          <a:prstGeom prst="rect">
            <a:avLst/>
          </a:prstGeom>
          <a:noFill/>
          <a:ln w="9525">
            <a:noFill/>
          </a:ln>
        </p:spPr>
        <p:txBody>
          <a:bodyPr>
            <a:spAutoFit/>
          </a:bodyPr>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输入简单的文字</a:t>
            </a:r>
            <a:endParaRPr lang="zh-CN" altLang="en-US" sz="12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21513" name="TextBox 15"/>
          <p:cNvSpPr/>
          <p:nvPr/>
        </p:nvSpPr>
        <p:spPr>
          <a:xfrm>
            <a:off x="4681538" y="1204913"/>
            <a:ext cx="1255712" cy="1477962"/>
          </a:xfrm>
          <a:prstGeom prst="rect">
            <a:avLst/>
          </a:prstGeom>
          <a:noFill/>
          <a:ln w="9525">
            <a:noFill/>
          </a:ln>
        </p:spPr>
        <p:txBody>
          <a:bodyPr>
            <a:spAutoFit/>
          </a:bodyPr>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输入简单的文字</a:t>
            </a:r>
            <a:endParaRPr lang="zh-CN" altLang="en-US" sz="1200" dirty="0">
              <a:solidFill>
                <a:srgbClr val="C51C29"/>
              </a:solidFill>
              <a:latin typeface="微软雅黑" panose="020B0503020204020204" charset="-122"/>
              <a:ea typeface="微软雅黑" panose="020B0503020204020204" charset="-122"/>
              <a:sym typeface="微软雅黑" panose="020B0503020204020204" charset="-122"/>
            </a:endParaRPr>
          </a:p>
        </p:txBody>
      </p:sp>
      <p:sp>
        <p:nvSpPr>
          <p:cNvPr id="21514" name="TextBox 15"/>
          <p:cNvSpPr/>
          <p:nvPr/>
        </p:nvSpPr>
        <p:spPr>
          <a:xfrm>
            <a:off x="6249988" y="1204913"/>
            <a:ext cx="1255712" cy="1477962"/>
          </a:xfrm>
          <a:prstGeom prst="rect">
            <a:avLst/>
          </a:prstGeom>
          <a:noFill/>
          <a:ln w="9525">
            <a:noFill/>
          </a:ln>
        </p:spPr>
        <p:txBody>
          <a:bodyPr>
            <a:spAutoFit/>
          </a:bodyPr>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输入简单的文字</a:t>
            </a:r>
            <a:endParaRPr lang="zh-CN" altLang="en-US" sz="12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21515" name="TextBox 15"/>
          <p:cNvSpPr/>
          <p:nvPr/>
        </p:nvSpPr>
        <p:spPr>
          <a:xfrm>
            <a:off x="7821613" y="1001713"/>
            <a:ext cx="1255712" cy="1477962"/>
          </a:xfrm>
          <a:prstGeom prst="rect">
            <a:avLst/>
          </a:prstGeom>
          <a:noFill/>
          <a:ln w="9525">
            <a:noFill/>
          </a:ln>
        </p:spPr>
        <p:txBody>
          <a:bodyPr>
            <a:spAutoFit/>
          </a:bodyPr>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输入简单的文字</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输入简单的文字</a:t>
            </a:r>
            <a:endParaRPr lang="zh-CN" altLang="en-US" sz="1200" dirty="0">
              <a:solidFill>
                <a:srgbClr val="C51C29"/>
              </a:solidFill>
              <a:latin typeface="微软雅黑" panose="020B0503020204020204" charset="-122"/>
              <a:ea typeface="微软雅黑" panose="020B0503020204020204" charset="-122"/>
              <a:sym typeface="微软雅黑" panose="020B0503020204020204" charset="-122"/>
            </a:endParaRPr>
          </a:p>
        </p:txBody>
      </p:sp>
      <p:sp>
        <p:nvSpPr>
          <p:cNvPr id="21516" name="TextBox 15"/>
          <p:cNvSpPr/>
          <p:nvPr/>
        </p:nvSpPr>
        <p:spPr>
          <a:xfrm>
            <a:off x="2346325" y="4806950"/>
            <a:ext cx="8042275" cy="1060450"/>
          </a:xfrm>
          <a:prstGeom prst="rect">
            <a:avLst/>
          </a:prstGeom>
          <a:noFill/>
          <a:ln w="9525">
            <a:noFill/>
          </a:ln>
        </p:spPr>
        <p:txBody>
          <a:bodyPr>
            <a:spAutoFit/>
          </a:bodyPr>
          <a:p>
            <a:pP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图片 1"/>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4098" name="矩形 2"/>
          <p:cNvSpPr/>
          <p:nvPr/>
        </p:nvSpPr>
        <p:spPr>
          <a:xfrm>
            <a:off x="0" y="0"/>
            <a:ext cx="12192000" cy="6858000"/>
          </a:xfrm>
          <a:prstGeom prst="rect">
            <a:avLst/>
          </a:prstGeom>
          <a:solidFill>
            <a:srgbClr val="FFFFFF">
              <a:alpha val="89018"/>
            </a:srgbClr>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4099" name="MH_Others_2"/>
          <p:cNvSpPr/>
          <p:nvPr/>
        </p:nvSpPr>
        <p:spPr>
          <a:xfrm rot="-2743689">
            <a:off x="-885825" y="696913"/>
            <a:ext cx="3903663" cy="822325"/>
          </a:xfrm>
          <a:custGeom>
            <a:avLst/>
            <a:gdLst>
              <a:gd name="txL" fmla="*/ 0 w 2784501"/>
              <a:gd name="txT" fmla="*/ 0 h 586015"/>
              <a:gd name="txR" fmla="*/ 2784501 w 2784501"/>
              <a:gd name="txB" fmla="*/ 586015 h 586015"/>
            </a:gdLst>
            <a:ahLst/>
            <a:cxnLst>
              <a:cxn ang="0">
                <a:pos x="5472645" y="1152117"/>
              </a:cxn>
              <a:cxn ang="0">
                <a:pos x="0" y="1153927"/>
              </a:cxn>
              <a:cxn ang="0">
                <a:pos x="1180330" y="1050"/>
              </a:cxn>
              <a:cxn ang="0">
                <a:pos x="4351561" y="0"/>
              </a:cxn>
            </a:cxnLst>
            <a:rect l="txL" t="txT" r="txR" b="txB"/>
            <a:pathLst>
              <a:path w="2784501" h="586015">
                <a:moveTo>
                  <a:pt x="2784501" y="585096"/>
                </a:moveTo>
                <a:lnTo>
                  <a:pt x="0" y="586015"/>
                </a:lnTo>
                <a:lnTo>
                  <a:pt x="600556" y="533"/>
                </a:lnTo>
                <a:lnTo>
                  <a:pt x="2214090" y="0"/>
                </a:lnTo>
                <a:lnTo>
                  <a:pt x="2784501" y="585096"/>
                </a:lnTo>
                <a:close/>
              </a:path>
            </a:pathLst>
          </a:custGeom>
          <a:solidFill>
            <a:srgbClr val="2B3360"/>
          </a:solidFill>
          <a:ln w="9525">
            <a:noFill/>
          </a:ln>
        </p:spPr>
        <p:txBody>
          <a:bodyPr lIns="0" tIns="0" rIns="0" bIns="0" anchor="ctr"/>
          <a:p>
            <a:pPr algn="ctr">
              <a:spcBef>
                <a:spcPts val="750"/>
              </a:spcBef>
              <a:buClrTx/>
            </a:pPr>
            <a:r>
              <a:rPr lang="zh-CN" altLang="en-US" sz="4800" b="1" dirty="0">
                <a:solidFill>
                  <a:srgbClr val="FFFFFF"/>
                </a:solidFill>
                <a:latin typeface="微软雅黑" panose="020B0503020204020204" charset="-122"/>
                <a:ea typeface="微软雅黑" panose="020B0503020204020204" charset="-122"/>
                <a:sym typeface="微软雅黑" panose="020B0503020204020204" charset="-122"/>
              </a:rPr>
              <a:t>目 录</a:t>
            </a:r>
            <a:endParaRPr lang="zh-CN" altLang="en-US" dirty="0">
              <a:latin typeface="Arial" panose="020B0604020202020204" pitchFamily="34" charset="0"/>
            </a:endParaRPr>
          </a:p>
        </p:txBody>
      </p:sp>
      <p:sp>
        <p:nvSpPr>
          <p:cNvPr id="4100" name="MH_Others_1"/>
          <p:cNvSpPr/>
          <p:nvPr/>
        </p:nvSpPr>
        <p:spPr>
          <a:xfrm rot="8056311">
            <a:off x="10795000" y="6149975"/>
            <a:ext cx="1801813" cy="379413"/>
          </a:xfrm>
          <a:custGeom>
            <a:avLst/>
            <a:gdLst>
              <a:gd name="txL" fmla="*/ 0 w 2784501"/>
              <a:gd name="txT" fmla="*/ 0 h 586015"/>
              <a:gd name="txR" fmla="*/ 2784501 w 2784501"/>
              <a:gd name="txB" fmla="*/ 586015 h 586015"/>
            </a:gdLst>
            <a:ahLst/>
            <a:cxnLst>
              <a:cxn ang="0">
                <a:pos x="1165929" y="245264"/>
              </a:cxn>
              <a:cxn ang="0">
                <a:pos x="0" y="245649"/>
              </a:cxn>
              <a:cxn ang="0">
                <a:pos x="251466" y="223"/>
              </a:cxn>
              <a:cxn ang="0">
                <a:pos x="927086" y="0"/>
              </a:cxn>
            </a:cxnLst>
            <a:rect l="txL" t="txT" r="txR" b="txB"/>
            <a:pathLst>
              <a:path w="2784501" h="586015">
                <a:moveTo>
                  <a:pt x="2784501" y="585096"/>
                </a:moveTo>
                <a:lnTo>
                  <a:pt x="0" y="586015"/>
                </a:lnTo>
                <a:lnTo>
                  <a:pt x="600556" y="533"/>
                </a:lnTo>
                <a:lnTo>
                  <a:pt x="2214090" y="0"/>
                </a:lnTo>
                <a:lnTo>
                  <a:pt x="2784501" y="585096"/>
                </a:lnTo>
                <a:close/>
              </a:path>
            </a:pathLst>
          </a:custGeom>
          <a:solidFill>
            <a:srgbClr val="1E4E79">
              <a:alpha val="100000"/>
            </a:srgbClr>
          </a:solidFill>
          <a:ln w="9525">
            <a:noFill/>
          </a:ln>
        </p:spPr>
        <p:txBody>
          <a:bodyPr/>
          <a:p>
            <a:endParaRPr lang="zh-CN" altLang="en-US"/>
          </a:p>
        </p:txBody>
      </p:sp>
      <p:sp>
        <p:nvSpPr>
          <p:cNvPr id="4101" name="MH_Number_2"/>
          <p:cNvSpPr/>
          <p:nvPr/>
        </p:nvSpPr>
        <p:spPr>
          <a:xfrm>
            <a:off x="5626100" y="1820863"/>
            <a:ext cx="601663" cy="577850"/>
          </a:xfrm>
          <a:custGeom>
            <a:avLst/>
            <a:gdLst>
              <a:gd name="txL" fmla="*/ 0 w 580231"/>
              <a:gd name="txT" fmla="*/ 0 h 469900"/>
              <a:gd name="txR" fmla="*/ 580231 w 580231"/>
              <a:gd name="txB" fmla="*/ 469900 h 469900"/>
            </a:gdLst>
            <a:ahLst/>
            <a:cxnLst>
              <a:cxn ang="0">
                <a:pos x="0" y="0"/>
              </a:cxn>
              <a:cxn ang="0">
                <a:pos x="505255" y="0"/>
              </a:cxn>
              <a:cxn ang="0">
                <a:pos x="505255" y="212869"/>
              </a:cxn>
              <a:cxn ang="0">
                <a:pos x="623887" y="355300"/>
              </a:cxn>
              <a:cxn ang="0">
                <a:pos x="505255" y="497731"/>
              </a:cxn>
              <a:cxn ang="0">
                <a:pos x="505255" y="710599"/>
              </a:cxn>
              <a:cxn ang="0">
                <a:pos x="0" y="710599"/>
              </a:cxn>
            </a:cxnLst>
            <a:rect l="txL" t="txT" r="txR" b="txB"/>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rgbClr val="C51C29"/>
          </a:solidFill>
          <a:ln w="3175">
            <a:noFill/>
          </a:ln>
        </p:spPr>
        <p:txBody>
          <a:bodyPr lIns="0" tIns="0" rIns="144000" bIns="108000" anchor="ctr"/>
          <a:p>
            <a:pPr algn="ctr">
              <a:buClrTx/>
            </a:pPr>
            <a:r>
              <a:rPr lang="en-US" altLang="zh-CN" sz="3600" dirty="0">
                <a:solidFill>
                  <a:srgbClr val="FFFFFF"/>
                </a:solidFill>
                <a:latin typeface="Impact" panose="020B0806030902050204" charset="0"/>
                <a:ea typeface="幼圆" panose="02010509060101010101" pitchFamily="49" charset="-122"/>
                <a:sym typeface="Impact" panose="020B0806030902050204" charset="0"/>
              </a:rPr>
              <a:t>2</a:t>
            </a:r>
            <a:endParaRPr lang="zh-CN" altLang="en-US" sz="3600" dirty="0">
              <a:solidFill>
                <a:srgbClr val="FFFFFF"/>
              </a:solidFill>
              <a:latin typeface="Impact" panose="020B0806030902050204" charset="0"/>
              <a:ea typeface="幼圆" panose="02010509060101010101" pitchFamily="49" charset="-122"/>
              <a:sym typeface="Impact" panose="020B0806030902050204" charset="0"/>
            </a:endParaRPr>
          </a:p>
        </p:txBody>
      </p:sp>
      <p:sp>
        <p:nvSpPr>
          <p:cNvPr id="4102" name="MH_Number_1"/>
          <p:cNvSpPr/>
          <p:nvPr/>
        </p:nvSpPr>
        <p:spPr>
          <a:xfrm flipH="1">
            <a:off x="6062663" y="819150"/>
            <a:ext cx="603250" cy="577850"/>
          </a:xfrm>
          <a:custGeom>
            <a:avLst/>
            <a:gdLst>
              <a:gd name="txL" fmla="*/ 0 w 580231"/>
              <a:gd name="txT" fmla="*/ 0 h 469900"/>
              <a:gd name="txR" fmla="*/ 580231 w 580231"/>
              <a:gd name="txB" fmla="*/ 469900 h 469900"/>
            </a:gdLst>
            <a:ahLst/>
            <a:cxnLst>
              <a:cxn ang="0">
                <a:pos x="0" y="0"/>
              </a:cxn>
              <a:cxn ang="0">
                <a:pos x="507924" y="0"/>
              </a:cxn>
              <a:cxn ang="0">
                <a:pos x="507924" y="212869"/>
              </a:cxn>
              <a:cxn ang="0">
                <a:pos x="627182" y="355300"/>
              </a:cxn>
              <a:cxn ang="0">
                <a:pos x="507924" y="497731"/>
              </a:cxn>
              <a:cxn ang="0">
                <a:pos x="507924" y="710599"/>
              </a:cxn>
              <a:cxn ang="0">
                <a:pos x="0" y="710599"/>
              </a:cxn>
            </a:cxnLst>
            <a:rect l="txL" t="txT" r="txR" b="txB"/>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rgbClr val="2B3360"/>
          </a:solidFill>
          <a:ln w="3175">
            <a:noFill/>
          </a:ln>
        </p:spPr>
        <p:txBody>
          <a:bodyPr lIns="144000" tIns="0" rIns="0" bIns="72000" anchor="ctr"/>
          <a:p>
            <a:pPr algn="ctr">
              <a:buClrTx/>
            </a:pPr>
            <a:r>
              <a:rPr lang="en-US" altLang="zh-CN" sz="3200" dirty="0">
                <a:solidFill>
                  <a:srgbClr val="FFFFFF"/>
                </a:solidFill>
                <a:latin typeface="Impact" panose="020B0806030902050204" charset="0"/>
                <a:ea typeface="幼圆" panose="02010509060101010101" pitchFamily="49" charset="-122"/>
                <a:sym typeface="Impact" panose="020B0806030902050204" charset="0"/>
              </a:rPr>
              <a:t>1</a:t>
            </a:r>
            <a:endParaRPr lang="zh-CN" altLang="en-US" sz="3200" dirty="0">
              <a:solidFill>
                <a:srgbClr val="FFFFFF"/>
              </a:solidFill>
              <a:latin typeface="Impact" panose="020B0806030902050204" charset="0"/>
              <a:ea typeface="幼圆" panose="02010509060101010101" pitchFamily="49" charset="-122"/>
              <a:sym typeface="Impact" panose="020B0806030902050204" charset="0"/>
            </a:endParaRPr>
          </a:p>
        </p:txBody>
      </p:sp>
      <p:sp>
        <p:nvSpPr>
          <p:cNvPr id="4103" name="MH_Number_2"/>
          <p:cNvSpPr/>
          <p:nvPr/>
        </p:nvSpPr>
        <p:spPr>
          <a:xfrm>
            <a:off x="5692775" y="3835400"/>
            <a:ext cx="603250" cy="577850"/>
          </a:xfrm>
          <a:custGeom>
            <a:avLst/>
            <a:gdLst>
              <a:gd name="txL" fmla="*/ 0 w 580231"/>
              <a:gd name="txT" fmla="*/ 0 h 469900"/>
              <a:gd name="txR" fmla="*/ 580231 w 580231"/>
              <a:gd name="txB" fmla="*/ 469900 h 469900"/>
            </a:gdLst>
            <a:ahLst/>
            <a:cxnLst>
              <a:cxn ang="0">
                <a:pos x="0" y="0"/>
              </a:cxn>
              <a:cxn ang="0">
                <a:pos x="507924" y="0"/>
              </a:cxn>
              <a:cxn ang="0">
                <a:pos x="507924" y="212869"/>
              </a:cxn>
              <a:cxn ang="0">
                <a:pos x="627182" y="355300"/>
              </a:cxn>
              <a:cxn ang="0">
                <a:pos x="507924" y="497731"/>
              </a:cxn>
              <a:cxn ang="0">
                <a:pos x="507924" y="710599"/>
              </a:cxn>
              <a:cxn ang="0">
                <a:pos x="0" y="710599"/>
              </a:cxn>
            </a:cxnLst>
            <a:rect l="txL" t="txT" r="txR" b="txB"/>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rgbClr val="C51C29"/>
          </a:solidFill>
          <a:ln w="3175">
            <a:noFill/>
          </a:ln>
        </p:spPr>
        <p:txBody>
          <a:bodyPr lIns="0" tIns="0" rIns="144000" bIns="108000" anchor="ctr"/>
          <a:p>
            <a:pPr algn="ctr">
              <a:buClrTx/>
            </a:pPr>
            <a:r>
              <a:rPr lang="en-US" altLang="zh-CN" sz="3600" dirty="0">
                <a:solidFill>
                  <a:srgbClr val="FFFFFF"/>
                </a:solidFill>
                <a:latin typeface="Impact" panose="020B0806030902050204" charset="0"/>
                <a:ea typeface="幼圆" panose="02010509060101010101" pitchFamily="49" charset="-122"/>
                <a:sym typeface="Impact" panose="020B0806030902050204" charset="0"/>
              </a:rPr>
              <a:t>4</a:t>
            </a:r>
            <a:endParaRPr lang="zh-CN" altLang="en-US" sz="3600" dirty="0">
              <a:solidFill>
                <a:srgbClr val="FFFFFF"/>
              </a:solidFill>
              <a:latin typeface="Impact" panose="020B0806030902050204" charset="0"/>
              <a:ea typeface="幼圆" panose="02010509060101010101" pitchFamily="49" charset="-122"/>
              <a:sym typeface="Impact" panose="020B0806030902050204" charset="0"/>
            </a:endParaRPr>
          </a:p>
        </p:txBody>
      </p:sp>
      <p:sp>
        <p:nvSpPr>
          <p:cNvPr id="4104" name="MH_Number_1"/>
          <p:cNvSpPr/>
          <p:nvPr/>
        </p:nvSpPr>
        <p:spPr>
          <a:xfrm flipH="1">
            <a:off x="6129338" y="2846388"/>
            <a:ext cx="603250" cy="577850"/>
          </a:xfrm>
          <a:custGeom>
            <a:avLst/>
            <a:gdLst>
              <a:gd name="txL" fmla="*/ 0 w 580231"/>
              <a:gd name="txT" fmla="*/ 0 h 469900"/>
              <a:gd name="txR" fmla="*/ 580231 w 580231"/>
              <a:gd name="txB" fmla="*/ 469900 h 469900"/>
            </a:gdLst>
            <a:ahLst/>
            <a:cxnLst>
              <a:cxn ang="0">
                <a:pos x="0" y="0"/>
              </a:cxn>
              <a:cxn ang="0">
                <a:pos x="507924" y="0"/>
              </a:cxn>
              <a:cxn ang="0">
                <a:pos x="507924" y="212869"/>
              </a:cxn>
              <a:cxn ang="0">
                <a:pos x="627182" y="355300"/>
              </a:cxn>
              <a:cxn ang="0">
                <a:pos x="507924" y="497731"/>
              </a:cxn>
              <a:cxn ang="0">
                <a:pos x="507924" y="710599"/>
              </a:cxn>
              <a:cxn ang="0">
                <a:pos x="0" y="710599"/>
              </a:cxn>
            </a:cxnLst>
            <a:rect l="txL" t="txT" r="txR" b="txB"/>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rgbClr val="2B3360"/>
          </a:solidFill>
          <a:ln w="3175">
            <a:noFill/>
          </a:ln>
        </p:spPr>
        <p:txBody>
          <a:bodyPr lIns="144000" tIns="0" rIns="0" bIns="72000" anchor="ctr"/>
          <a:p>
            <a:pPr algn="ctr">
              <a:buClrTx/>
            </a:pPr>
            <a:r>
              <a:rPr lang="en-US" altLang="zh-CN" sz="3600" dirty="0">
                <a:solidFill>
                  <a:srgbClr val="FFFFFF"/>
                </a:solidFill>
                <a:latin typeface="Impact" panose="020B0806030902050204" charset="0"/>
                <a:ea typeface="幼圆" panose="02010509060101010101" pitchFamily="49" charset="-122"/>
                <a:sym typeface="Impact" panose="020B0806030902050204" charset="0"/>
              </a:rPr>
              <a:t>3</a:t>
            </a:r>
            <a:endParaRPr lang="zh-CN" altLang="en-US" sz="3600" dirty="0">
              <a:solidFill>
                <a:srgbClr val="FFFFFF"/>
              </a:solidFill>
              <a:latin typeface="Impact" panose="020B0806030902050204" charset="0"/>
              <a:ea typeface="幼圆" panose="02010509060101010101" pitchFamily="49" charset="-122"/>
              <a:sym typeface="Impact" panose="020B0806030902050204" charset="0"/>
            </a:endParaRPr>
          </a:p>
        </p:txBody>
      </p:sp>
      <p:sp>
        <p:nvSpPr>
          <p:cNvPr id="4105" name="MH_Number_2"/>
          <p:cNvSpPr/>
          <p:nvPr/>
        </p:nvSpPr>
        <p:spPr>
          <a:xfrm>
            <a:off x="5748338" y="5876925"/>
            <a:ext cx="603250" cy="577850"/>
          </a:xfrm>
          <a:custGeom>
            <a:avLst/>
            <a:gdLst>
              <a:gd name="txL" fmla="*/ 0 w 580231"/>
              <a:gd name="txT" fmla="*/ 0 h 469900"/>
              <a:gd name="txR" fmla="*/ 580231 w 580231"/>
              <a:gd name="txB" fmla="*/ 469900 h 469900"/>
            </a:gdLst>
            <a:ahLst/>
            <a:cxnLst>
              <a:cxn ang="0">
                <a:pos x="0" y="0"/>
              </a:cxn>
              <a:cxn ang="0">
                <a:pos x="507924" y="0"/>
              </a:cxn>
              <a:cxn ang="0">
                <a:pos x="507924" y="212869"/>
              </a:cxn>
              <a:cxn ang="0">
                <a:pos x="627182" y="355300"/>
              </a:cxn>
              <a:cxn ang="0">
                <a:pos x="507924" y="497731"/>
              </a:cxn>
              <a:cxn ang="0">
                <a:pos x="507924" y="710599"/>
              </a:cxn>
              <a:cxn ang="0">
                <a:pos x="0" y="710599"/>
              </a:cxn>
            </a:cxnLst>
            <a:rect l="txL" t="txT" r="txR" b="txB"/>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rgbClr val="C51C29"/>
          </a:solidFill>
          <a:ln w="3175">
            <a:noFill/>
          </a:ln>
        </p:spPr>
        <p:txBody>
          <a:bodyPr lIns="0" tIns="0" rIns="144000" bIns="108000" anchor="ctr"/>
          <a:p>
            <a:pPr algn="ctr">
              <a:buClrTx/>
            </a:pPr>
            <a:r>
              <a:rPr lang="en-US" altLang="zh-CN" sz="3600" dirty="0">
                <a:solidFill>
                  <a:srgbClr val="FFFFFF"/>
                </a:solidFill>
                <a:latin typeface="Impact" panose="020B0806030902050204" charset="0"/>
                <a:ea typeface="幼圆" panose="02010509060101010101" pitchFamily="49" charset="-122"/>
                <a:sym typeface="Impact" panose="020B0806030902050204" charset="0"/>
              </a:rPr>
              <a:t>6</a:t>
            </a:r>
            <a:endParaRPr lang="zh-CN" altLang="en-US" sz="3600" dirty="0">
              <a:solidFill>
                <a:srgbClr val="FFFFFF"/>
              </a:solidFill>
              <a:latin typeface="Impact" panose="020B0806030902050204" charset="0"/>
              <a:ea typeface="幼圆" panose="02010509060101010101" pitchFamily="49" charset="-122"/>
              <a:sym typeface="Impact" panose="020B0806030902050204" charset="0"/>
            </a:endParaRPr>
          </a:p>
        </p:txBody>
      </p:sp>
      <p:sp>
        <p:nvSpPr>
          <p:cNvPr id="4106" name="MH_Number_1"/>
          <p:cNvSpPr/>
          <p:nvPr/>
        </p:nvSpPr>
        <p:spPr>
          <a:xfrm flipH="1">
            <a:off x="6186488" y="4873625"/>
            <a:ext cx="601662" cy="577850"/>
          </a:xfrm>
          <a:custGeom>
            <a:avLst/>
            <a:gdLst>
              <a:gd name="txL" fmla="*/ 0 w 580231"/>
              <a:gd name="txT" fmla="*/ 0 h 469900"/>
              <a:gd name="txR" fmla="*/ 580231 w 580231"/>
              <a:gd name="txB" fmla="*/ 469900 h 469900"/>
            </a:gdLst>
            <a:ahLst/>
            <a:cxnLst>
              <a:cxn ang="0">
                <a:pos x="0" y="0"/>
              </a:cxn>
              <a:cxn ang="0">
                <a:pos x="505253" y="0"/>
              </a:cxn>
              <a:cxn ang="0">
                <a:pos x="505253" y="212869"/>
              </a:cxn>
              <a:cxn ang="0">
                <a:pos x="623885" y="355300"/>
              </a:cxn>
              <a:cxn ang="0">
                <a:pos x="505253" y="497731"/>
              </a:cxn>
              <a:cxn ang="0">
                <a:pos x="505253" y="710599"/>
              </a:cxn>
              <a:cxn ang="0">
                <a:pos x="0" y="710599"/>
              </a:cxn>
            </a:cxnLst>
            <a:rect l="txL" t="txT" r="txR" b="txB"/>
            <a:pathLst>
              <a:path w="580231" h="469900">
                <a:moveTo>
                  <a:pt x="0" y="0"/>
                </a:moveTo>
                <a:lnTo>
                  <a:pt x="469900" y="0"/>
                </a:lnTo>
                <a:lnTo>
                  <a:pt x="469900" y="140764"/>
                </a:lnTo>
                <a:lnTo>
                  <a:pt x="580231" y="234950"/>
                </a:lnTo>
                <a:lnTo>
                  <a:pt x="469900" y="329136"/>
                </a:lnTo>
                <a:lnTo>
                  <a:pt x="469900" y="469900"/>
                </a:lnTo>
                <a:lnTo>
                  <a:pt x="0" y="469900"/>
                </a:lnTo>
                <a:lnTo>
                  <a:pt x="0" y="0"/>
                </a:lnTo>
                <a:close/>
              </a:path>
            </a:pathLst>
          </a:custGeom>
          <a:solidFill>
            <a:srgbClr val="2B3360"/>
          </a:solidFill>
          <a:ln w="3175">
            <a:noFill/>
          </a:ln>
        </p:spPr>
        <p:txBody>
          <a:bodyPr lIns="144000" tIns="0" rIns="0" bIns="72000" anchor="ctr"/>
          <a:p>
            <a:pPr algn="ctr">
              <a:buClrTx/>
            </a:pPr>
            <a:r>
              <a:rPr lang="en-US" altLang="zh-CN" sz="3600" dirty="0">
                <a:solidFill>
                  <a:srgbClr val="FFFFFF"/>
                </a:solidFill>
                <a:latin typeface="Impact" panose="020B0806030902050204" charset="0"/>
                <a:ea typeface="幼圆" panose="02010509060101010101" pitchFamily="49" charset="-122"/>
                <a:sym typeface="Impact" panose="020B0806030902050204" charset="0"/>
              </a:rPr>
              <a:t>5</a:t>
            </a:r>
            <a:endParaRPr lang="zh-CN" altLang="en-US" sz="3600" dirty="0">
              <a:solidFill>
                <a:srgbClr val="FFFFFF"/>
              </a:solidFill>
              <a:latin typeface="Impact" panose="020B0806030902050204" charset="0"/>
              <a:ea typeface="幼圆" panose="02010509060101010101" pitchFamily="49" charset="-122"/>
              <a:sym typeface="Impact" panose="020B0806030902050204" charset="0"/>
            </a:endParaRPr>
          </a:p>
        </p:txBody>
      </p:sp>
      <p:sp>
        <p:nvSpPr>
          <p:cNvPr id="4107" name="矩形 1"/>
          <p:cNvSpPr/>
          <p:nvPr/>
        </p:nvSpPr>
        <p:spPr>
          <a:xfrm>
            <a:off x="6546850" y="3981450"/>
            <a:ext cx="2143125" cy="738188"/>
          </a:xfrm>
          <a:prstGeom prst="rect">
            <a:avLst/>
          </a:prstGeom>
          <a:noFill/>
          <a:ln w="9525">
            <a:noFill/>
          </a:ln>
        </p:spPr>
        <p:txBody>
          <a:bodyPr>
            <a:spAutoFit/>
          </a:bodyPr>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4108" name="TextBox 4"/>
          <p:cNvSpPr/>
          <p:nvPr/>
        </p:nvSpPr>
        <p:spPr>
          <a:xfrm>
            <a:off x="6464300" y="3543300"/>
            <a:ext cx="1716088" cy="458788"/>
          </a:xfrm>
          <a:prstGeom prst="rect">
            <a:avLst/>
          </a:prstGeom>
          <a:noFill/>
          <a:ln w="9525">
            <a:noFill/>
          </a:ln>
        </p:spPr>
        <p:txBody>
          <a:bodyPr>
            <a:spAutoFit/>
          </a:bodyPr>
          <a:p>
            <a:pPr algn="ctr">
              <a:lnSpc>
                <a:spcPct val="150000"/>
              </a:lnSpc>
              <a:buClrTx/>
            </a:pPr>
            <a:r>
              <a:rPr lang="zh-CN" altLang="en-US" b="1" dirty="0">
                <a:solidFill>
                  <a:srgbClr val="2B3360"/>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2B3360"/>
              </a:solidFill>
              <a:latin typeface="Franklin Gothic Book" panose="020B0503020102020204" charset="0"/>
              <a:ea typeface="微软雅黑" panose="020B0503020204020204" charset="-122"/>
              <a:sym typeface="Franklin Gothic Book" panose="020B0503020102020204" charset="0"/>
            </a:endParaRPr>
          </a:p>
        </p:txBody>
      </p:sp>
      <p:sp>
        <p:nvSpPr>
          <p:cNvPr id="4109" name="矩形 34"/>
          <p:cNvSpPr/>
          <p:nvPr/>
        </p:nvSpPr>
        <p:spPr>
          <a:xfrm>
            <a:off x="6546850" y="1898650"/>
            <a:ext cx="2143125" cy="739775"/>
          </a:xfrm>
          <a:prstGeom prst="rect">
            <a:avLst/>
          </a:prstGeom>
          <a:noFill/>
          <a:ln w="9525">
            <a:noFill/>
          </a:ln>
        </p:spPr>
        <p:txBody>
          <a:bodyPr>
            <a:spAutoFit/>
          </a:bodyPr>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4110" name="TextBox 4"/>
          <p:cNvSpPr/>
          <p:nvPr/>
        </p:nvSpPr>
        <p:spPr>
          <a:xfrm>
            <a:off x="6464300" y="1462088"/>
            <a:ext cx="1716088" cy="458787"/>
          </a:xfrm>
          <a:prstGeom prst="rect">
            <a:avLst/>
          </a:prstGeom>
          <a:noFill/>
          <a:ln w="9525">
            <a:noFill/>
          </a:ln>
        </p:spPr>
        <p:txBody>
          <a:bodyPr>
            <a:spAutoFit/>
          </a:bodyPr>
          <a:p>
            <a:pPr algn="ctr">
              <a:lnSpc>
                <a:spcPct val="150000"/>
              </a:lnSpc>
              <a:buClrTx/>
            </a:pPr>
            <a:r>
              <a:rPr lang="zh-CN" altLang="en-US" b="1" dirty="0">
                <a:solidFill>
                  <a:srgbClr val="2B3360"/>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2B3360"/>
              </a:solidFill>
              <a:latin typeface="Franklin Gothic Book" panose="020B0503020102020204" charset="0"/>
              <a:ea typeface="微软雅黑" panose="020B0503020204020204" charset="-122"/>
              <a:sym typeface="Franklin Gothic Book" panose="020B0503020102020204" charset="0"/>
            </a:endParaRPr>
          </a:p>
        </p:txBody>
      </p:sp>
      <p:sp>
        <p:nvSpPr>
          <p:cNvPr id="4111" name="矩形 36"/>
          <p:cNvSpPr/>
          <p:nvPr/>
        </p:nvSpPr>
        <p:spPr>
          <a:xfrm>
            <a:off x="6546850" y="5978525"/>
            <a:ext cx="2143125" cy="738188"/>
          </a:xfrm>
          <a:prstGeom prst="rect">
            <a:avLst/>
          </a:prstGeom>
          <a:noFill/>
          <a:ln w="9525">
            <a:noFill/>
          </a:ln>
        </p:spPr>
        <p:txBody>
          <a:bodyPr>
            <a:spAutoFit/>
          </a:bodyPr>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4112" name="TextBox 4"/>
          <p:cNvSpPr/>
          <p:nvPr/>
        </p:nvSpPr>
        <p:spPr>
          <a:xfrm>
            <a:off x="6464300" y="5540375"/>
            <a:ext cx="1716088" cy="457200"/>
          </a:xfrm>
          <a:prstGeom prst="rect">
            <a:avLst/>
          </a:prstGeom>
          <a:noFill/>
          <a:ln w="9525">
            <a:noFill/>
          </a:ln>
        </p:spPr>
        <p:txBody>
          <a:bodyPr>
            <a:spAutoFit/>
          </a:bodyPr>
          <a:p>
            <a:pPr algn="ctr">
              <a:lnSpc>
                <a:spcPct val="150000"/>
              </a:lnSpc>
              <a:buClrTx/>
            </a:pPr>
            <a:r>
              <a:rPr lang="zh-CN" altLang="en-US" b="1" dirty="0">
                <a:solidFill>
                  <a:srgbClr val="2B3360"/>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2B3360"/>
              </a:solidFill>
              <a:latin typeface="Franklin Gothic Book" panose="020B0503020102020204" charset="0"/>
              <a:ea typeface="微软雅黑" panose="020B0503020204020204" charset="-122"/>
              <a:sym typeface="Franklin Gothic Book" panose="020B0503020102020204" charset="0"/>
            </a:endParaRPr>
          </a:p>
        </p:txBody>
      </p:sp>
      <p:sp>
        <p:nvSpPr>
          <p:cNvPr id="4113" name="矩形 38"/>
          <p:cNvSpPr/>
          <p:nvPr/>
        </p:nvSpPr>
        <p:spPr>
          <a:xfrm>
            <a:off x="3362325" y="819150"/>
            <a:ext cx="2143125" cy="738188"/>
          </a:xfrm>
          <a:prstGeom prst="rect">
            <a:avLst/>
          </a:prstGeom>
          <a:noFill/>
          <a:ln w="9525">
            <a:noFill/>
          </a:ln>
        </p:spPr>
        <p:txBody>
          <a:bodyPr>
            <a:spAutoFit/>
          </a:bodyPr>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4114" name="TextBox 4"/>
          <p:cNvSpPr/>
          <p:nvPr/>
        </p:nvSpPr>
        <p:spPr>
          <a:xfrm>
            <a:off x="3840163" y="360363"/>
            <a:ext cx="1716087" cy="458787"/>
          </a:xfrm>
          <a:prstGeom prst="rect">
            <a:avLst/>
          </a:prstGeom>
          <a:noFill/>
          <a:ln w="9525">
            <a:noFill/>
          </a:ln>
        </p:spPr>
        <p:txBody>
          <a:bodyPr>
            <a:spAutoFit/>
          </a:bodyPr>
          <a:p>
            <a:pPr algn="ctr">
              <a:lnSpc>
                <a:spcPct val="150000"/>
              </a:lnSpc>
              <a:buClrTx/>
            </a:pPr>
            <a:r>
              <a:rPr lang="zh-CN" altLang="en-US" b="1" dirty="0">
                <a:solidFill>
                  <a:srgbClr val="2B3360"/>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2B3360"/>
              </a:solidFill>
              <a:latin typeface="Franklin Gothic Book" panose="020B0503020102020204" charset="0"/>
              <a:ea typeface="微软雅黑" panose="020B0503020204020204" charset="-122"/>
              <a:sym typeface="Franklin Gothic Book" panose="020B0503020102020204" charset="0"/>
            </a:endParaRPr>
          </a:p>
        </p:txBody>
      </p:sp>
      <p:sp>
        <p:nvSpPr>
          <p:cNvPr id="4115" name="矩形 40"/>
          <p:cNvSpPr/>
          <p:nvPr/>
        </p:nvSpPr>
        <p:spPr>
          <a:xfrm>
            <a:off x="3362325" y="2846388"/>
            <a:ext cx="2143125" cy="738187"/>
          </a:xfrm>
          <a:prstGeom prst="rect">
            <a:avLst/>
          </a:prstGeom>
          <a:noFill/>
          <a:ln w="9525">
            <a:noFill/>
          </a:ln>
        </p:spPr>
        <p:txBody>
          <a:bodyPr>
            <a:spAutoFit/>
          </a:bodyPr>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4116" name="TextBox 4"/>
          <p:cNvSpPr/>
          <p:nvPr/>
        </p:nvSpPr>
        <p:spPr>
          <a:xfrm>
            <a:off x="3840163" y="2387600"/>
            <a:ext cx="1716087" cy="458788"/>
          </a:xfrm>
          <a:prstGeom prst="rect">
            <a:avLst/>
          </a:prstGeom>
          <a:noFill/>
          <a:ln w="9525">
            <a:noFill/>
          </a:ln>
        </p:spPr>
        <p:txBody>
          <a:bodyPr>
            <a:spAutoFit/>
          </a:bodyPr>
          <a:p>
            <a:pPr algn="ctr">
              <a:lnSpc>
                <a:spcPct val="150000"/>
              </a:lnSpc>
              <a:buClrTx/>
            </a:pPr>
            <a:r>
              <a:rPr lang="zh-CN" altLang="en-US" b="1" dirty="0">
                <a:solidFill>
                  <a:srgbClr val="2B3360"/>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2B3360"/>
              </a:solidFill>
              <a:latin typeface="Franklin Gothic Book" panose="020B0503020102020204" charset="0"/>
              <a:ea typeface="微软雅黑" panose="020B0503020204020204" charset="-122"/>
              <a:sym typeface="Franklin Gothic Book" panose="020B0503020102020204" charset="0"/>
            </a:endParaRPr>
          </a:p>
        </p:txBody>
      </p:sp>
      <p:sp>
        <p:nvSpPr>
          <p:cNvPr id="4117" name="矩形 42"/>
          <p:cNvSpPr/>
          <p:nvPr/>
        </p:nvSpPr>
        <p:spPr>
          <a:xfrm>
            <a:off x="3435350" y="4930775"/>
            <a:ext cx="2143125" cy="739775"/>
          </a:xfrm>
          <a:prstGeom prst="rect">
            <a:avLst/>
          </a:prstGeom>
          <a:noFill/>
          <a:ln w="9525">
            <a:noFill/>
          </a:ln>
        </p:spPr>
        <p:txBody>
          <a:bodyPr>
            <a:spAutoFit/>
          </a:bodyPr>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4118" name="TextBox 4"/>
          <p:cNvSpPr/>
          <p:nvPr/>
        </p:nvSpPr>
        <p:spPr>
          <a:xfrm>
            <a:off x="3913188" y="4473575"/>
            <a:ext cx="1716087" cy="457200"/>
          </a:xfrm>
          <a:prstGeom prst="rect">
            <a:avLst/>
          </a:prstGeom>
          <a:noFill/>
          <a:ln w="9525">
            <a:noFill/>
          </a:ln>
        </p:spPr>
        <p:txBody>
          <a:bodyPr>
            <a:spAutoFit/>
          </a:bodyPr>
          <a:p>
            <a:pPr algn="ctr">
              <a:lnSpc>
                <a:spcPct val="150000"/>
              </a:lnSpc>
              <a:buClrTx/>
            </a:pPr>
            <a:r>
              <a:rPr lang="zh-CN" altLang="en-US" b="1" dirty="0">
                <a:solidFill>
                  <a:srgbClr val="2B3360"/>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2B3360"/>
              </a:solidFill>
              <a:latin typeface="Franklin Gothic Book" panose="020B0503020102020204" charset="0"/>
              <a:ea typeface="微软雅黑" panose="020B0503020204020204" charset="-122"/>
              <a:sym typeface="Franklin Gothic Book" panose="020B0503020102020204" charset="0"/>
            </a:endParaRPr>
          </a:p>
        </p:txBody>
      </p:sp>
      <p:sp>
        <p:nvSpPr>
          <p:cNvPr id="4119" name="矩形 2"/>
          <p:cNvSpPr/>
          <p:nvPr/>
        </p:nvSpPr>
        <p:spPr>
          <a:xfrm rot="-2724404">
            <a:off x="11087100" y="6146800"/>
            <a:ext cx="1130300" cy="400050"/>
          </a:xfrm>
          <a:prstGeom prst="rect">
            <a:avLst/>
          </a:prstGeom>
          <a:noFill/>
          <a:ln w="9525">
            <a:noFill/>
          </a:ln>
        </p:spPr>
        <p:txBody>
          <a:bodyPr wrap="none">
            <a:spAutoFit/>
          </a:bodyPr>
          <a:p>
            <a:pPr algn="ctr">
              <a:buClrTx/>
            </a:pPr>
            <a:r>
              <a:rPr lang="en-US" altLang="zh-CN" sz="2000" dirty="0">
                <a:solidFill>
                  <a:schemeClr val="bg1"/>
                </a:solidFill>
                <a:latin typeface="微软雅黑" panose="020B0503020204020204" charset="-122"/>
                <a:ea typeface="微软雅黑" panose="020B0503020204020204" charset="-122"/>
                <a:sym typeface="微软雅黑" panose="020B0503020204020204" charset="-122"/>
              </a:rPr>
              <a:t>content</a:t>
            </a:r>
            <a:endParaRPr lang="zh-CN" altLang="en-US"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矩形 2"/>
          <p:cNvSpPr/>
          <p:nvPr/>
        </p:nvSpPr>
        <p:spPr>
          <a:xfrm>
            <a:off x="0" y="0"/>
            <a:ext cx="12192000" cy="6858000"/>
          </a:xfrm>
          <a:prstGeom prst="rect">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grpSp>
        <p:nvGrpSpPr>
          <p:cNvPr id="22530" name="组合 53"/>
          <p:cNvGrpSpPr/>
          <p:nvPr/>
        </p:nvGrpSpPr>
        <p:grpSpPr>
          <a:xfrm>
            <a:off x="6205538" y="2332038"/>
            <a:ext cx="777875" cy="776287"/>
            <a:chOff x="0" y="0"/>
            <a:chExt cx="900000" cy="900000"/>
          </a:xfrm>
        </p:grpSpPr>
        <p:sp>
          <p:nvSpPr>
            <p:cNvPr id="22552" name="矩形 15"/>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22553" name="直接连接符 16"/>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22554" name="直接连接符 17"/>
            <p:cNvSpPr/>
            <p:nvPr/>
          </p:nvSpPr>
          <p:spPr>
            <a:xfrm rot="5400000">
              <a:off x="-1" y="450000"/>
              <a:ext cx="900000" cy="1"/>
            </a:xfrm>
            <a:prstGeom prst="line">
              <a:avLst/>
            </a:prstGeom>
            <a:ln w="12700" cap="flat" cmpd="sng">
              <a:solidFill>
                <a:srgbClr val="BBD6EE"/>
              </a:solidFill>
              <a:prstDash val="dash"/>
              <a:headEnd type="none" w="med" len="med"/>
              <a:tailEnd type="none" w="med" len="med"/>
            </a:ln>
          </p:spPr>
        </p:sp>
      </p:grpSp>
      <p:grpSp>
        <p:nvGrpSpPr>
          <p:cNvPr id="22531" name="组合 57"/>
          <p:cNvGrpSpPr/>
          <p:nvPr/>
        </p:nvGrpSpPr>
        <p:grpSpPr>
          <a:xfrm>
            <a:off x="7129463" y="2332038"/>
            <a:ext cx="776287" cy="776287"/>
            <a:chOff x="0" y="0"/>
            <a:chExt cx="900000" cy="900000"/>
          </a:xfrm>
        </p:grpSpPr>
        <p:sp>
          <p:nvSpPr>
            <p:cNvPr id="22549" name="矩形 19"/>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22550" name="直接连接符 20"/>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22551" name="直接连接符 21"/>
            <p:cNvSpPr/>
            <p:nvPr/>
          </p:nvSpPr>
          <p:spPr>
            <a:xfrm rot="5400000">
              <a:off x="918" y="450000"/>
              <a:ext cx="900000" cy="1"/>
            </a:xfrm>
            <a:prstGeom prst="line">
              <a:avLst/>
            </a:prstGeom>
            <a:ln w="12700" cap="flat" cmpd="sng">
              <a:solidFill>
                <a:srgbClr val="BBD6EE"/>
              </a:solidFill>
              <a:prstDash val="dash"/>
              <a:headEnd type="none" w="med" len="med"/>
              <a:tailEnd type="none" w="med" len="med"/>
            </a:ln>
          </p:spPr>
        </p:sp>
      </p:grpSp>
      <p:grpSp>
        <p:nvGrpSpPr>
          <p:cNvPr id="22532" name="组合 61"/>
          <p:cNvGrpSpPr/>
          <p:nvPr/>
        </p:nvGrpSpPr>
        <p:grpSpPr>
          <a:xfrm>
            <a:off x="8053388" y="2332038"/>
            <a:ext cx="776287" cy="776287"/>
            <a:chOff x="0" y="0"/>
            <a:chExt cx="900000" cy="900000"/>
          </a:xfrm>
        </p:grpSpPr>
        <p:sp>
          <p:nvSpPr>
            <p:cNvPr id="22546" name="矩形 23"/>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22547" name="直接连接符 24"/>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22548" name="直接连接符 25"/>
            <p:cNvSpPr/>
            <p:nvPr/>
          </p:nvSpPr>
          <p:spPr>
            <a:xfrm rot="5400000">
              <a:off x="918" y="450000"/>
              <a:ext cx="900000" cy="1"/>
            </a:xfrm>
            <a:prstGeom prst="line">
              <a:avLst/>
            </a:prstGeom>
            <a:ln w="12700" cap="flat" cmpd="sng">
              <a:solidFill>
                <a:srgbClr val="BBD6EE"/>
              </a:solidFill>
              <a:prstDash val="dash"/>
              <a:headEnd type="none" w="med" len="med"/>
              <a:tailEnd type="none" w="med" len="med"/>
            </a:ln>
          </p:spPr>
        </p:sp>
      </p:grpSp>
      <p:grpSp>
        <p:nvGrpSpPr>
          <p:cNvPr id="22533" name="组合 65"/>
          <p:cNvGrpSpPr/>
          <p:nvPr/>
        </p:nvGrpSpPr>
        <p:grpSpPr>
          <a:xfrm>
            <a:off x="8975725" y="2332038"/>
            <a:ext cx="777875" cy="776287"/>
            <a:chOff x="0" y="0"/>
            <a:chExt cx="900000" cy="900000"/>
          </a:xfrm>
        </p:grpSpPr>
        <p:sp>
          <p:nvSpPr>
            <p:cNvPr id="22543" name="矩形 27"/>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22544" name="直接连接符 28"/>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22545" name="直接连接符 29"/>
            <p:cNvSpPr/>
            <p:nvPr/>
          </p:nvSpPr>
          <p:spPr>
            <a:xfrm rot="5400000">
              <a:off x="0" y="450000"/>
              <a:ext cx="900000" cy="1"/>
            </a:xfrm>
            <a:prstGeom prst="line">
              <a:avLst/>
            </a:prstGeom>
            <a:ln w="12700" cap="flat" cmpd="sng">
              <a:solidFill>
                <a:srgbClr val="BBD6EE"/>
              </a:solidFill>
              <a:prstDash val="dash"/>
              <a:headEnd type="none" w="med" len="med"/>
              <a:tailEnd type="none" w="med" len="med"/>
            </a:ln>
          </p:spPr>
        </p:sp>
      </p:grpSp>
      <p:sp>
        <p:nvSpPr>
          <p:cNvPr id="22534" name="文本框 30"/>
          <p:cNvSpPr/>
          <p:nvPr/>
        </p:nvSpPr>
        <p:spPr>
          <a:xfrm>
            <a:off x="6196013" y="2305050"/>
            <a:ext cx="850900"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第</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2535" name="文本框 31"/>
          <p:cNvSpPr/>
          <p:nvPr/>
        </p:nvSpPr>
        <p:spPr>
          <a:xfrm>
            <a:off x="7118350" y="2305050"/>
            <a:ext cx="852488"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五</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2536" name="文本框 32"/>
          <p:cNvSpPr/>
          <p:nvPr/>
        </p:nvSpPr>
        <p:spPr>
          <a:xfrm>
            <a:off x="8042275" y="2305050"/>
            <a:ext cx="852488"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章</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2537" name="文本框 33"/>
          <p:cNvSpPr/>
          <p:nvPr/>
        </p:nvSpPr>
        <p:spPr>
          <a:xfrm>
            <a:off x="8966200" y="2305050"/>
            <a:ext cx="850900"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节</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2538" name="文本框 34"/>
          <p:cNvSpPr/>
          <p:nvPr/>
        </p:nvSpPr>
        <p:spPr>
          <a:xfrm>
            <a:off x="6343650" y="1941513"/>
            <a:ext cx="501650"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di</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2539" name="文本框 35"/>
          <p:cNvSpPr/>
          <p:nvPr/>
        </p:nvSpPr>
        <p:spPr>
          <a:xfrm>
            <a:off x="7226300" y="1941513"/>
            <a:ext cx="501650"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wu</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2540" name="文本框 36"/>
          <p:cNvSpPr/>
          <p:nvPr/>
        </p:nvSpPr>
        <p:spPr>
          <a:xfrm>
            <a:off x="7905750" y="1941513"/>
            <a:ext cx="1098550"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zhang</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2541" name="文本框 37"/>
          <p:cNvSpPr/>
          <p:nvPr/>
        </p:nvSpPr>
        <p:spPr>
          <a:xfrm>
            <a:off x="9115425" y="1941513"/>
            <a:ext cx="595313"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jie</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2542" name="文本框 38"/>
          <p:cNvSpPr/>
          <p:nvPr/>
        </p:nvSpPr>
        <p:spPr>
          <a:xfrm>
            <a:off x="5318125" y="3432175"/>
            <a:ext cx="4498975" cy="738188"/>
          </a:xfrm>
          <a:prstGeom prst="rect">
            <a:avLst/>
          </a:prstGeom>
          <a:noFill/>
          <a:ln w="9525">
            <a:noFill/>
          </a:ln>
        </p:spPr>
        <p:txBody>
          <a:bodyPr/>
          <a:p>
            <a:pPr algn="r">
              <a:lnSpc>
                <a:spcPct val="150000"/>
              </a:lnSpc>
              <a:buClrTx/>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您的内容请写在这里您的内容请写在里您的内容请写在这里您的内容您的内容请写在这里</a:t>
            </a:r>
            <a:endParaRPr lang="en-US"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矩形 1"/>
          <p:cNvSpPr/>
          <p:nvPr/>
        </p:nvSpPr>
        <p:spPr>
          <a:xfrm>
            <a:off x="0" y="0"/>
            <a:ext cx="12192000" cy="6858000"/>
          </a:xfrm>
          <a:prstGeom prst="rect">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3554"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pic>
        <p:nvPicPr>
          <p:cNvPr id="23555" name="图片 49"/>
          <p:cNvPicPr>
            <a:picLocks noChangeAspect="1"/>
          </p:cNvPicPr>
          <p:nvPr/>
        </p:nvPicPr>
        <p:blipFill>
          <a:blip r:embed="rId1"/>
          <a:srcRect r="795" b="4871"/>
          <a:stretch>
            <a:fillRect/>
          </a:stretch>
        </p:blipFill>
        <p:spPr>
          <a:xfrm>
            <a:off x="2289175" y="717550"/>
            <a:ext cx="2552700" cy="1609725"/>
          </a:xfrm>
          <a:prstGeom prst="rect">
            <a:avLst/>
          </a:prstGeom>
          <a:noFill/>
          <a:ln w="9525">
            <a:noFill/>
          </a:ln>
        </p:spPr>
      </p:pic>
      <p:pic>
        <p:nvPicPr>
          <p:cNvPr id="23556" name="图片 50"/>
          <p:cNvPicPr>
            <a:picLocks noChangeAspect="1"/>
          </p:cNvPicPr>
          <p:nvPr/>
        </p:nvPicPr>
        <p:blipFill>
          <a:blip r:embed="rId2"/>
          <a:srcRect r="728" b="4532"/>
          <a:stretch>
            <a:fillRect/>
          </a:stretch>
        </p:blipFill>
        <p:spPr>
          <a:xfrm>
            <a:off x="7607300" y="717550"/>
            <a:ext cx="2552700" cy="1609725"/>
          </a:xfrm>
          <a:prstGeom prst="rect">
            <a:avLst/>
          </a:prstGeom>
          <a:noFill/>
          <a:ln w="9525">
            <a:noFill/>
          </a:ln>
        </p:spPr>
      </p:pic>
      <p:pic>
        <p:nvPicPr>
          <p:cNvPr id="23557" name="图片 51"/>
          <p:cNvPicPr>
            <a:picLocks noChangeAspect="1"/>
          </p:cNvPicPr>
          <p:nvPr/>
        </p:nvPicPr>
        <p:blipFill>
          <a:blip r:embed="rId3"/>
          <a:srcRect r="645" b="5499"/>
          <a:stretch>
            <a:fillRect/>
          </a:stretch>
        </p:blipFill>
        <p:spPr>
          <a:xfrm>
            <a:off x="3565525" y="2438400"/>
            <a:ext cx="2536825" cy="1608138"/>
          </a:xfrm>
          <a:prstGeom prst="rect">
            <a:avLst/>
          </a:prstGeom>
          <a:noFill/>
          <a:ln w="9525">
            <a:noFill/>
          </a:ln>
        </p:spPr>
      </p:pic>
      <p:pic>
        <p:nvPicPr>
          <p:cNvPr id="23558" name="图片 1"/>
          <p:cNvPicPr>
            <a:picLocks noChangeAspect="1"/>
          </p:cNvPicPr>
          <p:nvPr/>
        </p:nvPicPr>
        <p:blipFill>
          <a:blip r:embed="rId4"/>
          <a:srcRect r="2098" b="7594"/>
          <a:stretch>
            <a:fillRect/>
          </a:stretch>
        </p:blipFill>
        <p:spPr>
          <a:xfrm>
            <a:off x="4946650" y="717550"/>
            <a:ext cx="2555875" cy="1609725"/>
          </a:xfrm>
          <a:prstGeom prst="rect">
            <a:avLst/>
          </a:prstGeom>
          <a:noFill/>
          <a:ln w="9525">
            <a:noFill/>
          </a:ln>
        </p:spPr>
      </p:pic>
      <p:pic>
        <p:nvPicPr>
          <p:cNvPr id="23559" name="图片 3"/>
          <p:cNvPicPr>
            <a:picLocks noChangeAspect="1"/>
          </p:cNvPicPr>
          <p:nvPr/>
        </p:nvPicPr>
        <p:blipFill>
          <a:blip r:embed="rId5"/>
          <a:srcRect r="577" b="4575"/>
          <a:stretch>
            <a:fillRect/>
          </a:stretch>
        </p:blipFill>
        <p:spPr>
          <a:xfrm>
            <a:off x="6457950" y="2438400"/>
            <a:ext cx="2554288" cy="1600200"/>
          </a:xfrm>
          <a:prstGeom prst="rect">
            <a:avLst/>
          </a:prstGeom>
          <a:noFill/>
          <a:ln w="9525">
            <a:noFill/>
          </a:ln>
        </p:spPr>
      </p:pic>
      <p:sp>
        <p:nvSpPr>
          <p:cNvPr id="23560" name="TextBox 15"/>
          <p:cNvSpPr/>
          <p:nvPr/>
        </p:nvSpPr>
        <p:spPr>
          <a:xfrm>
            <a:off x="2117725" y="5119688"/>
            <a:ext cx="8042275" cy="1062037"/>
          </a:xfrm>
          <a:prstGeom prst="rect">
            <a:avLst/>
          </a:prstGeom>
          <a:noFill/>
          <a:ln w="9525">
            <a:noFill/>
          </a:ln>
        </p:spPr>
        <p:txBody>
          <a:bodyPr>
            <a:spAutoFit/>
          </a:bodyPr>
          <a:p>
            <a:pP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23561" name="矩形 53"/>
          <p:cNvSpPr/>
          <p:nvPr/>
        </p:nvSpPr>
        <p:spPr>
          <a:xfrm>
            <a:off x="3754438" y="4456113"/>
            <a:ext cx="4699000" cy="585787"/>
          </a:xfrm>
          <a:prstGeom prst="rect">
            <a:avLst/>
          </a:prstGeom>
          <a:noFill/>
          <a:ln w="9525">
            <a:noFill/>
          </a:ln>
        </p:spPr>
        <p:txBody>
          <a:bodyPr wrap="none">
            <a:spAutoFit/>
          </a:bodyPr>
          <a:p>
            <a:pPr>
              <a:buClrTx/>
            </a:pPr>
            <a:r>
              <a:rPr lang="zh-CN" altLang="en-US" sz="3200" b="1"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3200" b="1" dirty="0">
              <a:solidFill>
                <a:srgbClr val="C51C29"/>
              </a:solidFill>
              <a:latin typeface="Calibri" panose="020F0502020204030204" charset="0"/>
              <a:sym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矩形 1"/>
          <p:cNvSpPr/>
          <p:nvPr/>
        </p:nvSpPr>
        <p:spPr>
          <a:xfrm>
            <a:off x="0" y="0"/>
            <a:ext cx="12192000" cy="6858000"/>
          </a:xfrm>
          <a:prstGeom prst="rect">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4578"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pic>
        <p:nvPicPr>
          <p:cNvPr id="24579" name="图表 8"/>
          <p:cNvPicPr/>
          <p:nvPr/>
        </p:nvPicPr>
        <p:blipFill>
          <a:blip r:embed="rId1"/>
          <a:stretch>
            <a:fillRect/>
          </a:stretch>
        </p:blipFill>
        <p:spPr>
          <a:xfrm>
            <a:off x="1581150" y="409575"/>
            <a:ext cx="9112250" cy="3805238"/>
          </a:xfrm>
          <a:prstGeom prst="rect">
            <a:avLst/>
          </a:prstGeom>
          <a:noFill/>
          <a:ln w="9525">
            <a:noFill/>
          </a:ln>
        </p:spPr>
      </p:pic>
      <p:sp>
        <p:nvSpPr>
          <p:cNvPr id="24580" name="TextBox 15"/>
          <p:cNvSpPr/>
          <p:nvPr/>
        </p:nvSpPr>
        <p:spPr>
          <a:xfrm>
            <a:off x="2147888" y="5211763"/>
            <a:ext cx="8043862" cy="1062037"/>
          </a:xfrm>
          <a:prstGeom prst="rect">
            <a:avLst/>
          </a:prstGeom>
          <a:noFill/>
          <a:ln w="9525">
            <a:noFill/>
          </a:ln>
        </p:spPr>
        <p:txBody>
          <a:bodyPr>
            <a:spAutoFit/>
          </a:bodyPr>
          <a:p>
            <a:pP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24581" name="矩形 66"/>
          <p:cNvSpPr/>
          <p:nvPr/>
        </p:nvSpPr>
        <p:spPr>
          <a:xfrm>
            <a:off x="4029075" y="4549775"/>
            <a:ext cx="4133850" cy="523875"/>
          </a:xfrm>
          <a:prstGeom prst="rect">
            <a:avLst/>
          </a:prstGeom>
          <a:noFill/>
          <a:ln w="9525">
            <a:noFill/>
          </a:ln>
        </p:spPr>
        <p:txBody>
          <a:bodyPr wrap="none">
            <a:spAutoFit/>
          </a:bodyPr>
          <a:p>
            <a:pPr>
              <a:buClrTx/>
            </a:pPr>
            <a:r>
              <a:rPr lang="zh-CN" altLang="en-US" sz="2800" b="1"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2800" b="1" dirty="0">
              <a:solidFill>
                <a:srgbClr val="C51C29"/>
              </a:solidFill>
              <a:latin typeface="Calibri" panose="020F0502020204030204" charset="0"/>
              <a:sym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矩形 1"/>
          <p:cNvSpPr/>
          <p:nvPr/>
        </p:nvSpPr>
        <p:spPr>
          <a:xfrm>
            <a:off x="0" y="0"/>
            <a:ext cx="12192000" cy="6858000"/>
          </a:xfrm>
          <a:prstGeom prst="rect">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5602"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5603" name="任意多边形 1"/>
          <p:cNvSpPr/>
          <p:nvPr/>
        </p:nvSpPr>
        <p:spPr>
          <a:xfrm rot="9257144">
            <a:off x="5945188" y="4556125"/>
            <a:ext cx="1797050" cy="509588"/>
          </a:xfrm>
          <a:custGeom>
            <a:avLst/>
            <a:gdLst>
              <a:gd name="txL" fmla="*/ 0 w 2085975"/>
              <a:gd name="txT" fmla="*/ 0 h 590550"/>
              <a:gd name="txR" fmla="*/ 2085975 w 2085975"/>
              <a:gd name="txB" fmla="*/ 590550 h 590550"/>
            </a:gdLst>
            <a:ahLst/>
            <a:cxnLst>
              <a:cxn ang="0">
                <a:pos x="0" y="0"/>
              </a:cxn>
              <a:cxn ang="0">
                <a:pos x="1548144" y="0"/>
              </a:cxn>
              <a:cxn ang="0">
                <a:pos x="774072" y="439726"/>
              </a:cxn>
            </a:cxnLst>
            <a:rect l="txL" t="txT" r="txR" b="txB"/>
            <a:pathLst>
              <a:path w="2085975" h="590550">
                <a:moveTo>
                  <a:pt x="0" y="0"/>
                </a:moveTo>
                <a:lnTo>
                  <a:pt x="2085975" y="0"/>
                </a:lnTo>
                <a:lnTo>
                  <a:pt x="1042988" y="590550"/>
                </a:lnTo>
                <a:lnTo>
                  <a:pt x="0" y="0"/>
                </a:lnTo>
                <a:close/>
              </a:path>
            </a:pathLst>
          </a:custGeom>
          <a:solidFill>
            <a:srgbClr val="C51C29">
              <a:alpha val="100000"/>
            </a:srgbClr>
          </a:solidFill>
          <a:ln w="12700">
            <a:noFill/>
          </a:ln>
        </p:spPr>
        <p:txBody>
          <a:bodyPr/>
          <a:p>
            <a:endParaRPr lang="zh-CN" altLang="en-US"/>
          </a:p>
        </p:txBody>
      </p:sp>
      <p:sp>
        <p:nvSpPr>
          <p:cNvPr id="25604" name="任意多边形 2"/>
          <p:cNvSpPr/>
          <p:nvPr/>
        </p:nvSpPr>
        <p:spPr>
          <a:xfrm rot="-9257142">
            <a:off x="4549775" y="4556125"/>
            <a:ext cx="1797050" cy="509588"/>
          </a:xfrm>
          <a:custGeom>
            <a:avLst/>
            <a:gdLst>
              <a:gd name="txL" fmla="*/ 0 w 2085975"/>
              <a:gd name="txT" fmla="*/ 0 h 590550"/>
              <a:gd name="txR" fmla="*/ 2085975 w 2085975"/>
              <a:gd name="txB" fmla="*/ 590550 h 590550"/>
            </a:gdLst>
            <a:ahLst/>
            <a:cxnLst>
              <a:cxn ang="0">
                <a:pos x="0" y="0"/>
              </a:cxn>
              <a:cxn ang="0">
                <a:pos x="1548144" y="0"/>
              </a:cxn>
              <a:cxn ang="0">
                <a:pos x="774072" y="439726"/>
              </a:cxn>
            </a:cxnLst>
            <a:rect l="txL" t="txT" r="txR" b="txB"/>
            <a:pathLst>
              <a:path w="2085975" h="590550">
                <a:moveTo>
                  <a:pt x="0" y="0"/>
                </a:moveTo>
                <a:lnTo>
                  <a:pt x="2085975" y="0"/>
                </a:lnTo>
                <a:lnTo>
                  <a:pt x="1042988" y="590550"/>
                </a:lnTo>
                <a:lnTo>
                  <a:pt x="0" y="0"/>
                </a:lnTo>
                <a:close/>
              </a:path>
            </a:pathLst>
          </a:custGeom>
          <a:solidFill>
            <a:srgbClr val="C51C29">
              <a:alpha val="100000"/>
            </a:srgbClr>
          </a:solidFill>
          <a:ln w="12700">
            <a:noFill/>
          </a:ln>
        </p:spPr>
        <p:txBody>
          <a:bodyPr/>
          <a:p>
            <a:endParaRPr lang="zh-CN" altLang="en-US"/>
          </a:p>
        </p:txBody>
      </p:sp>
      <p:sp>
        <p:nvSpPr>
          <p:cNvPr id="25605" name="任意多边形 3"/>
          <p:cNvSpPr/>
          <p:nvPr/>
        </p:nvSpPr>
        <p:spPr>
          <a:xfrm rot="-6171429">
            <a:off x="3679825" y="3465513"/>
            <a:ext cx="1797050" cy="508000"/>
          </a:xfrm>
          <a:custGeom>
            <a:avLst/>
            <a:gdLst>
              <a:gd name="txL" fmla="*/ 0 w 2085975"/>
              <a:gd name="txT" fmla="*/ 0 h 590550"/>
              <a:gd name="txR" fmla="*/ 2085975 w 2085975"/>
              <a:gd name="txB" fmla="*/ 590550 h 590550"/>
            </a:gdLst>
            <a:ahLst/>
            <a:cxnLst>
              <a:cxn ang="0">
                <a:pos x="0" y="0"/>
              </a:cxn>
              <a:cxn ang="0">
                <a:pos x="1548144" y="0"/>
              </a:cxn>
              <a:cxn ang="0">
                <a:pos x="774072" y="436989"/>
              </a:cxn>
            </a:cxnLst>
            <a:rect l="txL" t="txT" r="txR" b="txB"/>
            <a:pathLst>
              <a:path w="2085975" h="590550">
                <a:moveTo>
                  <a:pt x="0" y="0"/>
                </a:moveTo>
                <a:lnTo>
                  <a:pt x="2085975" y="0"/>
                </a:lnTo>
                <a:lnTo>
                  <a:pt x="1042988" y="590550"/>
                </a:lnTo>
                <a:lnTo>
                  <a:pt x="0" y="0"/>
                </a:lnTo>
                <a:close/>
              </a:path>
            </a:pathLst>
          </a:custGeom>
          <a:solidFill>
            <a:srgbClr val="2B3360">
              <a:alpha val="100000"/>
            </a:srgbClr>
          </a:solidFill>
          <a:ln w="12700">
            <a:noFill/>
          </a:ln>
        </p:spPr>
        <p:txBody>
          <a:bodyPr/>
          <a:p>
            <a:endParaRPr lang="zh-CN" altLang="en-US"/>
          </a:p>
        </p:txBody>
      </p:sp>
      <p:sp>
        <p:nvSpPr>
          <p:cNvPr id="25606" name="任意多边形 4"/>
          <p:cNvSpPr/>
          <p:nvPr/>
        </p:nvSpPr>
        <p:spPr>
          <a:xfrm rot="-3085714">
            <a:off x="3989388" y="2103438"/>
            <a:ext cx="1795462" cy="508000"/>
          </a:xfrm>
          <a:custGeom>
            <a:avLst/>
            <a:gdLst>
              <a:gd name="txL" fmla="*/ 0 w 2085975"/>
              <a:gd name="txT" fmla="*/ 0 h 590550"/>
              <a:gd name="txR" fmla="*/ 2085975 w 2085975"/>
              <a:gd name="txB" fmla="*/ 590550 h 590550"/>
            </a:gdLst>
            <a:ahLst/>
            <a:cxnLst>
              <a:cxn ang="0">
                <a:pos x="0" y="0"/>
              </a:cxn>
              <a:cxn ang="0">
                <a:pos x="1545410" y="0"/>
              </a:cxn>
              <a:cxn ang="0">
                <a:pos x="772706" y="436989"/>
              </a:cxn>
            </a:cxnLst>
            <a:rect l="txL" t="txT" r="txR" b="txB"/>
            <a:pathLst>
              <a:path w="2085975" h="590550">
                <a:moveTo>
                  <a:pt x="0" y="0"/>
                </a:moveTo>
                <a:lnTo>
                  <a:pt x="2085975" y="0"/>
                </a:lnTo>
                <a:lnTo>
                  <a:pt x="1042988" y="590550"/>
                </a:lnTo>
                <a:lnTo>
                  <a:pt x="0" y="0"/>
                </a:lnTo>
                <a:close/>
              </a:path>
            </a:pathLst>
          </a:custGeom>
          <a:solidFill>
            <a:srgbClr val="C51C29">
              <a:alpha val="100000"/>
            </a:srgbClr>
          </a:solidFill>
          <a:ln w="12700">
            <a:noFill/>
          </a:ln>
        </p:spPr>
        <p:txBody>
          <a:bodyPr/>
          <a:p>
            <a:endParaRPr lang="zh-CN" altLang="en-US"/>
          </a:p>
        </p:txBody>
      </p:sp>
      <p:sp>
        <p:nvSpPr>
          <p:cNvPr id="25607" name="任意多边形 5"/>
          <p:cNvSpPr/>
          <p:nvPr/>
        </p:nvSpPr>
        <p:spPr>
          <a:xfrm>
            <a:off x="5248275" y="1500188"/>
            <a:ext cx="1795463" cy="508000"/>
          </a:xfrm>
          <a:custGeom>
            <a:avLst/>
            <a:gdLst>
              <a:gd name="txL" fmla="*/ 0 w 2085975"/>
              <a:gd name="txT" fmla="*/ 0 h 590550"/>
              <a:gd name="txR" fmla="*/ 2085975 w 2085975"/>
              <a:gd name="txB" fmla="*/ 590550 h 590550"/>
            </a:gdLst>
            <a:ahLst/>
            <a:cxnLst>
              <a:cxn ang="0">
                <a:pos x="0" y="0"/>
              </a:cxn>
              <a:cxn ang="0">
                <a:pos x="1545410" y="0"/>
              </a:cxn>
              <a:cxn ang="0">
                <a:pos x="772706" y="436989"/>
              </a:cxn>
            </a:cxnLst>
            <a:rect l="txL" t="txT" r="txR" b="txB"/>
            <a:pathLst>
              <a:path w="2085975" h="590550">
                <a:moveTo>
                  <a:pt x="0" y="0"/>
                </a:moveTo>
                <a:lnTo>
                  <a:pt x="2085975" y="0"/>
                </a:lnTo>
                <a:lnTo>
                  <a:pt x="1042988" y="590550"/>
                </a:lnTo>
                <a:lnTo>
                  <a:pt x="0" y="0"/>
                </a:lnTo>
                <a:close/>
              </a:path>
            </a:pathLst>
          </a:custGeom>
          <a:solidFill>
            <a:srgbClr val="2B3360">
              <a:alpha val="100000"/>
            </a:srgbClr>
          </a:solidFill>
          <a:ln w="12700">
            <a:noFill/>
          </a:ln>
        </p:spPr>
        <p:txBody>
          <a:bodyPr/>
          <a:p>
            <a:endParaRPr lang="zh-CN" altLang="en-US"/>
          </a:p>
        </p:txBody>
      </p:sp>
      <p:sp>
        <p:nvSpPr>
          <p:cNvPr id="25608" name="任意多边形 6"/>
          <p:cNvSpPr/>
          <p:nvPr/>
        </p:nvSpPr>
        <p:spPr>
          <a:xfrm rot="3085714">
            <a:off x="6505575" y="2103438"/>
            <a:ext cx="1795463" cy="509587"/>
          </a:xfrm>
          <a:custGeom>
            <a:avLst/>
            <a:gdLst>
              <a:gd name="txL" fmla="*/ 0 w 2085975"/>
              <a:gd name="txT" fmla="*/ 0 h 590550"/>
              <a:gd name="txR" fmla="*/ 2085975 w 2085975"/>
              <a:gd name="txB" fmla="*/ 590550 h 590550"/>
            </a:gdLst>
            <a:ahLst/>
            <a:cxnLst>
              <a:cxn ang="0">
                <a:pos x="0" y="0"/>
              </a:cxn>
              <a:cxn ang="0">
                <a:pos x="1545410" y="0"/>
              </a:cxn>
              <a:cxn ang="0">
                <a:pos x="772706" y="439724"/>
              </a:cxn>
            </a:cxnLst>
            <a:rect l="txL" t="txT" r="txR" b="txB"/>
            <a:pathLst>
              <a:path w="2085975" h="590550">
                <a:moveTo>
                  <a:pt x="0" y="0"/>
                </a:moveTo>
                <a:lnTo>
                  <a:pt x="2085975" y="0"/>
                </a:lnTo>
                <a:lnTo>
                  <a:pt x="1042988" y="590550"/>
                </a:lnTo>
                <a:lnTo>
                  <a:pt x="0" y="0"/>
                </a:lnTo>
                <a:close/>
              </a:path>
            </a:pathLst>
          </a:custGeom>
          <a:solidFill>
            <a:srgbClr val="C51C29">
              <a:alpha val="100000"/>
            </a:srgbClr>
          </a:solidFill>
          <a:ln w="12700">
            <a:noFill/>
          </a:ln>
        </p:spPr>
        <p:txBody>
          <a:bodyPr/>
          <a:p>
            <a:endParaRPr lang="zh-CN" altLang="en-US"/>
          </a:p>
        </p:txBody>
      </p:sp>
      <p:sp>
        <p:nvSpPr>
          <p:cNvPr id="25609" name="任意多边形 7"/>
          <p:cNvSpPr/>
          <p:nvPr/>
        </p:nvSpPr>
        <p:spPr>
          <a:xfrm rot="6171428">
            <a:off x="6813550" y="3463925"/>
            <a:ext cx="1797050" cy="509588"/>
          </a:xfrm>
          <a:custGeom>
            <a:avLst/>
            <a:gdLst>
              <a:gd name="txL" fmla="*/ 0 w 2085975"/>
              <a:gd name="txT" fmla="*/ 0 h 590550"/>
              <a:gd name="txR" fmla="*/ 2085975 w 2085975"/>
              <a:gd name="txB" fmla="*/ 590550 h 590550"/>
            </a:gdLst>
            <a:ahLst/>
            <a:cxnLst>
              <a:cxn ang="0">
                <a:pos x="0" y="0"/>
              </a:cxn>
              <a:cxn ang="0">
                <a:pos x="1548144" y="0"/>
              </a:cxn>
              <a:cxn ang="0">
                <a:pos x="774072" y="439726"/>
              </a:cxn>
            </a:cxnLst>
            <a:rect l="txL" t="txT" r="txR" b="txB"/>
            <a:pathLst>
              <a:path w="2085975" h="590550">
                <a:moveTo>
                  <a:pt x="0" y="0"/>
                </a:moveTo>
                <a:lnTo>
                  <a:pt x="2085975" y="0"/>
                </a:lnTo>
                <a:lnTo>
                  <a:pt x="1042988" y="590550"/>
                </a:lnTo>
                <a:lnTo>
                  <a:pt x="0" y="0"/>
                </a:lnTo>
                <a:close/>
              </a:path>
            </a:pathLst>
          </a:custGeom>
          <a:solidFill>
            <a:srgbClr val="2B3360">
              <a:alpha val="100000"/>
            </a:srgbClr>
          </a:solidFill>
          <a:ln w="12700">
            <a:noFill/>
          </a:ln>
        </p:spPr>
        <p:txBody>
          <a:bodyPr/>
          <a:p>
            <a:endParaRPr lang="zh-CN" altLang="en-US"/>
          </a:p>
        </p:txBody>
      </p:sp>
      <p:sp>
        <p:nvSpPr>
          <p:cNvPr id="25610" name="矩形 3"/>
          <p:cNvSpPr/>
          <p:nvPr/>
        </p:nvSpPr>
        <p:spPr>
          <a:xfrm>
            <a:off x="5164138" y="2997200"/>
            <a:ext cx="2017712" cy="584200"/>
          </a:xfrm>
          <a:prstGeom prst="rect">
            <a:avLst/>
          </a:prstGeom>
          <a:noFill/>
          <a:ln w="9525">
            <a:noFill/>
          </a:ln>
        </p:spPr>
        <p:txBody>
          <a:bodyPr>
            <a:spAutoFit/>
          </a:bodyPr>
          <a:p>
            <a:pPr algn="ctr">
              <a:buClrTx/>
            </a:pPr>
            <a:r>
              <a:rPr lang="zh-CN" altLang="en-US" sz="3200" b="1" dirty="0">
                <a:solidFill>
                  <a:srgbClr val="2B3360"/>
                </a:solidFill>
                <a:latin typeface="微软雅黑" panose="020B0503020204020204" charset="-122"/>
                <a:ea typeface="微软雅黑" panose="020B0503020204020204" charset="-122"/>
                <a:sym typeface="微软雅黑" panose="020B0503020204020204" charset="-122"/>
              </a:rPr>
              <a:t>添加标题</a:t>
            </a:r>
            <a:endParaRPr lang="zh-CN" altLang="en-US" dirty="0">
              <a:latin typeface="Arial" panose="020B0604020202020204" pitchFamily="34" charset="0"/>
            </a:endParaRPr>
          </a:p>
        </p:txBody>
      </p:sp>
      <p:sp>
        <p:nvSpPr>
          <p:cNvPr id="25611" name="矩形 9"/>
          <p:cNvSpPr/>
          <p:nvPr/>
        </p:nvSpPr>
        <p:spPr>
          <a:xfrm>
            <a:off x="5438775" y="768350"/>
            <a:ext cx="1416050" cy="338138"/>
          </a:xfrm>
          <a:prstGeom prst="rect">
            <a:avLst/>
          </a:prstGeom>
          <a:noFill/>
          <a:ln w="9525">
            <a:noFill/>
          </a:ln>
        </p:spPr>
        <p:txBody>
          <a:bodyPr wrap="none">
            <a:spAutoFit/>
          </a:bodyPr>
          <a:p>
            <a:pPr algn="ctr">
              <a:buClrTx/>
            </a:pPr>
            <a:r>
              <a:rPr lang="zh-CN" altLang="en-US" sz="1600" dirty="0">
                <a:solidFill>
                  <a:srgbClr val="2B3360"/>
                </a:solidFill>
                <a:latin typeface="微软雅黑" panose="020B0503020204020204" charset="-122"/>
                <a:ea typeface="微软雅黑" panose="020B0503020204020204" charset="-122"/>
                <a:sym typeface="微软雅黑" panose="020B0503020204020204" charset="-122"/>
              </a:rPr>
              <a:t>点击添加文本</a:t>
            </a:r>
            <a:endParaRPr lang="zh-CN" altLang="en-US" sz="16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25612" name="矩形 10"/>
          <p:cNvSpPr/>
          <p:nvPr/>
        </p:nvSpPr>
        <p:spPr>
          <a:xfrm>
            <a:off x="8229600" y="1776413"/>
            <a:ext cx="1416050" cy="338137"/>
          </a:xfrm>
          <a:prstGeom prst="rect">
            <a:avLst/>
          </a:prstGeom>
          <a:noFill/>
          <a:ln w="9525">
            <a:noFill/>
          </a:ln>
        </p:spPr>
        <p:txBody>
          <a:bodyPr wrap="none">
            <a:spAutoFit/>
          </a:bodyPr>
          <a:p>
            <a:pPr algn="ctr">
              <a:buClrTx/>
            </a:pPr>
            <a:r>
              <a:rPr lang="zh-CN" altLang="en-US" sz="1600" dirty="0">
                <a:solidFill>
                  <a:srgbClr val="C51C29"/>
                </a:solidFill>
                <a:latin typeface="微软雅黑" panose="020B0503020204020204" charset="-122"/>
                <a:ea typeface="微软雅黑" panose="020B0503020204020204" charset="-122"/>
                <a:sym typeface="微软雅黑" panose="020B0503020204020204" charset="-122"/>
              </a:rPr>
              <a:t>点击添加文本</a:t>
            </a:r>
            <a:endParaRPr lang="zh-CN" altLang="en-US" dirty="0">
              <a:latin typeface="Arial" panose="020B0604020202020204" pitchFamily="34" charset="0"/>
            </a:endParaRPr>
          </a:p>
        </p:txBody>
      </p:sp>
      <p:sp>
        <p:nvSpPr>
          <p:cNvPr id="25613" name="矩形 11"/>
          <p:cNvSpPr/>
          <p:nvPr/>
        </p:nvSpPr>
        <p:spPr>
          <a:xfrm>
            <a:off x="8589963" y="3643313"/>
            <a:ext cx="1416050" cy="338137"/>
          </a:xfrm>
          <a:prstGeom prst="rect">
            <a:avLst/>
          </a:prstGeom>
          <a:noFill/>
          <a:ln w="9525">
            <a:noFill/>
          </a:ln>
        </p:spPr>
        <p:txBody>
          <a:bodyPr wrap="none">
            <a:spAutoFit/>
          </a:bodyPr>
          <a:p>
            <a:pPr algn="ctr">
              <a:buClrTx/>
            </a:pPr>
            <a:r>
              <a:rPr lang="zh-CN" altLang="en-US" sz="1600" dirty="0">
                <a:solidFill>
                  <a:srgbClr val="2B3360"/>
                </a:solidFill>
                <a:latin typeface="微软雅黑" panose="020B0503020204020204" charset="-122"/>
                <a:ea typeface="微软雅黑" panose="020B0503020204020204" charset="-122"/>
                <a:sym typeface="微软雅黑" panose="020B0503020204020204" charset="-122"/>
              </a:rPr>
              <a:t>点击添加文本</a:t>
            </a:r>
            <a:endParaRPr lang="zh-CN" altLang="en-US" dirty="0">
              <a:latin typeface="Arial" panose="020B0604020202020204" pitchFamily="34" charset="0"/>
            </a:endParaRPr>
          </a:p>
        </p:txBody>
      </p:sp>
      <p:sp>
        <p:nvSpPr>
          <p:cNvPr id="25614" name="矩形 12"/>
          <p:cNvSpPr/>
          <p:nvPr/>
        </p:nvSpPr>
        <p:spPr>
          <a:xfrm>
            <a:off x="7526338" y="5057775"/>
            <a:ext cx="1416050" cy="339725"/>
          </a:xfrm>
          <a:prstGeom prst="rect">
            <a:avLst/>
          </a:prstGeom>
          <a:noFill/>
          <a:ln w="9525">
            <a:noFill/>
          </a:ln>
        </p:spPr>
        <p:txBody>
          <a:bodyPr wrap="none">
            <a:spAutoFit/>
          </a:bodyPr>
          <a:p>
            <a:pPr algn="ctr">
              <a:buClrTx/>
            </a:pPr>
            <a:r>
              <a:rPr lang="zh-CN" altLang="en-US" sz="1600" dirty="0">
                <a:solidFill>
                  <a:srgbClr val="C51C29"/>
                </a:solidFill>
                <a:latin typeface="微软雅黑" panose="020B0503020204020204" charset="-122"/>
                <a:ea typeface="微软雅黑" panose="020B0503020204020204" charset="-122"/>
                <a:sym typeface="微软雅黑" panose="020B0503020204020204" charset="-122"/>
              </a:rPr>
              <a:t>点击添加文本</a:t>
            </a:r>
            <a:endParaRPr lang="zh-CN" altLang="en-US" dirty="0">
              <a:latin typeface="Arial" panose="020B0604020202020204" pitchFamily="34" charset="0"/>
            </a:endParaRPr>
          </a:p>
        </p:txBody>
      </p:sp>
      <p:sp>
        <p:nvSpPr>
          <p:cNvPr id="25615" name="矩形 13"/>
          <p:cNvSpPr/>
          <p:nvPr/>
        </p:nvSpPr>
        <p:spPr>
          <a:xfrm>
            <a:off x="3265488" y="5057775"/>
            <a:ext cx="1416050" cy="339725"/>
          </a:xfrm>
          <a:prstGeom prst="rect">
            <a:avLst/>
          </a:prstGeom>
          <a:noFill/>
          <a:ln w="9525">
            <a:noFill/>
          </a:ln>
        </p:spPr>
        <p:txBody>
          <a:bodyPr wrap="none">
            <a:spAutoFit/>
          </a:bodyPr>
          <a:p>
            <a:pPr algn="ctr">
              <a:buClrTx/>
            </a:pPr>
            <a:r>
              <a:rPr lang="zh-CN" altLang="en-US" sz="1600" dirty="0">
                <a:solidFill>
                  <a:srgbClr val="C51C29"/>
                </a:solidFill>
                <a:latin typeface="微软雅黑" panose="020B0503020204020204" charset="-122"/>
                <a:ea typeface="微软雅黑" panose="020B0503020204020204" charset="-122"/>
                <a:sym typeface="微软雅黑" panose="020B0503020204020204" charset="-122"/>
              </a:rPr>
              <a:t>点击添加文本</a:t>
            </a:r>
            <a:endParaRPr lang="zh-CN" altLang="en-US" dirty="0">
              <a:latin typeface="Arial" panose="020B0604020202020204" pitchFamily="34" charset="0"/>
            </a:endParaRPr>
          </a:p>
        </p:txBody>
      </p:sp>
      <p:sp>
        <p:nvSpPr>
          <p:cNvPr id="25616" name="矩形 14"/>
          <p:cNvSpPr/>
          <p:nvPr/>
        </p:nvSpPr>
        <p:spPr>
          <a:xfrm>
            <a:off x="2276475" y="3643313"/>
            <a:ext cx="1416050" cy="338137"/>
          </a:xfrm>
          <a:prstGeom prst="rect">
            <a:avLst/>
          </a:prstGeom>
          <a:noFill/>
          <a:ln w="9525">
            <a:noFill/>
          </a:ln>
        </p:spPr>
        <p:txBody>
          <a:bodyPr wrap="none">
            <a:spAutoFit/>
          </a:bodyPr>
          <a:p>
            <a:pPr algn="ctr">
              <a:buClrTx/>
            </a:pPr>
            <a:r>
              <a:rPr lang="zh-CN" altLang="en-US" sz="1600" dirty="0">
                <a:solidFill>
                  <a:srgbClr val="2B3360"/>
                </a:solidFill>
                <a:latin typeface="微软雅黑" panose="020B0503020204020204" charset="-122"/>
                <a:ea typeface="微软雅黑" panose="020B0503020204020204" charset="-122"/>
                <a:sym typeface="微软雅黑" panose="020B0503020204020204" charset="-122"/>
              </a:rPr>
              <a:t>点击添加文本</a:t>
            </a:r>
            <a:endParaRPr lang="zh-CN" altLang="en-US" dirty="0">
              <a:latin typeface="Arial" panose="020B0604020202020204" pitchFamily="34" charset="0"/>
            </a:endParaRPr>
          </a:p>
        </p:txBody>
      </p:sp>
      <p:sp>
        <p:nvSpPr>
          <p:cNvPr id="25617" name="矩形 15"/>
          <p:cNvSpPr/>
          <p:nvPr/>
        </p:nvSpPr>
        <p:spPr>
          <a:xfrm>
            <a:off x="2625725" y="1776413"/>
            <a:ext cx="1416050" cy="338137"/>
          </a:xfrm>
          <a:prstGeom prst="rect">
            <a:avLst/>
          </a:prstGeom>
          <a:noFill/>
          <a:ln w="9525">
            <a:noFill/>
          </a:ln>
        </p:spPr>
        <p:txBody>
          <a:bodyPr wrap="none">
            <a:spAutoFit/>
          </a:bodyPr>
          <a:p>
            <a:pPr algn="ctr">
              <a:buClrTx/>
            </a:pPr>
            <a:r>
              <a:rPr lang="zh-CN" altLang="en-US" sz="1600" dirty="0">
                <a:solidFill>
                  <a:srgbClr val="C51C29"/>
                </a:solidFill>
                <a:latin typeface="微软雅黑" panose="020B0503020204020204" charset="-122"/>
                <a:ea typeface="微软雅黑" panose="020B0503020204020204" charset="-122"/>
                <a:sym typeface="微软雅黑" panose="020B0503020204020204" charset="-122"/>
              </a:rPr>
              <a:t>点击添加文本</a:t>
            </a:r>
            <a:endParaRPr lang="zh-CN" altLang="en-US" dirty="0">
              <a:latin typeface="Arial" panose="020B0604020202020204" pitchFamily="34" charset="0"/>
            </a:endParaRPr>
          </a:p>
        </p:txBody>
      </p:sp>
      <p:sp>
        <p:nvSpPr>
          <p:cNvPr id="25618" name="矩形 16"/>
          <p:cNvSpPr/>
          <p:nvPr/>
        </p:nvSpPr>
        <p:spPr>
          <a:xfrm>
            <a:off x="2547938" y="2109788"/>
            <a:ext cx="1570037" cy="277812"/>
          </a:xfrm>
          <a:prstGeom prst="rect">
            <a:avLst/>
          </a:prstGeom>
          <a:noFill/>
          <a:ln w="9525">
            <a:noFill/>
          </a:ln>
        </p:spPr>
        <p:txBody>
          <a:bodyPr wrap="none">
            <a:spAutoFit/>
          </a:bodyPr>
          <a:p>
            <a:pPr>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这里输入简单字概述</a:t>
            </a:r>
            <a:endParaRPr lang="zh-CN" altLang="en-US" sz="1200" dirty="0">
              <a:solidFill>
                <a:srgbClr val="C51C29"/>
              </a:solidFill>
              <a:latin typeface="Calibri" panose="020F0502020204030204" charset="0"/>
              <a:sym typeface="宋体" panose="02010600030101010101" pitchFamily="2" charset="-122"/>
            </a:endParaRPr>
          </a:p>
        </p:txBody>
      </p:sp>
      <p:sp>
        <p:nvSpPr>
          <p:cNvPr id="25619" name="矩形 17"/>
          <p:cNvSpPr/>
          <p:nvPr/>
        </p:nvSpPr>
        <p:spPr>
          <a:xfrm>
            <a:off x="8151813" y="2105025"/>
            <a:ext cx="1570037" cy="276225"/>
          </a:xfrm>
          <a:prstGeom prst="rect">
            <a:avLst/>
          </a:prstGeom>
          <a:noFill/>
          <a:ln w="9525">
            <a:noFill/>
          </a:ln>
        </p:spPr>
        <p:txBody>
          <a:bodyPr wrap="none">
            <a:spAutoFit/>
          </a:bodyPr>
          <a:p>
            <a:pPr>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这里输入简单字概述</a:t>
            </a:r>
            <a:endParaRPr lang="zh-CN" altLang="en-US" sz="1200" dirty="0">
              <a:solidFill>
                <a:srgbClr val="C51C29"/>
              </a:solidFill>
              <a:latin typeface="Calibri" panose="020F0502020204030204" charset="0"/>
              <a:sym typeface="宋体" panose="02010600030101010101" pitchFamily="2" charset="-122"/>
            </a:endParaRPr>
          </a:p>
        </p:txBody>
      </p:sp>
      <p:sp>
        <p:nvSpPr>
          <p:cNvPr id="25620" name="矩形 18"/>
          <p:cNvSpPr/>
          <p:nvPr/>
        </p:nvSpPr>
        <p:spPr>
          <a:xfrm>
            <a:off x="2200275" y="3970338"/>
            <a:ext cx="1570038" cy="277812"/>
          </a:xfrm>
          <a:prstGeom prst="rect">
            <a:avLst/>
          </a:prstGeom>
          <a:noFill/>
          <a:ln w="9525">
            <a:noFill/>
          </a:ln>
        </p:spPr>
        <p:txBody>
          <a:bodyPr wrap="none">
            <a:spAutoFit/>
          </a:bodyPr>
          <a:p>
            <a:pPr>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这里输入简单字概述</a:t>
            </a:r>
            <a:endParaRPr lang="zh-CN" altLang="en-US" sz="1200" dirty="0">
              <a:solidFill>
                <a:srgbClr val="2B3360"/>
              </a:solidFill>
              <a:latin typeface="Calibri" panose="020F0502020204030204" charset="0"/>
              <a:sym typeface="宋体" panose="02010600030101010101" pitchFamily="2" charset="-122"/>
            </a:endParaRPr>
          </a:p>
        </p:txBody>
      </p:sp>
      <p:sp>
        <p:nvSpPr>
          <p:cNvPr id="25621" name="矩形 19"/>
          <p:cNvSpPr/>
          <p:nvPr/>
        </p:nvSpPr>
        <p:spPr>
          <a:xfrm>
            <a:off x="8580438" y="3968750"/>
            <a:ext cx="1570037" cy="276225"/>
          </a:xfrm>
          <a:prstGeom prst="rect">
            <a:avLst/>
          </a:prstGeom>
          <a:noFill/>
          <a:ln w="9525">
            <a:noFill/>
          </a:ln>
        </p:spPr>
        <p:txBody>
          <a:bodyPr wrap="none">
            <a:spAutoFit/>
          </a:bodyPr>
          <a:p>
            <a:pPr>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这里输入简单字概述</a:t>
            </a:r>
            <a:endParaRPr lang="zh-CN" altLang="en-US" sz="1200" dirty="0">
              <a:solidFill>
                <a:srgbClr val="2B3360"/>
              </a:solidFill>
              <a:latin typeface="Calibri" panose="020F0502020204030204" charset="0"/>
              <a:sym typeface="宋体" panose="02010600030101010101" pitchFamily="2" charset="-122"/>
            </a:endParaRPr>
          </a:p>
        </p:txBody>
      </p:sp>
      <p:sp>
        <p:nvSpPr>
          <p:cNvPr id="25622" name="矩形 20"/>
          <p:cNvSpPr/>
          <p:nvPr/>
        </p:nvSpPr>
        <p:spPr>
          <a:xfrm>
            <a:off x="3232150" y="5348288"/>
            <a:ext cx="1570038" cy="276225"/>
          </a:xfrm>
          <a:prstGeom prst="rect">
            <a:avLst/>
          </a:prstGeom>
          <a:noFill/>
          <a:ln w="9525">
            <a:noFill/>
          </a:ln>
        </p:spPr>
        <p:txBody>
          <a:bodyPr wrap="none">
            <a:spAutoFit/>
          </a:bodyPr>
          <a:p>
            <a:pPr>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这里输入简单字概述</a:t>
            </a:r>
            <a:endParaRPr lang="zh-CN" altLang="en-US" sz="1200" dirty="0">
              <a:solidFill>
                <a:srgbClr val="C51C29"/>
              </a:solidFill>
              <a:latin typeface="Calibri" panose="020F0502020204030204" charset="0"/>
              <a:sym typeface="宋体" panose="02010600030101010101" pitchFamily="2" charset="-122"/>
            </a:endParaRPr>
          </a:p>
        </p:txBody>
      </p:sp>
      <p:sp>
        <p:nvSpPr>
          <p:cNvPr id="25623" name="矩形 21"/>
          <p:cNvSpPr/>
          <p:nvPr/>
        </p:nvSpPr>
        <p:spPr>
          <a:xfrm>
            <a:off x="7454900" y="5391150"/>
            <a:ext cx="1568450" cy="277813"/>
          </a:xfrm>
          <a:prstGeom prst="rect">
            <a:avLst/>
          </a:prstGeom>
          <a:noFill/>
          <a:ln w="9525">
            <a:noFill/>
          </a:ln>
        </p:spPr>
        <p:txBody>
          <a:bodyPr wrap="none">
            <a:spAutoFit/>
          </a:bodyPr>
          <a:p>
            <a:pPr>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这里输入简单字概述</a:t>
            </a:r>
            <a:endParaRPr lang="zh-CN" altLang="en-US" sz="1200" dirty="0">
              <a:solidFill>
                <a:srgbClr val="C51C29"/>
              </a:solidFill>
              <a:latin typeface="Calibri" panose="020F0502020204030204" charset="0"/>
              <a:sym typeface="宋体" panose="02010600030101010101" pitchFamily="2" charset="-122"/>
            </a:endParaRPr>
          </a:p>
        </p:txBody>
      </p:sp>
      <p:sp>
        <p:nvSpPr>
          <p:cNvPr id="25624" name="矩形 23"/>
          <p:cNvSpPr/>
          <p:nvPr/>
        </p:nvSpPr>
        <p:spPr>
          <a:xfrm>
            <a:off x="5360988" y="1106488"/>
            <a:ext cx="1570037" cy="276225"/>
          </a:xfrm>
          <a:prstGeom prst="rect">
            <a:avLst/>
          </a:prstGeom>
          <a:noFill/>
          <a:ln w="9525">
            <a:noFill/>
          </a:ln>
        </p:spPr>
        <p:txBody>
          <a:bodyPr wrap="none">
            <a:spAutoFit/>
          </a:bodyPr>
          <a:p>
            <a:pPr>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这里输入简单字概述</a:t>
            </a:r>
            <a:endParaRPr lang="zh-CN" altLang="en-US" sz="1200" dirty="0">
              <a:solidFill>
                <a:srgbClr val="2B3360"/>
              </a:solidFill>
              <a:latin typeface="Calibri" panose="020F0502020204030204" charset="0"/>
              <a:sym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矩形 1"/>
          <p:cNvSpPr/>
          <p:nvPr/>
        </p:nvSpPr>
        <p:spPr>
          <a:xfrm>
            <a:off x="0" y="0"/>
            <a:ext cx="12192000" cy="6858000"/>
          </a:xfrm>
          <a:prstGeom prst="rect">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6626"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6627" name="文本框 4"/>
          <p:cNvSpPr/>
          <p:nvPr/>
        </p:nvSpPr>
        <p:spPr>
          <a:xfrm>
            <a:off x="7431088" y="2217738"/>
            <a:ext cx="3868737" cy="793750"/>
          </a:xfrm>
          <a:prstGeom prst="rect">
            <a:avLst/>
          </a:prstGeom>
          <a:noFill/>
          <a:ln w="9525">
            <a:noFill/>
          </a:ln>
        </p:spPr>
        <p:txBody>
          <a:bodyPr/>
          <a:p>
            <a:pPr>
              <a:lnSpc>
                <a:spcPct val="130000"/>
              </a:lnSpc>
              <a:buClrTx/>
            </a:pPr>
            <a:r>
              <a:rPr lang="zh-CN" altLang="en-US" sz="1600" dirty="0">
                <a:solidFill>
                  <a:srgbClr val="C51C29"/>
                </a:solidFill>
                <a:latin typeface="微软雅黑" panose="020B0503020204020204" charset="-122"/>
                <a:ea typeface="微软雅黑" panose="020B0503020204020204" charset="-122"/>
                <a:sym typeface="微软雅黑" panose="020B0503020204020204" charset="-122"/>
              </a:rPr>
              <a:t>添加标题</a:t>
            </a:r>
            <a:endParaRPr lang="en-US" altLang="zh-CN" sz="1600" dirty="0">
              <a:solidFill>
                <a:srgbClr val="C51C29"/>
              </a:solidFill>
              <a:latin typeface="微软雅黑" panose="020B0503020204020204" charset="-122"/>
              <a:ea typeface="微软雅黑" panose="020B0503020204020204" charset="-122"/>
              <a:sym typeface="微软雅黑" panose="020B0503020204020204" charset="-122"/>
            </a:endParaRPr>
          </a:p>
          <a:p>
            <a:pPr>
              <a:lnSpc>
                <a:spcPct val="130000"/>
              </a:lnSpc>
              <a:buClrTx/>
            </a:pPr>
            <a:r>
              <a:rPr lang="zh-CN" altLang="en-US" sz="1600" dirty="0">
                <a:solidFill>
                  <a:srgbClr val="C51C29"/>
                </a:solidFill>
                <a:latin typeface="微软雅黑" panose="020B0503020204020204" charset="-122"/>
                <a:ea typeface="微软雅黑" panose="020B0503020204020204" charset="-122"/>
                <a:sym typeface="微软雅黑" panose="020B0503020204020204" charset="-122"/>
              </a:rPr>
              <a:t>添加内容添加内容添加内容添加内容</a:t>
            </a:r>
            <a:endParaRPr lang="zh-CN" altLang="en-US" sz="1600" dirty="0">
              <a:solidFill>
                <a:srgbClr val="C51C29"/>
              </a:solidFill>
              <a:latin typeface="微软雅黑" panose="020B0503020204020204" charset="-122"/>
              <a:ea typeface="微软雅黑" panose="020B0503020204020204" charset="-122"/>
              <a:sym typeface="微软雅黑" panose="020B0503020204020204" charset="-122"/>
            </a:endParaRPr>
          </a:p>
        </p:txBody>
      </p:sp>
      <p:sp>
        <p:nvSpPr>
          <p:cNvPr id="26628" name="文本框 4"/>
          <p:cNvSpPr/>
          <p:nvPr/>
        </p:nvSpPr>
        <p:spPr>
          <a:xfrm>
            <a:off x="7245350" y="2676525"/>
            <a:ext cx="3868738" cy="615950"/>
          </a:xfrm>
          <a:prstGeom prst="rect">
            <a:avLst/>
          </a:prstGeom>
          <a:noFill/>
          <a:ln w="9525">
            <a:noFill/>
          </a:ln>
        </p:spPr>
        <p:txBody>
          <a:bodyPr/>
          <a:p>
            <a:pPr>
              <a:lnSpc>
                <a:spcPct val="130000"/>
              </a:lnSpc>
              <a:buClrTx/>
            </a:pPr>
            <a:endParaRPr lang="zh-CN" altLang="en-US" sz="1000" dirty="0">
              <a:solidFill>
                <a:srgbClr val="5C5C5C"/>
              </a:solidFill>
              <a:latin typeface="Arial" panose="020B0604020202020204" pitchFamily="34" charset="0"/>
              <a:ea typeface="微软雅黑" panose="020B0503020204020204" charset="-122"/>
              <a:sym typeface="Arial" panose="020B0604020202020204" pitchFamily="34" charset="0"/>
            </a:endParaRPr>
          </a:p>
        </p:txBody>
      </p:sp>
      <p:sp>
        <p:nvSpPr>
          <p:cNvPr id="26629" name="椭圆 11"/>
          <p:cNvSpPr/>
          <p:nvPr/>
        </p:nvSpPr>
        <p:spPr>
          <a:xfrm>
            <a:off x="6457950" y="3232150"/>
            <a:ext cx="787400" cy="788988"/>
          </a:xfrm>
          <a:prstGeom prst="ellipse">
            <a:avLst/>
          </a:prstGeom>
          <a:solidFill>
            <a:srgbClr val="2B3360"/>
          </a:solidFill>
          <a:ln w="12700">
            <a:noFill/>
          </a:ln>
        </p:spPr>
        <p:txBody>
          <a:bodyPr anchor="ctr"/>
          <a:p>
            <a:pPr algn="ctr">
              <a:buClrTx/>
            </a:pPr>
            <a:endParaRPr lang="zh-CN" altLang="en-US" dirty="0">
              <a:solidFill>
                <a:srgbClr val="EEDCA3"/>
              </a:solidFill>
              <a:latin typeface="宋体" panose="02010600030101010101" pitchFamily="2" charset="-122"/>
              <a:sym typeface="宋体" panose="02010600030101010101" pitchFamily="2" charset="-122"/>
            </a:endParaRPr>
          </a:p>
        </p:txBody>
      </p:sp>
      <p:sp>
        <p:nvSpPr>
          <p:cNvPr id="26630" name="椭圆 13"/>
          <p:cNvSpPr/>
          <p:nvPr/>
        </p:nvSpPr>
        <p:spPr>
          <a:xfrm>
            <a:off x="6457950" y="2255838"/>
            <a:ext cx="787400" cy="785812"/>
          </a:xfrm>
          <a:prstGeom prst="ellipse">
            <a:avLst/>
          </a:prstGeom>
          <a:solidFill>
            <a:srgbClr val="C51C29"/>
          </a:solidFill>
          <a:ln w="12700">
            <a:noFill/>
          </a:ln>
        </p:spPr>
        <p:txBody>
          <a:bodyPr anchor="ctr"/>
          <a:p>
            <a:pPr algn="ctr">
              <a:buClrTx/>
            </a:pPr>
            <a:endParaRPr lang="zh-CN" altLang="en-US" dirty="0">
              <a:solidFill>
                <a:srgbClr val="C51C29"/>
              </a:solidFill>
              <a:latin typeface="宋体" panose="02010600030101010101" pitchFamily="2" charset="-122"/>
              <a:sym typeface="宋体" panose="02010600030101010101" pitchFamily="2" charset="-122"/>
            </a:endParaRPr>
          </a:p>
        </p:txBody>
      </p:sp>
      <p:sp>
        <p:nvSpPr>
          <p:cNvPr id="26631" name="椭圆 15"/>
          <p:cNvSpPr/>
          <p:nvPr/>
        </p:nvSpPr>
        <p:spPr>
          <a:xfrm>
            <a:off x="6457950" y="4210050"/>
            <a:ext cx="787400" cy="788988"/>
          </a:xfrm>
          <a:prstGeom prst="ellipse">
            <a:avLst/>
          </a:prstGeom>
          <a:solidFill>
            <a:srgbClr val="C51C29"/>
          </a:solidFill>
          <a:ln w="12700">
            <a:noFill/>
          </a:ln>
        </p:spPr>
        <p:txBody>
          <a:bodyPr anchor="ctr"/>
          <a:p>
            <a:pPr algn="ctr">
              <a:buClrTx/>
            </a:pPr>
            <a:endParaRPr lang="zh-CN" altLang="en-US" dirty="0">
              <a:solidFill>
                <a:srgbClr val="C51C29"/>
              </a:solidFill>
              <a:latin typeface="宋体" panose="02010600030101010101" pitchFamily="2" charset="-122"/>
              <a:sym typeface="宋体" panose="02010600030101010101" pitchFamily="2" charset="-122"/>
            </a:endParaRPr>
          </a:p>
        </p:txBody>
      </p:sp>
      <p:sp>
        <p:nvSpPr>
          <p:cNvPr id="26632" name="椭圆 17"/>
          <p:cNvSpPr/>
          <p:nvPr/>
        </p:nvSpPr>
        <p:spPr>
          <a:xfrm>
            <a:off x="6457950" y="5187950"/>
            <a:ext cx="787400" cy="787400"/>
          </a:xfrm>
          <a:prstGeom prst="ellipse">
            <a:avLst/>
          </a:prstGeom>
          <a:solidFill>
            <a:srgbClr val="2B3360"/>
          </a:solidFill>
          <a:ln w="12700">
            <a:noFill/>
          </a:ln>
        </p:spPr>
        <p:txBody>
          <a:bodyPr anchor="ctr"/>
          <a:p>
            <a:pPr algn="ctr">
              <a:buClrTx/>
            </a:pPr>
            <a:endParaRPr lang="zh-CN" altLang="en-US" dirty="0">
              <a:solidFill>
                <a:srgbClr val="EEDCA3"/>
              </a:solidFill>
              <a:latin typeface="宋体" panose="02010600030101010101" pitchFamily="2" charset="-122"/>
              <a:sym typeface="宋体" panose="02010600030101010101" pitchFamily="2" charset="-122"/>
            </a:endParaRPr>
          </a:p>
        </p:txBody>
      </p:sp>
      <p:sp>
        <p:nvSpPr>
          <p:cNvPr id="26633" name="TextBox 15"/>
          <p:cNvSpPr/>
          <p:nvPr/>
        </p:nvSpPr>
        <p:spPr>
          <a:xfrm>
            <a:off x="1144588" y="903288"/>
            <a:ext cx="9872662" cy="1062037"/>
          </a:xfrm>
          <a:prstGeom prst="rect">
            <a:avLst/>
          </a:prstGeom>
          <a:noFill/>
          <a:ln w="9525">
            <a:noFill/>
          </a:ln>
        </p:spPr>
        <p:txBody>
          <a:bodyPr>
            <a:spAutoFit/>
          </a:bodyPr>
          <a:p>
            <a:pP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pic>
        <p:nvPicPr>
          <p:cNvPr id="26634" name="图片 20"/>
          <p:cNvPicPr>
            <a:picLocks noChangeAspect="1"/>
          </p:cNvPicPr>
          <p:nvPr/>
        </p:nvPicPr>
        <p:blipFill>
          <a:blip r:embed="rId1"/>
          <a:srcRect r="635" b="10454"/>
          <a:stretch>
            <a:fillRect/>
          </a:stretch>
        </p:blipFill>
        <p:spPr>
          <a:xfrm>
            <a:off x="1144588" y="2590800"/>
            <a:ext cx="4960937" cy="3238500"/>
          </a:xfrm>
          <a:prstGeom prst="rect">
            <a:avLst/>
          </a:prstGeom>
          <a:noFill/>
          <a:ln w="9525">
            <a:noFill/>
          </a:ln>
        </p:spPr>
      </p:pic>
      <p:sp>
        <p:nvSpPr>
          <p:cNvPr id="26635" name="文本框 4"/>
          <p:cNvSpPr/>
          <p:nvPr/>
        </p:nvSpPr>
        <p:spPr>
          <a:xfrm>
            <a:off x="7431088" y="3259138"/>
            <a:ext cx="3868737" cy="795337"/>
          </a:xfrm>
          <a:prstGeom prst="rect">
            <a:avLst/>
          </a:prstGeom>
          <a:noFill/>
          <a:ln w="9525">
            <a:noFill/>
          </a:ln>
        </p:spPr>
        <p:txBody>
          <a:bodyPr/>
          <a:p>
            <a:pPr>
              <a:lnSpc>
                <a:spcPct val="130000"/>
              </a:lnSpc>
              <a:buClrTx/>
            </a:pPr>
            <a:r>
              <a:rPr lang="zh-CN" altLang="en-US" sz="1600" dirty="0">
                <a:solidFill>
                  <a:srgbClr val="2B3360"/>
                </a:solidFill>
                <a:latin typeface="微软雅黑" panose="020B0503020204020204" charset="-122"/>
                <a:ea typeface="微软雅黑" panose="020B0503020204020204" charset="-122"/>
                <a:sym typeface="微软雅黑" panose="020B0503020204020204" charset="-122"/>
              </a:rPr>
              <a:t>添加标题</a:t>
            </a:r>
            <a:endParaRPr lang="en-US" altLang="zh-CN" sz="1600" dirty="0">
              <a:solidFill>
                <a:srgbClr val="2B3360"/>
              </a:solidFill>
              <a:latin typeface="微软雅黑" panose="020B0503020204020204" charset="-122"/>
              <a:ea typeface="微软雅黑" panose="020B0503020204020204" charset="-122"/>
              <a:sym typeface="微软雅黑" panose="020B0503020204020204" charset="-122"/>
            </a:endParaRPr>
          </a:p>
          <a:p>
            <a:pPr>
              <a:lnSpc>
                <a:spcPct val="130000"/>
              </a:lnSpc>
              <a:buClrTx/>
            </a:pPr>
            <a:r>
              <a:rPr lang="zh-CN" altLang="en-US" sz="1600" dirty="0">
                <a:solidFill>
                  <a:srgbClr val="2B3360"/>
                </a:solidFill>
                <a:latin typeface="微软雅黑" panose="020B0503020204020204" charset="-122"/>
                <a:ea typeface="微软雅黑" panose="020B0503020204020204" charset="-122"/>
                <a:sym typeface="微软雅黑" panose="020B0503020204020204" charset="-122"/>
              </a:rPr>
              <a:t>添加内容添加内容添加内容添加内容</a:t>
            </a:r>
            <a:endParaRPr lang="zh-CN" altLang="en-US" sz="16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26636" name="文本框 4"/>
          <p:cNvSpPr/>
          <p:nvPr/>
        </p:nvSpPr>
        <p:spPr>
          <a:xfrm>
            <a:off x="7431088" y="4210050"/>
            <a:ext cx="3868737" cy="793750"/>
          </a:xfrm>
          <a:prstGeom prst="rect">
            <a:avLst/>
          </a:prstGeom>
          <a:noFill/>
          <a:ln w="9525">
            <a:noFill/>
          </a:ln>
        </p:spPr>
        <p:txBody>
          <a:bodyPr/>
          <a:p>
            <a:pPr>
              <a:lnSpc>
                <a:spcPct val="130000"/>
              </a:lnSpc>
              <a:buClrTx/>
            </a:pPr>
            <a:r>
              <a:rPr lang="zh-CN" altLang="en-US" sz="1600" dirty="0">
                <a:solidFill>
                  <a:srgbClr val="C51C29"/>
                </a:solidFill>
                <a:latin typeface="微软雅黑" panose="020B0503020204020204" charset="-122"/>
                <a:ea typeface="微软雅黑" panose="020B0503020204020204" charset="-122"/>
                <a:sym typeface="微软雅黑" panose="020B0503020204020204" charset="-122"/>
              </a:rPr>
              <a:t>添加标题</a:t>
            </a:r>
            <a:endParaRPr lang="en-US" altLang="zh-CN" sz="1600" dirty="0">
              <a:solidFill>
                <a:srgbClr val="C51C29"/>
              </a:solidFill>
              <a:latin typeface="微软雅黑" panose="020B0503020204020204" charset="-122"/>
              <a:ea typeface="微软雅黑" panose="020B0503020204020204" charset="-122"/>
              <a:sym typeface="微软雅黑" panose="020B0503020204020204" charset="-122"/>
            </a:endParaRPr>
          </a:p>
          <a:p>
            <a:pPr>
              <a:lnSpc>
                <a:spcPct val="130000"/>
              </a:lnSpc>
              <a:buClrTx/>
            </a:pPr>
            <a:r>
              <a:rPr lang="zh-CN" altLang="en-US" sz="1600" dirty="0">
                <a:solidFill>
                  <a:srgbClr val="C51C29"/>
                </a:solidFill>
                <a:latin typeface="微软雅黑" panose="020B0503020204020204" charset="-122"/>
                <a:ea typeface="微软雅黑" panose="020B0503020204020204" charset="-122"/>
                <a:sym typeface="微软雅黑" panose="020B0503020204020204" charset="-122"/>
              </a:rPr>
              <a:t>添加内容添加内容添加内容添加内容</a:t>
            </a:r>
            <a:endParaRPr lang="zh-CN" altLang="en-US" sz="1600" dirty="0">
              <a:solidFill>
                <a:srgbClr val="C51C29"/>
              </a:solidFill>
              <a:latin typeface="微软雅黑" panose="020B0503020204020204" charset="-122"/>
              <a:ea typeface="微软雅黑" panose="020B0503020204020204" charset="-122"/>
              <a:sym typeface="微软雅黑" panose="020B0503020204020204" charset="-122"/>
            </a:endParaRPr>
          </a:p>
        </p:txBody>
      </p:sp>
      <p:sp>
        <p:nvSpPr>
          <p:cNvPr id="26637" name="文本框 4"/>
          <p:cNvSpPr/>
          <p:nvPr/>
        </p:nvSpPr>
        <p:spPr>
          <a:xfrm>
            <a:off x="7431088" y="5187950"/>
            <a:ext cx="3868737" cy="795338"/>
          </a:xfrm>
          <a:prstGeom prst="rect">
            <a:avLst/>
          </a:prstGeom>
          <a:noFill/>
          <a:ln w="9525">
            <a:noFill/>
          </a:ln>
        </p:spPr>
        <p:txBody>
          <a:bodyPr/>
          <a:p>
            <a:pPr>
              <a:lnSpc>
                <a:spcPct val="130000"/>
              </a:lnSpc>
              <a:buClrTx/>
            </a:pPr>
            <a:r>
              <a:rPr lang="zh-CN" altLang="en-US" sz="1600" dirty="0">
                <a:solidFill>
                  <a:srgbClr val="2B3360"/>
                </a:solidFill>
                <a:latin typeface="微软雅黑" panose="020B0503020204020204" charset="-122"/>
                <a:ea typeface="微软雅黑" panose="020B0503020204020204" charset="-122"/>
                <a:sym typeface="微软雅黑" panose="020B0503020204020204" charset="-122"/>
              </a:rPr>
              <a:t>添加标题</a:t>
            </a:r>
            <a:endParaRPr lang="en-US" altLang="zh-CN" sz="1600" dirty="0">
              <a:solidFill>
                <a:srgbClr val="2B3360"/>
              </a:solidFill>
              <a:latin typeface="微软雅黑" panose="020B0503020204020204" charset="-122"/>
              <a:ea typeface="微软雅黑" panose="020B0503020204020204" charset="-122"/>
              <a:sym typeface="微软雅黑" panose="020B0503020204020204" charset="-122"/>
            </a:endParaRPr>
          </a:p>
          <a:p>
            <a:pPr>
              <a:lnSpc>
                <a:spcPct val="130000"/>
              </a:lnSpc>
              <a:buClrTx/>
            </a:pPr>
            <a:r>
              <a:rPr lang="zh-CN" altLang="en-US" sz="1600" dirty="0">
                <a:solidFill>
                  <a:srgbClr val="2B3360"/>
                </a:solidFill>
                <a:latin typeface="微软雅黑" panose="020B0503020204020204" charset="-122"/>
                <a:ea typeface="微软雅黑" panose="020B0503020204020204" charset="-122"/>
                <a:sym typeface="微软雅黑" panose="020B0503020204020204" charset="-122"/>
              </a:rPr>
              <a:t>添加内容添加内容添加内容添加内容</a:t>
            </a:r>
            <a:endParaRPr lang="zh-CN" altLang="en-US" sz="16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26638" name="矩形 1"/>
          <p:cNvSpPr/>
          <p:nvPr/>
        </p:nvSpPr>
        <p:spPr>
          <a:xfrm>
            <a:off x="6594475" y="2384425"/>
            <a:ext cx="512763" cy="522288"/>
          </a:xfrm>
          <a:prstGeom prst="rect">
            <a:avLst/>
          </a:prstGeom>
          <a:noFill/>
          <a:ln w="9525">
            <a:noFill/>
          </a:ln>
        </p:spPr>
        <p:txBody>
          <a:bodyPr wrap="none">
            <a:spAutoFit/>
          </a:bodyPr>
          <a:p>
            <a:pPr algn="ctr">
              <a:buClrTx/>
            </a:pPr>
            <a:r>
              <a:rPr lang="en-US" altLang="zh-CN" sz="2800" dirty="0">
                <a:solidFill>
                  <a:schemeClr val="bg1"/>
                </a:solidFill>
                <a:latin typeface="Impact" panose="020B0806030902050204" charset="0"/>
                <a:sym typeface="Impact" panose="020B0806030902050204" charset="0"/>
              </a:rPr>
              <a:t>01</a:t>
            </a:r>
            <a:endParaRPr lang="zh-CN" altLang="en-US" sz="2800" dirty="0">
              <a:solidFill>
                <a:schemeClr val="bg1"/>
              </a:solidFill>
              <a:latin typeface="Impact" panose="020B0806030902050204" charset="0"/>
              <a:sym typeface="Impact" panose="020B0806030902050204" charset="0"/>
            </a:endParaRPr>
          </a:p>
        </p:txBody>
      </p:sp>
      <p:sp>
        <p:nvSpPr>
          <p:cNvPr id="26639" name="矩形 14"/>
          <p:cNvSpPr/>
          <p:nvPr/>
        </p:nvSpPr>
        <p:spPr>
          <a:xfrm>
            <a:off x="6572250" y="3365500"/>
            <a:ext cx="557213" cy="522288"/>
          </a:xfrm>
          <a:prstGeom prst="rect">
            <a:avLst/>
          </a:prstGeom>
          <a:noFill/>
          <a:ln w="9525">
            <a:noFill/>
          </a:ln>
        </p:spPr>
        <p:txBody>
          <a:bodyPr wrap="none">
            <a:spAutoFit/>
          </a:bodyPr>
          <a:p>
            <a:pPr algn="ctr">
              <a:buClrTx/>
            </a:pPr>
            <a:r>
              <a:rPr lang="en-US" altLang="zh-CN" sz="2800" dirty="0">
                <a:solidFill>
                  <a:schemeClr val="bg1"/>
                </a:solidFill>
                <a:latin typeface="Impact" panose="020B0806030902050204" charset="0"/>
                <a:sym typeface="Impact" panose="020B0806030902050204" charset="0"/>
              </a:rPr>
              <a:t>02</a:t>
            </a:r>
            <a:endParaRPr lang="zh-CN" altLang="en-US" sz="2800" dirty="0">
              <a:solidFill>
                <a:schemeClr val="bg1"/>
              </a:solidFill>
              <a:latin typeface="Impact" panose="020B0806030902050204" charset="0"/>
              <a:sym typeface="Impact" panose="020B0806030902050204" charset="0"/>
            </a:endParaRPr>
          </a:p>
        </p:txBody>
      </p:sp>
      <p:sp>
        <p:nvSpPr>
          <p:cNvPr id="26640" name="矩形 16"/>
          <p:cNvSpPr/>
          <p:nvPr/>
        </p:nvSpPr>
        <p:spPr>
          <a:xfrm>
            <a:off x="6562725" y="4343400"/>
            <a:ext cx="566738" cy="522288"/>
          </a:xfrm>
          <a:prstGeom prst="rect">
            <a:avLst/>
          </a:prstGeom>
          <a:noFill/>
          <a:ln w="9525">
            <a:noFill/>
          </a:ln>
        </p:spPr>
        <p:txBody>
          <a:bodyPr wrap="none">
            <a:spAutoFit/>
          </a:bodyPr>
          <a:p>
            <a:pPr algn="ctr">
              <a:buClrTx/>
            </a:pPr>
            <a:r>
              <a:rPr lang="en-US" altLang="zh-CN" sz="2800" dirty="0">
                <a:solidFill>
                  <a:schemeClr val="bg1"/>
                </a:solidFill>
                <a:latin typeface="Impact" panose="020B0806030902050204" charset="0"/>
                <a:sym typeface="Impact" panose="020B0806030902050204" charset="0"/>
              </a:rPr>
              <a:t>03</a:t>
            </a:r>
            <a:endParaRPr lang="zh-CN" altLang="en-US" sz="2800" dirty="0">
              <a:solidFill>
                <a:schemeClr val="bg1"/>
              </a:solidFill>
              <a:latin typeface="Impact" panose="020B0806030902050204" charset="0"/>
              <a:sym typeface="Impact" panose="020B0806030902050204" charset="0"/>
            </a:endParaRPr>
          </a:p>
        </p:txBody>
      </p:sp>
      <p:sp>
        <p:nvSpPr>
          <p:cNvPr id="26641" name="矩形 18"/>
          <p:cNvSpPr/>
          <p:nvPr/>
        </p:nvSpPr>
        <p:spPr>
          <a:xfrm>
            <a:off x="6572250" y="5332413"/>
            <a:ext cx="557213" cy="522287"/>
          </a:xfrm>
          <a:prstGeom prst="rect">
            <a:avLst/>
          </a:prstGeom>
          <a:noFill/>
          <a:ln w="9525">
            <a:noFill/>
          </a:ln>
        </p:spPr>
        <p:txBody>
          <a:bodyPr wrap="none">
            <a:spAutoFit/>
          </a:bodyPr>
          <a:p>
            <a:pPr algn="ctr">
              <a:buClrTx/>
            </a:pPr>
            <a:r>
              <a:rPr lang="en-US" altLang="zh-CN" sz="2800" dirty="0">
                <a:solidFill>
                  <a:schemeClr val="bg1"/>
                </a:solidFill>
                <a:latin typeface="Impact" panose="020B0806030902050204" charset="0"/>
                <a:sym typeface="Impact" panose="020B0806030902050204" charset="0"/>
              </a:rPr>
              <a:t>04</a:t>
            </a:r>
            <a:endParaRPr lang="zh-CN" altLang="en-US" sz="2800" dirty="0">
              <a:solidFill>
                <a:schemeClr val="bg1"/>
              </a:solidFill>
              <a:latin typeface="Impact" panose="020B0806030902050204" charset="0"/>
              <a:sym typeface="Impact" panose="020B08060309020502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矩形 1"/>
          <p:cNvSpPr/>
          <p:nvPr/>
        </p:nvSpPr>
        <p:spPr>
          <a:xfrm>
            <a:off x="0" y="0"/>
            <a:ext cx="12192000" cy="6858000"/>
          </a:xfrm>
          <a:prstGeom prst="rect">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grpSp>
        <p:nvGrpSpPr>
          <p:cNvPr id="27650" name="组合 53"/>
          <p:cNvGrpSpPr/>
          <p:nvPr/>
        </p:nvGrpSpPr>
        <p:grpSpPr>
          <a:xfrm>
            <a:off x="6205538" y="2332038"/>
            <a:ext cx="777875" cy="776287"/>
            <a:chOff x="0" y="0"/>
            <a:chExt cx="900000" cy="900000"/>
          </a:xfrm>
        </p:grpSpPr>
        <p:sp>
          <p:nvSpPr>
            <p:cNvPr id="27672" name="矩形 10"/>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27673" name="直接连接符 11"/>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27674" name="直接连接符 12"/>
            <p:cNvSpPr/>
            <p:nvPr/>
          </p:nvSpPr>
          <p:spPr>
            <a:xfrm rot="5400000">
              <a:off x="-1" y="450000"/>
              <a:ext cx="900000" cy="1"/>
            </a:xfrm>
            <a:prstGeom prst="line">
              <a:avLst/>
            </a:prstGeom>
            <a:ln w="12700" cap="flat" cmpd="sng">
              <a:solidFill>
                <a:srgbClr val="BBD6EE"/>
              </a:solidFill>
              <a:prstDash val="dash"/>
              <a:headEnd type="none" w="med" len="med"/>
              <a:tailEnd type="none" w="med" len="med"/>
            </a:ln>
          </p:spPr>
        </p:sp>
      </p:grpSp>
      <p:grpSp>
        <p:nvGrpSpPr>
          <p:cNvPr id="27651" name="组合 57"/>
          <p:cNvGrpSpPr/>
          <p:nvPr/>
        </p:nvGrpSpPr>
        <p:grpSpPr>
          <a:xfrm>
            <a:off x="7129463" y="2332038"/>
            <a:ext cx="776287" cy="776287"/>
            <a:chOff x="0" y="0"/>
            <a:chExt cx="900000" cy="900000"/>
          </a:xfrm>
        </p:grpSpPr>
        <p:sp>
          <p:nvSpPr>
            <p:cNvPr id="27669" name="矩形 14"/>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27670" name="直接连接符 20"/>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27671" name="直接连接符 21"/>
            <p:cNvSpPr/>
            <p:nvPr/>
          </p:nvSpPr>
          <p:spPr>
            <a:xfrm rot="5400000">
              <a:off x="918" y="450000"/>
              <a:ext cx="900000" cy="1"/>
            </a:xfrm>
            <a:prstGeom prst="line">
              <a:avLst/>
            </a:prstGeom>
            <a:ln w="12700" cap="flat" cmpd="sng">
              <a:solidFill>
                <a:srgbClr val="BBD6EE"/>
              </a:solidFill>
              <a:prstDash val="dash"/>
              <a:headEnd type="none" w="med" len="med"/>
              <a:tailEnd type="none" w="med" len="med"/>
            </a:ln>
          </p:spPr>
        </p:sp>
      </p:grpSp>
      <p:grpSp>
        <p:nvGrpSpPr>
          <p:cNvPr id="27652" name="组合 61"/>
          <p:cNvGrpSpPr/>
          <p:nvPr/>
        </p:nvGrpSpPr>
        <p:grpSpPr>
          <a:xfrm>
            <a:off x="8053388" y="2332038"/>
            <a:ext cx="776287" cy="776287"/>
            <a:chOff x="0" y="0"/>
            <a:chExt cx="900000" cy="900000"/>
          </a:xfrm>
        </p:grpSpPr>
        <p:sp>
          <p:nvSpPr>
            <p:cNvPr id="27666" name="矩形 23"/>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27667" name="直接连接符 24"/>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27668" name="直接连接符 25"/>
            <p:cNvSpPr/>
            <p:nvPr/>
          </p:nvSpPr>
          <p:spPr>
            <a:xfrm rot="5400000">
              <a:off x="918" y="450000"/>
              <a:ext cx="900000" cy="1"/>
            </a:xfrm>
            <a:prstGeom prst="line">
              <a:avLst/>
            </a:prstGeom>
            <a:ln w="12700" cap="flat" cmpd="sng">
              <a:solidFill>
                <a:srgbClr val="BBD6EE"/>
              </a:solidFill>
              <a:prstDash val="dash"/>
              <a:headEnd type="none" w="med" len="med"/>
              <a:tailEnd type="none" w="med" len="med"/>
            </a:ln>
          </p:spPr>
        </p:sp>
      </p:grpSp>
      <p:grpSp>
        <p:nvGrpSpPr>
          <p:cNvPr id="27653" name="组合 65"/>
          <p:cNvGrpSpPr/>
          <p:nvPr/>
        </p:nvGrpSpPr>
        <p:grpSpPr>
          <a:xfrm>
            <a:off x="8975725" y="2332038"/>
            <a:ext cx="777875" cy="776287"/>
            <a:chOff x="0" y="0"/>
            <a:chExt cx="900000" cy="900000"/>
          </a:xfrm>
        </p:grpSpPr>
        <p:sp>
          <p:nvSpPr>
            <p:cNvPr id="27663" name="矩形 27"/>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27664" name="直接连接符 28"/>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27665" name="直接连接符 29"/>
            <p:cNvSpPr/>
            <p:nvPr/>
          </p:nvSpPr>
          <p:spPr>
            <a:xfrm rot="5400000">
              <a:off x="0" y="450000"/>
              <a:ext cx="900000" cy="1"/>
            </a:xfrm>
            <a:prstGeom prst="line">
              <a:avLst/>
            </a:prstGeom>
            <a:ln w="12700" cap="flat" cmpd="sng">
              <a:solidFill>
                <a:srgbClr val="BBD6EE"/>
              </a:solidFill>
              <a:prstDash val="dash"/>
              <a:headEnd type="none" w="med" len="med"/>
              <a:tailEnd type="none" w="med" len="med"/>
            </a:ln>
          </p:spPr>
        </p:sp>
      </p:grpSp>
      <p:sp>
        <p:nvSpPr>
          <p:cNvPr id="27654" name="文本框 30"/>
          <p:cNvSpPr/>
          <p:nvPr/>
        </p:nvSpPr>
        <p:spPr>
          <a:xfrm>
            <a:off x="6196013" y="2305050"/>
            <a:ext cx="850900"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第</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7655" name="文本框 31"/>
          <p:cNvSpPr/>
          <p:nvPr/>
        </p:nvSpPr>
        <p:spPr>
          <a:xfrm>
            <a:off x="7118350" y="2305050"/>
            <a:ext cx="852488"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六</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7656" name="文本框 32"/>
          <p:cNvSpPr/>
          <p:nvPr/>
        </p:nvSpPr>
        <p:spPr>
          <a:xfrm>
            <a:off x="8042275" y="2305050"/>
            <a:ext cx="852488"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章</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7657" name="文本框 33"/>
          <p:cNvSpPr/>
          <p:nvPr/>
        </p:nvSpPr>
        <p:spPr>
          <a:xfrm>
            <a:off x="8966200" y="2305050"/>
            <a:ext cx="850900"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节</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7658" name="文本框 34"/>
          <p:cNvSpPr/>
          <p:nvPr/>
        </p:nvSpPr>
        <p:spPr>
          <a:xfrm>
            <a:off x="6343650" y="1941513"/>
            <a:ext cx="501650"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di</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7659" name="文本框 35"/>
          <p:cNvSpPr/>
          <p:nvPr/>
        </p:nvSpPr>
        <p:spPr>
          <a:xfrm>
            <a:off x="7240588" y="1941513"/>
            <a:ext cx="500062"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liu</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7660" name="文本框 36"/>
          <p:cNvSpPr/>
          <p:nvPr/>
        </p:nvSpPr>
        <p:spPr>
          <a:xfrm>
            <a:off x="7905750" y="1941513"/>
            <a:ext cx="1098550"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zhang</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7661" name="文本框 37"/>
          <p:cNvSpPr/>
          <p:nvPr/>
        </p:nvSpPr>
        <p:spPr>
          <a:xfrm>
            <a:off x="9115425" y="1941513"/>
            <a:ext cx="595313"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jie</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27662" name="文本框 38"/>
          <p:cNvSpPr/>
          <p:nvPr/>
        </p:nvSpPr>
        <p:spPr>
          <a:xfrm>
            <a:off x="5318125" y="3432175"/>
            <a:ext cx="4498975" cy="738188"/>
          </a:xfrm>
          <a:prstGeom prst="rect">
            <a:avLst/>
          </a:prstGeom>
          <a:noFill/>
          <a:ln w="9525">
            <a:noFill/>
          </a:ln>
        </p:spPr>
        <p:txBody>
          <a:bodyPr/>
          <a:p>
            <a:pPr algn="r">
              <a:lnSpc>
                <a:spcPct val="150000"/>
              </a:lnSpc>
              <a:buClrTx/>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您的内容请写在这里您的内容请写在里您的内容请写在这里您的内容您的内容请写在这里</a:t>
            </a:r>
            <a:endParaRPr lang="en-US"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矩形 1"/>
          <p:cNvSpPr/>
          <p:nvPr/>
        </p:nvSpPr>
        <p:spPr>
          <a:xfrm>
            <a:off x="0" y="0"/>
            <a:ext cx="12192000" cy="6858000"/>
          </a:xfrm>
          <a:prstGeom prst="rect">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8674"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grpSp>
        <p:nvGrpSpPr>
          <p:cNvPr id="28675" name="组合 30"/>
          <p:cNvGrpSpPr/>
          <p:nvPr/>
        </p:nvGrpSpPr>
        <p:grpSpPr>
          <a:xfrm>
            <a:off x="2270125" y="1795463"/>
            <a:ext cx="7553325" cy="1443037"/>
            <a:chOff x="0" y="0"/>
            <a:chExt cx="6032665" cy="1152128"/>
          </a:xfrm>
        </p:grpSpPr>
        <p:sp>
          <p:nvSpPr>
            <p:cNvPr id="28697" name="直接连接符 31"/>
            <p:cNvSpPr/>
            <p:nvPr/>
          </p:nvSpPr>
          <p:spPr>
            <a:xfrm>
              <a:off x="0" y="504056"/>
              <a:ext cx="6032665" cy="1"/>
            </a:xfrm>
            <a:prstGeom prst="line">
              <a:avLst/>
            </a:prstGeom>
            <a:ln w="6350" cap="flat" cmpd="sng">
              <a:solidFill>
                <a:srgbClr val="A5A5A5"/>
              </a:solidFill>
              <a:prstDash val="solid"/>
              <a:bevel/>
              <a:headEnd type="none" w="med" len="med"/>
              <a:tailEnd type="none" w="med" len="med"/>
            </a:ln>
          </p:spPr>
        </p:sp>
        <p:cxnSp>
          <p:nvCxnSpPr>
            <p:cNvPr id="28698" name="直接箭头连接符 32"/>
            <p:cNvCxnSpPr/>
            <p:nvPr/>
          </p:nvCxnSpPr>
          <p:spPr>
            <a:xfrm>
              <a:off x="0" y="504056"/>
              <a:ext cx="1" cy="648072"/>
            </a:xfrm>
            <a:prstGeom prst="straightConnector1">
              <a:avLst/>
            </a:prstGeom>
            <a:ln w="6350" cap="flat" cmpd="sng">
              <a:solidFill>
                <a:srgbClr val="A5A5A5"/>
              </a:solidFill>
              <a:prstDash val="solid"/>
              <a:bevel/>
              <a:headEnd type="none" w="med" len="med"/>
              <a:tailEnd type="arrow" w="med" len="med"/>
            </a:ln>
          </p:spPr>
        </p:cxnSp>
        <p:cxnSp>
          <p:nvCxnSpPr>
            <p:cNvPr id="28699" name="直接箭头连接符 33"/>
            <p:cNvCxnSpPr/>
            <p:nvPr/>
          </p:nvCxnSpPr>
          <p:spPr>
            <a:xfrm>
              <a:off x="2031485" y="504056"/>
              <a:ext cx="1" cy="648072"/>
            </a:xfrm>
            <a:prstGeom prst="straightConnector1">
              <a:avLst/>
            </a:prstGeom>
            <a:ln w="6350" cap="flat" cmpd="sng">
              <a:solidFill>
                <a:srgbClr val="A5A5A5"/>
              </a:solidFill>
              <a:prstDash val="solid"/>
              <a:bevel/>
              <a:headEnd type="none" w="med" len="med"/>
              <a:tailEnd type="arrow" w="med" len="med"/>
            </a:ln>
          </p:spPr>
        </p:cxnSp>
        <p:cxnSp>
          <p:nvCxnSpPr>
            <p:cNvPr id="28700" name="直接箭头连接符 34"/>
            <p:cNvCxnSpPr/>
            <p:nvPr/>
          </p:nvCxnSpPr>
          <p:spPr>
            <a:xfrm>
              <a:off x="4144450" y="504056"/>
              <a:ext cx="1" cy="648072"/>
            </a:xfrm>
            <a:prstGeom prst="straightConnector1">
              <a:avLst/>
            </a:prstGeom>
            <a:ln w="6350" cap="flat" cmpd="sng">
              <a:solidFill>
                <a:srgbClr val="A5A5A5"/>
              </a:solidFill>
              <a:prstDash val="solid"/>
              <a:bevel/>
              <a:headEnd type="none" w="med" len="med"/>
              <a:tailEnd type="arrow" w="med" len="med"/>
            </a:ln>
          </p:spPr>
        </p:cxnSp>
        <p:cxnSp>
          <p:nvCxnSpPr>
            <p:cNvPr id="28701" name="直接箭头连接符 35"/>
            <p:cNvCxnSpPr/>
            <p:nvPr/>
          </p:nvCxnSpPr>
          <p:spPr>
            <a:xfrm>
              <a:off x="6030758" y="504056"/>
              <a:ext cx="1" cy="648072"/>
            </a:xfrm>
            <a:prstGeom prst="straightConnector1">
              <a:avLst/>
            </a:prstGeom>
            <a:ln w="6350" cap="flat" cmpd="sng">
              <a:solidFill>
                <a:srgbClr val="A5A5A5"/>
              </a:solidFill>
              <a:prstDash val="solid"/>
              <a:bevel/>
              <a:headEnd type="none" w="med" len="med"/>
              <a:tailEnd type="arrow" w="med" len="med"/>
            </a:ln>
          </p:spPr>
        </p:cxnSp>
        <p:sp>
          <p:nvSpPr>
            <p:cNvPr id="28702" name="直接连接符 36"/>
            <p:cNvSpPr/>
            <p:nvPr/>
          </p:nvSpPr>
          <p:spPr>
            <a:xfrm flipH="1">
              <a:off x="3080337" y="0"/>
              <a:ext cx="1" cy="504056"/>
            </a:xfrm>
            <a:prstGeom prst="line">
              <a:avLst/>
            </a:prstGeom>
            <a:ln w="6350" cap="flat" cmpd="sng">
              <a:solidFill>
                <a:srgbClr val="A5A5A5"/>
              </a:solidFill>
              <a:prstDash val="solid"/>
              <a:bevel/>
              <a:headEnd type="none" w="med" len="med"/>
              <a:tailEnd type="none" w="med" len="med"/>
            </a:ln>
          </p:spPr>
        </p:sp>
      </p:grpSp>
      <p:sp>
        <p:nvSpPr>
          <p:cNvPr id="28676" name="TextBox 29"/>
          <p:cNvSpPr/>
          <p:nvPr/>
        </p:nvSpPr>
        <p:spPr>
          <a:xfrm>
            <a:off x="927100" y="4035425"/>
            <a:ext cx="2524125" cy="738188"/>
          </a:xfrm>
          <a:prstGeom prst="rect">
            <a:avLst/>
          </a:prstGeom>
          <a:noFill/>
          <a:ln w="9525">
            <a:noFill/>
          </a:ln>
        </p:spPr>
        <p:txBody>
          <a:bodyPr>
            <a:spAutoFit/>
          </a:bodyPr>
          <a:p>
            <a:pPr algn="ctr">
              <a:lnSpc>
                <a:spcPct val="150000"/>
              </a:lnSpc>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点击添加文字说明</a:t>
            </a:r>
            <a:endParaRPr lang="zh-CN" altLang="en-US" sz="1400" dirty="0">
              <a:solidFill>
                <a:srgbClr val="C51C29"/>
              </a:solidFill>
              <a:latin typeface="微软雅黑" panose="020B0503020204020204" charset="-122"/>
              <a:ea typeface="微软雅黑" panose="020B0503020204020204" charset="-122"/>
              <a:sym typeface="微软雅黑" panose="020B0503020204020204" charset="-122"/>
            </a:endParaRPr>
          </a:p>
          <a:p>
            <a:pPr algn="ctr">
              <a:lnSpc>
                <a:spcPct val="150000"/>
              </a:lnSpc>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点击添加文字说明</a:t>
            </a:r>
            <a:endParaRPr lang="zh-CN" altLang="en-US" dirty="0">
              <a:latin typeface="Arial" panose="020B0604020202020204" pitchFamily="34" charset="0"/>
            </a:endParaRPr>
          </a:p>
        </p:txBody>
      </p:sp>
      <p:sp>
        <p:nvSpPr>
          <p:cNvPr id="28677" name="TextBox 30"/>
          <p:cNvSpPr/>
          <p:nvPr/>
        </p:nvSpPr>
        <p:spPr>
          <a:xfrm>
            <a:off x="3451225" y="4035425"/>
            <a:ext cx="2524125" cy="738188"/>
          </a:xfrm>
          <a:prstGeom prst="rect">
            <a:avLst/>
          </a:prstGeom>
          <a:noFill/>
          <a:ln w="9525">
            <a:noFill/>
          </a:ln>
        </p:spPr>
        <p:txBody>
          <a:bodyPr>
            <a:spAutoFit/>
          </a:bodyPr>
          <a:p>
            <a:pPr algn="ct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点击添加文字说明</a:t>
            </a:r>
            <a:endParaRPr lang="zh-CN" altLang="en-US" sz="1400" dirty="0">
              <a:solidFill>
                <a:srgbClr val="2B3360"/>
              </a:solidFill>
              <a:latin typeface="微软雅黑" panose="020B0503020204020204" charset="-122"/>
              <a:ea typeface="微软雅黑" panose="020B0503020204020204" charset="-122"/>
              <a:sym typeface="微软雅黑" panose="020B0503020204020204" charset="-122"/>
            </a:endParaRPr>
          </a:p>
          <a:p>
            <a:pPr algn="ct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点击添加文字说明</a:t>
            </a:r>
            <a:endParaRPr lang="zh-CN" altLang="en-US" dirty="0">
              <a:latin typeface="Arial" panose="020B0604020202020204" pitchFamily="34" charset="0"/>
            </a:endParaRPr>
          </a:p>
        </p:txBody>
      </p:sp>
      <p:sp>
        <p:nvSpPr>
          <p:cNvPr id="28678" name="TextBox 31"/>
          <p:cNvSpPr/>
          <p:nvPr/>
        </p:nvSpPr>
        <p:spPr>
          <a:xfrm>
            <a:off x="6065838" y="4035425"/>
            <a:ext cx="2525712" cy="738188"/>
          </a:xfrm>
          <a:prstGeom prst="rect">
            <a:avLst/>
          </a:prstGeom>
          <a:noFill/>
          <a:ln w="9525">
            <a:noFill/>
          </a:ln>
        </p:spPr>
        <p:txBody>
          <a:bodyPr>
            <a:spAutoFit/>
          </a:bodyPr>
          <a:p>
            <a:pPr algn="ctr">
              <a:lnSpc>
                <a:spcPct val="150000"/>
              </a:lnSpc>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点击添加文字说明</a:t>
            </a:r>
            <a:endParaRPr lang="zh-CN" altLang="en-US" sz="1400" dirty="0">
              <a:solidFill>
                <a:srgbClr val="C51C29"/>
              </a:solidFill>
              <a:latin typeface="微软雅黑" panose="020B0503020204020204" charset="-122"/>
              <a:ea typeface="微软雅黑" panose="020B0503020204020204" charset="-122"/>
              <a:sym typeface="微软雅黑" panose="020B0503020204020204" charset="-122"/>
            </a:endParaRPr>
          </a:p>
          <a:p>
            <a:pPr algn="ctr">
              <a:lnSpc>
                <a:spcPct val="150000"/>
              </a:lnSpc>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点击添加文字说明</a:t>
            </a:r>
            <a:endParaRPr lang="zh-CN" altLang="en-US" dirty="0">
              <a:latin typeface="Arial" panose="020B0604020202020204" pitchFamily="34" charset="0"/>
            </a:endParaRPr>
          </a:p>
        </p:txBody>
      </p:sp>
      <p:sp>
        <p:nvSpPr>
          <p:cNvPr id="28679" name="TextBox 32"/>
          <p:cNvSpPr/>
          <p:nvPr/>
        </p:nvSpPr>
        <p:spPr>
          <a:xfrm>
            <a:off x="8770938" y="4035425"/>
            <a:ext cx="2525712" cy="738188"/>
          </a:xfrm>
          <a:prstGeom prst="rect">
            <a:avLst/>
          </a:prstGeom>
          <a:noFill/>
          <a:ln w="9525">
            <a:noFill/>
          </a:ln>
        </p:spPr>
        <p:txBody>
          <a:bodyPr>
            <a:spAutoFit/>
          </a:bodyPr>
          <a:p>
            <a:pPr algn="ct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点击添加文字说明</a:t>
            </a:r>
            <a:endParaRPr lang="zh-CN" altLang="en-US" sz="1400" dirty="0">
              <a:solidFill>
                <a:srgbClr val="2B3360"/>
              </a:solidFill>
              <a:latin typeface="微软雅黑" panose="020B0503020204020204" charset="-122"/>
              <a:ea typeface="微软雅黑" panose="020B0503020204020204" charset="-122"/>
              <a:sym typeface="微软雅黑" panose="020B0503020204020204" charset="-122"/>
            </a:endParaRPr>
          </a:p>
          <a:p>
            <a:pPr algn="ct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点击添加文字说明</a:t>
            </a:r>
            <a:endParaRPr lang="zh-CN" altLang="en-US" dirty="0">
              <a:latin typeface="Arial" panose="020B0604020202020204" pitchFamily="34" charset="0"/>
            </a:endParaRPr>
          </a:p>
        </p:txBody>
      </p:sp>
      <p:sp>
        <p:nvSpPr>
          <p:cNvPr id="28680" name="等腰三角形 41"/>
          <p:cNvSpPr/>
          <p:nvPr/>
        </p:nvSpPr>
        <p:spPr>
          <a:xfrm rot="5400000">
            <a:off x="3565525" y="5413375"/>
            <a:ext cx="361950" cy="311150"/>
          </a:xfrm>
          <a:prstGeom prst="triangle">
            <a:avLst>
              <a:gd name="adj" fmla="val 50000"/>
            </a:avLst>
          </a:prstGeom>
          <a:solidFill>
            <a:srgbClr val="7F7F7F"/>
          </a:solidFill>
          <a:ln w="12700">
            <a:noFill/>
          </a:ln>
        </p:spPr>
        <p:txBody>
          <a:bodyPr anchor="ctr"/>
          <a:p>
            <a:pPr algn="ctr">
              <a:buClrTx/>
            </a:pPr>
            <a:endParaRPr lang="zh-CN" altLang="en-US" dirty="0">
              <a:solidFill>
                <a:srgbClr val="9DC0DC"/>
              </a:solidFill>
              <a:latin typeface="宋体" panose="02010600030101010101" pitchFamily="2" charset="-122"/>
              <a:sym typeface="宋体" panose="02010600030101010101" pitchFamily="2" charset="-122"/>
            </a:endParaRPr>
          </a:p>
        </p:txBody>
      </p:sp>
      <p:grpSp>
        <p:nvGrpSpPr>
          <p:cNvPr id="28681" name="组合 43"/>
          <p:cNvGrpSpPr/>
          <p:nvPr/>
        </p:nvGrpSpPr>
        <p:grpSpPr>
          <a:xfrm>
            <a:off x="4657725" y="1074738"/>
            <a:ext cx="2906713" cy="720725"/>
            <a:chOff x="0" y="0"/>
            <a:chExt cx="2320263" cy="576064"/>
          </a:xfrm>
        </p:grpSpPr>
        <p:sp>
          <p:nvSpPr>
            <p:cNvPr id="28695" name="矩形 44"/>
            <p:cNvSpPr/>
            <p:nvPr/>
          </p:nvSpPr>
          <p:spPr>
            <a:xfrm>
              <a:off x="0" y="0"/>
              <a:ext cx="2320263" cy="576064"/>
            </a:xfrm>
            <a:prstGeom prst="rect">
              <a:avLst/>
            </a:prstGeom>
            <a:solidFill>
              <a:srgbClr val="A5A5A5"/>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8696" name="TextBox 35"/>
            <p:cNvSpPr/>
            <p:nvPr/>
          </p:nvSpPr>
          <p:spPr>
            <a:xfrm>
              <a:off x="370029" y="128274"/>
              <a:ext cx="1560715" cy="319516"/>
            </a:xfrm>
            <a:prstGeom prst="rect">
              <a:avLst/>
            </a:prstGeom>
            <a:solidFill>
              <a:srgbClr val="A5A5A5"/>
            </a:solidFill>
            <a:ln w="9525">
              <a:noFill/>
            </a:ln>
          </p:spPr>
          <p:txBody>
            <a:bodyPr wrap="none">
              <a:spAutoFit/>
            </a:bodyPr>
            <a:p>
              <a:pPr algn="ctr">
                <a:buClrTx/>
              </a:pP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此处输入标题</a:t>
              </a:r>
              <a:endParaRPr lang="zh-CN" altLang="en-US" sz="20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28682" name="组合 46"/>
          <p:cNvGrpSpPr/>
          <p:nvPr/>
        </p:nvGrpSpPr>
        <p:grpSpPr>
          <a:xfrm>
            <a:off x="1016000" y="3238500"/>
            <a:ext cx="2384425" cy="720725"/>
            <a:chOff x="0" y="0"/>
            <a:chExt cx="1904222" cy="576064"/>
          </a:xfrm>
        </p:grpSpPr>
        <p:sp>
          <p:nvSpPr>
            <p:cNvPr id="28693" name="矩形 47"/>
            <p:cNvSpPr/>
            <p:nvPr/>
          </p:nvSpPr>
          <p:spPr>
            <a:xfrm>
              <a:off x="0" y="0"/>
              <a:ext cx="1904222" cy="576064"/>
            </a:xfrm>
            <a:prstGeom prst="rect">
              <a:avLst/>
            </a:prstGeom>
            <a:solidFill>
              <a:srgbClr val="C51C29"/>
            </a:solidFill>
            <a:ln w="12700">
              <a:noFill/>
            </a:ln>
          </p:spPr>
          <p:txBody>
            <a:bodyPr anchor="ctr"/>
            <a:p>
              <a:pPr algn="ctr">
                <a:buClrTx/>
              </a:pPr>
              <a:endParaRPr lang="zh-CN" altLang="en-US" dirty="0">
                <a:solidFill>
                  <a:schemeClr val="bg1"/>
                </a:solidFill>
                <a:latin typeface="宋体" panose="02010600030101010101" pitchFamily="2" charset="-122"/>
                <a:sym typeface="宋体" panose="02010600030101010101" pitchFamily="2" charset="-122"/>
              </a:endParaRPr>
            </a:p>
          </p:txBody>
        </p:sp>
        <p:sp>
          <p:nvSpPr>
            <p:cNvPr id="28694" name="TextBox 36"/>
            <p:cNvSpPr/>
            <p:nvPr/>
          </p:nvSpPr>
          <p:spPr>
            <a:xfrm>
              <a:off x="325367" y="140563"/>
              <a:ext cx="1253487" cy="294938"/>
            </a:xfrm>
            <a:prstGeom prst="rect">
              <a:avLst/>
            </a:prstGeom>
            <a:solidFill>
              <a:srgbClr val="C51C29"/>
            </a:solidFill>
            <a:ln w="9525">
              <a:noFill/>
            </a:ln>
          </p:spPr>
          <p:txBody>
            <a:bodyPr wrap="none">
              <a:spAutoFit/>
            </a:bodyPr>
            <a:p>
              <a:pPr algn="ctr">
                <a:buClrTx/>
              </a:pPr>
              <a:r>
                <a:rPr lang="zh-CN" altLang="en-US" dirty="0">
                  <a:solidFill>
                    <a:schemeClr val="bg1"/>
                  </a:solidFill>
                  <a:latin typeface="微软雅黑" panose="020B0503020204020204" charset="-122"/>
                  <a:ea typeface="微软雅黑" panose="020B0503020204020204" charset="-122"/>
                  <a:sym typeface="微软雅黑" panose="020B0503020204020204" charset="-122"/>
                </a:rPr>
                <a:t>此处输入标题</a:t>
              </a:r>
              <a:endParaRPr lang="zh-CN" altLang="en-US"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28683" name="组合 49"/>
          <p:cNvGrpSpPr/>
          <p:nvPr/>
        </p:nvGrpSpPr>
        <p:grpSpPr>
          <a:xfrm>
            <a:off x="3590925" y="3238500"/>
            <a:ext cx="2384425" cy="720725"/>
            <a:chOff x="0" y="0"/>
            <a:chExt cx="1904222" cy="576064"/>
          </a:xfrm>
        </p:grpSpPr>
        <p:sp>
          <p:nvSpPr>
            <p:cNvPr id="28691" name="矩形 50"/>
            <p:cNvSpPr/>
            <p:nvPr/>
          </p:nvSpPr>
          <p:spPr>
            <a:xfrm>
              <a:off x="0" y="0"/>
              <a:ext cx="1904222" cy="576064"/>
            </a:xfrm>
            <a:prstGeom prst="rect">
              <a:avLst/>
            </a:prstGeom>
            <a:solidFill>
              <a:srgbClr val="2B3360"/>
            </a:solidFill>
            <a:ln w="12700">
              <a:noFill/>
            </a:ln>
          </p:spPr>
          <p:txBody>
            <a:bodyPr anchor="ctr"/>
            <a:p>
              <a:pPr algn="ctr">
                <a:buClrTx/>
              </a:pPr>
              <a:endParaRPr lang="zh-CN" altLang="en-US" dirty="0">
                <a:solidFill>
                  <a:schemeClr val="bg1"/>
                </a:solidFill>
                <a:latin typeface="宋体" panose="02010600030101010101" pitchFamily="2" charset="-122"/>
                <a:sym typeface="宋体" panose="02010600030101010101" pitchFamily="2" charset="-122"/>
              </a:endParaRPr>
            </a:p>
          </p:txBody>
        </p:sp>
        <p:sp>
          <p:nvSpPr>
            <p:cNvPr id="28692" name="TextBox 37"/>
            <p:cNvSpPr/>
            <p:nvPr/>
          </p:nvSpPr>
          <p:spPr>
            <a:xfrm>
              <a:off x="325367" y="140563"/>
              <a:ext cx="1253487" cy="294938"/>
            </a:xfrm>
            <a:prstGeom prst="rect">
              <a:avLst/>
            </a:prstGeom>
            <a:solidFill>
              <a:srgbClr val="2B3360"/>
            </a:solidFill>
            <a:ln w="9525">
              <a:noFill/>
            </a:ln>
          </p:spPr>
          <p:txBody>
            <a:bodyPr wrap="none">
              <a:spAutoFit/>
            </a:bodyPr>
            <a:p>
              <a:pPr algn="ctr">
                <a:buClrTx/>
              </a:pPr>
              <a:r>
                <a:rPr lang="zh-CN" altLang="en-US" dirty="0">
                  <a:solidFill>
                    <a:schemeClr val="bg1"/>
                  </a:solidFill>
                  <a:latin typeface="微软雅黑" panose="020B0503020204020204" charset="-122"/>
                  <a:ea typeface="微软雅黑" panose="020B0503020204020204" charset="-122"/>
                  <a:sym typeface="微软雅黑" panose="020B0503020204020204" charset="-122"/>
                </a:rPr>
                <a:t>此处输入标题</a:t>
              </a:r>
              <a:endParaRPr lang="zh-CN" altLang="en-US"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28684" name="组合 52"/>
          <p:cNvGrpSpPr/>
          <p:nvPr/>
        </p:nvGrpSpPr>
        <p:grpSpPr>
          <a:xfrm>
            <a:off x="6207125" y="3238500"/>
            <a:ext cx="2384425" cy="720725"/>
            <a:chOff x="0" y="0"/>
            <a:chExt cx="1904222" cy="576064"/>
          </a:xfrm>
        </p:grpSpPr>
        <p:sp>
          <p:nvSpPr>
            <p:cNvPr id="28689" name="矩形 53"/>
            <p:cNvSpPr/>
            <p:nvPr/>
          </p:nvSpPr>
          <p:spPr>
            <a:xfrm>
              <a:off x="0" y="0"/>
              <a:ext cx="1904222" cy="576064"/>
            </a:xfrm>
            <a:prstGeom prst="rect">
              <a:avLst/>
            </a:prstGeom>
            <a:solidFill>
              <a:srgbClr val="C51C29"/>
            </a:solidFill>
            <a:ln w="12700">
              <a:noFill/>
            </a:ln>
          </p:spPr>
          <p:txBody>
            <a:bodyPr anchor="ctr"/>
            <a:p>
              <a:pPr algn="ctr">
                <a:buClrTx/>
              </a:pPr>
              <a:endParaRPr lang="zh-CN" altLang="en-US" dirty="0">
                <a:solidFill>
                  <a:schemeClr val="bg1"/>
                </a:solidFill>
                <a:latin typeface="宋体" panose="02010600030101010101" pitchFamily="2" charset="-122"/>
                <a:sym typeface="宋体" panose="02010600030101010101" pitchFamily="2" charset="-122"/>
              </a:endParaRPr>
            </a:p>
          </p:txBody>
        </p:sp>
        <p:sp>
          <p:nvSpPr>
            <p:cNvPr id="28690" name="TextBox 38"/>
            <p:cNvSpPr/>
            <p:nvPr/>
          </p:nvSpPr>
          <p:spPr>
            <a:xfrm>
              <a:off x="325367" y="140563"/>
              <a:ext cx="1253487" cy="294938"/>
            </a:xfrm>
            <a:prstGeom prst="rect">
              <a:avLst/>
            </a:prstGeom>
            <a:solidFill>
              <a:srgbClr val="C51C29"/>
            </a:solidFill>
            <a:ln w="9525">
              <a:noFill/>
            </a:ln>
          </p:spPr>
          <p:txBody>
            <a:bodyPr wrap="none">
              <a:spAutoFit/>
            </a:bodyPr>
            <a:p>
              <a:pPr algn="ctr">
                <a:buClrTx/>
              </a:pPr>
              <a:r>
                <a:rPr lang="zh-CN" altLang="en-US" dirty="0">
                  <a:solidFill>
                    <a:schemeClr val="bg1"/>
                  </a:solidFill>
                  <a:latin typeface="微软雅黑" panose="020B0503020204020204" charset="-122"/>
                  <a:ea typeface="微软雅黑" panose="020B0503020204020204" charset="-122"/>
                  <a:sym typeface="微软雅黑" panose="020B0503020204020204" charset="-122"/>
                </a:rPr>
                <a:t>此处输入标题</a:t>
              </a:r>
              <a:endParaRPr lang="zh-CN" altLang="en-US"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28685" name="组合 55"/>
          <p:cNvGrpSpPr/>
          <p:nvPr/>
        </p:nvGrpSpPr>
        <p:grpSpPr>
          <a:xfrm>
            <a:off x="8821738" y="3238500"/>
            <a:ext cx="2384425" cy="720725"/>
            <a:chOff x="0" y="0"/>
            <a:chExt cx="1904222" cy="576064"/>
          </a:xfrm>
        </p:grpSpPr>
        <p:sp>
          <p:nvSpPr>
            <p:cNvPr id="28687" name="矩形 56"/>
            <p:cNvSpPr/>
            <p:nvPr/>
          </p:nvSpPr>
          <p:spPr>
            <a:xfrm>
              <a:off x="0" y="0"/>
              <a:ext cx="1904222" cy="576064"/>
            </a:xfrm>
            <a:prstGeom prst="rect">
              <a:avLst/>
            </a:prstGeom>
            <a:solidFill>
              <a:srgbClr val="2B3360"/>
            </a:solidFill>
            <a:ln w="12700">
              <a:noFill/>
            </a:ln>
          </p:spPr>
          <p:txBody>
            <a:bodyPr anchor="ctr"/>
            <a:p>
              <a:pPr algn="ctr">
                <a:buClrTx/>
              </a:pPr>
              <a:endParaRPr lang="zh-CN" altLang="en-US" dirty="0">
                <a:solidFill>
                  <a:schemeClr val="bg1"/>
                </a:solidFill>
                <a:latin typeface="宋体" panose="02010600030101010101" pitchFamily="2" charset="-122"/>
                <a:sym typeface="宋体" panose="02010600030101010101" pitchFamily="2" charset="-122"/>
              </a:endParaRPr>
            </a:p>
          </p:txBody>
        </p:sp>
        <p:sp>
          <p:nvSpPr>
            <p:cNvPr id="28688" name="TextBox 39"/>
            <p:cNvSpPr/>
            <p:nvPr/>
          </p:nvSpPr>
          <p:spPr>
            <a:xfrm>
              <a:off x="325367" y="140563"/>
              <a:ext cx="1253487" cy="294938"/>
            </a:xfrm>
            <a:prstGeom prst="rect">
              <a:avLst/>
            </a:prstGeom>
            <a:solidFill>
              <a:srgbClr val="2B3360"/>
            </a:solidFill>
            <a:ln w="9525">
              <a:noFill/>
            </a:ln>
          </p:spPr>
          <p:txBody>
            <a:bodyPr wrap="none">
              <a:spAutoFit/>
            </a:bodyPr>
            <a:p>
              <a:pPr algn="ctr">
                <a:buClrTx/>
              </a:pPr>
              <a:r>
                <a:rPr lang="zh-CN" altLang="en-US" dirty="0">
                  <a:solidFill>
                    <a:schemeClr val="bg1"/>
                  </a:solidFill>
                  <a:latin typeface="微软雅黑" panose="020B0503020204020204" charset="-122"/>
                  <a:ea typeface="微软雅黑" panose="020B0503020204020204" charset="-122"/>
                  <a:sym typeface="微软雅黑" panose="020B0503020204020204" charset="-122"/>
                </a:rPr>
                <a:t>此处输入标题</a:t>
              </a:r>
              <a:endParaRPr lang="zh-CN" altLang="en-US"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28686" name="矩形 29"/>
          <p:cNvSpPr/>
          <p:nvPr/>
        </p:nvSpPr>
        <p:spPr>
          <a:xfrm>
            <a:off x="4119563" y="5307013"/>
            <a:ext cx="4535487" cy="522287"/>
          </a:xfrm>
          <a:prstGeom prst="rect">
            <a:avLst/>
          </a:prstGeom>
          <a:noFill/>
          <a:ln w="9525">
            <a:noFill/>
          </a:ln>
        </p:spPr>
        <p:txBody>
          <a:bodyPr>
            <a:spAutoFit/>
          </a:bodyPr>
          <a:p>
            <a:pPr>
              <a:buClrTx/>
            </a:pPr>
            <a:r>
              <a:rPr lang="zh-CN" altLang="en-US" sz="1400" dirty="0">
                <a:solidFill>
                  <a:srgbClr val="000000"/>
                </a:solidFill>
                <a:latin typeface="微软雅黑" panose="020B0503020204020204" charset="-122"/>
                <a:ea typeface="微软雅黑" panose="020B0503020204020204" charset="-122"/>
                <a:sym typeface="微软雅黑" panose="020B0503020204020204" charset="-122"/>
              </a:rPr>
              <a:t>这里输入简单字概述这里输入简单简单的文字概述这里</a:t>
            </a:r>
            <a:endParaRPr lang="en-US" altLang="zh-CN" sz="1400" dirty="0">
              <a:solidFill>
                <a:srgbClr val="000000"/>
              </a:solidFill>
              <a:latin typeface="微软雅黑" panose="020B0503020204020204" charset="-122"/>
              <a:ea typeface="微软雅黑" panose="020B0503020204020204" charset="-122"/>
              <a:sym typeface="微软雅黑" panose="020B0503020204020204" charset="-122"/>
            </a:endParaRPr>
          </a:p>
          <a:p>
            <a:pPr>
              <a:buClrTx/>
            </a:pPr>
            <a:r>
              <a:rPr lang="zh-CN" altLang="en-US" sz="1400" dirty="0">
                <a:solidFill>
                  <a:srgbClr val="000000"/>
                </a:solidFill>
                <a:latin typeface="微软雅黑" panose="020B0503020204020204" charset="-122"/>
                <a:ea typeface="微软雅黑" panose="020B0503020204020204" charset="-122"/>
                <a:sym typeface="微软雅黑" panose="020B0503020204020204" charset="-122"/>
              </a:rPr>
              <a:t>输入简单的文字概述简单的文字</a:t>
            </a:r>
            <a:endParaRPr lang="zh-CN" altLang="en-US" sz="1400" dirty="0">
              <a:solidFill>
                <a:srgbClr val="000000"/>
              </a:solidFill>
              <a:latin typeface="Calibri" panose="020F0502020204030204" charset="0"/>
              <a:sym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矩形 1"/>
          <p:cNvSpPr/>
          <p:nvPr/>
        </p:nvSpPr>
        <p:spPr>
          <a:xfrm>
            <a:off x="0" y="0"/>
            <a:ext cx="12192000" cy="6858000"/>
          </a:xfrm>
          <a:prstGeom prst="rect">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9698"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9699" name="等腰三角形 6"/>
          <p:cNvSpPr/>
          <p:nvPr/>
        </p:nvSpPr>
        <p:spPr>
          <a:xfrm>
            <a:off x="1863725" y="514350"/>
            <a:ext cx="1730375" cy="3394075"/>
          </a:xfrm>
          <a:custGeom>
            <a:avLst/>
            <a:gdLst>
              <a:gd name="txL" fmla="*/ 0 w 1992574"/>
              <a:gd name="txT" fmla="*/ 0 h 3903212"/>
              <a:gd name="txR" fmla="*/ 1992574 w 1992574"/>
              <a:gd name="txB" fmla="*/ 3903212 h 3903212"/>
            </a:gdLst>
            <a:ahLst/>
            <a:cxnLst>
              <a:cxn ang="0">
                <a:pos x="0" y="2951350"/>
              </a:cxn>
              <a:cxn ang="0">
                <a:pos x="792508" y="0"/>
              </a:cxn>
              <a:cxn ang="0">
                <a:pos x="1502678" y="2951350"/>
              </a:cxn>
              <a:cxn ang="0">
                <a:pos x="0" y="2951350"/>
              </a:cxn>
            </a:cxnLst>
            <a:rect l="txL" t="txT" r="txR" b="txB"/>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C51C29">
              <a:alpha val="100000"/>
            </a:srgbClr>
          </a:solidFill>
          <a:ln w="12700">
            <a:noFill/>
          </a:ln>
        </p:spPr>
        <p:txBody>
          <a:bodyPr/>
          <a:p>
            <a:endParaRPr lang="zh-CN" altLang="en-US"/>
          </a:p>
        </p:txBody>
      </p:sp>
      <p:sp>
        <p:nvSpPr>
          <p:cNvPr id="29700" name="等腰三角形 6"/>
          <p:cNvSpPr/>
          <p:nvPr/>
        </p:nvSpPr>
        <p:spPr>
          <a:xfrm>
            <a:off x="5294313" y="1079500"/>
            <a:ext cx="1719262" cy="2828925"/>
          </a:xfrm>
          <a:custGeom>
            <a:avLst/>
            <a:gdLst>
              <a:gd name="txL" fmla="*/ 0 w 1992574"/>
              <a:gd name="txT" fmla="*/ 0 h 3903212"/>
              <a:gd name="txR" fmla="*/ 1992574 w 1992574"/>
              <a:gd name="txB" fmla="*/ 3903212 h 3903212"/>
            </a:gdLst>
            <a:ahLst/>
            <a:cxnLst>
              <a:cxn ang="0">
                <a:pos x="0" y="2050316"/>
              </a:cxn>
              <a:cxn ang="0">
                <a:pos x="782362" y="0"/>
              </a:cxn>
              <a:cxn ang="0">
                <a:pos x="1483439" y="2050316"/>
              </a:cxn>
              <a:cxn ang="0">
                <a:pos x="0" y="2050316"/>
              </a:cxn>
            </a:cxnLst>
            <a:rect l="txL" t="txT" r="txR" b="txB"/>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C51C29">
              <a:alpha val="100000"/>
            </a:srgbClr>
          </a:solidFill>
          <a:ln w="12700">
            <a:noFill/>
          </a:ln>
        </p:spPr>
        <p:txBody>
          <a:bodyPr/>
          <a:p>
            <a:endParaRPr lang="zh-CN" altLang="en-US"/>
          </a:p>
        </p:txBody>
      </p:sp>
      <p:sp>
        <p:nvSpPr>
          <p:cNvPr id="29701" name="等腰三角形 6"/>
          <p:cNvSpPr/>
          <p:nvPr/>
        </p:nvSpPr>
        <p:spPr>
          <a:xfrm>
            <a:off x="3584575" y="1666875"/>
            <a:ext cx="1720850" cy="2241550"/>
          </a:xfrm>
          <a:custGeom>
            <a:avLst/>
            <a:gdLst>
              <a:gd name="txL" fmla="*/ 0 w 1992574"/>
              <a:gd name="txT" fmla="*/ 0 h 3903212"/>
              <a:gd name="txR" fmla="*/ 1992574 w 1992574"/>
              <a:gd name="txB" fmla="*/ 3903212 h 3903212"/>
            </a:gdLst>
            <a:ahLst/>
            <a:cxnLst>
              <a:cxn ang="0">
                <a:pos x="0" y="1287285"/>
              </a:cxn>
              <a:cxn ang="0">
                <a:pos x="783808" y="0"/>
              </a:cxn>
              <a:cxn ang="0">
                <a:pos x="1486181" y="1287285"/>
              </a:cxn>
              <a:cxn ang="0">
                <a:pos x="0" y="1287285"/>
              </a:cxn>
            </a:cxnLst>
            <a:rect l="txL" t="txT" r="txR" b="txB"/>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C51C29">
              <a:alpha val="100000"/>
            </a:srgbClr>
          </a:solidFill>
          <a:ln w="12700">
            <a:noFill/>
          </a:ln>
        </p:spPr>
        <p:txBody>
          <a:bodyPr/>
          <a:p>
            <a:endParaRPr lang="zh-CN" altLang="en-US"/>
          </a:p>
        </p:txBody>
      </p:sp>
      <p:sp>
        <p:nvSpPr>
          <p:cNvPr id="29702" name="等腰三角形 6"/>
          <p:cNvSpPr/>
          <p:nvPr/>
        </p:nvSpPr>
        <p:spPr>
          <a:xfrm>
            <a:off x="7019925" y="1354138"/>
            <a:ext cx="1709738" cy="2554287"/>
          </a:xfrm>
          <a:custGeom>
            <a:avLst/>
            <a:gdLst>
              <a:gd name="txL" fmla="*/ 0 w 1992574"/>
              <a:gd name="txT" fmla="*/ 0 h 3903212"/>
              <a:gd name="txR" fmla="*/ 1992574 w 1992574"/>
              <a:gd name="txB" fmla="*/ 3903212 h 3903212"/>
            </a:gdLst>
            <a:ahLst/>
            <a:cxnLst>
              <a:cxn ang="0">
                <a:pos x="0" y="1671542"/>
              </a:cxn>
              <a:cxn ang="0">
                <a:pos x="773718" y="0"/>
              </a:cxn>
              <a:cxn ang="0">
                <a:pos x="1467049" y="1671542"/>
              </a:cxn>
              <a:cxn ang="0">
                <a:pos x="0" y="1671542"/>
              </a:cxn>
            </a:cxnLst>
            <a:rect l="txL" t="txT" r="txR" b="txB"/>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C51C29">
              <a:alpha val="100000"/>
            </a:srgbClr>
          </a:solidFill>
          <a:ln w="12700">
            <a:noFill/>
          </a:ln>
        </p:spPr>
        <p:txBody>
          <a:bodyPr/>
          <a:p>
            <a:endParaRPr lang="zh-CN" altLang="en-US"/>
          </a:p>
        </p:txBody>
      </p:sp>
      <p:sp>
        <p:nvSpPr>
          <p:cNvPr id="29703" name="等腰三角形 6"/>
          <p:cNvSpPr/>
          <p:nvPr/>
        </p:nvSpPr>
        <p:spPr>
          <a:xfrm>
            <a:off x="8729663" y="514350"/>
            <a:ext cx="1704975" cy="3394075"/>
          </a:xfrm>
          <a:custGeom>
            <a:avLst/>
            <a:gdLst>
              <a:gd name="txL" fmla="*/ 0 w 1992574"/>
              <a:gd name="txT" fmla="*/ 0 h 3903212"/>
              <a:gd name="txR" fmla="*/ 1992574 w 1992574"/>
              <a:gd name="txB" fmla="*/ 3903212 h 3903212"/>
            </a:gdLst>
            <a:ahLst/>
            <a:cxnLst>
              <a:cxn ang="0">
                <a:pos x="0" y="2951350"/>
              </a:cxn>
              <a:cxn ang="0">
                <a:pos x="769413" y="0"/>
              </a:cxn>
              <a:cxn ang="0">
                <a:pos x="1458887" y="2951350"/>
              </a:cxn>
              <a:cxn ang="0">
                <a:pos x="0" y="2951350"/>
              </a:cxn>
            </a:cxnLst>
            <a:rect l="txL" t="txT" r="txR" b="txB"/>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C51C29">
              <a:alpha val="100000"/>
            </a:srgbClr>
          </a:solidFill>
          <a:ln w="12700">
            <a:noFill/>
          </a:ln>
        </p:spPr>
        <p:txBody>
          <a:bodyPr/>
          <a:p>
            <a:endParaRPr lang="zh-CN" altLang="en-US"/>
          </a:p>
        </p:txBody>
      </p:sp>
      <p:sp>
        <p:nvSpPr>
          <p:cNvPr id="29704" name="文本框 20"/>
          <p:cNvSpPr/>
          <p:nvPr/>
        </p:nvSpPr>
        <p:spPr>
          <a:xfrm>
            <a:off x="4070350" y="3332163"/>
            <a:ext cx="1076325" cy="461962"/>
          </a:xfrm>
          <a:prstGeom prst="rect">
            <a:avLst/>
          </a:prstGeom>
          <a:noFill/>
          <a:ln w="9525">
            <a:noFill/>
          </a:ln>
        </p:spPr>
        <p:txBody>
          <a:bodyPr>
            <a:spAutoFit/>
          </a:bodyPr>
          <a:p>
            <a:pPr>
              <a:buClrTx/>
            </a:pPr>
            <a:r>
              <a:rPr lang="en-US" altLang="zh-CN" sz="2400" b="1" dirty="0">
                <a:solidFill>
                  <a:schemeClr val="bg1"/>
                </a:solidFill>
                <a:latin typeface="微软雅黑" panose="020B0503020204020204" charset="-122"/>
                <a:ea typeface="微软雅黑" panose="020B0503020204020204" charset="-122"/>
                <a:sym typeface="Times New Roman" panose="02020603050405020304" charset="0"/>
              </a:rPr>
              <a:t>26%</a:t>
            </a:r>
            <a:endParaRPr lang="zh-CN" altLang="en-US" sz="2400" b="1" dirty="0">
              <a:solidFill>
                <a:schemeClr val="bg1"/>
              </a:solidFill>
              <a:latin typeface="微软雅黑" panose="020B0503020204020204" charset="-122"/>
              <a:ea typeface="微软雅黑" panose="020B0503020204020204" charset="-122"/>
              <a:sym typeface="Times New Roman" panose="02020603050405020304" charset="0"/>
            </a:endParaRPr>
          </a:p>
        </p:txBody>
      </p:sp>
      <p:sp>
        <p:nvSpPr>
          <p:cNvPr id="29705" name="文本框 22"/>
          <p:cNvSpPr/>
          <p:nvPr/>
        </p:nvSpPr>
        <p:spPr>
          <a:xfrm>
            <a:off x="7510463" y="3332163"/>
            <a:ext cx="1077912" cy="461962"/>
          </a:xfrm>
          <a:prstGeom prst="rect">
            <a:avLst/>
          </a:prstGeom>
          <a:noFill/>
          <a:ln w="9525">
            <a:noFill/>
          </a:ln>
        </p:spPr>
        <p:txBody>
          <a:bodyPr>
            <a:spAutoFit/>
          </a:bodyPr>
          <a:p>
            <a:pPr>
              <a:buClrTx/>
            </a:pPr>
            <a:r>
              <a:rPr lang="en-US" altLang="zh-CN" sz="2400" b="1" dirty="0">
                <a:solidFill>
                  <a:schemeClr val="bg1"/>
                </a:solidFill>
                <a:latin typeface="微软雅黑" panose="020B0503020204020204" charset="-122"/>
                <a:ea typeface="微软雅黑" panose="020B0503020204020204" charset="-122"/>
                <a:sym typeface="Times New Roman" panose="02020603050405020304" charset="0"/>
              </a:rPr>
              <a:t>31%</a:t>
            </a:r>
            <a:endParaRPr lang="zh-CN" altLang="en-US" sz="2400" b="1" dirty="0">
              <a:solidFill>
                <a:schemeClr val="bg1"/>
              </a:solidFill>
              <a:latin typeface="微软雅黑" panose="020B0503020204020204" charset="-122"/>
              <a:ea typeface="微软雅黑" panose="020B0503020204020204" charset="-122"/>
              <a:sym typeface="Times New Roman" panose="02020603050405020304" charset="0"/>
            </a:endParaRPr>
          </a:p>
        </p:txBody>
      </p:sp>
      <p:sp>
        <p:nvSpPr>
          <p:cNvPr id="29706" name="文本框 24"/>
          <p:cNvSpPr/>
          <p:nvPr/>
        </p:nvSpPr>
        <p:spPr>
          <a:xfrm>
            <a:off x="5770563" y="3306763"/>
            <a:ext cx="1076325" cy="461962"/>
          </a:xfrm>
          <a:prstGeom prst="rect">
            <a:avLst/>
          </a:prstGeom>
          <a:noFill/>
          <a:ln w="9525">
            <a:noFill/>
          </a:ln>
        </p:spPr>
        <p:txBody>
          <a:bodyPr>
            <a:spAutoFit/>
          </a:bodyPr>
          <a:p>
            <a:pPr>
              <a:buClrTx/>
            </a:pPr>
            <a:r>
              <a:rPr lang="en-US" altLang="zh-CN" sz="2400" b="1" dirty="0">
                <a:solidFill>
                  <a:schemeClr val="bg1"/>
                </a:solidFill>
                <a:latin typeface="微软雅黑" panose="020B0503020204020204" charset="-122"/>
                <a:ea typeface="微软雅黑" panose="020B0503020204020204" charset="-122"/>
                <a:sym typeface="Times New Roman" panose="02020603050405020304" charset="0"/>
              </a:rPr>
              <a:t>43%</a:t>
            </a:r>
            <a:endParaRPr lang="zh-CN" altLang="en-US" sz="2400" b="1" dirty="0">
              <a:solidFill>
                <a:schemeClr val="bg1"/>
              </a:solidFill>
              <a:latin typeface="微软雅黑" panose="020B0503020204020204" charset="-122"/>
              <a:ea typeface="微软雅黑" panose="020B0503020204020204" charset="-122"/>
              <a:sym typeface="Times New Roman" panose="02020603050405020304" charset="0"/>
            </a:endParaRPr>
          </a:p>
        </p:txBody>
      </p:sp>
      <p:sp>
        <p:nvSpPr>
          <p:cNvPr id="29707" name="文本框 26"/>
          <p:cNvSpPr/>
          <p:nvPr/>
        </p:nvSpPr>
        <p:spPr>
          <a:xfrm>
            <a:off x="9205913" y="3306763"/>
            <a:ext cx="1076325" cy="461962"/>
          </a:xfrm>
          <a:prstGeom prst="rect">
            <a:avLst/>
          </a:prstGeom>
          <a:noFill/>
          <a:ln w="9525">
            <a:noFill/>
          </a:ln>
        </p:spPr>
        <p:txBody>
          <a:bodyPr>
            <a:spAutoFit/>
          </a:bodyPr>
          <a:p>
            <a:pPr>
              <a:buClrTx/>
            </a:pPr>
            <a:r>
              <a:rPr lang="en-US" altLang="zh-CN" sz="2400" b="1" dirty="0">
                <a:solidFill>
                  <a:schemeClr val="bg1"/>
                </a:solidFill>
                <a:latin typeface="微软雅黑" panose="020B0503020204020204" charset="-122"/>
                <a:ea typeface="微软雅黑" panose="020B0503020204020204" charset="-122"/>
                <a:sym typeface="Times New Roman" panose="02020603050405020304" charset="0"/>
              </a:rPr>
              <a:t>51%</a:t>
            </a:r>
            <a:endParaRPr lang="zh-CN" altLang="en-US" sz="2400" b="1" dirty="0">
              <a:solidFill>
                <a:schemeClr val="bg1"/>
              </a:solidFill>
              <a:latin typeface="微软雅黑" panose="020B0503020204020204" charset="-122"/>
              <a:ea typeface="微软雅黑" panose="020B0503020204020204" charset="-122"/>
              <a:sym typeface="Times New Roman" panose="02020603050405020304" charset="0"/>
            </a:endParaRPr>
          </a:p>
        </p:txBody>
      </p:sp>
      <p:sp>
        <p:nvSpPr>
          <p:cNvPr id="29708" name="文本框 27"/>
          <p:cNvSpPr/>
          <p:nvPr/>
        </p:nvSpPr>
        <p:spPr>
          <a:xfrm>
            <a:off x="2363788" y="3332163"/>
            <a:ext cx="1076325" cy="461962"/>
          </a:xfrm>
          <a:prstGeom prst="rect">
            <a:avLst/>
          </a:prstGeom>
          <a:noFill/>
          <a:ln w="9525">
            <a:noFill/>
          </a:ln>
        </p:spPr>
        <p:txBody>
          <a:bodyPr>
            <a:spAutoFit/>
          </a:bodyPr>
          <a:p>
            <a:pPr>
              <a:buClrTx/>
            </a:pPr>
            <a:r>
              <a:rPr lang="en-US" altLang="zh-CN" sz="2400" b="1" dirty="0">
                <a:solidFill>
                  <a:schemeClr val="bg1"/>
                </a:solidFill>
                <a:latin typeface="微软雅黑" panose="020B0503020204020204" charset="-122"/>
                <a:ea typeface="微软雅黑" panose="020B0503020204020204" charset="-122"/>
                <a:sym typeface="Times New Roman" panose="02020603050405020304" charset="0"/>
              </a:rPr>
              <a:t>62%</a:t>
            </a:r>
            <a:endParaRPr lang="zh-CN" altLang="en-US" sz="2400" b="1" dirty="0">
              <a:solidFill>
                <a:schemeClr val="bg1"/>
              </a:solidFill>
              <a:latin typeface="微软雅黑" panose="020B0503020204020204" charset="-122"/>
              <a:ea typeface="微软雅黑" panose="020B0503020204020204" charset="-122"/>
              <a:sym typeface="Times New Roman" panose="02020603050405020304" charset="0"/>
            </a:endParaRPr>
          </a:p>
        </p:txBody>
      </p:sp>
      <p:sp>
        <p:nvSpPr>
          <p:cNvPr id="29709" name="文本框 28"/>
          <p:cNvSpPr/>
          <p:nvPr/>
        </p:nvSpPr>
        <p:spPr>
          <a:xfrm>
            <a:off x="2133600" y="3954463"/>
            <a:ext cx="1149350" cy="338137"/>
          </a:xfrm>
          <a:prstGeom prst="rect">
            <a:avLst/>
          </a:prstGeom>
          <a:noFill/>
          <a:ln w="9525">
            <a:noFill/>
          </a:ln>
        </p:spPr>
        <p:txBody>
          <a:bodyPr>
            <a:spAutoFit/>
          </a:bodyPr>
          <a:p>
            <a:pPr>
              <a:buClrTx/>
            </a:pPr>
            <a:r>
              <a:rPr lang="zh-CN" altLang="en-US" sz="1600" dirty="0">
                <a:solidFill>
                  <a:srgbClr val="C51C29"/>
                </a:solidFill>
                <a:latin typeface="微软雅黑" panose="020B0503020204020204" charset="-122"/>
                <a:ea typeface="微软雅黑" panose="020B0503020204020204" charset="-122"/>
                <a:sym typeface="宋体" panose="02010600030101010101" pitchFamily="2" charset="-122"/>
              </a:rPr>
              <a:t>添加标题</a:t>
            </a:r>
            <a:endParaRPr lang="en-US" altLang="en-US" sz="1600" dirty="0">
              <a:solidFill>
                <a:srgbClr val="C51C29"/>
              </a:solidFill>
              <a:latin typeface="微软雅黑" panose="020B0503020204020204" charset="-122"/>
              <a:ea typeface="微软雅黑" panose="020B0503020204020204" charset="-122"/>
              <a:sym typeface="宋体" panose="02010600030101010101" pitchFamily="2" charset="-122"/>
            </a:endParaRPr>
          </a:p>
        </p:txBody>
      </p:sp>
      <p:sp>
        <p:nvSpPr>
          <p:cNvPr id="29710" name="文本框 29"/>
          <p:cNvSpPr/>
          <p:nvPr/>
        </p:nvSpPr>
        <p:spPr>
          <a:xfrm>
            <a:off x="3859213" y="3954463"/>
            <a:ext cx="1149350" cy="338137"/>
          </a:xfrm>
          <a:prstGeom prst="rect">
            <a:avLst/>
          </a:prstGeom>
          <a:noFill/>
          <a:ln w="9525">
            <a:noFill/>
          </a:ln>
        </p:spPr>
        <p:txBody>
          <a:bodyPr>
            <a:spAutoFit/>
          </a:bodyPr>
          <a:p>
            <a:pPr>
              <a:buClrTx/>
            </a:pPr>
            <a:r>
              <a:rPr lang="zh-CN" altLang="en-US" sz="1600" dirty="0">
                <a:solidFill>
                  <a:srgbClr val="C51C29"/>
                </a:solidFill>
                <a:latin typeface="微软雅黑" panose="020B0503020204020204" charset="-122"/>
                <a:ea typeface="微软雅黑" panose="020B0503020204020204" charset="-122"/>
                <a:sym typeface="宋体" panose="02010600030101010101" pitchFamily="2" charset="-122"/>
              </a:rPr>
              <a:t>添加标题</a:t>
            </a:r>
            <a:endParaRPr lang="en-US" altLang="en-US" sz="1600" dirty="0">
              <a:solidFill>
                <a:srgbClr val="C51C29"/>
              </a:solidFill>
              <a:latin typeface="微软雅黑" panose="020B0503020204020204" charset="-122"/>
              <a:ea typeface="微软雅黑" panose="020B0503020204020204" charset="-122"/>
              <a:sym typeface="宋体" panose="02010600030101010101" pitchFamily="2" charset="-122"/>
            </a:endParaRPr>
          </a:p>
        </p:txBody>
      </p:sp>
      <p:sp>
        <p:nvSpPr>
          <p:cNvPr id="29711" name="文本框 30"/>
          <p:cNvSpPr/>
          <p:nvPr/>
        </p:nvSpPr>
        <p:spPr>
          <a:xfrm>
            <a:off x="5627688" y="3954463"/>
            <a:ext cx="1149350" cy="338137"/>
          </a:xfrm>
          <a:prstGeom prst="rect">
            <a:avLst/>
          </a:prstGeom>
          <a:noFill/>
          <a:ln w="9525">
            <a:noFill/>
          </a:ln>
        </p:spPr>
        <p:txBody>
          <a:bodyPr>
            <a:spAutoFit/>
          </a:bodyPr>
          <a:p>
            <a:pPr>
              <a:buClrTx/>
            </a:pPr>
            <a:r>
              <a:rPr lang="zh-CN" altLang="en-US" sz="1600" dirty="0">
                <a:solidFill>
                  <a:srgbClr val="C51C29"/>
                </a:solidFill>
                <a:latin typeface="微软雅黑" panose="020B0503020204020204" charset="-122"/>
                <a:ea typeface="微软雅黑" panose="020B0503020204020204" charset="-122"/>
                <a:sym typeface="宋体" panose="02010600030101010101" pitchFamily="2" charset="-122"/>
              </a:rPr>
              <a:t>添加标题</a:t>
            </a:r>
            <a:endParaRPr lang="en-US" altLang="en-US" sz="1600" dirty="0">
              <a:solidFill>
                <a:srgbClr val="C51C29"/>
              </a:solidFill>
              <a:latin typeface="微软雅黑" panose="020B0503020204020204" charset="-122"/>
              <a:ea typeface="微软雅黑" panose="020B0503020204020204" charset="-122"/>
              <a:sym typeface="宋体" panose="02010600030101010101" pitchFamily="2" charset="-122"/>
            </a:endParaRPr>
          </a:p>
        </p:txBody>
      </p:sp>
      <p:sp>
        <p:nvSpPr>
          <p:cNvPr id="29712" name="文本框 31"/>
          <p:cNvSpPr/>
          <p:nvPr/>
        </p:nvSpPr>
        <p:spPr>
          <a:xfrm>
            <a:off x="7351713" y="3954463"/>
            <a:ext cx="1149350" cy="338137"/>
          </a:xfrm>
          <a:prstGeom prst="rect">
            <a:avLst/>
          </a:prstGeom>
          <a:noFill/>
          <a:ln w="9525">
            <a:noFill/>
          </a:ln>
        </p:spPr>
        <p:txBody>
          <a:bodyPr>
            <a:spAutoFit/>
          </a:bodyPr>
          <a:p>
            <a:pPr>
              <a:buClrTx/>
            </a:pPr>
            <a:r>
              <a:rPr lang="zh-CN" altLang="en-US" sz="1600" dirty="0">
                <a:solidFill>
                  <a:srgbClr val="C51C29"/>
                </a:solidFill>
                <a:latin typeface="微软雅黑" panose="020B0503020204020204" charset="-122"/>
                <a:ea typeface="微软雅黑" panose="020B0503020204020204" charset="-122"/>
                <a:sym typeface="宋体" panose="02010600030101010101" pitchFamily="2" charset="-122"/>
              </a:rPr>
              <a:t>添加标题</a:t>
            </a:r>
            <a:endParaRPr lang="en-US" altLang="en-US" sz="1600" dirty="0">
              <a:solidFill>
                <a:srgbClr val="C51C29"/>
              </a:solidFill>
              <a:latin typeface="微软雅黑" panose="020B0503020204020204" charset="-122"/>
              <a:ea typeface="微软雅黑" panose="020B0503020204020204" charset="-122"/>
              <a:sym typeface="宋体" panose="02010600030101010101" pitchFamily="2" charset="-122"/>
            </a:endParaRPr>
          </a:p>
        </p:txBody>
      </p:sp>
      <p:sp>
        <p:nvSpPr>
          <p:cNvPr id="29713" name="文本框 32"/>
          <p:cNvSpPr/>
          <p:nvPr/>
        </p:nvSpPr>
        <p:spPr>
          <a:xfrm>
            <a:off x="9077325" y="3938588"/>
            <a:ext cx="1149350" cy="338137"/>
          </a:xfrm>
          <a:prstGeom prst="rect">
            <a:avLst/>
          </a:prstGeom>
          <a:noFill/>
          <a:ln w="9525">
            <a:noFill/>
          </a:ln>
        </p:spPr>
        <p:txBody>
          <a:bodyPr>
            <a:spAutoFit/>
          </a:bodyPr>
          <a:p>
            <a:pPr>
              <a:buClrTx/>
            </a:pPr>
            <a:r>
              <a:rPr lang="zh-CN" altLang="en-US" sz="1600" dirty="0">
                <a:solidFill>
                  <a:srgbClr val="C51C29"/>
                </a:solidFill>
                <a:latin typeface="微软雅黑" panose="020B0503020204020204" charset="-122"/>
                <a:ea typeface="微软雅黑" panose="020B0503020204020204" charset="-122"/>
                <a:sym typeface="宋体" panose="02010600030101010101" pitchFamily="2" charset="-122"/>
              </a:rPr>
              <a:t>添加标题</a:t>
            </a:r>
            <a:endParaRPr lang="en-US" altLang="en-US" sz="1600" dirty="0">
              <a:solidFill>
                <a:srgbClr val="C51C29"/>
              </a:solidFill>
              <a:latin typeface="微软雅黑" panose="020B0503020204020204" charset="-122"/>
              <a:ea typeface="微软雅黑" panose="020B0503020204020204" charset="-122"/>
              <a:sym typeface="宋体" panose="02010600030101010101" pitchFamily="2" charset="-122"/>
            </a:endParaRPr>
          </a:p>
        </p:txBody>
      </p:sp>
      <p:sp>
        <p:nvSpPr>
          <p:cNvPr id="29714" name="TextBox 15"/>
          <p:cNvSpPr/>
          <p:nvPr/>
        </p:nvSpPr>
        <p:spPr>
          <a:xfrm>
            <a:off x="2147888" y="5211763"/>
            <a:ext cx="8043862" cy="1062037"/>
          </a:xfrm>
          <a:prstGeom prst="rect">
            <a:avLst/>
          </a:prstGeom>
          <a:noFill/>
          <a:ln w="9525">
            <a:noFill/>
          </a:ln>
        </p:spPr>
        <p:txBody>
          <a:bodyPr>
            <a:spAutoFit/>
          </a:bodyPr>
          <a:p>
            <a:pP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29715" name="矩形 23"/>
          <p:cNvSpPr/>
          <p:nvPr/>
        </p:nvSpPr>
        <p:spPr>
          <a:xfrm>
            <a:off x="3786188" y="4549775"/>
            <a:ext cx="4699000" cy="584200"/>
          </a:xfrm>
          <a:prstGeom prst="rect">
            <a:avLst/>
          </a:prstGeom>
          <a:noFill/>
          <a:ln w="9525">
            <a:noFill/>
          </a:ln>
        </p:spPr>
        <p:txBody>
          <a:bodyPr wrap="none">
            <a:spAutoFit/>
          </a:bodyPr>
          <a:p>
            <a:pPr>
              <a:buClrTx/>
            </a:pPr>
            <a:r>
              <a:rPr lang="zh-CN" altLang="en-US" sz="3200" b="1"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3200" b="1" dirty="0">
              <a:solidFill>
                <a:srgbClr val="2B3360"/>
              </a:solidFill>
              <a:latin typeface="Calibri" panose="020F0502020204030204" charset="0"/>
              <a:sym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矩形 1"/>
          <p:cNvSpPr/>
          <p:nvPr/>
        </p:nvSpPr>
        <p:spPr>
          <a:xfrm>
            <a:off x="0" y="0"/>
            <a:ext cx="12192000" cy="6858000"/>
          </a:xfrm>
          <a:prstGeom prst="rect">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30722"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30723" name="任意多边形 27"/>
          <p:cNvSpPr/>
          <p:nvPr/>
        </p:nvSpPr>
        <p:spPr>
          <a:xfrm>
            <a:off x="422275" y="4451350"/>
            <a:ext cx="11342688" cy="1517650"/>
          </a:xfrm>
          <a:custGeom>
            <a:avLst/>
            <a:gdLst>
              <a:gd name="txL" fmla="*/ 0 w 11343473"/>
              <a:gd name="txT" fmla="*/ 0 h 1517550"/>
              <a:gd name="txR" fmla="*/ 11343473 w 11343473"/>
              <a:gd name="txB" fmla="*/ 1517550 h 1517550"/>
            </a:gdLst>
            <a:ahLst/>
            <a:cxnLst>
              <a:cxn ang="0">
                <a:pos x="0" y="151775"/>
              </a:cxn>
              <a:cxn ang="0">
                <a:pos x="151733" y="0"/>
              </a:cxn>
              <a:cxn ang="0">
                <a:pos x="11190170" y="0"/>
              </a:cxn>
              <a:cxn ang="0">
                <a:pos x="11341903" y="151775"/>
              </a:cxn>
              <a:cxn ang="0">
                <a:pos x="11341903" y="1365975"/>
              </a:cxn>
              <a:cxn ang="0">
                <a:pos x="11190170" y="1517750"/>
              </a:cxn>
              <a:cxn ang="0">
                <a:pos x="151733" y="1517750"/>
              </a:cxn>
              <a:cxn ang="0">
                <a:pos x="0" y="1365975"/>
              </a:cxn>
              <a:cxn ang="0">
                <a:pos x="0" y="151775"/>
              </a:cxn>
            </a:cxnLst>
            <a:rect l="txL" t="txT" r="txR" b="tx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A5A5A5">
              <a:alpha val="20000"/>
            </a:srgbClr>
          </a:solidFill>
          <a:ln w="9525">
            <a:noFill/>
          </a:ln>
        </p:spPr>
        <p:txBody>
          <a:bodyPr/>
          <a:p>
            <a:endParaRPr lang="zh-CN" altLang="en-US"/>
          </a:p>
        </p:txBody>
      </p:sp>
      <p:sp>
        <p:nvSpPr>
          <p:cNvPr id="30724" name="任意多边形 31"/>
          <p:cNvSpPr/>
          <p:nvPr/>
        </p:nvSpPr>
        <p:spPr>
          <a:xfrm>
            <a:off x="422275" y="2679700"/>
            <a:ext cx="11342688" cy="1517650"/>
          </a:xfrm>
          <a:custGeom>
            <a:avLst/>
            <a:gdLst>
              <a:gd name="txL" fmla="*/ 0 w 11343473"/>
              <a:gd name="txT" fmla="*/ 0 h 1517550"/>
              <a:gd name="txR" fmla="*/ 11343473 w 11343473"/>
              <a:gd name="txB" fmla="*/ 1517550 h 1517550"/>
            </a:gdLst>
            <a:ahLst/>
            <a:cxnLst>
              <a:cxn ang="0">
                <a:pos x="0" y="151775"/>
              </a:cxn>
              <a:cxn ang="0">
                <a:pos x="151733" y="0"/>
              </a:cxn>
              <a:cxn ang="0">
                <a:pos x="11190170" y="0"/>
              </a:cxn>
              <a:cxn ang="0">
                <a:pos x="11341903" y="151775"/>
              </a:cxn>
              <a:cxn ang="0">
                <a:pos x="11341903" y="1365975"/>
              </a:cxn>
              <a:cxn ang="0">
                <a:pos x="11190170" y="1517750"/>
              </a:cxn>
              <a:cxn ang="0">
                <a:pos x="151733" y="1517750"/>
              </a:cxn>
              <a:cxn ang="0">
                <a:pos x="0" y="1365975"/>
              </a:cxn>
              <a:cxn ang="0">
                <a:pos x="0" y="151775"/>
              </a:cxn>
            </a:cxnLst>
            <a:rect l="txL" t="txT" r="txR" b="tx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A5A5A5">
              <a:alpha val="20000"/>
            </a:srgbClr>
          </a:solidFill>
          <a:ln w="9525">
            <a:noFill/>
          </a:ln>
        </p:spPr>
        <p:txBody>
          <a:bodyPr/>
          <a:p>
            <a:endParaRPr lang="zh-CN" altLang="en-US"/>
          </a:p>
        </p:txBody>
      </p:sp>
      <p:sp>
        <p:nvSpPr>
          <p:cNvPr id="30725" name="任意多边形 34"/>
          <p:cNvSpPr/>
          <p:nvPr/>
        </p:nvSpPr>
        <p:spPr>
          <a:xfrm>
            <a:off x="422275" y="908050"/>
            <a:ext cx="11342688" cy="1517650"/>
          </a:xfrm>
          <a:custGeom>
            <a:avLst/>
            <a:gdLst>
              <a:gd name="txL" fmla="*/ 0 w 11343473"/>
              <a:gd name="txT" fmla="*/ 0 h 1517550"/>
              <a:gd name="txR" fmla="*/ 11343473 w 11343473"/>
              <a:gd name="txB" fmla="*/ 1517550 h 1517550"/>
            </a:gdLst>
            <a:ahLst/>
            <a:cxnLst>
              <a:cxn ang="0">
                <a:pos x="0" y="151775"/>
              </a:cxn>
              <a:cxn ang="0">
                <a:pos x="151733" y="0"/>
              </a:cxn>
              <a:cxn ang="0">
                <a:pos x="11190170" y="0"/>
              </a:cxn>
              <a:cxn ang="0">
                <a:pos x="11341903" y="151775"/>
              </a:cxn>
              <a:cxn ang="0">
                <a:pos x="11341903" y="1365975"/>
              </a:cxn>
              <a:cxn ang="0">
                <a:pos x="11190170" y="1517750"/>
              </a:cxn>
              <a:cxn ang="0">
                <a:pos x="151733" y="1517750"/>
              </a:cxn>
              <a:cxn ang="0">
                <a:pos x="0" y="1365975"/>
              </a:cxn>
              <a:cxn ang="0">
                <a:pos x="0" y="151775"/>
              </a:cxn>
            </a:cxnLst>
            <a:rect l="txL" t="txT" r="txR" b="tx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A5A5A5">
              <a:alpha val="20000"/>
            </a:srgbClr>
          </a:solidFill>
          <a:ln w="9525">
            <a:noFill/>
          </a:ln>
        </p:spPr>
        <p:txBody>
          <a:bodyPr/>
          <a:p>
            <a:endParaRPr lang="zh-CN" altLang="en-US"/>
          </a:p>
        </p:txBody>
      </p:sp>
      <p:sp>
        <p:nvSpPr>
          <p:cNvPr id="30726" name="任意多边形 35"/>
          <p:cNvSpPr/>
          <p:nvPr/>
        </p:nvSpPr>
        <p:spPr>
          <a:xfrm>
            <a:off x="7508875" y="1035050"/>
            <a:ext cx="1908175" cy="1271588"/>
          </a:xfrm>
          <a:custGeom>
            <a:avLst/>
            <a:gdLst>
              <a:gd name="txL" fmla="*/ 0 w 1908118"/>
              <a:gd name="txT" fmla="*/ 0 h 1272078"/>
              <a:gd name="txR" fmla="*/ 1908118 w 1908118"/>
              <a:gd name="txB" fmla="*/ 1272078 h 1272078"/>
            </a:gdLst>
            <a:ahLst/>
            <a:cxnLst>
              <a:cxn ang="0">
                <a:pos x="0" y="127110"/>
              </a:cxn>
              <a:cxn ang="0">
                <a:pos x="127216" y="0"/>
              </a:cxn>
              <a:cxn ang="0">
                <a:pos x="1781016" y="0"/>
              </a:cxn>
              <a:cxn ang="0">
                <a:pos x="1908232" y="127110"/>
              </a:cxn>
              <a:cxn ang="0">
                <a:pos x="1908232" y="1143988"/>
              </a:cxn>
              <a:cxn ang="0">
                <a:pos x="1781016" y="1271098"/>
              </a:cxn>
              <a:cxn ang="0">
                <a:pos x="127216" y="1271098"/>
              </a:cxn>
              <a:cxn ang="0">
                <a:pos x="0" y="1143988"/>
              </a:cxn>
              <a:cxn ang="0">
                <a:pos x="0" y="127110"/>
              </a:cxn>
            </a:cxnLst>
            <a:rect l="txL" t="txT" r="txR" b="tx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C51C29">
              <a:alpha val="100000"/>
            </a:srgbClr>
          </a:solidFill>
          <a:ln w="12700">
            <a:noFill/>
          </a:ln>
        </p:spPr>
        <p:txBody>
          <a:bodyPr/>
          <a:p>
            <a:endParaRPr lang="zh-CN" altLang="en-US"/>
          </a:p>
        </p:txBody>
      </p:sp>
      <p:sp>
        <p:nvSpPr>
          <p:cNvPr id="30727" name="任意多边形 36"/>
          <p:cNvSpPr/>
          <p:nvPr/>
        </p:nvSpPr>
        <p:spPr>
          <a:xfrm>
            <a:off x="6602413" y="2306638"/>
            <a:ext cx="1860550" cy="509587"/>
          </a:xfrm>
          <a:custGeom>
            <a:avLst/>
            <a:gdLst>
              <a:gd name="txL" fmla="*/ 0 w 1860550"/>
              <a:gd name="txT" fmla="*/ 0 h 508635"/>
              <a:gd name="txR" fmla="*/ 1860550 w 1860550"/>
              <a:gd name="txB" fmla="*/ 508635 h 508635"/>
            </a:gdLst>
            <a:ahLst/>
            <a:cxnLst>
              <a:cxn ang="0">
                <a:pos x="1860415" y="0"/>
              </a:cxn>
              <a:cxn ang="0">
                <a:pos x="1860415" y="255368"/>
              </a:cxn>
              <a:cxn ang="0">
                <a:pos x="0" y="255368"/>
              </a:cxn>
              <a:cxn ang="0">
                <a:pos x="0" y="510737"/>
              </a:cxn>
            </a:cxnLst>
            <a:rect l="txL" t="txT" r="txR" b="txB"/>
            <a:pathLst>
              <a:path w="1860550" h="508635">
                <a:moveTo>
                  <a:pt x="1860415" y="0"/>
                </a:moveTo>
                <a:lnTo>
                  <a:pt x="1860415" y="254415"/>
                </a:lnTo>
                <a:lnTo>
                  <a:pt x="0" y="254415"/>
                </a:lnTo>
                <a:lnTo>
                  <a:pt x="0" y="508831"/>
                </a:lnTo>
              </a:path>
            </a:pathLst>
          </a:custGeom>
          <a:noFill/>
          <a:ln w="28575" cap="flat" cmpd="sng">
            <a:solidFill>
              <a:srgbClr val="A5A5A5">
                <a:alpha val="100000"/>
              </a:srgbClr>
            </a:solidFill>
            <a:prstDash val="solid"/>
            <a:bevel/>
            <a:headEnd type="none" w="med" len="med"/>
            <a:tailEnd type="none" w="med" len="med"/>
          </a:ln>
        </p:spPr>
        <p:txBody>
          <a:bodyPr/>
          <a:p>
            <a:endParaRPr lang="zh-CN" altLang="en-US"/>
          </a:p>
        </p:txBody>
      </p:sp>
      <p:sp>
        <p:nvSpPr>
          <p:cNvPr id="30728" name="任意多边形 37"/>
          <p:cNvSpPr/>
          <p:nvPr/>
        </p:nvSpPr>
        <p:spPr>
          <a:xfrm>
            <a:off x="5648325" y="2816225"/>
            <a:ext cx="1908175" cy="1271588"/>
          </a:xfrm>
          <a:custGeom>
            <a:avLst/>
            <a:gdLst>
              <a:gd name="txL" fmla="*/ 0 w 1908118"/>
              <a:gd name="txT" fmla="*/ 0 h 1272078"/>
              <a:gd name="txR" fmla="*/ 1908118 w 1908118"/>
              <a:gd name="txB" fmla="*/ 1272078 h 1272078"/>
            </a:gdLst>
            <a:ahLst/>
            <a:cxnLst>
              <a:cxn ang="0">
                <a:pos x="0" y="127110"/>
              </a:cxn>
              <a:cxn ang="0">
                <a:pos x="127216" y="0"/>
              </a:cxn>
              <a:cxn ang="0">
                <a:pos x="1781016" y="0"/>
              </a:cxn>
              <a:cxn ang="0">
                <a:pos x="1908232" y="127110"/>
              </a:cxn>
              <a:cxn ang="0">
                <a:pos x="1908232" y="1143988"/>
              </a:cxn>
              <a:cxn ang="0">
                <a:pos x="1781016" y="1271098"/>
              </a:cxn>
              <a:cxn ang="0">
                <a:pos x="127216" y="1271098"/>
              </a:cxn>
              <a:cxn ang="0">
                <a:pos x="0" y="1143988"/>
              </a:cxn>
              <a:cxn ang="0">
                <a:pos x="0" y="127110"/>
              </a:cxn>
            </a:cxnLst>
            <a:rect l="txL" t="txT" r="txR" b="tx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C51C29">
              <a:alpha val="100000"/>
            </a:srgbClr>
          </a:solidFill>
          <a:ln w="12700">
            <a:noFill/>
          </a:ln>
        </p:spPr>
        <p:txBody>
          <a:bodyPr/>
          <a:p>
            <a:endParaRPr lang="zh-CN" altLang="en-US"/>
          </a:p>
        </p:txBody>
      </p:sp>
      <p:sp>
        <p:nvSpPr>
          <p:cNvPr id="30729" name="任意多边形 38"/>
          <p:cNvSpPr/>
          <p:nvPr/>
        </p:nvSpPr>
        <p:spPr>
          <a:xfrm>
            <a:off x="5362575" y="4087813"/>
            <a:ext cx="1239838" cy="509587"/>
          </a:xfrm>
          <a:custGeom>
            <a:avLst/>
            <a:gdLst>
              <a:gd name="txL" fmla="*/ 0 w 1240155"/>
              <a:gd name="txT" fmla="*/ 0 h 508635"/>
              <a:gd name="txR" fmla="*/ 1240155 w 1240155"/>
              <a:gd name="txB" fmla="*/ 508635 h 508635"/>
            </a:gdLst>
            <a:ahLst/>
            <a:cxnLst>
              <a:cxn ang="0">
                <a:pos x="1239642" y="0"/>
              </a:cxn>
              <a:cxn ang="0">
                <a:pos x="1239642" y="255368"/>
              </a:cxn>
              <a:cxn ang="0">
                <a:pos x="0" y="255368"/>
              </a:cxn>
              <a:cxn ang="0">
                <a:pos x="0" y="510737"/>
              </a:cxn>
            </a:cxnLst>
            <a:rect l="txL" t="txT" r="txR" b="txB"/>
            <a:pathLst>
              <a:path w="1240155" h="508635">
                <a:moveTo>
                  <a:pt x="1240276" y="0"/>
                </a:moveTo>
                <a:lnTo>
                  <a:pt x="1240276" y="254415"/>
                </a:lnTo>
                <a:lnTo>
                  <a:pt x="0" y="254415"/>
                </a:lnTo>
                <a:lnTo>
                  <a:pt x="0" y="508831"/>
                </a:lnTo>
              </a:path>
            </a:pathLst>
          </a:custGeom>
          <a:noFill/>
          <a:ln w="28575" cap="flat" cmpd="sng">
            <a:solidFill>
              <a:srgbClr val="A5A5A5">
                <a:alpha val="100000"/>
              </a:srgbClr>
            </a:solidFill>
            <a:prstDash val="solid"/>
            <a:bevel/>
            <a:headEnd type="none" w="med" len="med"/>
            <a:tailEnd type="none" w="med" len="med"/>
          </a:ln>
        </p:spPr>
        <p:txBody>
          <a:bodyPr/>
          <a:p>
            <a:endParaRPr lang="zh-CN" altLang="en-US"/>
          </a:p>
        </p:txBody>
      </p:sp>
      <p:sp>
        <p:nvSpPr>
          <p:cNvPr id="30730" name="任意多边形 39"/>
          <p:cNvSpPr/>
          <p:nvPr/>
        </p:nvSpPr>
        <p:spPr>
          <a:xfrm>
            <a:off x="4406900" y="4597400"/>
            <a:ext cx="1908175" cy="1271588"/>
          </a:xfrm>
          <a:custGeom>
            <a:avLst/>
            <a:gdLst>
              <a:gd name="txL" fmla="*/ 0 w 1908118"/>
              <a:gd name="txT" fmla="*/ 0 h 1272078"/>
              <a:gd name="txR" fmla="*/ 1908118 w 1908118"/>
              <a:gd name="txB" fmla="*/ 1272078 h 1272078"/>
            </a:gdLst>
            <a:ahLst/>
            <a:cxnLst>
              <a:cxn ang="0">
                <a:pos x="0" y="127110"/>
              </a:cxn>
              <a:cxn ang="0">
                <a:pos x="127216" y="0"/>
              </a:cxn>
              <a:cxn ang="0">
                <a:pos x="1781016" y="0"/>
              </a:cxn>
              <a:cxn ang="0">
                <a:pos x="1908232" y="127110"/>
              </a:cxn>
              <a:cxn ang="0">
                <a:pos x="1908232" y="1143988"/>
              </a:cxn>
              <a:cxn ang="0">
                <a:pos x="1781016" y="1271098"/>
              </a:cxn>
              <a:cxn ang="0">
                <a:pos x="127216" y="1271098"/>
              </a:cxn>
              <a:cxn ang="0">
                <a:pos x="0" y="1143988"/>
              </a:cxn>
              <a:cxn ang="0">
                <a:pos x="0" y="127110"/>
              </a:cxn>
            </a:cxnLst>
            <a:rect l="txL" t="txT" r="txR" b="tx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2B3360"/>
          </a:solidFill>
          <a:ln w="12700">
            <a:noFill/>
          </a:ln>
        </p:spPr>
        <p:txBody>
          <a:bodyPr lIns="223948" tIns="223948" rIns="223948" bIns="223948" anchor="ctr"/>
          <a:p>
            <a:pPr algn="ctr">
              <a:lnSpc>
                <a:spcPct val="90000"/>
              </a:lnSpc>
              <a:spcAft>
                <a:spcPct val="35000"/>
              </a:spcAft>
              <a:buClrTx/>
            </a:pPr>
            <a:r>
              <a:rPr lang="en-US" altLang="zh-CN" sz="2400" dirty="0">
                <a:solidFill>
                  <a:schemeClr val="bg1"/>
                </a:solidFill>
                <a:latin typeface="微软雅黑" panose="020B0503020204020204" charset="-122"/>
                <a:ea typeface="微软雅黑" panose="020B0503020204020204" charset="-122"/>
                <a:sym typeface="微软雅黑" panose="020B0503020204020204" charset="-122"/>
              </a:rPr>
              <a:t>Keyword</a:t>
            </a:r>
            <a:endParaRPr lang="zh-CN" altLang="en-US" sz="2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30731" name="任意多边形 40"/>
          <p:cNvSpPr/>
          <p:nvPr/>
        </p:nvSpPr>
        <p:spPr>
          <a:xfrm>
            <a:off x="6602413" y="4087813"/>
            <a:ext cx="1239837" cy="509587"/>
          </a:xfrm>
          <a:custGeom>
            <a:avLst/>
            <a:gdLst>
              <a:gd name="txL" fmla="*/ 0 w 1240155"/>
              <a:gd name="txT" fmla="*/ 0 h 508635"/>
              <a:gd name="txR" fmla="*/ 1240155 w 1240155"/>
              <a:gd name="txB" fmla="*/ 508635 h 508635"/>
            </a:gdLst>
            <a:ahLst/>
            <a:cxnLst>
              <a:cxn ang="0">
                <a:pos x="0" y="0"/>
              </a:cxn>
              <a:cxn ang="0">
                <a:pos x="0" y="255368"/>
              </a:cxn>
              <a:cxn ang="0">
                <a:pos x="1239640" y="255368"/>
              </a:cxn>
              <a:cxn ang="0">
                <a:pos x="1239640" y="510737"/>
              </a:cxn>
            </a:cxnLst>
            <a:rect l="txL" t="txT" r="txR" b="txB"/>
            <a:pathLst>
              <a:path w="1240155" h="508635">
                <a:moveTo>
                  <a:pt x="0" y="0"/>
                </a:moveTo>
                <a:lnTo>
                  <a:pt x="0" y="254415"/>
                </a:lnTo>
                <a:lnTo>
                  <a:pt x="1240276" y="254415"/>
                </a:lnTo>
                <a:lnTo>
                  <a:pt x="1240276" y="508831"/>
                </a:lnTo>
              </a:path>
            </a:pathLst>
          </a:custGeom>
          <a:noFill/>
          <a:ln w="28575" cap="flat" cmpd="sng">
            <a:solidFill>
              <a:srgbClr val="A5A5A5">
                <a:alpha val="100000"/>
              </a:srgbClr>
            </a:solidFill>
            <a:prstDash val="solid"/>
            <a:bevel/>
            <a:headEnd type="none" w="med" len="med"/>
            <a:tailEnd type="none" w="med" len="med"/>
          </a:ln>
        </p:spPr>
        <p:txBody>
          <a:bodyPr/>
          <a:p>
            <a:endParaRPr lang="zh-CN" altLang="en-US"/>
          </a:p>
        </p:txBody>
      </p:sp>
      <p:sp>
        <p:nvSpPr>
          <p:cNvPr id="30732" name="任意多边形 41"/>
          <p:cNvSpPr/>
          <p:nvPr/>
        </p:nvSpPr>
        <p:spPr>
          <a:xfrm>
            <a:off x="6888163" y="4597400"/>
            <a:ext cx="1908175" cy="1271588"/>
          </a:xfrm>
          <a:custGeom>
            <a:avLst/>
            <a:gdLst>
              <a:gd name="txL" fmla="*/ 0 w 1908118"/>
              <a:gd name="txT" fmla="*/ 0 h 1272078"/>
              <a:gd name="txR" fmla="*/ 1908118 w 1908118"/>
              <a:gd name="txB" fmla="*/ 1272078 h 1272078"/>
            </a:gdLst>
            <a:ahLst/>
            <a:cxnLst>
              <a:cxn ang="0">
                <a:pos x="0" y="127110"/>
              </a:cxn>
              <a:cxn ang="0">
                <a:pos x="127216" y="0"/>
              </a:cxn>
              <a:cxn ang="0">
                <a:pos x="1781016" y="0"/>
              </a:cxn>
              <a:cxn ang="0">
                <a:pos x="1908232" y="127110"/>
              </a:cxn>
              <a:cxn ang="0">
                <a:pos x="1908232" y="1143988"/>
              </a:cxn>
              <a:cxn ang="0">
                <a:pos x="1781016" y="1271098"/>
              </a:cxn>
              <a:cxn ang="0">
                <a:pos x="127216" y="1271098"/>
              </a:cxn>
              <a:cxn ang="0">
                <a:pos x="0" y="1143988"/>
              </a:cxn>
              <a:cxn ang="0">
                <a:pos x="0" y="127110"/>
              </a:cxn>
            </a:cxnLst>
            <a:rect l="txL" t="txT" r="txR" b="tx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2B3360"/>
          </a:solidFill>
          <a:ln w="12700">
            <a:noFill/>
          </a:ln>
        </p:spPr>
        <p:txBody>
          <a:bodyPr lIns="223948" tIns="223948" rIns="223948" bIns="223948" anchor="ctr"/>
          <a:p>
            <a:pPr algn="ctr">
              <a:lnSpc>
                <a:spcPct val="90000"/>
              </a:lnSpc>
              <a:spcAft>
                <a:spcPct val="35000"/>
              </a:spcAft>
              <a:buClrTx/>
            </a:pPr>
            <a:r>
              <a:rPr lang="en-US" altLang="zh-CN" sz="2400" dirty="0">
                <a:solidFill>
                  <a:schemeClr val="bg1"/>
                </a:solidFill>
                <a:latin typeface="微软雅黑" panose="020B0503020204020204" charset="-122"/>
                <a:ea typeface="微软雅黑" panose="020B0503020204020204" charset="-122"/>
                <a:sym typeface="微软雅黑" panose="020B0503020204020204" charset="-122"/>
              </a:rPr>
              <a:t>Keyword</a:t>
            </a:r>
            <a:endParaRPr lang="zh-CN" altLang="en-US" sz="2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30733" name="任意多边形 42"/>
          <p:cNvSpPr/>
          <p:nvPr/>
        </p:nvSpPr>
        <p:spPr>
          <a:xfrm>
            <a:off x="8462963" y="2306638"/>
            <a:ext cx="1860550" cy="509587"/>
          </a:xfrm>
          <a:custGeom>
            <a:avLst/>
            <a:gdLst>
              <a:gd name="txL" fmla="*/ 0 w 1860550"/>
              <a:gd name="txT" fmla="*/ 0 h 508635"/>
              <a:gd name="txR" fmla="*/ 1860550 w 1860550"/>
              <a:gd name="txB" fmla="*/ 508635 h 508635"/>
            </a:gdLst>
            <a:ahLst/>
            <a:cxnLst>
              <a:cxn ang="0">
                <a:pos x="0" y="0"/>
              </a:cxn>
              <a:cxn ang="0">
                <a:pos x="0" y="255368"/>
              </a:cxn>
              <a:cxn ang="0">
                <a:pos x="1860415" y="255368"/>
              </a:cxn>
              <a:cxn ang="0">
                <a:pos x="1860415" y="510737"/>
              </a:cxn>
            </a:cxnLst>
            <a:rect l="txL" t="txT" r="txR" b="txB"/>
            <a:pathLst>
              <a:path w="1860550" h="508635">
                <a:moveTo>
                  <a:pt x="0" y="0"/>
                </a:moveTo>
                <a:lnTo>
                  <a:pt x="0" y="254415"/>
                </a:lnTo>
                <a:lnTo>
                  <a:pt x="1860415" y="254415"/>
                </a:lnTo>
                <a:lnTo>
                  <a:pt x="1860415" y="508831"/>
                </a:lnTo>
              </a:path>
            </a:pathLst>
          </a:custGeom>
          <a:noFill/>
          <a:ln w="28575" cap="flat" cmpd="sng">
            <a:solidFill>
              <a:srgbClr val="A5A5A5">
                <a:alpha val="100000"/>
              </a:srgbClr>
            </a:solidFill>
            <a:prstDash val="solid"/>
            <a:bevel/>
            <a:headEnd type="none" w="med" len="med"/>
            <a:tailEnd type="none" w="med" len="med"/>
          </a:ln>
        </p:spPr>
        <p:txBody>
          <a:bodyPr/>
          <a:p>
            <a:endParaRPr lang="zh-CN" altLang="en-US"/>
          </a:p>
        </p:txBody>
      </p:sp>
      <p:sp>
        <p:nvSpPr>
          <p:cNvPr id="30734" name="任意多边形 43"/>
          <p:cNvSpPr/>
          <p:nvPr/>
        </p:nvSpPr>
        <p:spPr>
          <a:xfrm>
            <a:off x="9369425" y="2816225"/>
            <a:ext cx="1908175" cy="1271588"/>
          </a:xfrm>
          <a:custGeom>
            <a:avLst/>
            <a:gdLst>
              <a:gd name="txL" fmla="*/ 0 w 1908118"/>
              <a:gd name="txT" fmla="*/ 0 h 1272078"/>
              <a:gd name="txR" fmla="*/ 1908118 w 1908118"/>
              <a:gd name="txB" fmla="*/ 1272078 h 1272078"/>
            </a:gdLst>
            <a:ahLst/>
            <a:cxnLst>
              <a:cxn ang="0">
                <a:pos x="0" y="127110"/>
              </a:cxn>
              <a:cxn ang="0">
                <a:pos x="127216" y="0"/>
              </a:cxn>
              <a:cxn ang="0">
                <a:pos x="1781016" y="0"/>
              </a:cxn>
              <a:cxn ang="0">
                <a:pos x="1908232" y="127110"/>
              </a:cxn>
              <a:cxn ang="0">
                <a:pos x="1908232" y="1143988"/>
              </a:cxn>
              <a:cxn ang="0">
                <a:pos x="1781016" y="1271098"/>
              </a:cxn>
              <a:cxn ang="0">
                <a:pos x="127216" y="1271098"/>
              </a:cxn>
              <a:cxn ang="0">
                <a:pos x="0" y="1143988"/>
              </a:cxn>
              <a:cxn ang="0">
                <a:pos x="0" y="127110"/>
              </a:cxn>
            </a:cxnLst>
            <a:rect l="txL" t="txT" r="txR" b="tx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C51C29">
              <a:alpha val="100000"/>
            </a:srgbClr>
          </a:solidFill>
          <a:ln w="12700">
            <a:noFill/>
          </a:ln>
        </p:spPr>
        <p:txBody>
          <a:bodyPr/>
          <a:p>
            <a:endParaRPr lang="zh-CN" altLang="en-US"/>
          </a:p>
        </p:txBody>
      </p:sp>
      <p:sp>
        <p:nvSpPr>
          <p:cNvPr id="30735" name="任意多边形 44"/>
          <p:cNvSpPr/>
          <p:nvPr/>
        </p:nvSpPr>
        <p:spPr>
          <a:xfrm>
            <a:off x="10277475" y="4087813"/>
            <a:ext cx="90488" cy="509587"/>
          </a:xfrm>
          <a:custGeom>
            <a:avLst/>
            <a:gdLst>
              <a:gd name="txL" fmla="*/ 0 w 91440"/>
              <a:gd name="txT" fmla="*/ 0 h 508635"/>
              <a:gd name="txR" fmla="*/ 91440 w 91440"/>
              <a:gd name="txB" fmla="*/ 508635 h 508635"/>
            </a:gdLst>
            <a:ahLst/>
            <a:cxnLst>
              <a:cxn ang="0">
                <a:pos x="44773" y="0"/>
              </a:cxn>
              <a:cxn ang="0">
                <a:pos x="44773" y="510737"/>
              </a:cxn>
            </a:cxnLst>
            <a:rect l="txL" t="txT" r="txR" b="txB"/>
            <a:pathLst>
              <a:path w="91440" h="508635">
                <a:moveTo>
                  <a:pt x="45720" y="0"/>
                </a:moveTo>
                <a:lnTo>
                  <a:pt x="45720" y="508831"/>
                </a:lnTo>
              </a:path>
            </a:pathLst>
          </a:custGeom>
          <a:noFill/>
          <a:ln w="28575" cap="flat" cmpd="sng">
            <a:solidFill>
              <a:srgbClr val="A5A5A5">
                <a:alpha val="100000"/>
              </a:srgbClr>
            </a:solidFill>
            <a:prstDash val="solid"/>
            <a:bevel/>
            <a:headEnd type="none" w="med" len="med"/>
            <a:tailEnd type="none" w="med" len="med"/>
          </a:ln>
        </p:spPr>
        <p:txBody>
          <a:bodyPr/>
          <a:p>
            <a:endParaRPr lang="zh-CN" altLang="en-US"/>
          </a:p>
        </p:txBody>
      </p:sp>
      <p:sp>
        <p:nvSpPr>
          <p:cNvPr id="30736" name="任意多边形 45"/>
          <p:cNvSpPr/>
          <p:nvPr/>
        </p:nvSpPr>
        <p:spPr>
          <a:xfrm>
            <a:off x="9369425" y="4597400"/>
            <a:ext cx="1908175" cy="1271588"/>
          </a:xfrm>
          <a:custGeom>
            <a:avLst/>
            <a:gdLst>
              <a:gd name="txL" fmla="*/ 0 w 1908118"/>
              <a:gd name="txT" fmla="*/ 0 h 1272078"/>
              <a:gd name="txR" fmla="*/ 1908118 w 1908118"/>
              <a:gd name="txB" fmla="*/ 1272078 h 1272078"/>
            </a:gdLst>
            <a:ahLst/>
            <a:cxnLst>
              <a:cxn ang="0">
                <a:pos x="0" y="127110"/>
              </a:cxn>
              <a:cxn ang="0">
                <a:pos x="127216" y="0"/>
              </a:cxn>
              <a:cxn ang="0">
                <a:pos x="1781016" y="0"/>
              </a:cxn>
              <a:cxn ang="0">
                <a:pos x="1908232" y="127110"/>
              </a:cxn>
              <a:cxn ang="0">
                <a:pos x="1908232" y="1143988"/>
              </a:cxn>
              <a:cxn ang="0">
                <a:pos x="1781016" y="1271098"/>
              </a:cxn>
              <a:cxn ang="0">
                <a:pos x="127216" y="1271098"/>
              </a:cxn>
              <a:cxn ang="0">
                <a:pos x="0" y="1143988"/>
              </a:cxn>
              <a:cxn ang="0">
                <a:pos x="0" y="127110"/>
              </a:cxn>
            </a:cxnLst>
            <a:rect l="txL" t="txT" r="txR" b="tx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2B3360"/>
          </a:solidFill>
          <a:ln w="12700">
            <a:noFill/>
          </a:ln>
        </p:spPr>
        <p:txBody>
          <a:bodyPr lIns="223948" tIns="223948" rIns="223948" bIns="223948" anchor="ctr"/>
          <a:p>
            <a:pPr algn="ctr">
              <a:lnSpc>
                <a:spcPct val="90000"/>
              </a:lnSpc>
              <a:spcAft>
                <a:spcPct val="35000"/>
              </a:spcAft>
              <a:buClrTx/>
            </a:pPr>
            <a:r>
              <a:rPr lang="en-US" altLang="zh-CN" sz="2400" dirty="0">
                <a:solidFill>
                  <a:schemeClr val="bg1"/>
                </a:solidFill>
                <a:latin typeface="微软雅黑" panose="020B0503020204020204" charset="-122"/>
                <a:ea typeface="微软雅黑" panose="020B0503020204020204" charset="-122"/>
                <a:sym typeface="微软雅黑" panose="020B0503020204020204" charset="-122"/>
              </a:rPr>
              <a:t>Keyword</a:t>
            </a:r>
            <a:endParaRPr lang="zh-CN" altLang="en-US" sz="2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30737" name="KSO_Shape"/>
          <p:cNvSpPr/>
          <p:nvPr/>
        </p:nvSpPr>
        <p:spPr>
          <a:xfrm>
            <a:off x="720725" y="1338263"/>
            <a:ext cx="552450" cy="550862"/>
          </a:xfrm>
          <a:custGeom>
            <a:avLst/>
            <a:gdLst>
              <a:gd name="txL" fmla="*/ 0 w 742418"/>
              <a:gd name="txT" fmla="*/ 0 h 742418"/>
              <a:gd name="txR" fmla="*/ 742418 w 742418"/>
              <a:gd name="txB" fmla="*/ 742418 h 742418"/>
            </a:gdLst>
            <a:ahLst/>
            <a:cxnLst>
              <a:cxn ang="0">
                <a:pos x="235180" y="113531"/>
              </a:cxn>
              <a:cxn ang="0">
                <a:pos x="249528" y="119440"/>
              </a:cxn>
              <a:cxn ang="0">
                <a:pos x="318365" y="187882"/>
              </a:cxn>
              <a:cxn ang="0">
                <a:pos x="321028" y="191078"/>
              </a:cxn>
              <a:cxn ang="0">
                <a:pos x="321352" y="191660"/>
              </a:cxn>
              <a:cxn ang="0">
                <a:pos x="322647" y="194057"/>
              </a:cxn>
              <a:cxn ang="0">
                <a:pos x="324700" y="204334"/>
              </a:cxn>
              <a:cxn ang="0">
                <a:pos x="322647" y="214612"/>
              </a:cxn>
              <a:cxn ang="0">
                <a:pos x="321861" y="216425"/>
              </a:cxn>
              <a:cxn ang="0">
                <a:pos x="320817" y="217746"/>
              </a:cxn>
              <a:cxn ang="0">
                <a:pos x="317803" y="220848"/>
              </a:cxn>
              <a:cxn ang="0">
                <a:pos x="248966" y="289291"/>
              </a:cxn>
              <a:cxn ang="0">
                <a:pos x="220270" y="289291"/>
              </a:cxn>
              <a:cxn ang="0">
                <a:pos x="220270" y="260759"/>
              </a:cxn>
              <a:cxn ang="0">
                <a:pos x="256285" y="224952"/>
              </a:cxn>
              <a:cxn ang="0">
                <a:pos x="106682" y="224952"/>
              </a:cxn>
              <a:cxn ang="0">
                <a:pos x="86390" y="204777"/>
              </a:cxn>
              <a:cxn ang="0">
                <a:pos x="106682" y="184602"/>
              </a:cxn>
              <a:cxn ang="0">
                <a:pos x="257675" y="184602"/>
              </a:cxn>
              <a:cxn ang="0">
                <a:pos x="220833" y="147972"/>
              </a:cxn>
              <a:cxn ang="0">
                <a:pos x="220833" y="119440"/>
              </a:cxn>
              <a:cxn ang="0">
                <a:pos x="235180" y="113531"/>
              </a:cxn>
              <a:cxn ang="0">
                <a:pos x="205545" y="37427"/>
              </a:cxn>
              <a:cxn ang="0">
                <a:pos x="37644" y="204365"/>
              </a:cxn>
              <a:cxn ang="0">
                <a:pos x="205545" y="371303"/>
              </a:cxn>
              <a:cxn ang="0">
                <a:pos x="373447" y="204365"/>
              </a:cxn>
              <a:cxn ang="0">
                <a:pos x="205545" y="37427"/>
              </a:cxn>
              <a:cxn ang="0">
                <a:pos x="205545" y="0"/>
              </a:cxn>
              <a:cxn ang="0">
                <a:pos x="411091" y="204365"/>
              </a:cxn>
              <a:cxn ang="0">
                <a:pos x="205545" y="408731"/>
              </a:cxn>
              <a:cxn ang="0">
                <a:pos x="0" y="204365"/>
              </a:cxn>
              <a:cxn ang="0">
                <a:pos x="205545" y="0"/>
              </a:cxn>
            </a:cxnLst>
            <a:rect l="txL" t="txT" r="txR" b="tx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C51C29">
              <a:alpha val="100000"/>
            </a:srgbClr>
          </a:solidFill>
          <a:ln w="12700">
            <a:noFill/>
          </a:ln>
        </p:spPr>
        <p:txBody>
          <a:bodyPr/>
          <a:p>
            <a:endParaRPr lang="zh-CN" altLang="en-US"/>
          </a:p>
        </p:txBody>
      </p:sp>
      <p:sp>
        <p:nvSpPr>
          <p:cNvPr id="30738" name="KSO_Shape"/>
          <p:cNvSpPr/>
          <p:nvPr/>
        </p:nvSpPr>
        <p:spPr>
          <a:xfrm>
            <a:off x="720725" y="3148013"/>
            <a:ext cx="552450" cy="550862"/>
          </a:xfrm>
          <a:custGeom>
            <a:avLst/>
            <a:gdLst>
              <a:gd name="txL" fmla="*/ 0 w 742418"/>
              <a:gd name="txT" fmla="*/ 0 h 742418"/>
              <a:gd name="txR" fmla="*/ 742418 w 742418"/>
              <a:gd name="txB" fmla="*/ 742418 h 742418"/>
            </a:gdLst>
            <a:ahLst/>
            <a:cxnLst>
              <a:cxn ang="0">
                <a:pos x="235180" y="113531"/>
              </a:cxn>
              <a:cxn ang="0">
                <a:pos x="249528" y="119440"/>
              </a:cxn>
              <a:cxn ang="0">
                <a:pos x="318365" y="187882"/>
              </a:cxn>
              <a:cxn ang="0">
                <a:pos x="321028" y="191078"/>
              </a:cxn>
              <a:cxn ang="0">
                <a:pos x="321352" y="191660"/>
              </a:cxn>
              <a:cxn ang="0">
                <a:pos x="322647" y="194057"/>
              </a:cxn>
              <a:cxn ang="0">
                <a:pos x="324700" y="204334"/>
              </a:cxn>
              <a:cxn ang="0">
                <a:pos x="322647" y="214612"/>
              </a:cxn>
              <a:cxn ang="0">
                <a:pos x="321861" y="216425"/>
              </a:cxn>
              <a:cxn ang="0">
                <a:pos x="320817" y="217746"/>
              </a:cxn>
              <a:cxn ang="0">
                <a:pos x="317803" y="220848"/>
              </a:cxn>
              <a:cxn ang="0">
                <a:pos x="248966" y="289291"/>
              </a:cxn>
              <a:cxn ang="0">
                <a:pos x="220270" y="289291"/>
              </a:cxn>
              <a:cxn ang="0">
                <a:pos x="220270" y="260759"/>
              </a:cxn>
              <a:cxn ang="0">
                <a:pos x="256285" y="224952"/>
              </a:cxn>
              <a:cxn ang="0">
                <a:pos x="106682" y="224952"/>
              </a:cxn>
              <a:cxn ang="0">
                <a:pos x="86390" y="204777"/>
              </a:cxn>
              <a:cxn ang="0">
                <a:pos x="106682" y="184602"/>
              </a:cxn>
              <a:cxn ang="0">
                <a:pos x="257675" y="184602"/>
              </a:cxn>
              <a:cxn ang="0">
                <a:pos x="220833" y="147972"/>
              </a:cxn>
              <a:cxn ang="0">
                <a:pos x="220833" y="119440"/>
              </a:cxn>
              <a:cxn ang="0">
                <a:pos x="235180" y="113531"/>
              </a:cxn>
              <a:cxn ang="0">
                <a:pos x="205545" y="37427"/>
              </a:cxn>
              <a:cxn ang="0">
                <a:pos x="37644" y="204365"/>
              </a:cxn>
              <a:cxn ang="0">
                <a:pos x="205545" y="371303"/>
              </a:cxn>
              <a:cxn ang="0">
                <a:pos x="373447" y="204365"/>
              </a:cxn>
              <a:cxn ang="0">
                <a:pos x="205545" y="37427"/>
              </a:cxn>
              <a:cxn ang="0">
                <a:pos x="205545" y="0"/>
              </a:cxn>
              <a:cxn ang="0">
                <a:pos x="411091" y="204365"/>
              </a:cxn>
              <a:cxn ang="0">
                <a:pos x="205545" y="408731"/>
              </a:cxn>
              <a:cxn ang="0">
                <a:pos x="0" y="204365"/>
              </a:cxn>
              <a:cxn ang="0">
                <a:pos x="205545" y="0"/>
              </a:cxn>
            </a:cxnLst>
            <a:rect l="txL" t="txT" r="txR" b="tx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C51C29">
              <a:alpha val="100000"/>
            </a:srgbClr>
          </a:solidFill>
          <a:ln w="12700">
            <a:noFill/>
          </a:ln>
        </p:spPr>
        <p:txBody>
          <a:bodyPr/>
          <a:p>
            <a:endParaRPr lang="zh-CN" altLang="en-US"/>
          </a:p>
        </p:txBody>
      </p:sp>
      <p:sp>
        <p:nvSpPr>
          <p:cNvPr id="30739" name="KSO_Shape"/>
          <p:cNvSpPr/>
          <p:nvPr/>
        </p:nvSpPr>
        <p:spPr>
          <a:xfrm>
            <a:off x="720725" y="4956175"/>
            <a:ext cx="552450" cy="552450"/>
          </a:xfrm>
          <a:custGeom>
            <a:avLst/>
            <a:gdLst>
              <a:gd name="txL" fmla="*/ 0 w 742418"/>
              <a:gd name="txT" fmla="*/ 0 h 742418"/>
              <a:gd name="txR" fmla="*/ 742418 w 742418"/>
              <a:gd name="txB" fmla="*/ 742418 h 742418"/>
            </a:gdLst>
            <a:ahLst/>
            <a:cxnLst>
              <a:cxn ang="0">
                <a:pos x="235180" y="114186"/>
              </a:cxn>
              <a:cxn ang="0">
                <a:pos x="249528" y="120130"/>
              </a:cxn>
              <a:cxn ang="0">
                <a:pos x="318365" y="188967"/>
              </a:cxn>
              <a:cxn ang="0">
                <a:pos x="321028" y="192182"/>
              </a:cxn>
              <a:cxn ang="0">
                <a:pos x="321352" y="192766"/>
              </a:cxn>
              <a:cxn ang="0">
                <a:pos x="322647" y="195177"/>
              </a:cxn>
              <a:cxn ang="0">
                <a:pos x="324700" y="205514"/>
              </a:cxn>
              <a:cxn ang="0">
                <a:pos x="322647" y="215851"/>
              </a:cxn>
              <a:cxn ang="0">
                <a:pos x="321861" y="217675"/>
              </a:cxn>
              <a:cxn ang="0">
                <a:pos x="320817" y="219003"/>
              </a:cxn>
              <a:cxn ang="0">
                <a:pos x="317803" y="222124"/>
              </a:cxn>
              <a:cxn ang="0">
                <a:pos x="248966" y="290961"/>
              </a:cxn>
              <a:cxn ang="0">
                <a:pos x="220270" y="290961"/>
              </a:cxn>
              <a:cxn ang="0">
                <a:pos x="220270" y="262265"/>
              </a:cxn>
              <a:cxn ang="0">
                <a:pos x="256285" y="226250"/>
              </a:cxn>
              <a:cxn ang="0">
                <a:pos x="106682" y="226250"/>
              </a:cxn>
              <a:cxn ang="0">
                <a:pos x="86390" y="205960"/>
              </a:cxn>
              <a:cxn ang="0">
                <a:pos x="106682" y="185668"/>
              </a:cxn>
              <a:cxn ang="0">
                <a:pos x="257675" y="185668"/>
              </a:cxn>
              <a:cxn ang="0">
                <a:pos x="220833" y="148826"/>
              </a:cxn>
              <a:cxn ang="0">
                <a:pos x="220833" y="120130"/>
              </a:cxn>
              <a:cxn ang="0">
                <a:pos x="235180" y="114186"/>
              </a:cxn>
              <a:cxn ang="0">
                <a:pos x="205545" y="37644"/>
              </a:cxn>
              <a:cxn ang="0">
                <a:pos x="37644" y="205545"/>
              </a:cxn>
              <a:cxn ang="0">
                <a:pos x="205545" y="373447"/>
              </a:cxn>
              <a:cxn ang="0">
                <a:pos x="373447" y="205545"/>
              </a:cxn>
              <a:cxn ang="0">
                <a:pos x="205545" y="37644"/>
              </a:cxn>
              <a:cxn ang="0">
                <a:pos x="205545" y="0"/>
              </a:cxn>
              <a:cxn ang="0">
                <a:pos x="411091" y="205545"/>
              </a:cxn>
              <a:cxn ang="0">
                <a:pos x="205545" y="411091"/>
              </a:cxn>
              <a:cxn ang="0">
                <a:pos x="0" y="205545"/>
              </a:cxn>
              <a:cxn ang="0">
                <a:pos x="205545" y="0"/>
              </a:cxn>
            </a:cxnLst>
            <a:rect l="txL" t="txT" r="txR" b="tx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2B3360">
              <a:alpha val="100000"/>
            </a:srgbClr>
          </a:solidFill>
          <a:ln w="12700">
            <a:noFill/>
          </a:ln>
        </p:spPr>
        <p:txBody>
          <a:bodyPr/>
          <a:p>
            <a:endParaRPr lang="zh-CN" altLang="en-US"/>
          </a:p>
        </p:txBody>
      </p:sp>
      <p:sp>
        <p:nvSpPr>
          <p:cNvPr id="30740" name="KSO_Shape"/>
          <p:cNvSpPr/>
          <p:nvPr/>
        </p:nvSpPr>
        <p:spPr>
          <a:xfrm>
            <a:off x="7999413" y="1231900"/>
            <a:ext cx="796925" cy="850900"/>
          </a:xfrm>
          <a:custGeom>
            <a:avLst/>
            <a:gdLst>
              <a:gd name="txL" fmla="*/ 0 w 1019175"/>
              <a:gd name="txT" fmla="*/ 0 h 1524001"/>
              <a:gd name="txR" fmla="*/ 1019175 w 1019175"/>
              <a:gd name="txB" fmla="*/ 1524001 h 1524001"/>
            </a:gdLst>
            <a:ahLst/>
            <a:cxnLst>
              <a:cxn ang="0">
                <a:pos x="684726" y="745093"/>
              </a:cxn>
              <a:cxn ang="0">
                <a:pos x="704237" y="777864"/>
              </a:cxn>
              <a:cxn ang="0">
                <a:pos x="695727" y="834294"/>
              </a:cxn>
              <a:cxn ang="0">
                <a:pos x="664591" y="850165"/>
              </a:cxn>
              <a:cxn ang="0">
                <a:pos x="478396" y="845316"/>
              </a:cxn>
              <a:cxn ang="0">
                <a:pos x="457431" y="816513"/>
              </a:cxn>
              <a:cxn ang="0">
                <a:pos x="463451" y="756849"/>
              </a:cxn>
              <a:cxn ang="0">
                <a:pos x="492718" y="739509"/>
              </a:cxn>
              <a:cxn ang="0">
                <a:pos x="744169" y="602730"/>
              </a:cxn>
              <a:cxn ang="0">
                <a:pos x="767133" y="624206"/>
              </a:cxn>
              <a:cxn ang="0">
                <a:pos x="766099" y="689819"/>
              </a:cxn>
              <a:cxn ang="0">
                <a:pos x="741273" y="709962"/>
              </a:cxn>
              <a:cxn ang="0">
                <a:pos x="444184" y="709962"/>
              </a:cxn>
              <a:cxn ang="0">
                <a:pos x="419150" y="689819"/>
              </a:cxn>
              <a:cxn ang="0">
                <a:pos x="418117" y="624206"/>
              </a:cxn>
              <a:cxn ang="0">
                <a:pos x="441494" y="602730"/>
              </a:cxn>
              <a:cxn ang="0">
                <a:pos x="759982" y="464740"/>
              </a:cxn>
              <a:cxn ang="0">
                <a:pos x="789082" y="481956"/>
              </a:cxn>
              <a:cxn ang="0">
                <a:pos x="795068" y="541845"/>
              </a:cxn>
              <a:cxn ang="0">
                <a:pos x="774222" y="570686"/>
              </a:cxn>
              <a:cxn ang="0">
                <a:pos x="411605" y="575542"/>
              </a:cxn>
              <a:cxn ang="0">
                <a:pos x="380647" y="559650"/>
              </a:cxn>
              <a:cxn ang="0">
                <a:pos x="372185" y="502999"/>
              </a:cxn>
              <a:cxn ang="0">
                <a:pos x="391585" y="470332"/>
              </a:cxn>
              <a:cxn ang="0">
                <a:pos x="711895" y="328837"/>
              </a:cxn>
              <a:cxn ang="0">
                <a:pos x="747066" y="341871"/>
              </a:cxn>
              <a:cxn ang="0">
                <a:pos x="759686" y="391341"/>
              </a:cxn>
              <a:cxn ang="0">
                <a:pos x="743549" y="432515"/>
              </a:cxn>
              <a:cxn ang="0">
                <a:pos x="466528" y="442291"/>
              </a:cxn>
              <a:cxn ang="0">
                <a:pos x="428875" y="431034"/>
              </a:cxn>
              <a:cxn ang="0">
                <a:pos x="414600" y="385712"/>
              </a:cxn>
              <a:cxn ang="0">
                <a:pos x="428875" y="340242"/>
              </a:cxn>
              <a:cxn ang="0">
                <a:pos x="448058" y="0"/>
              </a:cxn>
              <a:cxn ang="0">
                <a:pos x="546362" y="15806"/>
              </a:cxn>
              <a:cxn ang="0">
                <a:pos x="595204" y="47715"/>
              </a:cxn>
              <a:cxn ang="0">
                <a:pos x="617968" y="105919"/>
              </a:cxn>
              <a:cxn ang="0">
                <a:pos x="590030" y="210066"/>
              </a:cxn>
              <a:cxn ang="0">
                <a:pos x="515319" y="300178"/>
              </a:cxn>
              <a:cxn ang="0">
                <a:pos x="412876" y="319531"/>
              </a:cxn>
              <a:cxn ang="0">
                <a:pos x="384316" y="357053"/>
              </a:cxn>
              <a:cxn ang="0">
                <a:pos x="392594" y="432984"/>
              </a:cxn>
              <a:cxn ang="0">
                <a:pos x="368380" y="454108"/>
              </a:cxn>
              <a:cxn ang="0">
                <a:pos x="340648" y="491188"/>
              </a:cxn>
              <a:cxn ang="0">
                <a:pos x="348720" y="566823"/>
              </a:cxn>
              <a:cxn ang="0">
                <a:pos x="383488" y="591937"/>
              </a:cxn>
              <a:cxn ang="0">
                <a:pos x="385558" y="621334"/>
              </a:cxn>
              <a:cxn ang="0">
                <a:pos x="390318" y="700515"/>
              </a:cxn>
              <a:cxn ang="0">
                <a:pos x="423844" y="726958"/>
              </a:cxn>
              <a:cxn ang="0">
                <a:pos x="429846" y="754730"/>
              </a:cxn>
              <a:cxn ang="0">
                <a:pos x="431088" y="837013"/>
              </a:cxn>
              <a:cxn ang="0">
                <a:pos x="206748" y="846320"/>
              </a:cxn>
              <a:cxn ang="0">
                <a:pos x="131417" y="827559"/>
              </a:cxn>
              <a:cxn ang="0">
                <a:pos x="39528" y="766696"/>
              </a:cxn>
              <a:cxn ang="0">
                <a:pos x="8071" y="714696"/>
              </a:cxn>
              <a:cxn ang="0">
                <a:pos x="828" y="466961"/>
              </a:cxn>
              <a:cxn ang="0">
                <a:pos x="28146" y="397973"/>
              </a:cxn>
              <a:cxn ang="0">
                <a:pos x="92509" y="347303"/>
              </a:cxn>
              <a:cxn ang="0">
                <a:pos x="273181" y="235179"/>
              </a:cxn>
              <a:cxn ang="0">
                <a:pos x="407081" y="117442"/>
              </a:cxn>
              <a:cxn ang="0">
                <a:pos x="448058" y="0"/>
              </a:cxn>
            </a:cxnLst>
            <a:rect l="txL" t="txT" r="txR" b="txB"/>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chemeClr val="bg1">
              <a:alpha val="100000"/>
            </a:schemeClr>
          </a:solidFill>
          <a:ln w="9525">
            <a:noFill/>
          </a:ln>
        </p:spPr>
        <p:txBody>
          <a:bodyPr/>
          <a:p>
            <a:endParaRPr lang="zh-CN" altLang="en-US"/>
          </a:p>
        </p:txBody>
      </p:sp>
      <p:sp>
        <p:nvSpPr>
          <p:cNvPr id="30741" name="KSO_Shape"/>
          <p:cNvSpPr/>
          <p:nvPr/>
        </p:nvSpPr>
        <p:spPr>
          <a:xfrm>
            <a:off x="6191250" y="3101975"/>
            <a:ext cx="820738" cy="700088"/>
          </a:xfrm>
          <a:custGeom>
            <a:avLst/>
            <a:gdLst>
              <a:gd name="txL" fmla="*/ 0 w 4999037"/>
              <a:gd name="txT" fmla="*/ 0 h 4260141"/>
              <a:gd name="txR" fmla="*/ 4999037 w 4999037"/>
              <a:gd name="txB" fmla="*/ 4260141 h 4260141"/>
            </a:gdLst>
            <a:ahLst/>
            <a:cxnLst>
              <a:cxn ang="0">
                <a:pos x="509372" y="590055"/>
              </a:cxn>
              <a:cxn ang="0">
                <a:pos x="512212" y="606631"/>
              </a:cxn>
              <a:cxn ang="0">
                <a:pos x="515683" y="619418"/>
              </a:cxn>
              <a:cxn ang="0">
                <a:pos x="519943" y="632047"/>
              </a:cxn>
              <a:cxn ang="0">
                <a:pos x="525465" y="644045"/>
              </a:cxn>
              <a:cxn ang="0">
                <a:pos x="532091" y="654780"/>
              </a:cxn>
              <a:cxn ang="0">
                <a:pos x="539980" y="664252"/>
              </a:cxn>
              <a:cxn ang="0">
                <a:pos x="546922" y="670409"/>
              </a:cxn>
              <a:cxn ang="0">
                <a:pos x="553706" y="674829"/>
              </a:cxn>
              <a:cxn ang="0">
                <a:pos x="561122" y="678303"/>
              </a:cxn>
              <a:cxn ang="0">
                <a:pos x="569326" y="680828"/>
              </a:cxn>
              <a:cxn ang="0">
                <a:pos x="578477" y="682249"/>
              </a:cxn>
              <a:cxn ang="0">
                <a:pos x="585261" y="700088"/>
              </a:cxn>
              <a:cxn ang="0">
                <a:pos x="238948" y="682407"/>
              </a:cxn>
              <a:cxn ang="0">
                <a:pos x="248414" y="681302"/>
              </a:cxn>
              <a:cxn ang="0">
                <a:pos x="256934" y="679250"/>
              </a:cxn>
              <a:cxn ang="0">
                <a:pos x="264665" y="676092"/>
              </a:cxn>
              <a:cxn ang="0">
                <a:pos x="271449" y="671988"/>
              </a:cxn>
              <a:cxn ang="0">
                <a:pos x="277760" y="666936"/>
              </a:cxn>
              <a:cxn ang="0">
                <a:pos x="283440" y="661411"/>
              </a:cxn>
              <a:cxn ang="0">
                <a:pos x="291644" y="650202"/>
              </a:cxn>
              <a:cxn ang="0">
                <a:pos x="299533" y="634889"/>
              </a:cxn>
              <a:cxn ang="0">
                <a:pos x="305371" y="618155"/>
              </a:cxn>
              <a:cxn ang="0">
                <a:pos x="309473" y="601106"/>
              </a:cxn>
              <a:cxn ang="0">
                <a:pos x="311997" y="584687"/>
              </a:cxn>
              <a:cxn ang="0">
                <a:pos x="764255" y="499017"/>
              </a:cxn>
              <a:cxn ang="0">
                <a:pos x="23351" y="0"/>
              </a:cxn>
              <a:cxn ang="0">
                <a:pos x="802121" y="474"/>
              </a:cxn>
              <a:cxn ang="0">
                <a:pos x="808590" y="2842"/>
              </a:cxn>
              <a:cxn ang="0">
                <a:pos x="813954" y="6946"/>
              </a:cxn>
              <a:cxn ang="0">
                <a:pos x="818056" y="12156"/>
              </a:cxn>
              <a:cxn ang="0">
                <a:pos x="820265" y="18628"/>
              </a:cxn>
              <a:cxn ang="0">
                <a:pos x="820738" y="532169"/>
              </a:cxn>
              <a:cxn ang="0">
                <a:pos x="819791" y="539273"/>
              </a:cxn>
              <a:cxn ang="0">
                <a:pos x="816952" y="545430"/>
              </a:cxn>
              <a:cxn ang="0">
                <a:pos x="812218" y="550481"/>
              </a:cxn>
              <a:cxn ang="0">
                <a:pos x="806696" y="553796"/>
              </a:cxn>
              <a:cxn ang="0">
                <a:pos x="799912" y="555533"/>
              </a:cxn>
              <a:cxn ang="0">
                <a:pos x="20984" y="555533"/>
              </a:cxn>
              <a:cxn ang="0">
                <a:pos x="14200" y="553796"/>
              </a:cxn>
              <a:cxn ang="0">
                <a:pos x="8520" y="550481"/>
              </a:cxn>
              <a:cxn ang="0">
                <a:pos x="3944" y="545430"/>
              </a:cxn>
              <a:cxn ang="0">
                <a:pos x="1104" y="539273"/>
              </a:cxn>
              <a:cxn ang="0">
                <a:pos x="0" y="532169"/>
              </a:cxn>
              <a:cxn ang="0">
                <a:pos x="473" y="18628"/>
              </a:cxn>
              <a:cxn ang="0">
                <a:pos x="2840" y="12156"/>
              </a:cxn>
              <a:cxn ang="0">
                <a:pos x="6942" y="6946"/>
              </a:cxn>
              <a:cxn ang="0">
                <a:pos x="12149" y="2842"/>
              </a:cxn>
              <a:cxn ang="0">
                <a:pos x="18617" y="474"/>
              </a:cxn>
            </a:cxnLst>
            <a:rect l="txL" t="txT" r="txR" b="tx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alpha val="100000"/>
            </a:schemeClr>
          </a:solidFill>
          <a:ln w="9525">
            <a:noFill/>
          </a:ln>
        </p:spPr>
        <p:txBody>
          <a:bodyPr/>
          <a:p>
            <a:endParaRPr lang="zh-CN" altLang="en-US"/>
          </a:p>
        </p:txBody>
      </p:sp>
      <p:sp>
        <p:nvSpPr>
          <p:cNvPr id="30742" name="KSO_Shape"/>
          <p:cNvSpPr/>
          <p:nvPr/>
        </p:nvSpPr>
        <p:spPr>
          <a:xfrm>
            <a:off x="9896475" y="3057525"/>
            <a:ext cx="852488" cy="787400"/>
          </a:xfrm>
          <a:custGeom>
            <a:avLst/>
            <a:gdLst>
              <a:gd name="txL" fmla="*/ 0 w 4477"/>
              <a:gd name="txT" fmla="*/ 0 h 4133"/>
              <a:gd name="txR" fmla="*/ 4477 w 4477"/>
              <a:gd name="txB" fmla="*/ 4133 h 4133"/>
            </a:gdLst>
            <a:ahLst/>
            <a:cxnLst>
              <a:cxn ang="0">
                <a:pos x="2147483647" y="602152386"/>
              </a:cxn>
              <a:cxn ang="0">
                <a:pos x="2147483647" y="277919241"/>
              </a:cxn>
              <a:cxn ang="0">
                <a:pos x="2147483647" y="77201779"/>
              </a:cxn>
              <a:cxn ang="0">
                <a:pos x="2147483647" y="0"/>
              </a:cxn>
              <a:cxn ang="0">
                <a:pos x="2147483647" y="46313904"/>
              </a:cxn>
              <a:cxn ang="0">
                <a:pos x="2147483647" y="200717462"/>
              </a:cxn>
              <a:cxn ang="0">
                <a:pos x="2147483647" y="463210864"/>
              </a:cxn>
              <a:cxn ang="0">
                <a:pos x="2147483647" y="833757723"/>
              </a:cxn>
              <a:cxn ang="0">
                <a:pos x="2147483647" y="1312394616"/>
              </a:cxn>
              <a:cxn ang="0">
                <a:pos x="2147483647" y="186823309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744717415"/>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bg1">
              <a:alpha val="100000"/>
            </a:schemeClr>
          </a:solidFill>
          <a:ln w="9525">
            <a:noFill/>
          </a:ln>
        </p:spPr>
        <p:txBody>
          <a:bodyPr/>
          <a:p>
            <a:endParaRPr lang="zh-CN" altLang="en-US"/>
          </a:p>
        </p:txBody>
      </p:sp>
      <p:sp>
        <p:nvSpPr>
          <p:cNvPr id="30743" name="TextBox 15"/>
          <p:cNvSpPr/>
          <p:nvPr/>
        </p:nvSpPr>
        <p:spPr>
          <a:xfrm>
            <a:off x="1330325" y="1173163"/>
            <a:ext cx="5521325" cy="1062037"/>
          </a:xfrm>
          <a:prstGeom prst="rect">
            <a:avLst/>
          </a:prstGeom>
          <a:noFill/>
          <a:ln w="9525">
            <a:noFill/>
          </a:ln>
        </p:spPr>
        <p:txBody>
          <a:bodyPr>
            <a:spAutoFit/>
          </a:bodyPr>
          <a:p>
            <a:pPr>
              <a:lnSpc>
                <a:spcPct val="150000"/>
              </a:lnSpc>
              <a:buClrTx/>
            </a:pPr>
            <a:r>
              <a:rPr lang="zh-CN" altLang="en-US" sz="1400" dirty="0">
                <a:solidFill>
                  <a:srgbClr val="000000"/>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endParaRPr lang="zh-CN" altLang="en-US" sz="14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30744" name="TextBox 15"/>
          <p:cNvSpPr/>
          <p:nvPr/>
        </p:nvSpPr>
        <p:spPr>
          <a:xfrm>
            <a:off x="1330325" y="2982913"/>
            <a:ext cx="3930650" cy="1062037"/>
          </a:xfrm>
          <a:prstGeom prst="rect">
            <a:avLst/>
          </a:prstGeom>
          <a:noFill/>
          <a:ln w="9525">
            <a:noFill/>
          </a:ln>
        </p:spPr>
        <p:txBody>
          <a:bodyPr>
            <a:spAutoFit/>
          </a:bodyPr>
          <a:p>
            <a:pPr>
              <a:lnSpc>
                <a:spcPct val="150000"/>
              </a:lnSpc>
              <a:buClrTx/>
            </a:pPr>
            <a:r>
              <a:rPr lang="zh-CN" altLang="en-US" sz="1400" dirty="0">
                <a:solidFill>
                  <a:srgbClr val="000000"/>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a:t>
            </a:r>
            <a:endParaRPr lang="zh-CN" altLang="en-US" sz="14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30745" name="TextBox 15"/>
          <p:cNvSpPr/>
          <p:nvPr/>
        </p:nvSpPr>
        <p:spPr>
          <a:xfrm>
            <a:off x="1330325" y="4792663"/>
            <a:ext cx="2916238" cy="700087"/>
          </a:xfrm>
          <a:prstGeom prst="rect">
            <a:avLst/>
          </a:prstGeom>
          <a:noFill/>
          <a:ln w="9525">
            <a:noFill/>
          </a:ln>
        </p:spPr>
        <p:txBody>
          <a:bodyPr>
            <a:spAutoFit/>
          </a:bodyPr>
          <a:p>
            <a:pPr>
              <a:lnSpc>
                <a:spcPct val="150000"/>
              </a:lnSpc>
              <a:buClrTx/>
            </a:pPr>
            <a:r>
              <a:rPr lang="zh-CN" altLang="en-US" sz="1400" dirty="0">
                <a:solidFill>
                  <a:srgbClr val="000000"/>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a:t>
            </a:r>
            <a:endParaRPr lang="zh-CN" altLang="en-US" sz="1400" dirty="0">
              <a:solidFill>
                <a:srgbClr val="00000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矩形 1"/>
          <p:cNvSpPr/>
          <p:nvPr/>
        </p:nvSpPr>
        <p:spPr>
          <a:xfrm>
            <a:off x="0" y="0"/>
            <a:ext cx="12192000" cy="6858000"/>
          </a:xfrm>
          <a:prstGeom prst="rect">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31746"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31747" name="KSO_Shape"/>
          <p:cNvSpPr/>
          <p:nvPr/>
        </p:nvSpPr>
        <p:spPr>
          <a:xfrm>
            <a:off x="381000" y="1600200"/>
            <a:ext cx="4532313" cy="3392488"/>
          </a:xfrm>
          <a:custGeom>
            <a:avLst/>
            <a:gdLst>
              <a:gd name="txL" fmla="*/ 0 w 5185"/>
              <a:gd name="txT" fmla="*/ 0 h 3880"/>
              <a:gd name="txR" fmla="*/ 5185 w 5185"/>
              <a:gd name="txB" fmla="*/ 3880 h 388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404372869"/>
              </a:cxn>
              <a:cxn ang="0">
                <a:pos x="2147483647" y="280568375"/>
              </a:cxn>
              <a:cxn ang="0">
                <a:pos x="2147483647" y="0"/>
              </a:cxn>
              <a:cxn ang="0">
                <a:pos x="2147483647" y="280568375"/>
              </a:cxn>
              <a:cxn ang="0">
                <a:pos x="2147483647" y="1404372869"/>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561602968"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A5A5A5">
              <a:alpha val="100000"/>
            </a:srgbClr>
          </a:solidFill>
          <a:ln w="9525">
            <a:noFill/>
          </a:ln>
        </p:spPr>
        <p:txBody>
          <a:bodyPr/>
          <a:p>
            <a:endParaRPr lang="zh-CN" altLang="en-US"/>
          </a:p>
        </p:txBody>
      </p:sp>
      <p:sp>
        <p:nvSpPr>
          <p:cNvPr id="31748" name="TextBox 15"/>
          <p:cNvSpPr/>
          <p:nvPr/>
        </p:nvSpPr>
        <p:spPr>
          <a:xfrm>
            <a:off x="1560513" y="2547938"/>
            <a:ext cx="2243137" cy="1062037"/>
          </a:xfrm>
          <a:prstGeom prst="rect">
            <a:avLst/>
          </a:prstGeom>
          <a:noFill/>
          <a:ln w="9525">
            <a:noFill/>
          </a:ln>
        </p:spPr>
        <p:txBody>
          <a:bodyPr>
            <a:spAutoFit/>
          </a:bodyPr>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31749" name="TextBox 4"/>
          <p:cNvSpPr/>
          <p:nvPr/>
        </p:nvSpPr>
        <p:spPr>
          <a:xfrm>
            <a:off x="1849438" y="2039938"/>
            <a:ext cx="1716087" cy="498475"/>
          </a:xfrm>
          <a:prstGeom prst="rect">
            <a:avLst/>
          </a:prstGeom>
          <a:noFill/>
          <a:ln w="9525">
            <a:noFill/>
          </a:ln>
        </p:spPr>
        <p:txBody>
          <a:bodyPr>
            <a:spAutoFit/>
          </a:bodyPr>
          <a:p>
            <a:pPr algn="ctr">
              <a:lnSpc>
                <a:spcPct val="150000"/>
              </a:lnSpc>
              <a:buClrTx/>
            </a:pPr>
            <a:r>
              <a:rPr lang="zh-CN" altLang="en-US" sz="2000" b="1" dirty="0">
                <a:solidFill>
                  <a:srgbClr val="C51C29"/>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sz="2000" b="1" dirty="0">
              <a:solidFill>
                <a:srgbClr val="C51C29"/>
              </a:solidFill>
              <a:latin typeface="Franklin Gothic Book" panose="020B0503020102020204" charset="0"/>
              <a:ea typeface="微软雅黑" panose="020B0503020204020204" charset="-122"/>
              <a:sym typeface="Franklin Gothic Book" panose="020B0503020102020204" charset="0"/>
            </a:endParaRPr>
          </a:p>
        </p:txBody>
      </p:sp>
      <p:sp>
        <p:nvSpPr>
          <p:cNvPr id="31750" name="椭圆 2"/>
          <p:cNvSpPr/>
          <p:nvPr/>
        </p:nvSpPr>
        <p:spPr>
          <a:xfrm>
            <a:off x="6135688" y="1538288"/>
            <a:ext cx="738187" cy="738187"/>
          </a:xfrm>
          <a:prstGeom prst="ellipse">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31751" name="椭圆 25"/>
          <p:cNvSpPr/>
          <p:nvPr/>
        </p:nvSpPr>
        <p:spPr>
          <a:xfrm>
            <a:off x="6135688" y="4394200"/>
            <a:ext cx="738187" cy="738188"/>
          </a:xfrm>
          <a:prstGeom prst="ellipse">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31752" name="椭圆 26"/>
          <p:cNvSpPr/>
          <p:nvPr/>
        </p:nvSpPr>
        <p:spPr>
          <a:xfrm>
            <a:off x="6135688" y="2965450"/>
            <a:ext cx="738187" cy="738188"/>
          </a:xfrm>
          <a:prstGeom prst="ellipse">
            <a:avLst/>
          </a:prstGeom>
          <a:solidFill>
            <a:srgbClr val="2B3360"/>
          </a:solidFill>
          <a:ln w="12700">
            <a:noFill/>
          </a:ln>
        </p:spPr>
        <p:txBody>
          <a:bodyPr anchor="ctr"/>
          <a:p>
            <a:pPr algn="ctr">
              <a:buClrTx/>
            </a:pPr>
            <a:endParaRPr lang="zh-CN" altLang="en-US" dirty="0">
              <a:solidFill>
                <a:srgbClr val="BDA16D"/>
              </a:solidFill>
              <a:latin typeface="宋体" panose="02010600030101010101" pitchFamily="2" charset="-122"/>
              <a:sym typeface="宋体" panose="02010600030101010101" pitchFamily="2" charset="-122"/>
            </a:endParaRPr>
          </a:p>
        </p:txBody>
      </p:sp>
      <p:sp>
        <p:nvSpPr>
          <p:cNvPr id="31753" name="矩形 27"/>
          <p:cNvSpPr/>
          <p:nvPr/>
        </p:nvSpPr>
        <p:spPr>
          <a:xfrm>
            <a:off x="7319963" y="1885950"/>
            <a:ext cx="4535487" cy="523875"/>
          </a:xfrm>
          <a:prstGeom prst="rect">
            <a:avLst/>
          </a:prstGeom>
          <a:noFill/>
          <a:ln w="9525">
            <a:noFill/>
          </a:ln>
        </p:spPr>
        <p:txBody>
          <a:bodyPr>
            <a:spAutoFit/>
          </a:bodyPr>
          <a:p>
            <a:pPr>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这里输入简单字概述这里输入简单简单的文字概述这里</a:t>
            </a:r>
            <a:endParaRPr lang="en-US" altLang="zh-CN" sz="1400" dirty="0">
              <a:solidFill>
                <a:srgbClr val="C51C29"/>
              </a:solidFill>
              <a:latin typeface="微软雅黑" panose="020B0503020204020204" charset="-122"/>
              <a:ea typeface="微软雅黑" panose="020B0503020204020204" charset="-122"/>
              <a:sym typeface="微软雅黑" panose="020B0503020204020204" charset="-122"/>
            </a:endParaRPr>
          </a:p>
          <a:p>
            <a:pPr>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输入简单的文字概述简单的文字</a:t>
            </a:r>
            <a:endParaRPr lang="zh-CN" altLang="en-US" sz="1400" dirty="0">
              <a:solidFill>
                <a:srgbClr val="C51C29"/>
              </a:solidFill>
              <a:latin typeface="Calibri" panose="020F0502020204030204" charset="0"/>
              <a:sym typeface="宋体" panose="02010600030101010101" pitchFamily="2" charset="-122"/>
            </a:endParaRPr>
          </a:p>
        </p:txBody>
      </p:sp>
      <p:sp>
        <p:nvSpPr>
          <p:cNvPr id="31754" name="TextBox 4"/>
          <p:cNvSpPr/>
          <p:nvPr/>
        </p:nvSpPr>
        <p:spPr>
          <a:xfrm>
            <a:off x="7256463" y="1376363"/>
            <a:ext cx="1716087" cy="458787"/>
          </a:xfrm>
          <a:prstGeom prst="rect">
            <a:avLst/>
          </a:prstGeom>
          <a:noFill/>
          <a:ln w="9525">
            <a:noFill/>
          </a:ln>
        </p:spPr>
        <p:txBody>
          <a:bodyPr>
            <a:spAutoFit/>
          </a:bodyPr>
          <a:p>
            <a:pPr algn="ctr">
              <a:lnSpc>
                <a:spcPct val="150000"/>
              </a:lnSpc>
              <a:buClrTx/>
            </a:pPr>
            <a:r>
              <a:rPr lang="zh-CN" altLang="en-US" b="1" dirty="0">
                <a:solidFill>
                  <a:srgbClr val="C51C29"/>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C51C29"/>
              </a:solidFill>
              <a:latin typeface="Franklin Gothic Book" panose="020B0503020102020204" charset="0"/>
              <a:ea typeface="微软雅黑" panose="020B0503020204020204" charset="-122"/>
              <a:sym typeface="Franklin Gothic Book" panose="020B0503020102020204" charset="0"/>
            </a:endParaRPr>
          </a:p>
        </p:txBody>
      </p:sp>
      <p:sp>
        <p:nvSpPr>
          <p:cNvPr id="31755" name="矩形 29"/>
          <p:cNvSpPr/>
          <p:nvPr/>
        </p:nvSpPr>
        <p:spPr>
          <a:xfrm>
            <a:off x="7351713" y="3302000"/>
            <a:ext cx="4535487" cy="523875"/>
          </a:xfrm>
          <a:prstGeom prst="rect">
            <a:avLst/>
          </a:prstGeom>
          <a:noFill/>
          <a:ln w="9525">
            <a:noFill/>
          </a:ln>
        </p:spPr>
        <p:txBody>
          <a:bodyPr>
            <a:spAutoFit/>
          </a:bodyPr>
          <a:p>
            <a:pPr>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这里输入简单字概述这里输入简单简单的文字概述这里</a:t>
            </a:r>
            <a:endParaRPr lang="en-US" altLang="zh-CN" sz="1400" dirty="0">
              <a:solidFill>
                <a:srgbClr val="2B3360"/>
              </a:solidFill>
              <a:latin typeface="微软雅黑" panose="020B0503020204020204" charset="-122"/>
              <a:ea typeface="微软雅黑" panose="020B0503020204020204" charset="-122"/>
              <a:sym typeface="微软雅黑" panose="020B0503020204020204" charset="-122"/>
            </a:endParaRPr>
          </a:p>
          <a:p>
            <a:pPr>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输入简单的文字概述简单的文字</a:t>
            </a:r>
            <a:endParaRPr lang="zh-CN" altLang="en-US" sz="1400" dirty="0">
              <a:solidFill>
                <a:srgbClr val="2B3360"/>
              </a:solidFill>
              <a:latin typeface="Calibri" panose="020F0502020204030204" charset="0"/>
              <a:sym typeface="宋体" panose="02010600030101010101" pitchFamily="2" charset="-122"/>
            </a:endParaRPr>
          </a:p>
        </p:txBody>
      </p:sp>
      <p:sp>
        <p:nvSpPr>
          <p:cNvPr id="31756" name="TextBox 4"/>
          <p:cNvSpPr/>
          <p:nvPr/>
        </p:nvSpPr>
        <p:spPr>
          <a:xfrm>
            <a:off x="7288213" y="2792413"/>
            <a:ext cx="1716087" cy="458787"/>
          </a:xfrm>
          <a:prstGeom prst="rect">
            <a:avLst/>
          </a:prstGeom>
          <a:noFill/>
          <a:ln w="9525">
            <a:noFill/>
          </a:ln>
        </p:spPr>
        <p:txBody>
          <a:bodyPr>
            <a:spAutoFit/>
          </a:bodyPr>
          <a:p>
            <a:pPr algn="ctr">
              <a:lnSpc>
                <a:spcPct val="150000"/>
              </a:lnSpc>
              <a:buClrTx/>
            </a:pPr>
            <a:r>
              <a:rPr lang="zh-CN" altLang="en-US" b="1" dirty="0">
                <a:solidFill>
                  <a:srgbClr val="2B3360"/>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2B3360"/>
              </a:solidFill>
              <a:latin typeface="Franklin Gothic Book" panose="020B0503020102020204" charset="0"/>
              <a:ea typeface="微软雅黑" panose="020B0503020204020204" charset="-122"/>
              <a:sym typeface="Franklin Gothic Book" panose="020B0503020102020204" charset="0"/>
            </a:endParaRPr>
          </a:p>
        </p:txBody>
      </p:sp>
      <p:sp>
        <p:nvSpPr>
          <p:cNvPr id="31757" name="矩形 31"/>
          <p:cNvSpPr/>
          <p:nvPr/>
        </p:nvSpPr>
        <p:spPr>
          <a:xfrm>
            <a:off x="7288213" y="4716463"/>
            <a:ext cx="4535487" cy="523875"/>
          </a:xfrm>
          <a:prstGeom prst="rect">
            <a:avLst/>
          </a:prstGeom>
          <a:noFill/>
          <a:ln w="9525">
            <a:noFill/>
          </a:ln>
        </p:spPr>
        <p:txBody>
          <a:bodyPr>
            <a:spAutoFit/>
          </a:bodyPr>
          <a:p>
            <a:pPr>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这里输入简单字概述这里输入简单简单的文字概述这里</a:t>
            </a:r>
            <a:endParaRPr lang="en-US" altLang="zh-CN" sz="1400" dirty="0">
              <a:solidFill>
                <a:srgbClr val="C51C29"/>
              </a:solidFill>
              <a:latin typeface="微软雅黑" panose="020B0503020204020204" charset="-122"/>
              <a:ea typeface="微软雅黑" panose="020B0503020204020204" charset="-122"/>
              <a:sym typeface="微软雅黑" panose="020B0503020204020204" charset="-122"/>
            </a:endParaRPr>
          </a:p>
          <a:p>
            <a:pPr>
              <a:buClrTx/>
            </a:pPr>
            <a:r>
              <a:rPr lang="zh-CN" altLang="en-US" sz="1400" dirty="0">
                <a:solidFill>
                  <a:srgbClr val="C51C29"/>
                </a:solidFill>
                <a:latin typeface="微软雅黑" panose="020B0503020204020204" charset="-122"/>
                <a:ea typeface="微软雅黑" panose="020B0503020204020204" charset="-122"/>
                <a:sym typeface="微软雅黑" panose="020B0503020204020204" charset="-122"/>
              </a:rPr>
              <a:t>输入简单的文字概述简单的文字</a:t>
            </a:r>
            <a:endParaRPr lang="zh-CN" altLang="en-US" sz="1400" dirty="0">
              <a:solidFill>
                <a:srgbClr val="C51C29"/>
              </a:solidFill>
              <a:latin typeface="Calibri" panose="020F0502020204030204" charset="0"/>
              <a:sym typeface="宋体" panose="02010600030101010101" pitchFamily="2" charset="-122"/>
            </a:endParaRPr>
          </a:p>
        </p:txBody>
      </p:sp>
      <p:sp>
        <p:nvSpPr>
          <p:cNvPr id="31758" name="TextBox 4"/>
          <p:cNvSpPr/>
          <p:nvPr/>
        </p:nvSpPr>
        <p:spPr>
          <a:xfrm>
            <a:off x="7226300" y="4206875"/>
            <a:ext cx="1716088" cy="458788"/>
          </a:xfrm>
          <a:prstGeom prst="rect">
            <a:avLst/>
          </a:prstGeom>
          <a:noFill/>
          <a:ln w="9525">
            <a:noFill/>
          </a:ln>
        </p:spPr>
        <p:txBody>
          <a:bodyPr>
            <a:spAutoFit/>
          </a:bodyPr>
          <a:p>
            <a:pPr algn="ctr">
              <a:lnSpc>
                <a:spcPct val="150000"/>
              </a:lnSpc>
              <a:buClrTx/>
            </a:pPr>
            <a:r>
              <a:rPr lang="zh-CN" altLang="en-US" b="1" dirty="0">
                <a:solidFill>
                  <a:srgbClr val="C51C29"/>
                </a:solidFill>
                <a:latin typeface="Franklin Gothic Book" panose="020B0503020102020204" charset="0"/>
                <a:ea typeface="微软雅黑" panose="020B0503020204020204" charset="-122"/>
                <a:sym typeface="Franklin Gothic Book" panose="020B0503020102020204" charset="0"/>
              </a:rPr>
              <a:t>点击添加标题</a:t>
            </a:r>
            <a:endParaRPr lang="en-US" altLang="en-US" b="1" dirty="0">
              <a:solidFill>
                <a:srgbClr val="C51C29"/>
              </a:solidFill>
              <a:latin typeface="Franklin Gothic Book" panose="020B0503020102020204" charset="0"/>
              <a:ea typeface="微软雅黑" panose="020B0503020204020204" charset="-122"/>
              <a:sym typeface="Franklin Gothic Book" panose="020B0503020102020204" charset="0"/>
            </a:endParaRPr>
          </a:p>
        </p:txBody>
      </p:sp>
      <p:sp>
        <p:nvSpPr>
          <p:cNvPr id="31759" name="KSO_Shape"/>
          <p:cNvSpPr/>
          <p:nvPr/>
        </p:nvSpPr>
        <p:spPr>
          <a:xfrm>
            <a:off x="6294438" y="1644650"/>
            <a:ext cx="420687" cy="481013"/>
          </a:xfrm>
          <a:custGeom>
            <a:avLst/>
            <a:gdLst>
              <a:gd name="txL" fmla="*/ 0 w 4250"/>
              <a:gd name="txT" fmla="*/ 0 h 4850"/>
              <a:gd name="txR" fmla="*/ 4250 w 4250"/>
              <a:gd name="txB" fmla="*/ 4850 h 485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chemeClr val="bg1">
              <a:alpha val="100000"/>
            </a:schemeClr>
          </a:solidFill>
          <a:ln w="9525">
            <a:noFill/>
          </a:ln>
        </p:spPr>
        <p:txBody>
          <a:bodyPr/>
          <a:p>
            <a:endParaRPr lang="zh-CN" altLang="en-US"/>
          </a:p>
        </p:txBody>
      </p:sp>
      <p:sp>
        <p:nvSpPr>
          <p:cNvPr id="31760" name="KSO_Shape"/>
          <p:cNvSpPr/>
          <p:nvPr/>
        </p:nvSpPr>
        <p:spPr>
          <a:xfrm>
            <a:off x="6299200" y="3078163"/>
            <a:ext cx="422275" cy="481012"/>
          </a:xfrm>
          <a:custGeom>
            <a:avLst/>
            <a:gdLst>
              <a:gd name="txL" fmla="*/ 0 w 4250"/>
              <a:gd name="txT" fmla="*/ 0 h 4850"/>
              <a:gd name="txR" fmla="*/ 4250 w 4250"/>
              <a:gd name="txB" fmla="*/ 4850 h 485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chemeClr val="bg1">
              <a:alpha val="100000"/>
            </a:schemeClr>
          </a:solidFill>
          <a:ln w="9525">
            <a:noFill/>
          </a:ln>
        </p:spPr>
        <p:txBody>
          <a:bodyPr/>
          <a:p>
            <a:endParaRPr lang="zh-CN" altLang="en-US"/>
          </a:p>
        </p:txBody>
      </p:sp>
      <p:sp>
        <p:nvSpPr>
          <p:cNvPr id="31761" name="KSO_Shape"/>
          <p:cNvSpPr/>
          <p:nvPr/>
        </p:nvSpPr>
        <p:spPr>
          <a:xfrm>
            <a:off x="6294438" y="4495800"/>
            <a:ext cx="420687" cy="481013"/>
          </a:xfrm>
          <a:custGeom>
            <a:avLst/>
            <a:gdLst>
              <a:gd name="txL" fmla="*/ 0 w 4250"/>
              <a:gd name="txT" fmla="*/ 0 h 4850"/>
              <a:gd name="txR" fmla="*/ 4250 w 4250"/>
              <a:gd name="txB" fmla="*/ 4850 h 485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chemeClr val="bg1">
              <a:alpha val="100000"/>
            </a:schemeClr>
          </a:solidFill>
          <a:ln w="9525">
            <a:noFill/>
          </a:ln>
        </p:spPr>
        <p:txBody>
          <a:bodyPr/>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2"/>
          <p:cNvSpPr/>
          <p:nvPr/>
        </p:nvSpPr>
        <p:spPr>
          <a:xfrm>
            <a:off x="0" y="0"/>
            <a:ext cx="12192000" cy="6858000"/>
          </a:xfrm>
          <a:prstGeom prst="rect">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grpSp>
        <p:nvGrpSpPr>
          <p:cNvPr id="5122" name="组合 53"/>
          <p:cNvGrpSpPr/>
          <p:nvPr/>
        </p:nvGrpSpPr>
        <p:grpSpPr>
          <a:xfrm>
            <a:off x="6205538" y="2332038"/>
            <a:ext cx="777875" cy="776287"/>
            <a:chOff x="0" y="0"/>
            <a:chExt cx="900000" cy="900000"/>
          </a:xfrm>
        </p:grpSpPr>
        <p:sp>
          <p:nvSpPr>
            <p:cNvPr id="5144" name="矩形 54"/>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5145" name="直接连接符 55"/>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5146" name="直接连接符 56"/>
            <p:cNvSpPr/>
            <p:nvPr/>
          </p:nvSpPr>
          <p:spPr>
            <a:xfrm rot="5400000">
              <a:off x="-1" y="450000"/>
              <a:ext cx="900000" cy="1"/>
            </a:xfrm>
            <a:prstGeom prst="line">
              <a:avLst/>
            </a:prstGeom>
            <a:ln w="12700" cap="flat" cmpd="sng">
              <a:solidFill>
                <a:srgbClr val="BBD6EE"/>
              </a:solidFill>
              <a:prstDash val="dash"/>
              <a:headEnd type="none" w="med" len="med"/>
              <a:tailEnd type="none" w="med" len="med"/>
            </a:ln>
          </p:spPr>
        </p:sp>
      </p:grpSp>
      <p:grpSp>
        <p:nvGrpSpPr>
          <p:cNvPr id="5123" name="组合 57"/>
          <p:cNvGrpSpPr/>
          <p:nvPr/>
        </p:nvGrpSpPr>
        <p:grpSpPr>
          <a:xfrm>
            <a:off x="7129463" y="2332038"/>
            <a:ext cx="776287" cy="776287"/>
            <a:chOff x="0" y="0"/>
            <a:chExt cx="900000" cy="900000"/>
          </a:xfrm>
        </p:grpSpPr>
        <p:sp>
          <p:nvSpPr>
            <p:cNvPr id="5141" name="矩形 58"/>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5142" name="直接连接符 59"/>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5143" name="直接连接符 60"/>
            <p:cNvSpPr/>
            <p:nvPr/>
          </p:nvSpPr>
          <p:spPr>
            <a:xfrm rot="5400000">
              <a:off x="918" y="450000"/>
              <a:ext cx="900000" cy="1"/>
            </a:xfrm>
            <a:prstGeom prst="line">
              <a:avLst/>
            </a:prstGeom>
            <a:ln w="12700" cap="flat" cmpd="sng">
              <a:solidFill>
                <a:srgbClr val="BBD6EE"/>
              </a:solidFill>
              <a:prstDash val="dash"/>
              <a:headEnd type="none" w="med" len="med"/>
              <a:tailEnd type="none" w="med" len="med"/>
            </a:ln>
          </p:spPr>
        </p:sp>
      </p:grpSp>
      <p:grpSp>
        <p:nvGrpSpPr>
          <p:cNvPr id="5124" name="组合 61"/>
          <p:cNvGrpSpPr/>
          <p:nvPr/>
        </p:nvGrpSpPr>
        <p:grpSpPr>
          <a:xfrm>
            <a:off x="8053388" y="2332038"/>
            <a:ext cx="776287" cy="776287"/>
            <a:chOff x="0" y="0"/>
            <a:chExt cx="900000" cy="900000"/>
          </a:xfrm>
        </p:grpSpPr>
        <p:sp>
          <p:nvSpPr>
            <p:cNvPr id="5138" name="矩形 62"/>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5139" name="直接连接符 63"/>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5140" name="直接连接符 64"/>
            <p:cNvSpPr/>
            <p:nvPr/>
          </p:nvSpPr>
          <p:spPr>
            <a:xfrm rot="5400000">
              <a:off x="918" y="450000"/>
              <a:ext cx="900000" cy="1"/>
            </a:xfrm>
            <a:prstGeom prst="line">
              <a:avLst/>
            </a:prstGeom>
            <a:ln w="12700" cap="flat" cmpd="sng">
              <a:solidFill>
                <a:srgbClr val="BBD6EE"/>
              </a:solidFill>
              <a:prstDash val="dash"/>
              <a:headEnd type="none" w="med" len="med"/>
              <a:tailEnd type="none" w="med" len="med"/>
            </a:ln>
          </p:spPr>
        </p:sp>
      </p:grpSp>
      <p:grpSp>
        <p:nvGrpSpPr>
          <p:cNvPr id="5125" name="组合 65"/>
          <p:cNvGrpSpPr/>
          <p:nvPr/>
        </p:nvGrpSpPr>
        <p:grpSpPr>
          <a:xfrm>
            <a:off x="8975725" y="2332038"/>
            <a:ext cx="777875" cy="776287"/>
            <a:chOff x="0" y="0"/>
            <a:chExt cx="900000" cy="900000"/>
          </a:xfrm>
        </p:grpSpPr>
        <p:sp>
          <p:nvSpPr>
            <p:cNvPr id="5135" name="矩形 66"/>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5136" name="直接连接符 67"/>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5137" name="直接连接符 68"/>
            <p:cNvSpPr/>
            <p:nvPr/>
          </p:nvSpPr>
          <p:spPr>
            <a:xfrm rot="5400000">
              <a:off x="0" y="450000"/>
              <a:ext cx="900000" cy="1"/>
            </a:xfrm>
            <a:prstGeom prst="line">
              <a:avLst/>
            </a:prstGeom>
            <a:ln w="12700" cap="flat" cmpd="sng">
              <a:solidFill>
                <a:srgbClr val="BBD6EE"/>
              </a:solidFill>
              <a:prstDash val="dash"/>
              <a:headEnd type="none" w="med" len="med"/>
              <a:tailEnd type="none" w="med" len="med"/>
            </a:ln>
          </p:spPr>
        </p:sp>
      </p:grpSp>
      <p:sp>
        <p:nvSpPr>
          <p:cNvPr id="5126" name="文本框 69"/>
          <p:cNvSpPr/>
          <p:nvPr/>
        </p:nvSpPr>
        <p:spPr>
          <a:xfrm>
            <a:off x="6196013" y="2305050"/>
            <a:ext cx="850900"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第</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5127" name="文本框 70"/>
          <p:cNvSpPr/>
          <p:nvPr/>
        </p:nvSpPr>
        <p:spPr>
          <a:xfrm>
            <a:off x="7118350" y="2305050"/>
            <a:ext cx="852488"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一</a:t>
            </a:r>
            <a:endParaRPr lang="zh-CN" altLang="en-US" dirty="0">
              <a:latin typeface="Arial" panose="020B0604020202020204" pitchFamily="34" charset="0"/>
            </a:endParaRPr>
          </a:p>
        </p:txBody>
      </p:sp>
      <p:sp>
        <p:nvSpPr>
          <p:cNvPr id="5128" name="文本框 71"/>
          <p:cNvSpPr/>
          <p:nvPr/>
        </p:nvSpPr>
        <p:spPr>
          <a:xfrm>
            <a:off x="8042275" y="2305050"/>
            <a:ext cx="852488"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章</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5129" name="文本框 72"/>
          <p:cNvSpPr/>
          <p:nvPr/>
        </p:nvSpPr>
        <p:spPr>
          <a:xfrm>
            <a:off x="8966200" y="2305050"/>
            <a:ext cx="850900"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节</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5130" name="文本框 73"/>
          <p:cNvSpPr/>
          <p:nvPr/>
        </p:nvSpPr>
        <p:spPr>
          <a:xfrm>
            <a:off x="6343650" y="1941513"/>
            <a:ext cx="501650"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di</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5131" name="文本框 74"/>
          <p:cNvSpPr/>
          <p:nvPr/>
        </p:nvSpPr>
        <p:spPr>
          <a:xfrm>
            <a:off x="7267575" y="1941513"/>
            <a:ext cx="500063"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yi</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5132" name="文本框 75"/>
          <p:cNvSpPr/>
          <p:nvPr/>
        </p:nvSpPr>
        <p:spPr>
          <a:xfrm>
            <a:off x="7905750" y="1941513"/>
            <a:ext cx="1098550"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zhang</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5133" name="文本框 76"/>
          <p:cNvSpPr/>
          <p:nvPr/>
        </p:nvSpPr>
        <p:spPr>
          <a:xfrm>
            <a:off x="9115425" y="1941513"/>
            <a:ext cx="595313"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jie</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5134" name="文本框 77"/>
          <p:cNvSpPr/>
          <p:nvPr/>
        </p:nvSpPr>
        <p:spPr>
          <a:xfrm>
            <a:off x="5318125" y="3432175"/>
            <a:ext cx="4498975" cy="738188"/>
          </a:xfrm>
          <a:prstGeom prst="rect">
            <a:avLst/>
          </a:prstGeom>
          <a:noFill/>
          <a:ln w="9525">
            <a:noFill/>
          </a:ln>
        </p:spPr>
        <p:txBody>
          <a:bodyPr/>
          <a:p>
            <a:pPr algn="r">
              <a:lnSpc>
                <a:spcPct val="150000"/>
              </a:lnSpc>
              <a:buClrTx/>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您的内容请写在这里您的内容请写在里您的内容请写在这里您的内容您的内容请写在这里</a:t>
            </a:r>
            <a:endParaRPr lang="en-US"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图片 2"/>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32770" name="矩形 12"/>
          <p:cNvSpPr/>
          <p:nvPr/>
        </p:nvSpPr>
        <p:spPr>
          <a:xfrm>
            <a:off x="1530350" y="1690688"/>
            <a:ext cx="9131300" cy="3476625"/>
          </a:xfrm>
          <a:prstGeom prst="rect">
            <a:avLst/>
          </a:prstGeom>
          <a:solidFill>
            <a:srgbClr val="FFFFFF">
              <a:alpha val="89018"/>
            </a:srgbClr>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32771" name="文本框 13"/>
          <p:cNvSpPr/>
          <p:nvPr/>
        </p:nvSpPr>
        <p:spPr>
          <a:xfrm>
            <a:off x="3409950" y="1584325"/>
            <a:ext cx="5402263" cy="1860550"/>
          </a:xfrm>
          <a:prstGeom prst="rect">
            <a:avLst/>
          </a:prstGeom>
          <a:noFill/>
          <a:ln w="9525">
            <a:noFill/>
          </a:ln>
        </p:spPr>
        <p:txBody>
          <a:bodyPr>
            <a:spAutoFit/>
          </a:bodyPr>
          <a:p>
            <a:pPr>
              <a:buClrTx/>
            </a:pPr>
            <a:r>
              <a:rPr lang="en-US" altLang="zh-CN" sz="11500" dirty="0">
                <a:solidFill>
                  <a:srgbClr val="2B3360"/>
                </a:solidFill>
                <a:latin typeface="Times New Roman" panose="02020603050405020304" charset="0"/>
                <a:sym typeface="Times New Roman" panose="02020603050405020304" charset="0"/>
              </a:rPr>
              <a:t>Business</a:t>
            </a:r>
            <a:endParaRPr lang="zh-CN" altLang="en-US" dirty="0">
              <a:latin typeface="Arial" panose="020B0604020202020204" pitchFamily="34" charset="0"/>
            </a:endParaRPr>
          </a:p>
        </p:txBody>
      </p:sp>
      <p:sp>
        <p:nvSpPr>
          <p:cNvPr id="32772" name="矩形 14"/>
          <p:cNvSpPr/>
          <p:nvPr/>
        </p:nvSpPr>
        <p:spPr>
          <a:xfrm>
            <a:off x="3811588" y="3092450"/>
            <a:ext cx="4598987" cy="708025"/>
          </a:xfrm>
          <a:prstGeom prst="rect">
            <a:avLst/>
          </a:prstGeom>
          <a:noFill/>
          <a:ln w="9525">
            <a:noFill/>
          </a:ln>
        </p:spPr>
        <p:txBody>
          <a:bodyPr wrap="none">
            <a:spAutoFit/>
          </a:bodyPr>
          <a:p>
            <a:pPr>
              <a:buClrTx/>
            </a:pPr>
            <a:r>
              <a:rPr lang="en-US" altLang="zh-CN" sz="4000" dirty="0">
                <a:solidFill>
                  <a:srgbClr val="C51C29"/>
                </a:solidFill>
                <a:latin typeface="Times New Roman" panose="02020603050405020304" charset="0"/>
                <a:sym typeface="Times New Roman" panose="02020603050405020304" charset="0"/>
              </a:rPr>
              <a:t>PowerPoint Template</a:t>
            </a:r>
            <a:endParaRPr lang="zh-CN" altLang="en-US" sz="4000" dirty="0">
              <a:solidFill>
                <a:srgbClr val="C51C29"/>
              </a:solidFill>
              <a:latin typeface="Times New Roman" panose="02020603050405020304" charset="0"/>
              <a:sym typeface="Times New Roman" panose="02020603050405020304" charset="0"/>
            </a:endParaRPr>
          </a:p>
        </p:txBody>
      </p:sp>
      <p:cxnSp>
        <p:nvCxnSpPr>
          <p:cNvPr id="32773" name="直接箭头连接符 15"/>
          <p:cNvCxnSpPr/>
          <p:nvPr/>
        </p:nvCxnSpPr>
        <p:spPr>
          <a:xfrm>
            <a:off x="3267075" y="3800475"/>
            <a:ext cx="5657850" cy="0"/>
          </a:xfrm>
          <a:prstGeom prst="straightConnector1">
            <a:avLst/>
          </a:prstGeom>
          <a:ln w="9525" cap="flat" cmpd="sng">
            <a:solidFill>
              <a:schemeClr val="tx1"/>
            </a:solidFill>
            <a:prstDash val="solid"/>
            <a:bevel/>
            <a:headEnd type="triangle" w="med" len="med"/>
            <a:tailEnd type="triangle" w="med" len="med"/>
          </a:ln>
        </p:spPr>
      </p:cxnSp>
      <p:sp>
        <p:nvSpPr>
          <p:cNvPr id="32774" name="文本框 16"/>
          <p:cNvSpPr/>
          <p:nvPr/>
        </p:nvSpPr>
        <p:spPr>
          <a:xfrm>
            <a:off x="3486150" y="3922713"/>
            <a:ext cx="5219700" cy="400050"/>
          </a:xfrm>
          <a:prstGeom prst="rect">
            <a:avLst/>
          </a:prstGeom>
          <a:solidFill>
            <a:srgbClr val="2B3360"/>
          </a:solidFill>
          <a:ln w="9525">
            <a:noFill/>
          </a:ln>
        </p:spPr>
        <p:txBody>
          <a:bodyPr>
            <a:spAutoFit/>
          </a:bodyPr>
          <a:p>
            <a:pPr>
              <a:buClrTx/>
            </a:pPr>
            <a:r>
              <a:rPr lang="zh-CN" altLang="en-US" sz="2000" dirty="0">
                <a:solidFill>
                  <a:schemeClr val="bg1"/>
                </a:solidFill>
                <a:latin typeface="微软雅黑" panose="020B0503020204020204" charset="-122"/>
                <a:ea typeface="微软雅黑" panose="020B0503020204020204" charset="-122"/>
                <a:sym typeface="微软雅黑" panose="020B0503020204020204" charset="-122"/>
              </a:rPr>
              <a:t>蓝红绚丽图文搭配实用简洁商务汇报</a:t>
            </a:r>
            <a:r>
              <a:rPr lang="en-US" altLang="zh-CN" sz="2000" dirty="0">
                <a:solidFill>
                  <a:schemeClr val="bg1"/>
                </a:solidFill>
                <a:latin typeface="微软雅黑" panose="020B0503020204020204" charset="-122"/>
                <a:ea typeface="微软雅黑" panose="020B0503020204020204" charset="-122"/>
                <a:sym typeface="微软雅黑" panose="020B0503020204020204" charset="-122"/>
              </a:rPr>
              <a:t>PPT</a:t>
            </a:r>
            <a:r>
              <a:rPr lang="zh-CN" altLang="en-US" sz="2000" dirty="0">
                <a:solidFill>
                  <a:schemeClr val="bg1"/>
                </a:solidFill>
                <a:latin typeface="微软雅黑" panose="020B0503020204020204" charset="-122"/>
                <a:ea typeface="微软雅黑" panose="020B0503020204020204" charset="-122"/>
                <a:sym typeface="微软雅黑" panose="020B0503020204020204" charset="-122"/>
              </a:rPr>
              <a:t>模板</a:t>
            </a:r>
            <a:endParaRPr lang="zh-CN" altLang="en-US" sz="200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itchFamily="34" charset="-128"/>
              </a:rPr>
              <a:t>https://www.freeppt7.com</a:t>
            </a:r>
            <a:endPar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itchFamily="34" charset="-128"/>
            </a:endParaRP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dirty="0">
                <a:solidFill>
                  <a:srgbClr val="FFFFFF"/>
                </a:solidFill>
                <a:effectLst>
                  <a:outerShdw blurRad="50800" dist="38100" algn="l" rotWithShape="0">
                    <a:prstClr val="black">
                      <a:alpha val="40000"/>
                    </a:prstClr>
                  </a:outerShdw>
                </a:effectLst>
                <a:latin typeface="微软雅黑" panose="020B0503020204020204" charset="-122"/>
                <a:ea typeface="微软雅黑" panose="020B0503020204020204" charset="-122"/>
              </a:rPr>
              <a:t>    </a:t>
            </a:r>
            <a:r>
              <a:rPr lang="zh-CN" altLang="en-US" sz="3200" strike="noStrike" spc="200" noProof="1" dirty="0" smtClean="0">
                <a:solidFill>
                  <a:srgbClr val="FFFFFF"/>
                </a:solidFill>
                <a:effectLst>
                  <a:outerShdw blurRad="50800" dist="38100" algn="l" rotWithShape="0">
                    <a:prstClr val="black">
                      <a:alpha val="40000"/>
                    </a:prstClr>
                  </a:outerShdw>
                </a:effectLst>
                <a:latin typeface="微软雅黑" panose="020B0503020204020204" charset="-122"/>
                <a:ea typeface="微软雅黑" panose="020B0503020204020204" charset="-122"/>
              </a:rPr>
              <a:t>            </a:t>
            </a:r>
            <a:r>
              <a:rPr sz="2400" strike="noStrike" spc="20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rPr>
              <a:t>Best PPT templates for free download</a:t>
            </a:r>
            <a:endParaRPr sz="2400" strike="noStrike" spc="20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p>
            <a:pPr>
              <a:lnSpc>
                <a:spcPts val="2400"/>
              </a:lnSpc>
            </a:pPr>
            <a:r>
              <a:rPr lang="en-US" altLang="zh-CN" sz="1200" dirty="0">
                <a:solidFill>
                  <a:srgbClr val="4A452A"/>
                </a:solidFill>
                <a:latin typeface="微软雅黑" panose="020B0503020204020204" charset="-122"/>
                <a:ea typeface="微软雅黑" panose="020B0503020204020204" charset="-122"/>
              </a:rPr>
              <a:t> </a:t>
            </a:r>
            <a:endParaRPr lang="en-US" altLang="zh-CN" sz="1200" dirty="0">
              <a:solidFill>
                <a:srgbClr val="4A452A"/>
              </a:solidFill>
              <a:latin typeface="微软雅黑" panose="020B0503020204020204" charset="-122"/>
              <a:ea typeface="微软雅黑" panose="020B050302020402020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3321051" y="844551"/>
            <a:ext cx="5549900" cy="1280583"/>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矩形 1"/>
          <p:cNvSpPr/>
          <p:nvPr/>
        </p:nvSpPr>
        <p:spPr>
          <a:xfrm>
            <a:off x="0" y="0"/>
            <a:ext cx="12192000" cy="6858000"/>
          </a:xfrm>
          <a:prstGeom prst="rect">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6146"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6147" name="TextBox 15"/>
          <p:cNvSpPr/>
          <p:nvPr/>
        </p:nvSpPr>
        <p:spPr>
          <a:xfrm>
            <a:off x="5033963" y="1687513"/>
            <a:ext cx="5838825" cy="1385887"/>
          </a:xfrm>
          <a:prstGeom prst="rect">
            <a:avLst/>
          </a:prstGeom>
          <a:noFill/>
          <a:ln w="9525">
            <a:noFill/>
          </a:ln>
        </p:spPr>
        <p:txBody>
          <a:bodyPr>
            <a:spAutoFit/>
          </a:bodyPr>
          <a:p>
            <a:pP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6148" name="TextBox 15"/>
          <p:cNvSpPr/>
          <p:nvPr/>
        </p:nvSpPr>
        <p:spPr>
          <a:xfrm>
            <a:off x="1954213" y="4505325"/>
            <a:ext cx="4343400" cy="1062038"/>
          </a:xfrm>
          <a:prstGeom prst="rect">
            <a:avLst/>
          </a:prstGeom>
          <a:noFill/>
          <a:ln w="9525">
            <a:noFill/>
          </a:ln>
        </p:spPr>
        <p:txBody>
          <a:bodyPr>
            <a:spAutoFit/>
          </a:bodyPr>
          <a:p>
            <a:pPr algn="r">
              <a:lnSpc>
                <a:spcPct val="150000"/>
              </a:lnSpc>
              <a:buClrTx/>
            </a:pPr>
            <a:r>
              <a:rPr lang="zh-CN" altLang="en-US" sz="14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a:t>
            </a:r>
            <a:endParaRPr lang="zh-CN" altLang="en-US" sz="14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6149" name="矩形 33"/>
          <p:cNvSpPr/>
          <p:nvPr/>
        </p:nvSpPr>
        <p:spPr>
          <a:xfrm>
            <a:off x="5033963" y="1138238"/>
            <a:ext cx="4699000" cy="584200"/>
          </a:xfrm>
          <a:prstGeom prst="rect">
            <a:avLst/>
          </a:prstGeom>
          <a:noFill/>
          <a:ln w="9525">
            <a:noFill/>
          </a:ln>
        </p:spPr>
        <p:txBody>
          <a:bodyPr wrap="none">
            <a:spAutoFit/>
          </a:bodyPr>
          <a:p>
            <a:pPr>
              <a:buClrTx/>
            </a:pPr>
            <a:r>
              <a:rPr lang="zh-CN" altLang="en-US" sz="3200" b="1"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3200" b="1" dirty="0">
              <a:solidFill>
                <a:srgbClr val="C51C29"/>
              </a:solidFill>
              <a:latin typeface="Calibri" panose="020F0502020204030204" charset="0"/>
              <a:sym typeface="宋体" panose="02010600030101010101" pitchFamily="2" charset="-122"/>
            </a:endParaRPr>
          </a:p>
        </p:txBody>
      </p:sp>
      <p:sp>
        <p:nvSpPr>
          <p:cNvPr id="6150" name="矩形 34"/>
          <p:cNvSpPr/>
          <p:nvPr/>
        </p:nvSpPr>
        <p:spPr>
          <a:xfrm>
            <a:off x="2727325" y="3984625"/>
            <a:ext cx="3570288" cy="461963"/>
          </a:xfrm>
          <a:prstGeom prst="rect">
            <a:avLst/>
          </a:prstGeom>
          <a:noFill/>
          <a:ln w="9525">
            <a:noFill/>
          </a:ln>
        </p:spPr>
        <p:txBody>
          <a:bodyPr wrap="none">
            <a:spAutoFit/>
          </a:bodyPr>
          <a:p>
            <a:pPr>
              <a:buClrTx/>
            </a:pPr>
            <a:r>
              <a:rPr lang="zh-CN" altLang="en-US" sz="2400" b="1"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2400" b="1" dirty="0">
              <a:solidFill>
                <a:srgbClr val="C51C29"/>
              </a:solidFill>
              <a:latin typeface="Calibri" panose="020F0502020204030204" charset="0"/>
              <a:sym typeface="宋体" panose="02010600030101010101" pitchFamily="2" charset="-122"/>
            </a:endParaRPr>
          </a:p>
        </p:txBody>
      </p:sp>
      <p:pic>
        <p:nvPicPr>
          <p:cNvPr id="6151" name="图片 13"/>
          <p:cNvPicPr>
            <a:picLocks noChangeAspect="1"/>
          </p:cNvPicPr>
          <p:nvPr/>
        </p:nvPicPr>
        <p:blipFill>
          <a:blip r:embed="rId1"/>
          <a:srcRect r="795" b="4871"/>
          <a:stretch>
            <a:fillRect/>
          </a:stretch>
        </p:blipFill>
        <p:spPr>
          <a:xfrm>
            <a:off x="790575" y="904875"/>
            <a:ext cx="3505200" cy="2209800"/>
          </a:xfrm>
          <a:prstGeom prst="rect">
            <a:avLst/>
          </a:prstGeom>
          <a:noFill/>
          <a:ln w="9525">
            <a:noFill/>
          </a:ln>
        </p:spPr>
      </p:pic>
      <p:pic>
        <p:nvPicPr>
          <p:cNvPr id="6152" name="图片 14"/>
          <p:cNvPicPr>
            <a:picLocks noChangeAspect="1"/>
          </p:cNvPicPr>
          <p:nvPr/>
        </p:nvPicPr>
        <p:blipFill>
          <a:blip r:embed="rId2"/>
          <a:srcRect r="577" b="4575"/>
          <a:stretch>
            <a:fillRect/>
          </a:stretch>
        </p:blipFill>
        <p:spPr>
          <a:xfrm>
            <a:off x="7050088" y="3622675"/>
            <a:ext cx="3573462" cy="224155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矩形 1"/>
          <p:cNvSpPr/>
          <p:nvPr/>
        </p:nvSpPr>
        <p:spPr>
          <a:xfrm>
            <a:off x="0" y="0"/>
            <a:ext cx="12192000" cy="6858000"/>
          </a:xfrm>
          <a:prstGeom prst="rect">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7170"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7171" name="椭圆 1135"/>
          <p:cNvSpPr/>
          <p:nvPr/>
        </p:nvSpPr>
        <p:spPr>
          <a:xfrm>
            <a:off x="1304925" y="1416050"/>
            <a:ext cx="1473200" cy="1474788"/>
          </a:xfrm>
          <a:prstGeom prst="ellipse">
            <a:avLst/>
          </a:prstGeom>
          <a:solidFill>
            <a:schemeClr val="bg1"/>
          </a:solidFill>
          <a:ln w="9525" cap="flat" cmpd="sng">
            <a:solidFill>
              <a:srgbClr val="2B3360"/>
            </a:solidFill>
            <a:prstDash val="solid"/>
            <a:bevel/>
            <a:headEnd type="none" w="med" len="med"/>
            <a:tailEnd type="none" w="med" len="med"/>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7172" name="椭圆 1137"/>
          <p:cNvSpPr/>
          <p:nvPr/>
        </p:nvSpPr>
        <p:spPr>
          <a:xfrm>
            <a:off x="1479550" y="1592263"/>
            <a:ext cx="1123950" cy="1122362"/>
          </a:xfrm>
          <a:prstGeom prst="ellipse">
            <a:avLst/>
          </a:prstGeom>
          <a:solidFill>
            <a:schemeClr val="bg1"/>
          </a:solidFill>
          <a:ln w="9525" cap="flat" cmpd="sng">
            <a:solidFill>
              <a:srgbClr val="2B3360"/>
            </a:solidFill>
            <a:prstDash val="solid"/>
            <a:bevel/>
            <a:headEnd type="none" w="med" len="med"/>
            <a:tailEnd type="none" w="med" len="med"/>
          </a:ln>
        </p:spPr>
        <p:txBody>
          <a:bodyPr lIns="0" tIns="0" rIns="0" bIns="0" anchor="ctr"/>
          <a:p>
            <a:pPr algn="ctr">
              <a:buClrTx/>
            </a:pPr>
            <a:r>
              <a:rPr lang="en-US" altLang="zh-CN" sz="2800" dirty="0">
                <a:solidFill>
                  <a:srgbClr val="2B3360"/>
                </a:solidFill>
                <a:latin typeface="Impact" panose="020B0806030902050204" charset="0"/>
                <a:sym typeface="Impact" panose="020B0806030902050204" charset="0"/>
              </a:rPr>
              <a:t>55 </a:t>
            </a:r>
            <a:r>
              <a:rPr lang="en-US" altLang="zh-CN" sz="2000" dirty="0">
                <a:solidFill>
                  <a:srgbClr val="2B3360"/>
                </a:solidFill>
                <a:latin typeface="Impact" panose="020B0806030902050204" charset="0"/>
                <a:sym typeface="Impact" panose="020B0806030902050204" charset="0"/>
              </a:rPr>
              <a:t>%</a:t>
            </a:r>
            <a:endParaRPr lang="zh-CN" altLang="en-US" sz="2000" dirty="0">
              <a:solidFill>
                <a:srgbClr val="2B3360"/>
              </a:solidFill>
              <a:latin typeface="Impact" panose="020B0806030902050204" charset="0"/>
              <a:sym typeface="Impact" panose="020B0806030902050204" charset="0"/>
            </a:endParaRPr>
          </a:p>
        </p:txBody>
      </p:sp>
      <p:sp>
        <p:nvSpPr>
          <p:cNvPr id="7173" name="椭圆 1138"/>
          <p:cNvSpPr/>
          <p:nvPr/>
        </p:nvSpPr>
        <p:spPr>
          <a:xfrm>
            <a:off x="3957638" y="1416050"/>
            <a:ext cx="1474787" cy="1474788"/>
          </a:xfrm>
          <a:prstGeom prst="ellipse">
            <a:avLst/>
          </a:prstGeom>
          <a:solidFill>
            <a:schemeClr val="bg1"/>
          </a:solidFill>
          <a:ln w="9525" cap="flat" cmpd="sng">
            <a:solidFill>
              <a:srgbClr val="C51C29"/>
            </a:solidFill>
            <a:prstDash val="solid"/>
            <a:bevel/>
            <a:headEnd type="none" w="med" len="med"/>
            <a:tailEnd type="none" w="med" len="med"/>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7174" name="椭圆 1141"/>
          <p:cNvSpPr/>
          <p:nvPr/>
        </p:nvSpPr>
        <p:spPr>
          <a:xfrm>
            <a:off x="6611938" y="1416050"/>
            <a:ext cx="1474787" cy="1474788"/>
          </a:xfrm>
          <a:prstGeom prst="ellipse">
            <a:avLst/>
          </a:prstGeom>
          <a:solidFill>
            <a:schemeClr val="bg1"/>
          </a:solidFill>
          <a:ln w="9525" cap="flat" cmpd="sng">
            <a:solidFill>
              <a:srgbClr val="2B3360"/>
            </a:solidFill>
            <a:prstDash val="solid"/>
            <a:bevel/>
            <a:headEnd type="none" w="med" len="med"/>
            <a:tailEnd type="none" w="med" len="med"/>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7175" name="文本框 1144"/>
          <p:cNvSpPr/>
          <p:nvPr/>
        </p:nvSpPr>
        <p:spPr>
          <a:xfrm>
            <a:off x="1304925" y="3173413"/>
            <a:ext cx="1473200" cy="415925"/>
          </a:xfrm>
          <a:prstGeom prst="rect">
            <a:avLst/>
          </a:prstGeom>
          <a:noFill/>
          <a:ln w="9525">
            <a:noFill/>
          </a:ln>
        </p:spPr>
        <p:txBody>
          <a:bodyPr lIns="0" tIns="0" rIns="0" bIns="0" anchor="ctr"/>
          <a:p>
            <a:pPr algn="ctr">
              <a:buClrTx/>
            </a:pPr>
            <a:r>
              <a:rPr lang="zh-CN" altLang="en-US" sz="1600" b="1" dirty="0">
                <a:solidFill>
                  <a:srgbClr val="2B3360"/>
                </a:solidFill>
                <a:latin typeface="微软雅黑" panose="020B0503020204020204" charset="-122"/>
                <a:ea typeface="微软雅黑" panose="020B0503020204020204" charset="-122"/>
                <a:sym typeface="微软雅黑" panose="020B0503020204020204" charset="-122"/>
              </a:rPr>
              <a:t>添加文字</a:t>
            </a:r>
            <a:endParaRPr lang="zh-CN" altLang="en-US" dirty="0">
              <a:latin typeface="Arial" panose="020B0604020202020204" pitchFamily="34" charset="0"/>
            </a:endParaRPr>
          </a:p>
        </p:txBody>
      </p:sp>
      <p:sp>
        <p:nvSpPr>
          <p:cNvPr id="7176" name="文本框 1146"/>
          <p:cNvSpPr/>
          <p:nvPr/>
        </p:nvSpPr>
        <p:spPr>
          <a:xfrm>
            <a:off x="3957638" y="3173413"/>
            <a:ext cx="1474787" cy="415925"/>
          </a:xfrm>
          <a:prstGeom prst="rect">
            <a:avLst/>
          </a:prstGeom>
          <a:noFill/>
          <a:ln w="9525">
            <a:noFill/>
          </a:ln>
        </p:spPr>
        <p:txBody>
          <a:bodyPr lIns="0" tIns="0" rIns="0" bIns="0" anchor="ctr"/>
          <a:p>
            <a:pPr algn="ctr">
              <a:buClrTx/>
            </a:pPr>
            <a:r>
              <a:rPr lang="zh-CN" altLang="en-US" sz="1600" b="1" dirty="0">
                <a:solidFill>
                  <a:srgbClr val="C51C29"/>
                </a:solidFill>
                <a:latin typeface="微软雅黑" panose="020B0503020204020204" charset="-122"/>
                <a:ea typeface="微软雅黑" panose="020B0503020204020204" charset="-122"/>
                <a:sym typeface="微软雅黑" panose="020B0503020204020204" charset="-122"/>
              </a:rPr>
              <a:t>添加文字</a:t>
            </a:r>
            <a:endParaRPr lang="zh-CN" altLang="en-US" sz="1600" b="1" dirty="0">
              <a:solidFill>
                <a:srgbClr val="C51C29"/>
              </a:solidFill>
              <a:latin typeface="微软雅黑" panose="020B0503020204020204" charset="-122"/>
              <a:ea typeface="微软雅黑" panose="020B0503020204020204" charset="-122"/>
              <a:sym typeface="微软雅黑" panose="020B0503020204020204" charset="-122"/>
            </a:endParaRPr>
          </a:p>
        </p:txBody>
      </p:sp>
      <p:sp>
        <p:nvSpPr>
          <p:cNvPr id="7177" name="文本框 1147"/>
          <p:cNvSpPr/>
          <p:nvPr/>
        </p:nvSpPr>
        <p:spPr>
          <a:xfrm>
            <a:off x="6611938" y="3173413"/>
            <a:ext cx="1474787" cy="415925"/>
          </a:xfrm>
          <a:prstGeom prst="rect">
            <a:avLst/>
          </a:prstGeom>
          <a:noFill/>
          <a:ln w="9525">
            <a:noFill/>
          </a:ln>
        </p:spPr>
        <p:txBody>
          <a:bodyPr lIns="0" tIns="0" rIns="0" bIns="0" anchor="ctr"/>
          <a:p>
            <a:pPr algn="ctr">
              <a:buClrTx/>
            </a:pPr>
            <a:r>
              <a:rPr lang="zh-CN" altLang="en-US" sz="1600" b="1" dirty="0">
                <a:solidFill>
                  <a:srgbClr val="2B3360"/>
                </a:solidFill>
                <a:latin typeface="微软雅黑" panose="020B0503020204020204" charset="-122"/>
                <a:ea typeface="微软雅黑" panose="020B0503020204020204" charset="-122"/>
                <a:sym typeface="微软雅黑" panose="020B0503020204020204" charset="-122"/>
              </a:rPr>
              <a:t>添加文字</a:t>
            </a:r>
            <a:endParaRPr lang="zh-CN" altLang="en-US" sz="1600" b="1"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7178" name="椭圆 1148"/>
          <p:cNvSpPr/>
          <p:nvPr/>
        </p:nvSpPr>
        <p:spPr>
          <a:xfrm>
            <a:off x="9266238" y="1416050"/>
            <a:ext cx="1474787" cy="1474788"/>
          </a:xfrm>
          <a:prstGeom prst="ellipse">
            <a:avLst/>
          </a:prstGeom>
          <a:solidFill>
            <a:schemeClr val="bg1"/>
          </a:solidFill>
          <a:ln w="9525" cap="flat" cmpd="sng">
            <a:solidFill>
              <a:srgbClr val="C51C29"/>
            </a:solidFill>
            <a:prstDash val="solid"/>
            <a:bevel/>
            <a:headEnd type="none" w="med" len="med"/>
            <a:tailEnd type="none" w="med" len="med"/>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7179" name="文本框 1151"/>
          <p:cNvSpPr/>
          <p:nvPr/>
        </p:nvSpPr>
        <p:spPr>
          <a:xfrm>
            <a:off x="9266238" y="3173413"/>
            <a:ext cx="1474787" cy="415925"/>
          </a:xfrm>
          <a:prstGeom prst="rect">
            <a:avLst/>
          </a:prstGeom>
          <a:noFill/>
          <a:ln w="9525">
            <a:noFill/>
          </a:ln>
        </p:spPr>
        <p:txBody>
          <a:bodyPr lIns="0" tIns="0" rIns="0" bIns="0" anchor="ctr"/>
          <a:p>
            <a:pPr algn="ctr">
              <a:buClrTx/>
            </a:pPr>
            <a:r>
              <a:rPr lang="zh-CN" altLang="en-US" sz="1600" b="1" dirty="0">
                <a:solidFill>
                  <a:srgbClr val="C51C29"/>
                </a:solidFill>
                <a:latin typeface="微软雅黑" panose="020B0503020204020204" charset="-122"/>
                <a:ea typeface="微软雅黑" panose="020B0503020204020204" charset="-122"/>
                <a:sym typeface="微软雅黑" panose="020B0503020204020204" charset="-122"/>
              </a:rPr>
              <a:t>添加文字</a:t>
            </a:r>
            <a:endParaRPr lang="zh-CN" altLang="en-US" sz="1600" b="1" dirty="0">
              <a:solidFill>
                <a:srgbClr val="C51C29"/>
              </a:solidFill>
              <a:latin typeface="微软雅黑" panose="020B0503020204020204" charset="-122"/>
              <a:ea typeface="微软雅黑" panose="020B0503020204020204" charset="-122"/>
              <a:sym typeface="微软雅黑" panose="020B0503020204020204" charset="-122"/>
            </a:endParaRPr>
          </a:p>
        </p:txBody>
      </p:sp>
      <p:sp>
        <p:nvSpPr>
          <p:cNvPr id="7180" name="TextBox 15"/>
          <p:cNvSpPr/>
          <p:nvPr/>
        </p:nvSpPr>
        <p:spPr>
          <a:xfrm>
            <a:off x="2041525" y="4752975"/>
            <a:ext cx="8042275" cy="923925"/>
          </a:xfrm>
          <a:prstGeom prst="rect">
            <a:avLst/>
          </a:prstGeom>
          <a:noFill/>
          <a:ln w="9525">
            <a:noFill/>
          </a:ln>
        </p:spPr>
        <p:txBody>
          <a:bodyPr>
            <a:spAutoFit/>
          </a:bodyPr>
          <a:p>
            <a:pP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2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7181" name="矩形 1154"/>
          <p:cNvSpPr/>
          <p:nvPr/>
        </p:nvSpPr>
        <p:spPr>
          <a:xfrm>
            <a:off x="4278313" y="4217988"/>
            <a:ext cx="3570287" cy="461962"/>
          </a:xfrm>
          <a:prstGeom prst="rect">
            <a:avLst/>
          </a:prstGeom>
          <a:noFill/>
          <a:ln w="9525">
            <a:noFill/>
          </a:ln>
        </p:spPr>
        <p:txBody>
          <a:bodyPr wrap="none">
            <a:spAutoFit/>
          </a:bodyPr>
          <a:p>
            <a:pPr>
              <a:buClrTx/>
            </a:pPr>
            <a:r>
              <a:rPr lang="zh-CN" altLang="en-US" sz="2400" b="1"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2400" b="1" dirty="0">
              <a:solidFill>
                <a:srgbClr val="C51C29"/>
              </a:solidFill>
              <a:latin typeface="Calibri" panose="020F0502020204030204" charset="0"/>
              <a:sym typeface="宋体" panose="02010600030101010101" pitchFamily="2" charset="-122"/>
            </a:endParaRPr>
          </a:p>
        </p:txBody>
      </p:sp>
      <p:sp>
        <p:nvSpPr>
          <p:cNvPr id="7182" name="椭圆 22"/>
          <p:cNvSpPr/>
          <p:nvPr/>
        </p:nvSpPr>
        <p:spPr>
          <a:xfrm>
            <a:off x="4133850" y="1592263"/>
            <a:ext cx="1123950" cy="1122362"/>
          </a:xfrm>
          <a:prstGeom prst="ellipse">
            <a:avLst/>
          </a:prstGeom>
          <a:solidFill>
            <a:schemeClr val="bg1"/>
          </a:solidFill>
          <a:ln w="9525" cap="flat" cmpd="sng">
            <a:solidFill>
              <a:srgbClr val="C51C29"/>
            </a:solidFill>
            <a:prstDash val="solid"/>
            <a:bevel/>
            <a:headEnd type="none" w="med" len="med"/>
            <a:tailEnd type="none" w="med" len="med"/>
          </a:ln>
        </p:spPr>
        <p:txBody>
          <a:bodyPr lIns="0" tIns="0" rIns="0" bIns="0" anchor="ctr"/>
          <a:p>
            <a:pPr algn="ctr">
              <a:buClrTx/>
            </a:pPr>
            <a:r>
              <a:rPr lang="en-US" altLang="zh-CN" sz="2800" dirty="0">
                <a:solidFill>
                  <a:srgbClr val="C51C29"/>
                </a:solidFill>
                <a:latin typeface="Impact" panose="020B0806030902050204" charset="0"/>
                <a:sym typeface="Impact" panose="020B0806030902050204" charset="0"/>
              </a:rPr>
              <a:t>38 </a:t>
            </a:r>
            <a:r>
              <a:rPr lang="en-US" altLang="zh-CN" sz="2000" dirty="0">
                <a:solidFill>
                  <a:srgbClr val="C51C29"/>
                </a:solidFill>
                <a:latin typeface="Impact" panose="020B0806030902050204" charset="0"/>
                <a:sym typeface="Impact" panose="020B0806030902050204" charset="0"/>
              </a:rPr>
              <a:t>%</a:t>
            </a:r>
            <a:endParaRPr lang="zh-CN" altLang="en-US" sz="2000" dirty="0">
              <a:solidFill>
                <a:srgbClr val="C51C29"/>
              </a:solidFill>
              <a:latin typeface="Impact" panose="020B0806030902050204" charset="0"/>
              <a:sym typeface="Impact" panose="020B0806030902050204" charset="0"/>
            </a:endParaRPr>
          </a:p>
        </p:txBody>
      </p:sp>
      <p:sp>
        <p:nvSpPr>
          <p:cNvPr id="7183" name="椭圆 23"/>
          <p:cNvSpPr/>
          <p:nvPr/>
        </p:nvSpPr>
        <p:spPr>
          <a:xfrm>
            <a:off x="6788150" y="1592263"/>
            <a:ext cx="1123950" cy="1122362"/>
          </a:xfrm>
          <a:prstGeom prst="ellipse">
            <a:avLst/>
          </a:prstGeom>
          <a:solidFill>
            <a:schemeClr val="bg1"/>
          </a:solidFill>
          <a:ln w="9525" cap="flat" cmpd="sng">
            <a:solidFill>
              <a:srgbClr val="2B3360"/>
            </a:solidFill>
            <a:prstDash val="solid"/>
            <a:bevel/>
            <a:headEnd type="none" w="med" len="med"/>
            <a:tailEnd type="none" w="med" len="med"/>
          </a:ln>
        </p:spPr>
        <p:txBody>
          <a:bodyPr lIns="0" tIns="0" rIns="0" bIns="0" anchor="ctr"/>
          <a:p>
            <a:pPr algn="ctr">
              <a:buClrTx/>
            </a:pPr>
            <a:r>
              <a:rPr lang="en-US" altLang="zh-CN" sz="2800" dirty="0">
                <a:solidFill>
                  <a:srgbClr val="2B3360"/>
                </a:solidFill>
                <a:latin typeface="Impact" panose="020B0806030902050204" charset="0"/>
                <a:sym typeface="Impact" panose="020B0806030902050204" charset="0"/>
              </a:rPr>
              <a:t>16 </a:t>
            </a:r>
            <a:r>
              <a:rPr lang="en-US" altLang="zh-CN" sz="2000" dirty="0">
                <a:solidFill>
                  <a:srgbClr val="2B3360"/>
                </a:solidFill>
                <a:latin typeface="Impact" panose="020B0806030902050204" charset="0"/>
                <a:sym typeface="Impact" panose="020B0806030902050204" charset="0"/>
              </a:rPr>
              <a:t>%</a:t>
            </a:r>
            <a:endParaRPr lang="zh-CN" altLang="en-US" sz="2000" dirty="0">
              <a:solidFill>
                <a:srgbClr val="2B3360"/>
              </a:solidFill>
              <a:latin typeface="Impact" panose="020B0806030902050204" charset="0"/>
              <a:sym typeface="Impact" panose="020B0806030902050204" charset="0"/>
            </a:endParaRPr>
          </a:p>
        </p:txBody>
      </p:sp>
      <p:sp>
        <p:nvSpPr>
          <p:cNvPr id="7184" name="椭圆 24"/>
          <p:cNvSpPr/>
          <p:nvPr/>
        </p:nvSpPr>
        <p:spPr>
          <a:xfrm>
            <a:off x="9442450" y="1592263"/>
            <a:ext cx="1122363" cy="1122362"/>
          </a:xfrm>
          <a:prstGeom prst="ellipse">
            <a:avLst/>
          </a:prstGeom>
          <a:solidFill>
            <a:schemeClr val="bg1"/>
          </a:solidFill>
          <a:ln w="9525" cap="flat" cmpd="sng">
            <a:solidFill>
              <a:srgbClr val="C51C29"/>
            </a:solidFill>
            <a:prstDash val="solid"/>
            <a:bevel/>
            <a:headEnd type="none" w="med" len="med"/>
            <a:tailEnd type="none" w="med" len="med"/>
          </a:ln>
        </p:spPr>
        <p:txBody>
          <a:bodyPr lIns="0" tIns="0" rIns="0" bIns="0" anchor="ctr"/>
          <a:p>
            <a:pPr algn="ctr">
              <a:buClrTx/>
            </a:pPr>
            <a:r>
              <a:rPr lang="en-US" altLang="zh-CN" sz="2800" dirty="0">
                <a:solidFill>
                  <a:srgbClr val="C51C29"/>
                </a:solidFill>
                <a:latin typeface="Impact" panose="020B0806030902050204" charset="0"/>
                <a:sym typeface="Impact" panose="020B0806030902050204" charset="0"/>
              </a:rPr>
              <a:t>6 </a:t>
            </a:r>
            <a:r>
              <a:rPr lang="en-US" altLang="zh-CN" sz="2000" dirty="0">
                <a:solidFill>
                  <a:srgbClr val="C51C29"/>
                </a:solidFill>
                <a:latin typeface="Impact" panose="020B0806030902050204" charset="0"/>
                <a:sym typeface="Impact" panose="020B0806030902050204" charset="0"/>
              </a:rPr>
              <a:t>%</a:t>
            </a:r>
            <a:endParaRPr lang="zh-CN" altLang="en-US" sz="2000" dirty="0">
              <a:solidFill>
                <a:srgbClr val="C51C29"/>
              </a:solidFill>
              <a:latin typeface="Impact" panose="020B0806030902050204" charset="0"/>
              <a:sym typeface="Impact" panose="020B080603090205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矩形 1"/>
          <p:cNvSpPr/>
          <p:nvPr/>
        </p:nvSpPr>
        <p:spPr>
          <a:xfrm>
            <a:off x="0" y="0"/>
            <a:ext cx="12192000" cy="6858000"/>
          </a:xfrm>
          <a:prstGeom prst="rect">
            <a:avLst/>
          </a:prstGeom>
          <a:solidFill>
            <a:srgbClr val="2B3360"/>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8194"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8195" name="矩形 24"/>
          <p:cNvSpPr/>
          <p:nvPr/>
        </p:nvSpPr>
        <p:spPr>
          <a:xfrm flipV="1">
            <a:off x="2074863" y="3344863"/>
            <a:ext cx="7994650" cy="46037"/>
          </a:xfrm>
          <a:prstGeom prst="rect">
            <a:avLst/>
          </a:prstGeom>
          <a:solidFill>
            <a:schemeClr val="bg1"/>
          </a:solidFill>
          <a:ln w="12700">
            <a:noFill/>
          </a:ln>
        </p:spPr>
        <p:txBody>
          <a:bodyPr anchor="ctr"/>
          <a:p>
            <a:pPr algn="ctr">
              <a:buClrTx/>
            </a:pPr>
            <a:endParaRPr lang="zh-CN" altLang="en-US" dirty="0">
              <a:solidFill>
                <a:srgbClr val="FFFFFF"/>
              </a:solidFill>
              <a:latin typeface="Calibri" panose="020F0502020204030204" charset="0"/>
              <a:ea typeface="幼圆" panose="02010509060101010101" pitchFamily="49" charset="-122"/>
              <a:sym typeface="Calibri" panose="020F0502020204030204" charset="0"/>
            </a:endParaRPr>
          </a:p>
        </p:txBody>
      </p:sp>
      <p:sp>
        <p:nvSpPr>
          <p:cNvPr id="8196" name="任意多边形 26"/>
          <p:cNvSpPr/>
          <p:nvPr/>
        </p:nvSpPr>
        <p:spPr>
          <a:xfrm>
            <a:off x="3238500" y="2362200"/>
            <a:ext cx="904875" cy="968375"/>
          </a:xfrm>
          <a:custGeom>
            <a:avLst/>
            <a:gdLst>
              <a:gd name="txL" fmla="*/ 0 w 905522"/>
              <a:gd name="txT" fmla="*/ 0 h 968365"/>
              <a:gd name="txR" fmla="*/ 905522 w 905522"/>
              <a:gd name="txB" fmla="*/ 968365 h 968365"/>
            </a:gdLst>
            <a:ahLst/>
            <a:cxnLst>
              <a:cxn ang="0">
                <a:pos x="452115" y="0"/>
              </a:cxn>
              <a:cxn ang="0">
                <a:pos x="904228" y="226385"/>
              </a:cxn>
              <a:cxn ang="0">
                <a:pos x="904228" y="742001"/>
              </a:cxn>
              <a:cxn ang="0">
                <a:pos x="452115" y="968385"/>
              </a:cxn>
              <a:cxn ang="0">
                <a:pos x="0" y="742001"/>
              </a:cxn>
              <a:cxn ang="0">
                <a:pos x="0" y="226385"/>
              </a:cxn>
            </a:cxnLst>
            <a:rect l="txL" t="txT" r="txR" b="txB"/>
            <a:pathLst>
              <a:path w="905522" h="968365">
                <a:moveTo>
                  <a:pt x="452761" y="0"/>
                </a:moveTo>
                <a:lnTo>
                  <a:pt x="905522" y="226381"/>
                </a:lnTo>
                <a:lnTo>
                  <a:pt x="905522" y="741985"/>
                </a:lnTo>
                <a:lnTo>
                  <a:pt x="452761" y="968365"/>
                </a:lnTo>
                <a:lnTo>
                  <a:pt x="0" y="741985"/>
                </a:lnTo>
                <a:lnTo>
                  <a:pt x="0" y="226381"/>
                </a:lnTo>
                <a:lnTo>
                  <a:pt x="452761" y="0"/>
                </a:lnTo>
                <a:close/>
              </a:path>
            </a:pathLst>
          </a:custGeom>
          <a:solidFill>
            <a:srgbClr val="C51C29"/>
          </a:solidFill>
          <a:ln w="12700">
            <a:noFill/>
          </a:ln>
        </p:spPr>
        <p:txBody>
          <a:bodyPr lIns="0" tIns="0" rIns="0" bIns="0" anchor="ctr"/>
          <a:p>
            <a:pPr algn="ctr">
              <a:buClrTx/>
            </a:pPr>
            <a:r>
              <a:rPr lang="zh-CN" altLang="en-US" sz="1400" b="1" dirty="0">
                <a:solidFill>
                  <a:schemeClr val="bg1"/>
                </a:solidFill>
                <a:latin typeface="微软雅黑" panose="020B0503020204020204" charset="-122"/>
                <a:ea typeface="微软雅黑" panose="020B0503020204020204" charset="-122"/>
                <a:sym typeface="Arial" panose="020B0604020202020204" pitchFamily="34" charset="0"/>
              </a:rPr>
              <a:t>添加文字</a:t>
            </a:r>
            <a:endParaRPr lang="zh-CN" altLang="en-US" dirty="0">
              <a:latin typeface="Arial" panose="020B0604020202020204" pitchFamily="34" charset="0"/>
            </a:endParaRPr>
          </a:p>
        </p:txBody>
      </p:sp>
      <p:sp>
        <p:nvSpPr>
          <p:cNvPr id="8197" name="任意多边形 28"/>
          <p:cNvSpPr/>
          <p:nvPr/>
        </p:nvSpPr>
        <p:spPr>
          <a:xfrm>
            <a:off x="5630863" y="2362200"/>
            <a:ext cx="906462" cy="968375"/>
          </a:xfrm>
          <a:custGeom>
            <a:avLst/>
            <a:gdLst>
              <a:gd name="txL" fmla="*/ 0 w 905522"/>
              <a:gd name="txT" fmla="*/ 0 h 968365"/>
              <a:gd name="txR" fmla="*/ 905522 w 905522"/>
              <a:gd name="txB" fmla="*/ 968365 h 968365"/>
            </a:gdLst>
            <a:ahLst/>
            <a:cxnLst>
              <a:cxn ang="0">
                <a:pos x="453701" y="0"/>
              </a:cxn>
              <a:cxn ang="0">
                <a:pos x="907403" y="226385"/>
              </a:cxn>
              <a:cxn ang="0">
                <a:pos x="907403" y="742001"/>
              </a:cxn>
              <a:cxn ang="0">
                <a:pos x="453701" y="968385"/>
              </a:cxn>
              <a:cxn ang="0">
                <a:pos x="0" y="742001"/>
              </a:cxn>
              <a:cxn ang="0">
                <a:pos x="0" y="226385"/>
              </a:cxn>
            </a:cxnLst>
            <a:rect l="txL" t="txT" r="txR" b="txB"/>
            <a:pathLst>
              <a:path w="905522" h="968365">
                <a:moveTo>
                  <a:pt x="452761" y="0"/>
                </a:moveTo>
                <a:lnTo>
                  <a:pt x="905522" y="226381"/>
                </a:lnTo>
                <a:lnTo>
                  <a:pt x="905522" y="741985"/>
                </a:lnTo>
                <a:lnTo>
                  <a:pt x="452761" y="968365"/>
                </a:lnTo>
                <a:lnTo>
                  <a:pt x="0" y="741985"/>
                </a:lnTo>
                <a:lnTo>
                  <a:pt x="0" y="226381"/>
                </a:lnTo>
                <a:lnTo>
                  <a:pt x="452761" y="0"/>
                </a:lnTo>
                <a:close/>
              </a:path>
            </a:pathLst>
          </a:custGeom>
          <a:solidFill>
            <a:srgbClr val="C51C29"/>
          </a:solidFill>
          <a:ln w="12700">
            <a:noFill/>
          </a:ln>
        </p:spPr>
        <p:txBody>
          <a:bodyPr lIns="0" tIns="0" rIns="0" bIns="0" anchor="ctr"/>
          <a:p>
            <a:pPr algn="ctr">
              <a:buClrTx/>
            </a:pPr>
            <a:r>
              <a:rPr lang="zh-CN" altLang="en-US" sz="1400" b="1" dirty="0">
                <a:solidFill>
                  <a:schemeClr val="bg1"/>
                </a:solidFill>
                <a:latin typeface="微软雅黑" panose="020B0503020204020204" charset="-122"/>
                <a:ea typeface="微软雅黑" panose="020B0503020204020204" charset="-122"/>
                <a:sym typeface="Arial" panose="020B0604020202020204" pitchFamily="34" charset="0"/>
              </a:rPr>
              <a:t>添加文字</a:t>
            </a:r>
            <a:endParaRPr lang="zh-CN" altLang="en-US" sz="14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8198" name="任意多边形 40"/>
          <p:cNvSpPr/>
          <p:nvPr/>
        </p:nvSpPr>
        <p:spPr>
          <a:xfrm>
            <a:off x="8023225" y="2362200"/>
            <a:ext cx="904875" cy="968375"/>
          </a:xfrm>
          <a:custGeom>
            <a:avLst/>
            <a:gdLst>
              <a:gd name="txL" fmla="*/ 0 w 905522"/>
              <a:gd name="txT" fmla="*/ 0 h 968365"/>
              <a:gd name="txR" fmla="*/ 905522 w 905522"/>
              <a:gd name="txB" fmla="*/ 968365 h 968365"/>
            </a:gdLst>
            <a:ahLst/>
            <a:cxnLst>
              <a:cxn ang="0">
                <a:pos x="452115" y="0"/>
              </a:cxn>
              <a:cxn ang="0">
                <a:pos x="904228" y="226385"/>
              </a:cxn>
              <a:cxn ang="0">
                <a:pos x="904228" y="742001"/>
              </a:cxn>
              <a:cxn ang="0">
                <a:pos x="452115" y="968385"/>
              </a:cxn>
              <a:cxn ang="0">
                <a:pos x="0" y="742001"/>
              </a:cxn>
              <a:cxn ang="0">
                <a:pos x="0" y="226385"/>
              </a:cxn>
            </a:cxnLst>
            <a:rect l="txL" t="txT" r="txR" b="txB"/>
            <a:pathLst>
              <a:path w="905522" h="968365">
                <a:moveTo>
                  <a:pt x="452761" y="0"/>
                </a:moveTo>
                <a:lnTo>
                  <a:pt x="905522" y="226381"/>
                </a:lnTo>
                <a:lnTo>
                  <a:pt x="905522" y="741985"/>
                </a:lnTo>
                <a:lnTo>
                  <a:pt x="452761" y="968365"/>
                </a:lnTo>
                <a:lnTo>
                  <a:pt x="0" y="741985"/>
                </a:lnTo>
                <a:lnTo>
                  <a:pt x="0" y="226381"/>
                </a:lnTo>
                <a:lnTo>
                  <a:pt x="452761" y="0"/>
                </a:lnTo>
                <a:close/>
              </a:path>
            </a:pathLst>
          </a:custGeom>
          <a:solidFill>
            <a:srgbClr val="C51C29"/>
          </a:solidFill>
          <a:ln w="12700">
            <a:noFill/>
          </a:ln>
        </p:spPr>
        <p:txBody>
          <a:bodyPr lIns="0" tIns="0" rIns="0" bIns="0" anchor="ctr"/>
          <a:p>
            <a:pPr algn="ctr">
              <a:buClrTx/>
            </a:pPr>
            <a:r>
              <a:rPr lang="zh-CN" altLang="en-US" sz="1400" b="1" dirty="0">
                <a:solidFill>
                  <a:schemeClr val="bg1"/>
                </a:solidFill>
                <a:latin typeface="微软雅黑" panose="020B0503020204020204" charset="-122"/>
                <a:ea typeface="微软雅黑" panose="020B0503020204020204" charset="-122"/>
                <a:sym typeface="Arial" panose="020B0604020202020204" pitchFamily="34" charset="0"/>
              </a:rPr>
              <a:t>添加文字</a:t>
            </a:r>
            <a:endParaRPr lang="zh-CN" altLang="en-US" sz="14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8199" name="任意多边形 42"/>
          <p:cNvSpPr/>
          <p:nvPr/>
        </p:nvSpPr>
        <p:spPr>
          <a:xfrm>
            <a:off x="4435475" y="3394075"/>
            <a:ext cx="904875" cy="968375"/>
          </a:xfrm>
          <a:custGeom>
            <a:avLst/>
            <a:gdLst>
              <a:gd name="txL" fmla="*/ 0 w 905522"/>
              <a:gd name="txT" fmla="*/ 0 h 968366"/>
              <a:gd name="txR" fmla="*/ 905522 w 905522"/>
              <a:gd name="txB" fmla="*/ 968366 h 968366"/>
            </a:gdLst>
            <a:ahLst/>
            <a:cxnLst>
              <a:cxn ang="0">
                <a:pos x="452115" y="0"/>
              </a:cxn>
              <a:cxn ang="0">
                <a:pos x="904228" y="226385"/>
              </a:cxn>
              <a:cxn ang="0">
                <a:pos x="904228" y="742000"/>
              </a:cxn>
              <a:cxn ang="0">
                <a:pos x="452115" y="968384"/>
              </a:cxn>
              <a:cxn ang="0">
                <a:pos x="0" y="742000"/>
              </a:cxn>
              <a:cxn ang="0">
                <a:pos x="0" y="226385"/>
              </a:cxn>
            </a:cxnLst>
            <a:rect l="txL" t="txT" r="txR" b="txB"/>
            <a:pathLst>
              <a:path w="905522" h="968366">
                <a:moveTo>
                  <a:pt x="452761" y="0"/>
                </a:moveTo>
                <a:lnTo>
                  <a:pt x="905522" y="226381"/>
                </a:lnTo>
                <a:lnTo>
                  <a:pt x="905522" y="741986"/>
                </a:lnTo>
                <a:lnTo>
                  <a:pt x="452761" y="968366"/>
                </a:lnTo>
                <a:lnTo>
                  <a:pt x="0" y="741986"/>
                </a:lnTo>
                <a:lnTo>
                  <a:pt x="0" y="226381"/>
                </a:lnTo>
                <a:lnTo>
                  <a:pt x="452761" y="0"/>
                </a:lnTo>
                <a:close/>
              </a:path>
            </a:pathLst>
          </a:custGeom>
          <a:solidFill>
            <a:srgbClr val="2B3360"/>
          </a:solidFill>
          <a:ln w="12700">
            <a:noFill/>
          </a:ln>
        </p:spPr>
        <p:txBody>
          <a:bodyPr lIns="0" tIns="0" rIns="0" bIns="0" anchor="ctr"/>
          <a:p>
            <a:pPr algn="ctr">
              <a:buClrTx/>
            </a:pPr>
            <a:r>
              <a:rPr lang="zh-CN" altLang="en-US" sz="1400" b="1" dirty="0">
                <a:solidFill>
                  <a:schemeClr val="bg1"/>
                </a:solidFill>
                <a:latin typeface="微软雅黑" panose="020B0503020204020204" charset="-122"/>
                <a:ea typeface="微软雅黑" panose="020B0503020204020204" charset="-122"/>
                <a:sym typeface="Arial" panose="020B0604020202020204" pitchFamily="34" charset="0"/>
              </a:rPr>
              <a:t>添加文字</a:t>
            </a:r>
            <a:endParaRPr lang="zh-CN" altLang="en-US" sz="14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8200" name="任意多边形 45"/>
          <p:cNvSpPr/>
          <p:nvPr/>
        </p:nvSpPr>
        <p:spPr>
          <a:xfrm>
            <a:off x="6827838" y="3394075"/>
            <a:ext cx="904875" cy="968375"/>
          </a:xfrm>
          <a:custGeom>
            <a:avLst/>
            <a:gdLst>
              <a:gd name="txL" fmla="*/ 0 w 905522"/>
              <a:gd name="txT" fmla="*/ 0 h 968366"/>
              <a:gd name="txR" fmla="*/ 905522 w 905522"/>
              <a:gd name="txB" fmla="*/ 968366 h 968366"/>
            </a:gdLst>
            <a:ahLst/>
            <a:cxnLst>
              <a:cxn ang="0">
                <a:pos x="452115" y="0"/>
              </a:cxn>
              <a:cxn ang="0">
                <a:pos x="904228" y="226385"/>
              </a:cxn>
              <a:cxn ang="0">
                <a:pos x="904228" y="742000"/>
              </a:cxn>
              <a:cxn ang="0">
                <a:pos x="452115" y="968384"/>
              </a:cxn>
              <a:cxn ang="0">
                <a:pos x="0" y="742000"/>
              </a:cxn>
              <a:cxn ang="0">
                <a:pos x="0" y="226385"/>
              </a:cxn>
            </a:cxnLst>
            <a:rect l="txL" t="txT" r="txR" b="txB"/>
            <a:pathLst>
              <a:path w="905522" h="968366">
                <a:moveTo>
                  <a:pt x="452761" y="0"/>
                </a:moveTo>
                <a:lnTo>
                  <a:pt x="905522" y="226381"/>
                </a:lnTo>
                <a:lnTo>
                  <a:pt x="905522" y="741986"/>
                </a:lnTo>
                <a:lnTo>
                  <a:pt x="452761" y="968366"/>
                </a:lnTo>
                <a:lnTo>
                  <a:pt x="0" y="741986"/>
                </a:lnTo>
                <a:lnTo>
                  <a:pt x="0" y="226381"/>
                </a:lnTo>
                <a:lnTo>
                  <a:pt x="452761" y="0"/>
                </a:lnTo>
                <a:close/>
              </a:path>
            </a:pathLst>
          </a:custGeom>
          <a:solidFill>
            <a:srgbClr val="2B3360"/>
          </a:solidFill>
          <a:ln w="12700">
            <a:noFill/>
          </a:ln>
        </p:spPr>
        <p:txBody>
          <a:bodyPr lIns="0" tIns="0" rIns="0" bIns="0" anchor="ctr"/>
          <a:p>
            <a:pPr algn="ctr">
              <a:buClrTx/>
            </a:pPr>
            <a:r>
              <a:rPr lang="zh-CN" altLang="en-US" sz="1400" b="1" dirty="0">
                <a:solidFill>
                  <a:schemeClr val="bg1"/>
                </a:solidFill>
                <a:latin typeface="微软雅黑" panose="020B0503020204020204" charset="-122"/>
                <a:ea typeface="微软雅黑" panose="020B0503020204020204" charset="-122"/>
                <a:sym typeface="Arial" panose="020B0604020202020204" pitchFamily="34" charset="0"/>
              </a:rPr>
              <a:t>添加文字</a:t>
            </a:r>
            <a:endParaRPr lang="zh-CN" altLang="en-US" sz="1400" b="1"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8201" name="矩形 2"/>
          <p:cNvSpPr/>
          <p:nvPr/>
        </p:nvSpPr>
        <p:spPr>
          <a:xfrm>
            <a:off x="2727325" y="1162050"/>
            <a:ext cx="1928813" cy="923925"/>
          </a:xfrm>
          <a:prstGeom prst="rect">
            <a:avLst/>
          </a:prstGeom>
          <a:noFill/>
          <a:ln w="9525">
            <a:noFill/>
          </a:ln>
        </p:spPr>
        <p:txBody>
          <a:bodyPr>
            <a:spAutoFit/>
          </a:bodyPr>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200" dirty="0">
              <a:solidFill>
                <a:srgbClr val="C51C29"/>
              </a:solidFill>
              <a:latin typeface="微软雅黑" panose="020B0503020204020204" charset="-122"/>
              <a:ea typeface="微软雅黑" panose="020B0503020204020204" charset="-122"/>
              <a:sym typeface="微软雅黑" panose="020B0503020204020204" charset="-122"/>
            </a:endParaRPr>
          </a:p>
        </p:txBody>
      </p:sp>
      <p:sp>
        <p:nvSpPr>
          <p:cNvPr id="8202" name="矩形 15"/>
          <p:cNvSpPr/>
          <p:nvPr/>
        </p:nvSpPr>
        <p:spPr>
          <a:xfrm>
            <a:off x="3922713" y="4570413"/>
            <a:ext cx="1928812" cy="923925"/>
          </a:xfrm>
          <a:prstGeom prst="rect">
            <a:avLst/>
          </a:prstGeom>
          <a:noFill/>
          <a:ln w="9525">
            <a:noFill/>
          </a:ln>
        </p:spPr>
        <p:txBody>
          <a:bodyPr>
            <a:spAutoFit/>
          </a:bodyPr>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2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8203" name="矩形 16"/>
          <p:cNvSpPr/>
          <p:nvPr/>
        </p:nvSpPr>
        <p:spPr>
          <a:xfrm>
            <a:off x="5118100" y="1162050"/>
            <a:ext cx="1930400" cy="923925"/>
          </a:xfrm>
          <a:prstGeom prst="rect">
            <a:avLst/>
          </a:prstGeom>
          <a:noFill/>
          <a:ln w="9525">
            <a:noFill/>
          </a:ln>
        </p:spPr>
        <p:txBody>
          <a:bodyPr>
            <a:spAutoFit/>
          </a:bodyPr>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200" dirty="0">
              <a:solidFill>
                <a:srgbClr val="C51C29"/>
              </a:solidFill>
              <a:latin typeface="微软雅黑" panose="020B0503020204020204" charset="-122"/>
              <a:ea typeface="微软雅黑" panose="020B0503020204020204" charset="-122"/>
              <a:sym typeface="微软雅黑" panose="020B0503020204020204" charset="-122"/>
            </a:endParaRPr>
          </a:p>
        </p:txBody>
      </p:sp>
      <p:sp>
        <p:nvSpPr>
          <p:cNvPr id="8204" name="矩形 17"/>
          <p:cNvSpPr/>
          <p:nvPr/>
        </p:nvSpPr>
        <p:spPr>
          <a:xfrm>
            <a:off x="6315075" y="4559300"/>
            <a:ext cx="1928813" cy="923925"/>
          </a:xfrm>
          <a:prstGeom prst="rect">
            <a:avLst/>
          </a:prstGeom>
          <a:noFill/>
          <a:ln w="9525">
            <a:noFill/>
          </a:ln>
        </p:spPr>
        <p:txBody>
          <a:bodyPr>
            <a:spAutoFit/>
          </a:bodyPr>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2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8205" name="矩形 18"/>
          <p:cNvSpPr/>
          <p:nvPr/>
        </p:nvSpPr>
        <p:spPr>
          <a:xfrm>
            <a:off x="7512050" y="1162050"/>
            <a:ext cx="1928813" cy="923925"/>
          </a:xfrm>
          <a:prstGeom prst="rect">
            <a:avLst/>
          </a:prstGeom>
          <a:noFill/>
          <a:ln w="9525">
            <a:noFill/>
          </a:ln>
        </p:spPr>
        <p:txBody>
          <a:bodyPr>
            <a:spAutoFit/>
          </a:bodyPr>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en-US" sz="1200" dirty="0">
              <a:solidFill>
                <a:srgbClr val="C51C29"/>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矩形 1"/>
          <p:cNvSpPr/>
          <p:nvPr/>
        </p:nvSpPr>
        <p:spPr>
          <a:xfrm>
            <a:off x="0" y="0"/>
            <a:ext cx="12192000" cy="6858000"/>
          </a:xfrm>
          <a:prstGeom prst="rect">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grpSp>
        <p:nvGrpSpPr>
          <p:cNvPr id="9218" name="组合 53"/>
          <p:cNvGrpSpPr/>
          <p:nvPr/>
        </p:nvGrpSpPr>
        <p:grpSpPr>
          <a:xfrm>
            <a:off x="6205538" y="2332038"/>
            <a:ext cx="777875" cy="776287"/>
            <a:chOff x="0" y="0"/>
            <a:chExt cx="900000" cy="900000"/>
          </a:xfrm>
        </p:grpSpPr>
        <p:sp>
          <p:nvSpPr>
            <p:cNvPr id="9240" name="矩形 9"/>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9241" name="直接连接符 10"/>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9242" name="直接连接符 11"/>
            <p:cNvSpPr/>
            <p:nvPr/>
          </p:nvSpPr>
          <p:spPr>
            <a:xfrm rot="5400000">
              <a:off x="-1" y="450000"/>
              <a:ext cx="900000" cy="1"/>
            </a:xfrm>
            <a:prstGeom prst="line">
              <a:avLst/>
            </a:prstGeom>
            <a:ln w="12700" cap="flat" cmpd="sng">
              <a:solidFill>
                <a:srgbClr val="BBD6EE"/>
              </a:solidFill>
              <a:prstDash val="dash"/>
              <a:headEnd type="none" w="med" len="med"/>
              <a:tailEnd type="none" w="med" len="med"/>
            </a:ln>
          </p:spPr>
        </p:sp>
      </p:grpSp>
      <p:grpSp>
        <p:nvGrpSpPr>
          <p:cNvPr id="9219" name="组合 57"/>
          <p:cNvGrpSpPr/>
          <p:nvPr/>
        </p:nvGrpSpPr>
        <p:grpSpPr>
          <a:xfrm>
            <a:off x="7129463" y="2332038"/>
            <a:ext cx="776287" cy="776287"/>
            <a:chOff x="0" y="0"/>
            <a:chExt cx="900000" cy="900000"/>
          </a:xfrm>
        </p:grpSpPr>
        <p:sp>
          <p:nvSpPr>
            <p:cNvPr id="9237" name="矩形 16"/>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9238" name="直接连接符 17"/>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9239" name="直接连接符 18"/>
            <p:cNvSpPr/>
            <p:nvPr/>
          </p:nvSpPr>
          <p:spPr>
            <a:xfrm rot="5400000">
              <a:off x="918" y="450000"/>
              <a:ext cx="900000" cy="1"/>
            </a:xfrm>
            <a:prstGeom prst="line">
              <a:avLst/>
            </a:prstGeom>
            <a:ln w="12700" cap="flat" cmpd="sng">
              <a:solidFill>
                <a:srgbClr val="BBD6EE"/>
              </a:solidFill>
              <a:prstDash val="dash"/>
              <a:headEnd type="none" w="med" len="med"/>
              <a:tailEnd type="none" w="med" len="med"/>
            </a:ln>
          </p:spPr>
        </p:sp>
      </p:grpSp>
      <p:grpSp>
        <p:nvGrpSpPr>
          <p:cNvPr id="9220" name="组合 61"/>
          <p:cNvGrpSpPr/>
          <p:nvPr/>
        </p:nvGrpSpPr>
        <p:grpSpPr>
          <a:xfrm>
            <a:off x="8053388" y="2332038"/>
            <a:ext cx="776287" cy="776287"/>
            <a:chOff x="0" y="0"/>
            <a:chExt cx="900000" cy="900000"/>
          </a:xfrm>
        </p:grpSpPr>
        <p:sp>
          <p:nvSpPr>
            <p:cNvPr id="9234" name="矩形 20"/>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9235" name="直接连接符 21"/>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9236" name="直接连接符 26"/>
            <p:cNvSpPr/>
            <p:nvPr/>
          </p:nvSpPr>
          <p:spPr>
            <a:xfrm rot="5400000">
              <a:off x="918" y="450000"/>
              <a:ext cx="900000" cy="1"/>
            </a:xfrm>
            <a:prstGeom prst="line">
              <a:avLst/>
            </a:prstGeom>
            <a:ln w="12700" cap="flat" cmpd="sng">
              <a:solidFill>
                <a:srgbClr val="BBD6EE"/>
              </a:solidFill>
              <a:prstDash val="dash"/>
              <a:headEnd type="none" w="med" len="med"/>
              <a:tailEnd type="none" w="med" len="med"/>
            </a:ln>
          </p:spPr>
        </p:sp>
      </p:grpSp>
      <p:grpSp>
        <p:nvGrpSpPr>
          <p:cNvPr id="9221" name="组合 65"/>
          <p:cNvGrpSpPr/>
          <p:nvPr/>
        </p:nvGrpSpPr>
        <p:grpSpPr>
          <a:xfrm>
            <a:off x="8975725" y="2332038"/>
            <a:ext cx="777875" cy="776287"/>
            <a:chOff x="0" y="0"/>
            <a:chExt cx="900000" cy="900000"/>
          </a:xfrm>
        </p:grpSpPr>
        <p:sp>
          <p:nvSpPr>
            <p:cNvPr id="9231" name="矩形 28"/>
            <p:cNvSpPr/>
            <p:nvPr/>
          </p:nvSpPr>
          <p:spPr>
            <a:xfrm>
              <a:off x="0" y="0"/>
              <a:ext cx="900000" cy="900000"/>
            </a:xfrm>
            <a:prstGeom prst="rect">
              <a:avLst/>
            </a:prstGeom>
            <a:noFill/>
            <a:ln w="19050" cap="flat" cmpd="sng">
              <a:solidFill>
                <a:srgbClr val="BBD6EE"/>
              </a:solidFill>
              <a:prstDash val="solid"/>
              <a:miter/>
              <a:headEnd type="none" w="med" len="med"/>
              <a:tailEnd type="none" w="med" len="med"/>
            </a:ln>
          </p:spPr>
          <p:txBody>
            <a:bodyPr anchor="ctr"/>
            <a:p>
              <a:pPr algn="ctr">
                <a:buClrTx/>
              </a:pPr>
              <a:endParaRPr lang="zh-CN" altLang="en-US" dirty="0">
                <a:solidFill>
                  <a:srgbClr val="FFFFFF"/>
                </a:solidFill>
                <a:latin typeface="Calibri" panose="020F0502020204030204" charset="0"/>
                <a:sym typeface="宋体" panose="02010600030101010101" pitchFamily="2" charset="-122"/>
              </a:endParaRPr>
            </a:p>
          </p:txBody>
        </p:sp>
        <p:sp>
          <p:nvSpPr>
            <p:cNvPr id="9232" name="直接连接符 29"/>
            <p:cNvSpPr/>
            <p:nvPr/>
          </p:nvSpPr>
          <p:spPr>
            <a:xfrm>
              <a:off x="0" y="450920"/>
              <a:ext cx="900000" cy="1"/>
            </a:xfrm>
            <a:prstGeom prst="line">
              <a:avLst/>
            </a:prstGeom>
            <a:ln w="12700" cap="flat" cmpd="sng">
              <a:solidFill>
                <a:srgbClr val="BBD6EE"/>
              </a:solidFill>
              <a:prstDash val="dash"/>
              <a:headEnd type="none" w="med" len="med"/>
              <a:tailEnd type="none" w="med" len="med"/>
            </a:ln>
          </p:spPr>
        </p:sp>
        <p:sp>
          <p:nvSpPr>
            <p:cNvPr id="9233" name="直接连接符 30"/>
            <p:cNvSpPr/>
            <p:nvPr/>
          </p:nvSpPr>
          <p:spPr>
            <a:xfrm rot="5400000">
              <a:off x="0" y="450000"/>
              <a:ext cx="900000" cy="1"/>
            </a:xfrm>
            <a:prstGeom prst="line">
              <a:avLst/>
            </a:prstGeom>
            <a:ln w="12700" cap="flat" cmpd="sng">
              <a:solidFill>
                <a:srgbClr val="BBD6EE"/>
              </a:solidFill>
              <a:prstDash val="dash"/>
              <a:headEnd type="none" w="med" len="med"/>
              <a:tailEnd type="none" w="med" len="med"/>
            </a:ln>
          </p:spPr>
        </p:sp>
      </p:grpSp>
      <p:sp>
        <p:nvSpPr>
          <p:cNvPr id="9222" name="文本框 31"/>
          <p:cNvSpPr/>
          <p:nvPr/>
        </p:nvSpPr>
        <p:spPr>
          <a:xfrm>
            <a:off x="6196013" y="2305050"/>
            <a:ext cx="850900"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第</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9223" name="文本框 32"/>
          <p:cNvSpPr/>
          <p:nvPr/>
        </p:nvSpPr>
        <p:spPr>
          <a:xfrm>
            <a:off x="7118350" y="2305050"/>
            <a:ext cx="852488"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二</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9224" name="文本框 33"/>
          <p:cNvSpPr/>
          <p:nvPr/>
        </p:nvSpPr>
        <p:spPr>
          <a:xfrm>
            <a:off x="8042275" y="2305050"/>
            <a:ext cx="852488"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章</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9225" name="文本框 34"/>
          <p:cNvSpPr/>
          <p:nvPr/>
        </p:nvSpPr>
        <p:spPr>
          <a:xfrm>
            <a:off x="8966200" y="2305050"/>
            <a:ext cx="850900" cy="830263"/>
          </a:xfrm>
          <a:prstGeom prst="rect">
            <a:avLst/>
          </a:prstGeom>
          <a:noFill/>
          <a:ln w="9525">
            <a:noFill/>
          </a:ln>
        </p:spPr>
        <p:txBody>
          <a:bodyPr wrap="none"/>
          <a:p>
            <a:pPr>
              <a:buClrTx/>
            </a:pPr>
            <a:r>
              <a:rPr lang="zh-CN" altLang="en-US" sz="4800" dirty="0">
                <a:solidFill>
                  <a:schemeClr val="bg1"/>
                </a:solidFill>
                <a:latin typeface="华文新魏" panose="02010800040101010101" charset="-122"/>
                <a:ea typeface="华文新魏" panose="02010800040101010101" charset="-122"/>
                <a:sym typeface="华文新魏" panose="02010800040101010101" charset="-122"/>
              </a:rPr>
              <a:t>节</a:t>
            </a:r>
            <a:endParaRPr lang="zh-CN" altLang="en-US" sz="48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9226" name="文本框 35"/>
          <p:cNvSpPr/>
          <p:nvPr/>
        </p:nvSpPr>
        <p:spPr>
          <a:xfrm>
            <a:off x="6343650" y="1941513"/>
            <a:ext cx="501650"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di</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9227" name="文本框 36"/>
          <p:cNvSpPr/>
          <p:nvPr/>
        </p:nvSpPr>
        <p:spPr>
          <a:xfrm>
            <a:off x="7267575" y="1941513"/>
            <a:ext cx="500063"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er</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9228" name="文本框 37"/>
          <p:cNvSpPr/>
          <p:nvPr/>
        </p:nvSpPr>
        <p:spPr>
          <a:xfrm>
            <a:off x="7905750" y="1941513"/>
            <a:ext cx="1098550"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zhang</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9229" name="文本框 38"/>
          <p:cNvSpPr/>
          <p:nvPr/>
        </p:nvSpPr>
        <p:spPr>
          <a:xfrm>
            <a:off x="9115425" y="1941513"/>
            <a:ext cx="595313" cy="400050"/>
          </a:xfrm>
          <a:prstGeom prst="rect">
            <a:avLst/>
          </a:prstGeom>
          <a:noFill/>
          <a:ln w="9525">
            <a:noFill/>
          </a:ln>
        </p:spPr>
        <p:txBody>
          <a:bodyPr wrap="none"/>
          <a:p>
            <a:pPr>
              <a:buClrTx/>
            </a:pPr>
            <a:r>
              <a:rPr lang="en-US" altLang="zh-CN" sz="2000" dirty="0">
                <a:solidFill>
                  <a:schemeClr val="bg1"/>
                </a:solidFill>
                <a:latin typeface="华文新魏" panose="02010800040101010101" charset="-122"/>
                <a:ea typeface="华文新魏" panose="02010800040101010101" charset="-122"/>
                <a:sym typeface="华文新魏" panose="02010800040101010101" charset="-122"/>
              </a:rPr>
              <a:t>jie</a:t>
            </a:r>
            <a:endParaRPr lang="zh-CN" altLang="en-US" sz="2000" dirty="0">
              <a:solidFill>
                <a:schemeClr val="bg1"/>
              </a:solidFill>
              <a:latin typeface="华文新魏" panose="02010800040101010101" charset="-122"/>
              <a:ea typeface="华文新魏" panose="02010800040101010101" charset="-122"/>
              <a:sym typeface="华文新魏" panose="02010800040101010101" charset="-122"/>
            </a:endParaRPr>
          </a:p>
        </p:txBody>
      </p:sp>
      <p:sp>
        <p:nvSpPr>
          <p:cNvPr id="9230" name="文本框 39"/>
          <p:cNvSpPr/>
          <p:nvPr/>
        </p:nvSpPr>
        <p:spPr>
          <a:xfrm>
            <a:off x="5318125" y="3432175"/>
            <a:ext cx="4498975" cy="738188"/>
          </a:xfrm>
          <a:prstGeom prst="rect">
            <a:avLst/>
          </a:prstGeom>
          <a:noFill/>
          <a:ln w="9525">
            <a:noFill/>
          </a:ln>
        </p:spPr>
        <p:txBody>
          <a:bodyPr/>
          <a:p>
            <a:pPr algn="r">
              <a:lnSpc>
                <a:spcPct val="150000"/>
              </a:lnSpc>
              <a:buClrTx/>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您的内容请写在这里您的内容请写在里您的内容请写在这里您的内容您的内容请写在这里</a:t>
            </a:r>
            <a:endParaRPr lang="en-US"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矩形 1"/>
          <p:cNvSpPr/>
          <p:nvPr/>
        </p:nvSpPr>
        <p:spPr>
          <a:xfrm>
            <a:off x="0" y="0"/>
            <a:ext cx="12192000" cy="6858000"/>
          </a:xfrm>
          <a:prstGeom prst="rect">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0242"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pic>
        <p:nvPicPr>
          <p:cNvPr id="10243" name="图片 1"/>
          <p:cNvPicPr>
            <a:picLocks noChangeAspect="1"/>
          </p:cNvPicPr>
          <p:nvPr/>
        </p:nvPicPr>
        <p:blipFill>
          <a:blip r:embed="rId1"/>
          <a:srcRect r="795" b="4871"/>
          <a:stretch>
            <a:fillRect/>
          </a:stretch>
        </p:blipFill>
        <p:spPr>
          <a:xfrm>
            <a:off x="2160588" y="1600200"/>
            <a:ext cx="2552700" cy="1609725"/>
          </a:xfrm>
          <a:prstGeom prst="rect">
            <a:avLst/>
          </a:prstGeom>
          <a:noFill/>
          <a:ln w="9525">
            <a:noFill/>
          </a:ln>
        </p:spPr>
      </p:pic>
      <p:pic>
        <p:nvPicPr>
          <p:cNvPr id="10244" name="图片 2"/>
          <p:cNvPicPr>
            <a:picLocks noChangeAspect="1"/>
          </p:cNvPicPr>
          <p:nvPr/>
        </p:nvPicPr>
        <p:blipFill>
          <a:blip r:embed="rId2"/>
          <a:srcRect r="728" b="4532"/>
          <a:stretch>
            <a:fillRect/>
          </a:stretch>
        </p:blipFill>
        <p:spPr>
          <a:xfrm>
            <a:off x="7478713" y="1600200"/>
            <a:ext cx="2552700" cy="1609725"/>
          </a:xfrm>
          <a:prstGeom prst="rect">
            <a:avLst/>
          </a:prstGeom>
          <a:noFill/>
          <a:ln w="9525">
            <a:noFill/>
          </a:ln>
        </p:spPr>
      </p:pic>
      <p:pic>
        <p:nvPicPr>
          <p:cNvPr id="10245" name="图片 3"/>
          <p:cNvPicPr>
            <a:picLocks noChangeAspect="1"/>
          </p:cNvPicPr>
          <p:nvPr/>
        </p:nvPicPr>
        <p:blipFill>
          <a:blip r:embed="rId3"/>
          <a:srcRect r="645" b="5499"/>
          <a:stretch>
            <a:fillRect/>
          </a:stretch>
        </p:blipFill>
        <p:spPr>
          <a:xfrm>
            <a:off x="4827588" y="1600200"/>
            <a:ext cx="2536825" cy="1609725"/>
          </a:xfrm>
          <a:prstGeom prst="rect">
            <a:avLst/>
          </a:prstGeom>
          <a:noFill/>
          <a:ln w="9525">
            <a:noFill/>
          </a:ln>
        </p:spPr>
      </p:pic>
      <p:sp>
        <p:nvSpPr>
          <p:cNvPr id="10246" name="矩形 4"/>
          <p:cNvSpPr/>
          <p:nvPr/>
        </p:nvSpPr>
        <p:spPr>
          <a:xfrm>
            <a:off x="2160588" y="3209925"/>
            <a:ext cx="2552700" cy="293688"/>
          </a:xfrm>
          <a:prstGeom prst="rect">
            <a:avLst/>
          </a:prstGeom>
          <a:solidFill>
            <a:srgbClr val="2B3360"/>
          </a:solidFill>
          <a:ln w="12700">
            <a:noFill/>
          </a:ln>
        </p:spPr>
        <p:txBody>
          <a:bodyPr anchor="ctr"/>
          <a:p>
            <a:pPr algn="ctr">
              <a:buClrTx/>
            </a:pPr>
            <a:endParaRPr lang="zh-CN" altLang="en-US" dirty="0">
              <a:solidFill>
                <a:schemeClr val="bg1"/>
              </a:solidFill>
              <a:latin typeface="宋体" panose="02010600030101010101" pitchFamily="2" charset="-122"/>
              <a:sym typeface="宋体" panose="02010600030101010101" pitchFamily="2" charset="-122"/>
            </a:endParaRPr>
          </a:p>
        </p:txBody>
      </p:sp>
      <p:sp>
        <p:nvSpPr>
          <p:cNvPr id="10247" name="矩形 6"/>
          <p:cNvSpPr/>
          <p:nvPr/>
        </p:nvSpPr>
        <p:spPr>
          <a:xfrm>
            <a:off x="4827588" y="3209925"/>
            <a:ext cx="2536825" cy="293688"/>
          </a:xfrm>
          <a:prstGeom prst="rect">
            <a:avLst/>
          </a:prstGeom>
          <a:solidFill>
            <a:srgbClr val="C51C29"/>
          </a:solidFill>
          <a:ln w="12700">
            <a:noFill/>
          </a:ln>
        </p:spPr>
        <p:txBody>
          <a:bodyPr anchor="ctr"/>
          <a:p>
            <a:pPr algn="ctr">
              <a:buClrTx/>
            </a:pPr>
            <a:endParaRPr lang="zh-CN" altLang="en-US" dirty="0">
              <a:solidFill>
                <a:schemeClr val="bg1"/>
              </a:solidFill>
              <a:latin typeface="宋体" panose="02010600030101010101" pitchFamily="2" charset="-122"/>
              <a:sym typeface="宋体" panose="02010600030101010101" pitchFamily="2" charset="-122"/>
            </a:endParaRPr>
          </a:p>
        </p:txBody>
      </p:sp>
      <p:sp>
        <p:nvSpPr>
          <p:cNvPr id="10248" name="矩形 7"/>
          <p:cNvSpPr/>
          <p:nvPr/>
        </p:nvSpPr>
        <p:spPr>
          <a:xfrm>
            <a:off x="7478713" y="3209925"/>
            <a:ext cx="2552700" cy="293688"/>
          </a:xfrm>
          <a:prstGeom prst="rect">
            <a:avLst/>
          </a:prstGeom>
          <a:solidFill>
            <a:srgbClr val="2B3360"/>
          </a:solidFill>
          <a:ln w="12700">
            <a:noFill/>
          </a:ln>
        </p:spPr>
        <p:txBody>
          <a:bodyPr anchor="ctr"/>
          <a:p>
            <a:pPr algn="ctr">
              <a:buClrTx/>
            </a:pPr>
            <a:endParaRPr lang="zh-CN" altLang="en-US" dirty="0">
              <a:solidFill>
                <a:srgbClr val="2D4C79"/>
              </a:solidFill>
              <a:latin typeface="宋体" panose="02010600030101010101" pitchFamily="2" charset="-122"/>
              <a:sym typeface="宋体" panose="02010600030101010101" pitchFamily="2" charset="-122"/>
            </a:endParaRPr>
          </a:p>
        </p:txBody>
      </p:sp>
      <p:sp>
        <p:nvSpPr>
          <p:cNvPr id="10249" name="TextBox 15"/>
          <p:cNvSpPr/>
          <p:nvPr/>
        </p:nvSpPr>
        <p:spPr>
          <a:xfrm>
            <a:off x="2474913" y="3781425"/>
            <a:ext cx="1925637" cy="1476375"/>
          </a:xfrm>
          <a:prstGeom prst="rect">
            <a:avLst/>
          </a:prstGeom>
          <a:noFill/>
          <a:ln w="9525">
            <a:noFill/>
          </a:ln>
        </p:spPr>
        <p:txBody>
          <a:bodyPr>
            <a:spAutoFit/>
          </a:bodyPr>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1200" dirty="0">
              <a:solidFill>
                <a:srgbClr val="2B3360"/>
              </a:solidFill>
              <a:latin typeface="微软雅黑" panose="020B0503020204020204" charset="-122"/>
              <a:ea typeface="微软雅黑" panose="020B0503020204020204" charset="-122"/>
              <a:sym typeface="微软雅黑" panose="020B0503020204020204" charset="-122"/>
            </a:endParaRPr>
          </a:p>
        </p:txBody>
      </p:sp>
      <p:sp>
        <p:nvSpPr>
          <p:cNvPr id="10250" name="矩形 9"/>
          <p:cNvSpPr/>
          <p:nvPr/>
        </p:nvSpPr>
        <p:spPr>
          <a:xfrm>
            <a:off x="2625725" y="3173413"/>
            <a:ext cx="1622425" cy="338137"/>
          </a:xfrm>
          <a:prstGeom prst="rect">
            <a:avLst/>
          </a:prstGeom>
          <a:noFill/>
          <a:ln w="9525">
            <a:noFill/>
          </a:ln>
        </p:spPr>
        <p:txBody>
          <a:bodyPr wrap="none">
            <a:spAutoFit/>
          </a:bodyPr>
          <a:p>
            <a:pPr>
              <a:buClrTx/>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输入简单的文字</a:t>
            </a:r>
            <a:endParaRPr lang="zh-CN" altLang="en-US" sz="1600" b="1" dirty="0">
              <a:solidFill>
                <a:schemeClr val="bg1"/>
              </a:solidFill>
              <a:latin typeface="Calibri" panose="020F0502020204030204" charset="0"/>
              <a:sym typeface="宋体" panose="02010600030101010101" pitchFamily="2" charset="-122"/>
            </a:endParaRPr>
          </a:p>
        </p:txBody>
      </p:sp>
      <p:sp>
        <p:nvSpPr>
          <p:cNvPr id="10251" name="矩形 14"/>
          <p:cNvSpPr/>
          <p:nvPr/>
        </p:nvSpPr>
        <p:spPr>
          <a:xfrm>
            <a:off x="5292725" y="3182938"/>
            <a:ext cx="1622425" cy="338137"/>
          </a:xfrm>
          <a:prstGeom prst="rect">
            <a:avLst/>
          </a:prstGeom>
          <a:noFill/>
          <a:ln w="9525">
            <a:noFill/>
          </a:ln>
        </p:spPr>
        <p:txBody>
          <a:bodyPr wrap="none">
            <a:spAutoFit/>
          </a:bodyPr>
          <a:p>
            <a:pPr>
              <a:buClrTx/>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输入简单的文字</a:t>
            </a:r>
            <a:endParaRPr lang="zh-CN" altLang="en-US" sz="1600" b="1" dirty="0">
              <a:solidFill>
                <a:schemeClr val="bg1"/>
              </a:solidFill>
              <a:latin typeface="Calibri" panose="020F0502020204030204" charset="0"/>
              <a:sym typeface="宋体" panose="02010600030101010101" pitchFamily="2" charset="-122"/>
            </a:endParaRPr>
          </a:p>
        </p:txBody>
      </p:sp>
      <p:sp>
        <p:nvSpPr>
          <p:cNvPr id="10252" name="矩形 15"/>
          <p:cNvSpPr/>
          <p:nvPr/>
        </p:nvSpPr>
        <p:spPr>
          <a:xfrm>
            <a:off x="7947025" y="3187700"/>
            <a:ext cx="1620838" cy="338138"/>
          </a:xfrm>
          <a:prstGeom prst="rect">
            <a:avLst/>
          </a:prstGeom>
          <a:noFill/>
          <a:ln w="9525">
            <a:noFill/>
          </a:ln>
        </p:spPr>
        <p:txBody>
          <a:bodyPr wrap="none">
            <a:spAutoFit/>
          </a:bodyPr>
          <a:p>
            <a:pPr>
              <a:buClrTx/>
            </a:pPr>
            <a:r>
              <a:rPr lang="zh-CN" altLang="en-US" sz="1600" b="1" dirty="0">
                <a:solidFill>
                  <a:schemeClr val="bg1"/>
                </a:solidFill>
                <a:latin typeface="微软雅黑" panose="020B0503020204020204" charset="-122"/>
                <a:ea typeface="微软雅黑" panose="020B0503020204020204" charset="-122"/>
                <a:sym typeface="微软雅黑" panose="020B0503020204020204" charset="-122"/>
              </a:rPr>
              <a:t>输入简单的文字</a:t>
            </a:r>
            <a:endParaRPr lang="zh-CN" altLang="en-US" sz="1600" b="1" dirty="0">
              <a:solidFill>
                <a:schemeClr val="bg1"/>
              </a:solidFill>
              <a:latin typeface="Calibri" panose="020F0502020204030204" charset="0"/>
              <a:sym typeface="宋体" panose="02010600030101010101" pitchFamily="2" charset="-122"/>
            </a:endParaRPr>
          </a:p>
        </p:txBody>
      </p:sp>
      <p:sp>
        <p:nvSpPr>
          <p:cNvPr id="10253" name="TextBox 15"/>
          <p:cNvSpPr/>
          <p:nvPr/>
        </p:nvSpPr>
        <p:spPr>
          <a:xfrm>
            <a:off x="5149850" y="3781425"/>
            <a:ext cx="1925638" cy="1476375"/>
          </a:xfrm>
          <a:prstGeom prst="rect">
            <a:avLst/>
          </a:prstGeom>
          <a:noFill/>
          <a:ln w="9525">
            <a:noFill/>
          </a:ln>
        </p:spPr>
        <p:txBody>
          <a:bodyPr>
            <a:spAutoFit/>
          </a:bodyPr>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C51C29"/>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C51C29"/>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1200" dirty="0">
              <a:solidFill>
                <a:srgbClr val="C51C29"/>
              </a:solidFill>
              <a:latin typeface="微软雅黑" panose="020B0503020204020204" charset="-122"/>
              <a:ea typeface="微软雅黑" panose="020B0503020204020204" charset="-122"/>
              <a:sym typeface="微软雅黑" panose="020B0503020204020204" charset="-122"/>
            </a:endParaRPr>
          </a:p>
        </p:txBody>
      </p:sp>
      <p:sp>
        <p:nvSpPr>
          <p:cNvPr id="10254" name="TextBox 15"/>
          <p:cNvSpPr/>
          <p:nvPr/>
        </p:nvSpPr>
        <p:spPr>
          <a:xfrm>
            <a:off x="7824788" y="3781425"/>
            <a:ext cx="1925637" cy="1476375"/>
          </a:xfrm>
          <a:prstGeom prst="rect">
            <a:avLst/>
          </a:prstGeom>
          <a:noFill/>
          <a:ln w="9525">
            <a:noFill/>
          </a:ln>
        </p:spPr>
        <p:txBody>
          <a:bodyPr>
            <a:spAutoFit/>
          </a:bodyPr>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en-US" altLang="zh-CN" sz="1200" dirty="0">
              <a:solidFill>
                <a:srgbClr val="2B3360"/>
              </a:solidFill>
              <a:latin typeface="微软雅黑" panose="020B0503020204020204" charset="-122"/>
              <a:ea typeface="微软雅黑" panose="020B0503020204020204" charset="-122"/>
              <a:sym typeface="微软雅黑" panose="020B0503020204020204" charset="-122"/>
            </a:endParaRPr>
          </a:p>
          <a:p>
            <a:pPr algn="r">
              <a:lnSpc>
                <a:spcPct val="150000"/>
              </a:lnSpc>
              <a:buClrTx/>
            </a:pPr>
            <a:r>
              <a:rPr lang="zh-CN" altLang="en-US" sz="1200" dirty="0">
                <a:solidFill>
                  <a:srgbClr val="2B3360"/>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1200" dirty="0">
              <a:solidFill>
                <a:srgbClr val="2B336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矩形 1"/>
          <p:cNvSpPr/>
          <p:nvPr/>
        </p:nvSpPr>
        <p:spPr>
          <a:xfrm>
            <a:off x="0" y="0"/>
            <a:ext cx="12192000" cy="6858000"/>
          </a:xfrm>
          <a:prstGeom prst="rect">
            <a:avLst/>
          </a:prstGeom>
          <a:solidFill>
            <a:srgbClr val="C51C29"/>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1266" name="矩形 2"/>
          <p:cNvSpPr/>
          <p:nvPr/>
        </p:nvSpPr>
        <p:spPr>
          <a:xfrm>
            <a:off x="231775" y="192088"/>
            <a:ext cx="11726863" cy="6475412"/>
          </a:xfrm>
          <a:prstGeom prst="rect">
            <a:avLst/>
          </a:prstGeom>
          <a:solidFill>
            <a:schemeClr val="bg1"/>
          </a:solidFill>
          <a:ln w="12700">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1267" name="椭圆 16"/>
          <p:cNvSpPr/>
          <p:nvPr/>
        </p:nvSpPr>
        <p:spPr>
          <a:xfrm>
            <a:off x="1101725" y="5429250"/>
            <a:ext cx="95250" cy="230188"/>
          </a:xfrm>
          <a:prstGeom prst="ellipse">
            <a:avLst/>
          </a:prstGeom>
          <a:solidFill>
            <a:srgbClr val="595959"/>
          </a:solidFill>
          <a:ln w="9525">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1268" name="椭圆 17"/>
          <p:cNvSpPr/>
          <p:nvPr/>
        </p:nvSpPr>
        <p:spPr>
          <a:xfrm>
            <a:off x="1095375" y="1125538"/>
            <a:ext cx="96838" cy="230187"/>
          </a:xfrm>
          <a:prstGeom prst="ellipse">
            <a:avLst/>
          </a:prstGeom>
          <a:solidFill>
            <a:srgbClr val="595959"/>
          </a:solidFill>
          <a:ln w="9525">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1269" name="椭圆 1"/>
          <p:cNvSpPr/>
          <p:nvPr/>
        </p:nvSpPr>
        <p:spPr>
          <a:xfrm>
            <a:off x="4219575" y="5454650"/>
            <a:ext cx="96838" cy="233363"/>
          </a:xfrm>
          <a:prstGeom prst="ellipse">
            <a:avLst/>
          </a:prstGeom>
          <a:solidFill>
            <a:srgbClr val="595959"/>
          </a:solidFill>
          <a:ln w="9525">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1270" name="椭圆 2"/>
          <p:cNvSpPr/>
          <p:nvPr/>
        </p:nvSpPr>
        <p:spPr>
          <a:xfrm>
            <a:off x="4210050" y="1144588"/>
            <a:ext cx="96838" cy="233362"/>
          </a:xfrm>
          <a:prstGeom prst="ellipse">
            <a:avLst/>
          </a:prstGeom>
          <a:solidFill>
            <a:srgbClr val="595959"/>
          </a:solidFill>
          <a:ln w="9525">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1271" name="椭圆 3"/>
          <p:cNvSpPr/>
          <p:nvPr/>
        </p:nvSpPr>
        <p:spPr>
          <a:xfrm>
            <a:off x="2308225" y="1128713"/>
            <a:ext cx="96838" cy="230187"/>
          </a:xfrm>
          <a:prstGeom prst="ellipse">
            <a:avLst/>
          </a:prstGeom>
          <a:solidFill>
            <a:srgbClr val="595959"/>
          </a:solidFill>
          <a:ln w="9525">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1272" name="椭圆 4"/>
          <p:cNvSpPr/>
          <p:nvPr/>
        </p:nvSpPr>
        <p:spPr>
          <a:xfrm>
            <a:off x="1698625" y="1128713"/>
            <a:ext cx="95250" cy="231775"/>
          </a:xfrm>
          <a:prstGeom prst="ellipse">
            <a:avLst/>
          </a:prstGeom>
          <a:solidFill>
            <a:srgbClr val="595959"/>
          </a:solidFill>
          <a:ln w="9525">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1273" name="椭圆 5"/>
          <p:cNvSpPr/>
          <p:nvPr/>
        </p:nvSpPr>
        <p:spPr>
          <a:xfrm>
            <a:off x="2930525" y="5446713"/>
            <a:ext cx="96838" cy="230187"/>
          </a:xfrm>
          <a:prstGeom prst="ellipse">
            <a:avLst/>
          </a:prstGeom>
          <a:solidFill>
            <a:srgbClr val="595959"/>
          </a:solidFill>
          <a:ln w="9525">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1274" name="椭圆 6"/>
          <p:cNvSpPr/>
          <p:nvPr/>
        </p:nvSpPr>
        <p:spPr>
          <a:xfrm>
            <a:off x="3575050" y="5454650"/>
            <a:ext cx="95250" cy="233363"/>
          </a:xfrm>
          <a:prstGeom prst="ellipse">
            <a:avLst/>
          </a:prstGeom>
          <a:solidFill>
            <a:srgbClr val="595959"/>
          </a:solidFill>
          <a:ln w="9525">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1275" name="椭圆 7"/>
          <p:cNvSpPr/>
          <p:nvPr/>
        </p:nvSpPr>
        <p:spPr>
          <a:xfrm>
            <a:off x="2311400" y="5438775"/>
            <a:ext cx="96838" cy="231775"/>
          </a:xfrm>
          <a:prstGeom prst="ellipse">
            <a:avLst/>
          </a:prstGeom>
          <a:solidFill>
            <a:srgbClr val="595959"/>
          </a:solidFill>
          <a:ln w="9525">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1276" name="椭圆 8"/>
          <p:cNvSpPr/>
          <p:nvPr/>
        </p:nvSpPr>
        <p:spPr>
          <a:xfrm>
            <a:off x="1701800" y="5432425"/>
            <a:ext cx="96838" cy="231775"/>
          </a:xfrm>
          <a:prstGeom prst="ellipse">
            <a:avLst/>
          </a:prstGeom>
          <a:solidFill>
            <a:srgbClr val="595959"/>
          </a:solidFill>
          <a:ln w="9525">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1277" name="椭圆 9"/>
          <p:cNvSpPr/>
          <p:nvPr/>
        </p:nvSpPr>
        <p:spPr>
          <a:xfrm>
            <a:off x="2927350" y="1149350"/>
            <a:ext cx="95250" cy="231775"/>
          </a:xfrm>
          <a:prstGeom prst="ellipse">
            <a:avLst/>
          </a:prstGeom>
          <a:solidFill>
            <a:srgbClr val="595959"/>
          </a:solidFill>
          <a:ln w="9525">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1278" name="椭圆 10"/>
          <p:cNvSpPr/>
          <p:nvPr/>
        </p:nvSpPr>
        <p:spPr>
          <a:xfrm>
            <a:off x="3571875" y="1144588"/>
            <a:ext cx="95250" cy="233362"/>
          </a:xfrm>
          <a:prstGeom prst="ellipse">
            <a:avLst/>
          </a:prstGeom>
          <a:solidFill>
            <a:srgbClr val="595959"/>
          </a:solidFill>
          <a:ln w="9525">
            <a:noFill/>
          </a:ln>
        </p:spPr>
        <p:txBody>
          <a:bodyPr anchor="ctr"/>
          <a:p>
            <a:pPr algn="ctr">
              <a:buClrTx/>
            </a:pPr>
            <a:endParaRPr lang="zh-CN" altLang="en-US" dirty="0">
              <a:solidFill>
                <a:srgbClr val="FFFFFF"/>
              </a:solidFill>
              <a:latin typeface="宋体" panose="02010600030101010101" pitchFamily="2" charset="-122"/>
              <a:sym typeface="宋体" panose="02010600030101010101" pitchFamily="2" charset="-122"/>
            </a:endParaRPr>
          </a:p>
        </p:txBody>
      </p:sp>
      <p:sp>
        <p:nvSpPr>
          <p:cNvPr id="11279" name="矩形 11"/>
          <p:cNvSpPr/>
          <p:nvPr/>
        </p:nvSpPr>
        <p:spPr>
          <a:xfrm>
            <a:off x="793750" y="1290638"/>
            <a:ext cx="10541000" cy="4237037"/>
          </a:xfrm>
          <a:prstGeom prst="rect">
            <a:avLst/>
          </a:prstGeom>
          <a:solidFill>
            <a:srgbClr val="BFBFBF">
              <a:alpha val="29803"/>
            </a:srgbClr>
          </a:solidFill>
          <a:ln w="12700">
            <a:noFill/>
          </a:ln>
        </p:spPr>
        <p:txBody>
          <a:bodyPr lIns="4248000" rIns="252000" anchor="ctr"/>
          <a:p>
            <a:pPr algn="just">
              <a:lnSpc>
                <a:spcPct val="130000"/>
              </a:lnSpc>
              <a:spcBef>
                <a:spcPts val="600"/>
              </a:spcBef>
              <a:spcAft>
                <a:spcPts val="600"/>
              </a:spcAft>
              <a:buClrTx/>
            </a:pPr>
            <a:endParaRPr lang="zh-CN" altLang="en-US" sz="1400" dirty="0">
              <a:solidFill>
                <a:srgbClr val="A5A5A5"/>
              </a:solidFill>
              <a:latin typeface="微软雅黑" panose="020B0503020204020204" charset="-122"/>
              <a:sym typeface="微软雅黑" panose="020B0503020204020204" charset="-122"/>
            </a:endParaRPr>
          </a:p>
        </p:txBody>
      </p:sp>
      <p:sp>
        <p:nvSpPr>
          <p:cNvPr id="11280" name="圆角矩形 15"/>
          <p:cNvSpPr/>
          <p:nvPr/>
        </p:nvSpPr>
        <p:spPr>
          <a:xfrm>
            <a:off x="1727200" y="1123950"/>
            <a:ext cx="492125" cy="4545013"/>
          </a:xfrm>
          <a:custGeom>
            <a:avLst/>
            <a:gdLst>
              <a:gd name="txL" fmla="*/ 0 w 738285"/>
              <a:gd name="txT" fmla="*/ 0 h 4248500"/>
              <a:gd name="txR" fmla="*/ 738285 w 738285"/>
              <a:gd name="txB" fmla="*/ 4248500 h 4248500"/>
            </a:gdLst>
            <a:ahLst/>
            <a:cxnLst>
              <a:cxn ang="0">
                <a:pos x="40084" y="167232"/>
              </a:cxn>
              <a:cxn ang="0">
                <a:pos x="5550" y="12"/>
              </a:cxn>
              <a:cxn ang="0">
                <a:pos x="280046" y="12"/>
              </a:cxn>
              <a:cxn ang="0">
                <a:pos x="328040" y="123628"/>
              </a:cxn>
              <a:cxn ang="0">
                <a:pos x="328040" y="4738582"/>
              </a:cxn>
              <a:cxn ang="0">
                <a:pos x="280046" y="4862200"/>
              </a:cxn>
              <a:cxn ang="0">
                <a:pos x="16130" y="4862200"/>
              </a:cxn>
              <a:cxn ang="0">
                <a:pos x="40084" y="4738582"/>
              </a:cxn>
              <a:cxn ang="0">
                <a:pos x="40084" y="167232"/>
              </a:cxn>
            </a:cxnLst>
            <a:rect l="txL" t="txT" r="txR" b="tx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2B3360"/>
          </a:solidFill>
          <a:ln w="12700">
            <a:noFill/>
          </a:ln>
        </p:spPr>
        <p:txBody>
          <a:bodyPr lIns="72000" tIns="0" rIns="0" bIns="0" anchor="ctr"/>
          <a:p>
            <a:pPr algn="ctr">
              <a:buClrTx/>
            </a:pPr>
            <a:r>
              <a:rPr lang="zh-CN" altLang="en-US" dirty="0">
                <a:solidFill>
                  <a:schemeClr val="bg1"/>
                </a:solidFill>
                <a:latin typeface="微软雅黑" panose="020B0503020204020204" charset="-122"/>
                <a:ea typeface="微软雅黑" panose="020B0503020204020204" charset="-122"/>
                <a:sym typeface="微软雅黑" panose="020B0503020204020204" charset="-122"/>
              </a:rPr>
              <a:t>点击添加文本概述</a:t>
            </a:r>
            <a:endParaRPr lang="zh-CN" altLang="en-US"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1281" name="圆角矩形 15"/>
          <p:cNvSpPr/>
          <p:nvPr/>
        </p:nvSpPr>
        <p:spPr>
          <a:xfrm>
            <a:off x="2336800" y="1128713"/>
            <a:ext cx="493713" cy="4541837"/>
          </a:xfrm>
          <a:custGeom>
            <a:avLst/>
            <a:gdLst>
              <a:gd name="txL" fmla="*/ 0 w 738285"/>
              <a:gd name="txT" fmla="*/ 0 h 4248500"/>
              <a:gd name="txR" fmla="*/ 738285 w 738285"/>
              <a:gd name="txB" fmla="*/ 4248500 h 4248500"/>
            </a:gdLst>
            <a:ahLst/>
            <a:cxnLst>
              <a:cxn ang="0">
                <a:pos x="40343" y="166999"/>
              </a:cxn>
              <a:cxn ang="0">
                <a:pos x="5585" y="12"/>
              </a:cxn>
              <a:cxn ang="0">
                <a:pos x="281857" y="12"/>
              </a:cxn>
              <a:cxn ang="0">
                <a:pos x="330160" y="123455"/>
              </a:cxn>
              <a:cxn ang="0">
                <a:pos x="330160" y="4731962"/>
              </a:cxn>
              <a:cxn ang="0">
                <a:pos x="281857" y="4855407"/>
              </a:cxn>
              <a:cxn ang="0">
                <a:pos x="16234" y="4855407"/>
              </a:cxn>
              <a:cxn ang="0">
                <a:pos x="40343" y="4731962"/>
              </a:cxn>
              <a:cxn ang="0">
                <a:pos x="40343" y="166999"/>
              </a:cxn>
            </a:cxnLst>
            <a:rect l="txL" t="txT" r="txR" b="tx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C51C29"/>
          </a:solidFill>
          <a:ln w="12700">
            <a:noFill/>
          </a:ln>
        </p:spPr>
        <p:txBody>
          <a:bodyPr lIns="72000" tIns="0" rIns="0" bIns="0" anchor="ctr"/>
          <a:p>
            <a:pPr algn="ctr">
              <a:buClrTx/>
            </a:pPr>
            <a:r>
              <a:rPr lang="zh-CN" altLang="en-US" dirty="0">
                <a:solidFill>
                  <a:schemeClr val="bg1"/>
                </a:solidFill>
                <a:latin typeface="微软雅黑" panose="020B0503020204020204" charset="-122"/>
                <a:ea typeface="微软雅黑" panose="020B0503020204020204" charset="-122"/>
                <a:sym typeface="微软雅黑" panose="020B0503020204020204" charset="-122"/>
              </a:rPr>
              <a:t>点击添加文本概述</a:t>
            </a:r>
            <a:endParaRPr lang="zh-CN" altLang="en-US" dirty="0">
              <a:latin typeface="Arial" panose="020B0604020202020204" pitchFamily="34" charset="0"/>
            </a:endParaRPr>
          </a:p>
        </p:txBody>
      </p:sp>
      <p:sp>
        <p:nvSpPr>
          <p:cNvPr id="11282" name="圆角矩形 15"/>
          <p:cNvSpPr/>
          <p:nvPr/>
        </p:nvSpPr>
        <p:spPr>
          <a:xfrm>
            <a:off x="2955925" y="1133475"/>
            <a:ext cx="492125" cy="4545013"/>
          </a:xfrm>
          <a:custGeom>
            <a:avLst/>
            <a:gdLst>
              <a:gd name="txL" fmla="*/ 0 w 738285"/>
              <a:gd name="txT" fmla="*/ 0 h 4248500"/>
              <a:gd name="txR" fmla="*/ 738285 w 738285"/>
              <a:gd name="txB" fmla="*/ 4248500 h 4248500"/>
            </a:gdLst>
            <a:ahLst/>
            <a:cxnLst>
              <a:cxn ang="0">
                <a:pos x="40084" y="167232"/>
              </a:cxn>
              <a:cxn ang="0">
                <a:pos x="5550" y="12"/>
              </a:cxn>
              <a:cxn ang="0">
                <a:pos x="280046" y="12"/>
              </a:cxn>
              <a:cxn ang="0">
                <a:pos x="328040" y="123628"/>
              </a:cxn>
              <a:cxn ang="0">
                <a:pos x="328040" y="4738582"/>
              </a:cxn>
              <a:cxn ang="0">
                <a:pos x="280046" y="4862200"/>
              </a:cxn>
              <a:cxn ang="0">
                <a:pos x="16130" y="4862200"/>
              </a:cxn>
              <a:cxn ang="0">
                <a:pos x="40084" y="4738582"/>
              </a:cxn>
              <a:cxn ang="0">
                <a:pos x="40084" y="167232"/>
              </a:cxn>
            </a:cxnLst>
            <a:rect l="txL" t="txT" r="txR" b="tx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2B3360"/>
          </a:solidFill>
          <a:ln w="12700">
            <a:noFill/>
          </a:ln>
        </p:spPr>
        <p:txBody>
          <a:bodyPr lIns="72000" tIns="0" rIns="0" bIns="0" anchor="ctr"/>
          <a:p>
            <a:pPr algn="ctr">
              <a:buClrTx/>
            </a:pPr>
            <a:r>
              <a:rPr lang="zh-CN" altLang="en-US" dirty="0">
                <a:solidFill>
                  <a:schemeClr val="bg1"/>
                </a:solidFill>
                <a:latin typeface="微软雅黑" panose="020B0503020204020204" charset="-122"/>
                <a:ea typeface="微软雅黑" panose="020B0503020204020204" charset="-122"/>
                <a:sym typeface="微软雅黑" panose="020B0503020204020204" charset="-122"/>
              </a:rPr>
              <a:t>点击添加文本概述</a:t>
            </a:r>
            <a:endParaRPr lang="zh-CN" altLang="en-US" dirty="0">
              <a:latin typeface="Arial" panose="020B0604020202020204" pitchFamily="34" charset="0"/>
            </a:endParaRPr>
          </a:p>
        </p:txBody>
      </p:sp>
      <p:sp>
        <p:nvSpPr>
          <p:cNvPr id="11283" name="圆角矩形 15"/>
          <p:cNvSpPr/>
          <p:nvPr/>
        </p:nvSpPr>
        <p:spPr>
          <a:xfrm>
            <a:off x="1127125" y="1120775"/>
            <a:ext cx="492125" cy="4543425"/>
          </a:xfrm>
          <a:custGeom>
            <a:avLst/>
            <a:gdLst>
              <a:gd name="txL" fmla="*/ 0 w 738285"/>
              <a:gd name="txT" fmla="*/ 0 h 4248500"/>
              <a:gd name="txR" fmla="*/ 738285 w 738285"/>
              <a:gd name="txB" fmla="*/ 4248500 h 4248500"/>
            </a:gdLst>
            <a:ahLst/>
            <a:cxnLst>
              <a:cxn ang="0">
                <a:pos x="40084" y="167116"/>
              </a:cxn>
              <a:cxn ang="0">
                <a:pos x="5550" y="12"/>
              </a:cxn>
              <a:cxn ang="0">
                <a:pos x="280046" y="12"/>
              </a:cxn>
              <a:cxn ang="0">
                <a:pos x="328040" y="123542"/>
              </a:cxn>
              <a:cxn ang="0">
                <a:pos x="328040" y="4735272"/>
              </a:cxn>
              <a:cxn ang="0">
                <a:pos x="280046" y="4858803"/>
              </a:cxn>
              <a:cxn ang="0">
                <a:pos x="16130" y="4858803"/>
              </a:cxn>
              <a:cxn ang="0">
                <a:pos x="40084" y="4735272"/>
              </a:cxn>
              <a:cxn ang="0">
                <a:pos x="40084" y="167116"/>
              </a:cxn>
            </a:cxnLst>
            <a:rect l="txL" t="txT" r="txR" b="tx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C51C29"/>
          </a:solidFill>
          <a:ln w="12700">
            <a:noFill/>
          </a:ln>
        </p:spPr>
        <p:txBody>
          <a:bodyPr lIns="72000" tIns="0" rIns="0" bIns="0" anchor="ctr"/>
          <a:p>
            <a:pPr algn="ctr">
              <a:buClrTx/>
            </a:pPr>
            <a:r>
              <a:rPr lang="zh-CN" altLang="en-US" dirty="0">
                <a:solidFill>
                  <a:schemeClr val="bg1"/>
                </a:solidFill>
                <a:latin typeface="微软雅黑" panose="020B0503020204020204" charset="-122"/>
                <a:ea typeface="微软雅黑" panose="020B0503020204020204" charset="-122"/>
                <a:sym typeface="微软雅黑" panose="020B0503020204020204" charset="-122"/>
              </a:rPr>
              <a:t>点击添加文本概述</a:t>
            </a:r>
            <a:endParaRPr lang="zh-CN" altLang="en-US" dirty="0">
              <a:latin typeface="Arial" panose="020B0604020202020204" pitchFamily="34" charset="0"/>
            </a:endParaRPr>
          </a:p>
        </p:txBody>
      </p:sp>
      <p:sp>
        <p:nvSpPr>
          <p:cNvPr id="11284" name="圆角矩形 15"/>
          <p:cNvSpPr/>
          <p:nvPr/>
        </p:nvSpPr>
        <p:spPr>
          <a:xfrm>
            <a:off x="3600450" y="1144588"/>
            <a:ext cx="492125" cy="4543425"/>
          </a:xfrm>
          <a:custGeom>
            <a:avLst/>
            <a:gdLst>
              <a:gd name="txL" fmla="*/ 0 w 738285"/>
              <a:gd name="txT" fmla="*/ 0 h 4248500"/>
              <a:gd name="txR" fmla="*/ 738285 w 738285"/>
              <a:gd name="txB" fmla="*/ 4248500 h 4248500"/>
            </a:gdLst>
            <a:ahLst/>
            <a:cxnLst>
              <a:cxn ang="0">
                <a:pos x="40084" y="167116"/>
              </a:cxn>
              <a:cxn ang="0">
                <a:pos x="5550" y="12"/>
              </a:cxn>
              <a:cxn ang="0">
                <a:pos x="280046" y="12"/>
              </a:cxn>
              <a:cxn ang="0">
                <a:pos x="328040" y="123542"/>
              </a:cxn>
              <a:cxn ang="0">
                <a:pos x="328040" y="4735272"/>
              </a:cxn>
              <a:cxn ang="0">
                <a:pos x="280046" y="4858803"/>
              </a:cxn>
              <a:cxn ang="0">
                <a:pos x="16130" y="4858803"/>
              </a:cxn>
              <a:cxn ang="0">
                <a:pos x="40084" y="4735272"/>
              </a:cxn>
              <a:cxn ang="0">
                <a:pos x="40084" y="167116"/>
              </a:cxn>
            </a:cxnLst>
            <a:rect l="txL" t="txT" r="txR" b="tx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C51C29"/>
          </a:solidFill>
          <a:ln w="12700">
            <a:noFill/>
          </a:ln>
        </p:spPr>
        <p:txBody>
          <a:bodyPr lIns="72000" tIns="0" rIns="0" bIns="0" anchor="ctr"/>
          <a:p>
            <a:pPr algn="ctr">
              <a:buClrTx/>
            </a:pPr>
            <a:r>
              <a:rPr lang="zh-CN" altLang="en-US" dirty="0">
                <a:solidFill>
                  <a:schemeClr val="bg1"/>
                </a:solidFill>
                <a:latin typeface="微软雅黑" panose="020B0503020204020204" charset="-122"/>
                <a:ea typeface="微软雅黑" panose="020B0503020204020204" charset="-122"/>
                <a:sym typeface="微软雅黑" panose="020B0503020204020204" charset="-122"/>
              </a:rPr>
              <a:t>点击添加文本概述</a:t>
            </a:r>
            <a:endParaRPr lang="zh-CN" altLang="en-US" dirty="0">
              <a:latin typeface="Arial" panose="020B0604020202020204" pitchFamily="34" charset="0"/>
            </a:endParaRPr>
          </a:p>
        </p:txBody>
      </p:sp>
      <p:sp>
        <p:nvSpPr>
          <p:cNvPr id="11285" name="圆角矩形 15"/>
          <p:cNvSpPr/>
          <p:nvPr/>
        </p:nvSpPr>
        <p:spPr>
          <a:xfrm>
            <a:off x="4244975" y="1144588"/>
            <a:ext cx="493713" cy="4543425"/>
          </a:xfrm>
          <a:custGeom>
            <a:avLst/>
            <a:gdLst>
              <a:gd name="txL" fmla="*/ 0 w 738285"/>
              <a:gd name="txT" fmla="*/ 0 h 4248500"/>
              <a:gd name="txR" fmla="*/ 738285 w 738285"/>
              <a:gd name="txB" fmla="*/ 4248500 h 4248500"/>
            </a:gdLst>
            <a:ahLst/>
            <a:cxnLst>
              <a:cxn ang="0">
                <a:pos x="40343" y="167116"/>
              </a:cxn>
              <a:cxn ang="0">
                <a:pos x="5585" y="12"/>
              </a:cxn>
              <a:cxn ang="0">
                <a:pos x="281857" y="12"/>
              </a:cxn>
              <a:cxn ang="0">
                <a:pos x="330160" y="123542"/>
              </a:cxn>
              <a:cxn ang="0">
                <a:pos x="330160" y="4735272"/>
              </a:cxn>
              <a:cxn ang="0">
                <a:pos x="281857" y="4858803"/>
              </a:cxn>
              <a:cxn ang="0">
                <a:pos x="16234" y="4858803"/>
              </a:cxn>
              <a:cxn ang="0">
                <a:pos x="40343" y="4735272"/>
              </a:cxn>
              <a:cxn ang="0">
                <a:pos x="40343" y="167116"/>
              </a:cxn>
            </a:cxnLst>
            <a:rect l="txL" t="txT" r="txR" b="txB"/>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2B3360"/>
          </a:solidFill>
          <a:ln w="12700">
            <a:noFill/>
          </a:ln>
        </p:spPr>
        <p:txBody>
          <a:bodyPr lIns="72000" tIns="0" rIns="0" bIns="0" anchor="ctr"/>
          <a:p>
            <a:pPr algn="ctr">
              <a:buClrTx/>
            </a:pPr>
            <a:r>
              <a:rPr lang="zh-CN" altLang="en-US" dirty="0">
                <a:solidFill>
                  <a:schemeClr val="bg1"/>
                </a:solidFill>
                <a:latin typeface="微软雅黑" panose="020B0503020204020204" charset="-122"/>
                <a:ea typeface="微软雅黑" panose="020B0503020204020204" charset="-122"/>
                <a:sym typeface="微软雅黑" panose="020B0503020204020204" charset="-122"/>
              </a:rPr>
              <a:t>点击添加文本概述</a:t>
            </a:r>
            <a:endParaRPr lang="zh-CN" altLang="en-US" dirty="0">
              <a:latin typeface="Arial" panose="020B0604020202020204" pitchFamily="34" charset="0"/>
            </a:endParaRPr>
          </a:p>
        </p:txBody>
      </p:sp>
      <p:sp>
        <p:nvSpPr>
          <p:cNvPr id="11286" name="TextBox 15"/>
          <p:cNvSpPr/>
          <p:nvPr/>
        </p:nvSpPr>
        <p:spPr>
          <a:xfrm>
            <a:off x="5424488" y="2235200"/>
            <a:ext cx="5492750" cy="2354263"/>
          </a:xfrm>
          <a:prstGeom prst="rect">
            <a:avLst/>
          </a:prstGeom>
          <a:noFill/>
          <a:ln w="9525">
            <a:noFill/>
          </a:ln>
        </p:spPr>
        <p:txBody>
          <a:bodyPr>
            <a:spAutoFit/>
          </a:bodyPr>
          <a:p>
            <a:pPr>
              <a:lnSpc>
                <a:spcPct val="150000"/>
              </a:lnSpc>
              <a:buClrTx/>
            </a:pPr>
            <a:r>
              <a:rPr lang="zh-CN" altLang="en-US" sz="1400" dirty="0">
                <a:solidFill>
                  <a:srgbClr val="000000"/>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这里输入简单的文字概述这里输入简单字概述这里输入这里输入简单的文字概述这里输入简单字概述这里输入这里输入简单的文字概述这里输入简单字概述</a:t>
            </a:r>
            <a:endParaRPr lang="zh-CN" altLang="en-US" sz="1400" dirty="0">
              <a:solidFill>
                <a:srgbClr val="00000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theme/theme1.xml><?xml version="1.0" encoding="utf-8"?>
<a:theme xmlns:a="http://schemas.openxmlformats.org/drawingml/2006/main" name="www.freeppt7.com-Best powerpoint templates free download-slideshow">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4266</Words>
  <Application>WPS 演示</Application>
  <PresentationFormat>自定义</PresentationFormat>
  <Paragraphs>572</Paragraphs>
  <Slides>31</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31</vt:i4>
      </vt:variant>
    </vt:vector>
  </HeadingPairs>
  <TitlesOfParts>
    <vt:vector size="48" baseType="lpstr">
      <vt:lpstr>Arial</vt:lpstr>
      <vt:lpstr>宋体</vt:lpstr>
      <vt:lpstr>Wingdings</vt:lpstr>
      <vt:lpstr>Calibri Light</vt:lpstr>
      <vt:lpstr>Calibri</vt:lpstr>
      <vt:lpstr>Times New Roman</vt:lpstr>
      <vt:lpstr>微软雅黑</vt:lpstr>
      <vt:lpstr>Impact</vt:lpstr>
      <vt:lpstr>幼圆</vt:lpstr>
      <vt:lpstr>Franklin Gothic Book</vt:lpstr>
      <vt:lpstr>华文新魏</vt:lpstr>
      <vt:lpstr>FontAwesome</vt:lpstr>
      <vt:lpstr>Arial Unicode MS</vt:lpstr>
      <vt:lpstr>popo</vt:lpstr>
      <vt:lpstr>Meiryo</vt:lpstr>
      <vt:lpstr>Yu Gothic</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kwl6163com</cp:lastModifiedBy>
  <cp:revision>1438</cp:revision>
  <dcterms:created xsi:type="dcterms:W3CDTF">2014-11-18T07:27:00Z</dcterms:created>
  <dcterms:modified xsi:type="dcterms:W3CDTF">2018-09-22T08:25:39Z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