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3"/>
    <p:sldId id="277" r:id="rId4"/>
    <p:sldId id="259" r:id="rId5"/>
    <p:sldId id="278" r:id="rId6"/>
    <p:sldId id="264" r:id="rId7"/>
    <p:sldId id="269" r:id="rId8"/>
    <p:sldId id="272" r:id="rId9"/>
    <p:sldId id="279" r:id="rId10"/>
    <p:sldId id="270" r:id="rId11"/>
    <p:sldId id="281" r:id="rId12"/>
    <p:sldId id="283" r:id="rId13"/>
    <p:sldId id="263" r:id="rId14"/>
    <p:sldId id="273" r:id="rId15"/>
    <p:sldId id="271" r:id="rId16"/>
    <p:sldId id="260" r:id="rId17"/>
    <p:sldId id="261" r:id="rId18"/>
    <p:sldId id="266" r:id="rId19"/>
    <p:sldId id="267" r:id="rId20"/>
    <p:sldId id="294" r:id="rId21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11"/>
    <a:srgbClr val="FCB907"/>
    <a:srgbClr val="FFD011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gradFill flip="none" rotWithShape="1">
          <a:gsLst>
            <a:gs pos="51000">
              <a:srgbClr val="FCB907"/>
            </a:gs>
            <a:gs pos="100000">
              <a:srgbClr val="FFD01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 smtClean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000000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65" dirty="0">
              <a:solidFill>
                <a:srgbClr val="000000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5" smtClean="0">
                <a:solidFill>
                  <a:srgbClr val="000000"/>
                </a:solidFill>
                <a:latin typeface="Segoe UI Light" panose="020B0502040204020203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srgbClr val="000000"/>
              </a:solidFill>
              <a:latin typeface="Segoe UI Light" panose="020B0502040204020203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6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6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Calibri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335" dirty="0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335" dirty="0" err="1" smtClean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互联网是一个开放共享的平台</a:t>
            </a:r>
            <a:endParaRPr lang="zh-CN" altLang="en-US" sz="1335" dirty="0">
              <a:solidFill>
                <a:prstClr val="white"/>
              </a:solidFill>
              <a:latin typeface="Century Gothic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kumimoji="1" lang="en-US" altLang="zh-CN" sz="1335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r>
              <a:rPr lang="zh-CN" altLang="en-US" sz="1335" dirty="0" smtClean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 部分</a:t>
            </a:r>
            <a:r>
              <a:rPr lang="zh-CN" altLang="en-US" sz="1335" dirty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设计灵感与元素来源于网络</a:t>
            </a:r>
            <a:endParaRPr lang="zh-CN" altLang="en-US" sz="1335" dirty="0">
              <a:solidFill>
                <a:prstClr val="white"/>
              </a:solidFill>
              <a:latin typeface="Century Gothic"/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335" dirty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如有建议请</a:t>
            </a:r>
            <a:r>
              <a:rPr lang="zh-CN" altLang="en-US" sz="1335" dirty="0" smtClean="0">
                <a:solidFill>
                  <a:prstClr val="white"/>
                </a:solidFill>
                <a:latin typeface="Century Gothic"/>
                <a:ea typeface="微软雅黑" panose="020B0503020204020204" charset="-122"/>
              </a:rPr>
              <a:t>联系 </a:t>
            </a:r>
            <a:r>
              <a:rPr lang="zh-CN" altLang="en-US" sz="1335" dirty="0" smtClean="0">
                <a:solidFill>
                  <a:prstClr val="white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officeplus@microsoft.com</a:t>
            </a:r>
            <a:endParaRPr lang="en-US" altLang="zh-CN" sz="1335" dirty="0" smtClean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65" dirty="0" smtClean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65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点击</a:t>
            </a:r>
            <a:r>
              <a:rPr kumimoji="1" lang="en-US" altLang="zh-CN" sz="1335" dirty="0" smtClean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 smtClean="0">
                <a:solidFill>
                  <a:srgbClr val="000000"/>
                </a:solidFill>
                <a:latin typeface="Century Gothic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/>
              <a:ea typeface="微软雅黑" panose="020B0503020204020204" charset="-122"/>
            </a:endParaRPr>
          </a:p>
        </p:txBody>
      </p:sp>
      <p:pic>
        <p:nvPicPr>
          <p:cNvPr id="8" name="图片 7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246653"/>
            <a:ext cx="2489200" cy="41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-950250" y="1270688"/>
            <a:ext cx="5267417" cy="5442528"/>
            <a:chOff x="-950250" y="1270688"/>
            <a:chExt cx="5267417" cy="5442528"/>
          </a:xfrm>
        </p:grpSpPr>
        <p:sp>
          <p:nvSpPr>
            <p:cNvPr id="15" name="矩形 14"/>
            <p:cNvSpPr/>
            <p:nvPr/>
          </p:nvSpPr>
          <p:spPr>
            <a:xfrm rot="19800000">
              <a:off x="-950250" y="1270688"/>
              <a:ext cx="5267417" cy="54425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25" name="组 24"/>
            <p:cNvGrpSpPr/>
            <p:nvPr/>
          </p:nvGrpSpPr>
          <p:grpSpPr>
            <a:xfrm rot="19800000">
              <a:off x="-337460" y="2010011"/>
              <a:ext cx="4041837" cy="4008949"/>
              <a:chOff x="1712033" y="1402158"/>
              <a:chExt cx="3450171" cy="3169290"/>
            </a:xfrm>
          </p:grpSpPr>
          <p:cxnSp>
            <p:nvCxnSpPr>
              <p:cNvPr id="17" name="直线连接符 16"/>
              <p:cNvCxnSpPr/>
              <p:nvPr/>
            </p:nvCxnSpPr>
            <p:spPr>
              <a:xfrm>
                <a:off x="1712033" y="140215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/>
              <p:cNvCxnSpPr/>
              <p:nvPr/>
            </p:nvCxnSpPr>
            <p:spPr>
              <a:xfrm>
                <a:off x="1712033" y="185491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连接符 18"/>
              <p:cNvCxnSpPr/>
              <p:nvPr/>
            </p:nvCxnSpPr>
            <p:spPr>
              <a:xfrm>
                <a:off x="1712033" y="2307670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/>
              <p:cNvCxnSpPr/>
              <p:nvPr/>
            </p:nvCxnSpPr>
            <p:spPr>
              <a:xfrm>
                <a:off x="1712033" y="2760426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/>
              <p:cNvCxnSpPr/>
              <p:nvPr/>
            </p:nvCxnSpPr>
            <p:spPr>
              <a:xfrm>
                <a:off x="1712033" y="3213182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线连接符 21"/>
              <p:cNvCxnSpPr/>
              <p:nvPr/>
            </p:nvCxnSpPr>
            <p:spPr>
              <a:xfrm>
                <a:off x="1712033" y="366593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/>
              <p:cNvCxnSpPr/>
              <p:nvPr/>
            </p:nvCxnSpPr>
            <p:spPr>
              <a:xfrm>
                <a:off x="1712033" y="411869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线连接符 23"/>
              <p:cNvCxnSpPr/>
              <p:nvPr/>
            </p:nvCxnSpPr>
            <p:spPr>
              <a:xfrm>
                <a:off x="1712033" y="457144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/>
        </p:nvSpPr>
        <p:spPr>
          <a:xfrm rot="18900000">
            <a:off x="7427062" y="2679899"/>
            <a:ext cx="5267417" cy="544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26" name="组 25"/>
          <p:cNvGrpSpPr/>
          <p:nvPr/>
        </p:nvGrpSpPr>
        <p:grpSpPr>
          <a:xfrm rot="2700000">
            <a:off x="7973346" y="3441023"/>
            <a:ext cx="4041837" cy="4008949"/>
            <a:chOff x="1712033" y="1402158"/>
            <a:chExt cx="3450171" cy="3169290"/>
          </a:xfrm>
        </p:grpSpPr>
        <p:cxnSp>
          <p:nvCxnSpPr>
            <p:cNvPr id="27" name="直线连接符 26"/>
            <p:cNvCxnSpPr/>
            <p:nvPr/>
          </p:nvCxnSpPr>
          <p:spPr>
            <a:xfrm>
              <a:off x="1712033" y="140215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>
              <a:off x="1712033" y="1854914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712033" y="2307670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/>
            <p:cNvCxnSpPr/>
            <p:nvPr/>
          </p:nvCxnSpPr>
          <p:spPr>
            <a:xfrm>
              <a:off x="1712033" y="2760426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/>
            <p:cNvCxnSpPr/>
            <p:nvPr/>
          </p:nvCxnSpPr>
          <p:spPr>
            <a:xfrm>
              <a:off x="1712033" y="3213182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1712033" y="366593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>
              <a:off x="1712033" y="4118694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/>
            <p:cNvCxnSpPr/>
            <p:nvPr/>
          </p:nvCxnSpPr>
          <p:spPr>
            <a:xfrm>
              <a:off x="1712033" y="457144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3480048" y="461640"/>
            <a:ext cx="5267417" cy="5442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704946" y="998675"/>
            <a:ext cx="4912313" cy="403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sz="1066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POWER</a:t>
            </a:r>
            <a:endParaRPr kumimoji="1" lang="zh-CN" altLang="en-US" sz="1066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en-US" altLang="zh-CN" sz="1066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endParaRPr kumimoji="1" lang="zh-CN" altLang="en-US" sz="1066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kumimoji="1" lang="en-US" altLang="zh-CN" sz="1066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</a:t>
            </a:r>
            <a:endParaRPr kumimoji="1" lang="zh-CN" altLang="en-US" sz="1066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4946" y="5031342"/>
            <a:ext cx="3669439" cy="4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</a:t>
            </a:r>
            <a:r>
              <a:rPr kumimoji="1" lang="zh-CN" altLang="en-US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kumimoji="1" lang="zh-CN" altLang="en-US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freepp7.com</a:t>
            </a:r>
            <a:endParaRPr kumimoji="1" lang="zh-CN" altLang="en-US" sz="213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04945" y="56225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8253096" y="56855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2282711" y="56855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椭圆 13"/>
          <p:cNvSpPr/>
          <p:nvPr/>
        </p:nvSpPr>
        <p:spPr>
          <a:xfrm>
            <a:off x="9826363" y="1869544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36" name="组 35"/>
          <p:cNvGrpSpPr/>
          <p:nvPr/>
        </p:nvGrpSpPr>
        <p:grpSpPr>
          <a:xfrm>
            <a:off x="853668" y="82297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37" name="组 36"/>
          <p:cNvGrpSpPr/>
          <p:nvPr/>
        </p:nvGrpSpPr>
        <p:grpSpPr>
          <a:xfrm rot="1384563">
            <a:off x="2137001" y="1598074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 rot="20176447">
            <a:off x="583592" y="1026244"/>
            <a:ext cx="2664333" cy="1568487"/>
            <a:chOff x="4425654" y="786707"/>
            <a:chExt cx="4076491" cy="2399821"/>
          </a:xfrm>
        </p:grpSpPr>
        <p:sp>
          <p:nvSpPr>
            <p:cNvPr id="3" name="矩形 2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53" name="组 52"/>
          <p:cNvGrpSpPr/>
          <p:nvPr/>
        </p:nvGrpSpPr>
        <p:grpSpPr>
          <a:xfrm rot="624946">
            <a:off x="4155183" y="692641"/>
            <a:ext cx="2664333" cy="1568487"/>
            <a:chOff x="4425654" y="786707"/>
            <a:chExt cx="4076491" cy="2399821"/>
          </a:xfrm>
        </p:grpSpPr>
        <p:sp>
          <p:nvSpPr>
            <p:cNvPr id="54" name="矩形 53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56" name="组 55"/>
          <p:cNvGrpSpPr/>
          <p:nvPr/>
        </p:nvGrpSpPr>
        <p:grpSpPr>
          <a:xfrm rot="205374">
            <a:off x="7834599" y="1287444"/>
            <a:ext cx="2664333" cy="1568487"/>
            <a:chOff x="4425654" y="786707"/>
            <a:chExt cx="4076491" cy="2399821"/>
          </a:xfrm>
        </p:grpSpPr>
        <p:sp>
          <p:nvSpPr>
            <p:cNvPr id="57" name="矩形 56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5" name="组 64"/>
          <p:cNvGrpSpPr/>
          <p:nvPr/>
        </p:nvGrpSpPr>
        <p:grpSpPr>
          <a:xfrm rot="19956070">
            <a:off x="8967374" y="3843487"/>
            <a:ext cx="2664333" cy="1568487"/>
            <a:chOff x="4425654" y="786707"/>
            <a:chExt cx="4076491" cy="2399821"/>
          </a:xfrm>
        </p:grpSpPr>
        <p:sp>
          <p:nvSpPr>
            <p:cNvPr id="66" name="矩形 65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8" name="组 67"/>
          <p:cNvGrpSpPr/>
          <p:nvPr/>
        </p:nvGrpSpPr>
        <p:grpSpPr>
          <a:xfrm rot="1274437">
            <a:off x="5317866" y="4063781"/>
            <a:ext cx="2664333" cy="1568487"/>
            <a:chOff x="4425654" y="786707"/>
            <a:chExt cx="4076491" cy="2399821"/>
          </a:xfrm>
        </p:grpSpPr>
        <p:sp>
          <p:nvSpPr>
            <p:cNvPr id="69" name="矩形 68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71" name="组 70"/>
          <p:cNvGrpSpPr/>
          <p:nvPr/>
        </p:nvGrpSpPr>
        <p:grpSpPr>
          <a:xfrm rot="20832142">
            <a:off x="1495355" y="4334104"/>
            <a:ext cx="2664333" cy="1568487"/>
            <a:chOff x="4425654" y="786707"/>
            <a:chExt cx="4076491" cy="2399821"/>
          </a:xfrm>
        </p:grpSpPr>
        <p:sp>
          <p:nvSpPr>
            <p:cNvPr id="72" name="矩形 71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" name="组 5"/>
          <p:cNvGrpSpPr/>
          <p:nvPr/>
        </p:nvGrpSpPr>
        <p:grpSpPr>
          <a:xfrm rot="4979174">
            <a:off x="3429834" y="282863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4" name="组 73"/>
          <p:cNvGrpSpPr/>
          <p:nvPr/>
        </p:nvGrpSpPr>
        <p:grpSpPr>
          <a:xfrm rot="6264911">
            <a:off x="7111577" y="958949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1" name="组 120"/>
          <p:cNvGrpSpPr/>
          <p:nvPr/>
        </p:nvGrpSpPr>
        <p:grpSpPr>
          <a:xfrm rot="8811906">
            <a:off x="10315630" y="2364306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8" name="组 167"/>
          <p:cNvGrpSpPr/>
          <p:nvPr/>
        </p:nvGrpSpPr>
        <p:grpSpPr>
          <a:xfrm rot="15948866">
            <a:off x="8335519" y="4356063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2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3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4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5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6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7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15" name="组 214"/>
          <p:cNvGrpSpPr/>
          <p:nvPr/>
        </p:nvGrpSpPr>
        <p:grpSpPr>
          <a:xfrm rot="15256556">
            <a:off x="4531071" y="3926372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6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7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8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9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0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1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2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3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4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5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6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7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8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9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0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1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2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3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4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5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6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7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8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9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0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1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2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3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4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5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6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7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8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9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0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1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724818" y="463296"/>
            <a:ext cx="2896206" cy="2706624"/>
            <a:chOff x="846738" y="329184"/>
            <a:chExt cx="2896206" cy="2706624"/>
          </a:xfrm>
        </p:grpSpPr>
        <p:sp>
          <p:nvSpPr>
            <p:cNvPr id="2" name="矩形 1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3" name="组 2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4" name="直线连接符 3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线连接符 4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5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9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倍字间距。标题数字等都可以通过点击和重新输入进行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更改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46204" y="3662683"/>
            <a:ext cx="2896206" cy="2706624"/>
            <a:chOff x="846738" y="329184"/>
            <a:chExt cx="2896206" cy="2706624"/>
          </a:xfrm>
        </p:grpSpPr>
        <p:sp>
          <p:nvSpPr>
            <p:cNvPr id="23" name="矩形 2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26" name="直线连接符 2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2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符 2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符 2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9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倍字间距。标题数字等都可以通过点击和重新输入进行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更改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 rot="20830383">
            <a:off x="724818" y="3116257"/>
            <a:ext cx="2896206" cy="2706624"/>
            <a:chOff x="846738" y="329184"/>
            <a:chExt cx="2896206" cy="2706624"/>
          </a:xfrm>
        </p:grpSpPr>
        <p:sp>
          <p:nvSpPr>
            <p:cNvPr id="13" name="矩形 1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6" name="直线连接符 1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连接符 1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9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倍字间距。标题数字等都可以通过点击和重新输入进行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更改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 rot="20830383">
            <a:off x="4933220" y="820029"/>
            <a:ext cx="2896206" cy="2706624"/>
            <a:chOff x="846738" y="329184"/>
            <a:chExt cx="2896206" cy="2706624"/>
          </a:xfrm>
        </p:grpSpPr>
        <p:sp>
          <p:nvSpPr>
            <p:cNvPr id="33" name="矩形 3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36" name="直线连接符 3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符 3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连接符 4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9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倍字间距。标题数字等都可以通过点击和重新输入进行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更改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 rot="20096179">
            <a:off x="2939061" y="250197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2" name="组 61"/>
          <p:cNvGrpSpPr/>
          <p:nvPr/>
        </p:nvGrpSpPr>
        <p:grpSpPr>
          <a:xfrm rot="17263934">
            <a:off x="3187902" y="5122926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82" name="组 81"/>
          <p:cNvGrpSpPr/>
          <p:nvPr/>
        </p:nvGrpSpPr>
        <p:grpSpPr>
          <a:xfrm rot="12172245">
            <a:off x="6365288" y="2910280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2" name="组 161"/>
          <p:cNvGrpSpPr/>
          <p:nvPr/>
        </p:nvGrpSpPr>
        <p:grpSpPr>
          <a:xfrm rot="1339062">
            <a:off x="8215308" y="627521"/>
            <a:ext cx="2896206" cy="2706624"/>
            <a:chOff x="846738" y="329184"/>
            <a:chExt cx="2896206" cy="2706624"/>
          </a:xfrm>
        </p:grpSpPr>
        <p:sp>
          <p:nvSpPr>
            <p:cNvPr id="163" name="矩形 16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164" name="组 16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66" name="直线连接符 16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线连接符 16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线连接符 16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线连接符 16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线连接符 16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线连接符 17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文本框 16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9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倍字间距。标题数字等都可以通过点击和重新输入进行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更改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12" name="组 111"/>
          <p:cNvGrpSpPr/>
          <p:nvPr/>
        </p:nvGrpSpPr>
        <p:grpSpPr>
          <a:xfrm rot="15409613">
            <a:off x="7917657" y="239381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2" name="组 131"/>
          <p:cNvGrpSpPr/>
          <p:nvPr/>
        </p:nvGrpSpPr>
        <p:grpSpPr>
          <a:xfrm rot="20613475">
            <a:off x="8670395" y="3463312"/>
            <a:ext cx="2896206" cy="2706624"/>
            <a:chOff x="846738" y="329184"/>
            <a:chExt cx="2896206" cy="2706624"/>
          </a:xfrm>
        </p:grpSpPr>
        <p:sp>
          <p:nvSpPr>
            <p:cNvPr id="133" name="矩形 13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134" name="组 13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36" name="直线连接符 13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线连接符 13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线连接符 13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线连接符 13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线连接符 13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线连接符 14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文本框 13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29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倍字间距。标题数字等都可以通过点击和重新输入进行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更改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42" name="组 141"/>
          <p:cNvGrpSpPr/>
          <p:nvPr/>
        </p:nvGrpSpPr>
        <p:grpSpPr>
          <a:xfrm rot="20354099">
            <a:off x="10857378" y="249557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823971" y="731788"/>
            <a:ext cx="3216363" cy="2445360"/>
            <a:chOff x="279312" y="176307"/>
            <a:chExt cx="2607821" cy="1982693"/>
          </a:xfrm>
        </p:grpSpPr>
        <p:sp>
          <p:nvSpPr>
            <p:cNvPr id="14" name="矩形 13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307136" y="762885"/>
            <a:ext cx="3216363" cy="2445360"/>
            <a:chOff x="279312" y="176307"/>
            <a:chExt cx="2607821" cy="1982693"/>
          </a:xfrm>
        </p:grpSpPr>
        <p:sp>
          <p:nvSpPr>
            <p:cNvPr id="23" name="矩形 2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25" name="任意形状 2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26" name="椭圆 2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790303" y="731788"/>
            <a:ext cx="3216363" cy="2445360"/>
            <a:chOff x="279312" y="176307"/>
            <a:chExt cx="2607821" cy="1982693"/>
          </a:xfrm>
        </p:grpSpPr>
        <p:sp>
          <p:nvSpPr>
            <p:cNvPr id="28" name="矩形 27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0" name="任意形状 29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823971" y="3419277"/>
            <a:ext cx="3216363" cy="2445360"/>
            <a:chOff x="279312" y="176307"/>
            <a:chExt cx="2607821" cy="1982693"/>
          </a:xfrm>
        </p:grpSpPr>
        <p:sp>
          <p:nvSpPr>
            <p:cNvPr id="33" name="矩形 3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5" name="任意形状 3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7790303" y="3419277"/>
            <a:ext cx="3216363" cy="2445360"/>
            <a:chOff x="279312" y="176307"/>
            <a:chExt cx="2607821" cy="1982693"/>
          </a:xfrm>
        </p:grpSpPr>
        <p:sp>
          <p:nvSpPr>
            <p:cNvPr id="43" name="矩形 4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5" name="任意形状 4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52" name="组 51"/>
          <p:cNvGrpSpPr/>
          <p:nvPr/>
        </p:nvGrpSpPr>
        <p:grpSpPr>
          <a:xfrm rot="20421260">
            <a:off x="4624786" y="3061707"/>
            <a:ext cx="3208319" cy="2445120"/>
            <a:chOff x="3825767" y="2564747"/>
            <a:chExt cx="2406239" cy="1833840"/>
          </a:xfrm>
        </p:grpSpPr>
        <p:sp>
          <p:nvSpPr>
            <p:cNvPr id="49" name="矩形 48"/>
            <p:cNvSpPr/>
            <p:nvPr/>
          </p:nvSpPr>
          <p:spPr>
            <a:xfrm>
              <a:off x="3825767" y="2564747"/>
              <a:ext cx="2406239" cy="183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2" t="1413" r="17173" b="3986"/>
            <a:stretch>
              <a:fillRect/>
            </a:stretch>
          </p:blipFill>
          <p:spPr>
            <a:xfrm>
              <a:off x="3930317" y="2649239"/>
              <a:ext cx="2197139" cy="16648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16" y="204103"/>
            <a:ext cx="11708836" cy="6489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429991" y="397820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11451912" y="375027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5" name="椭圆 4"/>
          <p:cNvSpPr/>
          <p:nvPr/>
        </p:nvSpPr>
        <p:spPr>
          <a:xfrm>
            <a:off x="429991" y="6182924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椭圆 5"/>
          <p:cNvSpPr/>
          <p:nvPr/>
        </p:nvSpPr>
        <p:spPr>
          <a:xfrm>
            <a:off x="11451912" y="6160131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9" name="组 8"/>
          <p:cNvGrpSpPr/>
          <p:nvPr/>
        </p:nvGrpSpPr>
        <p:grpSpPr>
          <a:xfrm>
            <a:off x="1515292" y="2229339"/>
            <a:ext cx="9285422" cy="3032873"/>
            <a:chOff x="777683" y="1870999"/>
            <a:chExt cx="4018761" cy="2274655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515290" y="1528932"/>
            <a:ext cx="9285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7" name="组 16"/>
          <p:cNvGrpSpPr/>
          <p:nvPr/>
        </p:nvGrpSpPr>
        <p:grpSpPr>
          <a:xfrm rot="20347721">
            <a:off x="692642" y="3760151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64" name="组 63"/>
          <p:cNvGrpSpPr/>
          <p:nvPr/>
        </p:nvGrpSpPr>
        <p:grpSpPr>
          <a:xfrm rot="19560395">
            <a:off x="10808298" y="42636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1" name="组 110"/>
          <p:cNvGrpSpPr/>
          <p:nvPr/>
        </p:nvGrpSpPr>
        <p:grpSpPr>
          <a:xfrm rot="16558260">
            <a:off x="1268717" y="489939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58" name="组 157"/>
          <p:cNvGrpSpPr/>
          <p:nvPr/>
        </p:nvGrpSpPr>
        <p:grpSpPr>
          <a:xfrm rot="11243513">
            <a:off x="11249830" y="1151983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9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2" name="矩形 1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817312" y="2680664"/>
              <a:ext cx="42835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6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活动安排</a:t>
              </a:r>
              <a:endParaRPr kumimoji="1"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7"/>
          <p:cNvGrpSpPr/>
          <p:nvPr/>
        </p:nvGrpSpPr>
        <p:grpSpPr>
          <a:xfrm rot="21218688">
            <a:off x="9661776" y="2287963"/>
            <a:ext cx="5435321" cy="4787413"/>
            <a:chOff x="298088" y="466209"/>
            <a:chExt cx="4076491" cy="3590560"/>
          </a:xfrm>
        </p:grpSpPr>
        <p:sp>
          <p:nvSpPr>
            <p:cNvPr id="39" name="矩形 38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41" name="组 40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3" name="任意形状 42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 rot="21340607">
            <a:off x="-1894143" y="4689590"/>
            <a:ext cx="5435321" cy="4787413"/>
            <a:chOff x="298088" y="466209"/>
            <a:chExt cx="4076491" cy="3590560"/>
          </a:xfrm>
        </p:grpSpPr>
        <p:sp>
          <p:nvSpPr>
            <p:cNvPr id="32" name="矩形 31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34" name="组 3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36" name="任意形状 3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19" name="组 18"/>
          <p:cNvGrpSpPr/>
          <p:nvPr/>
        </p:nvGrpSpPr>
        <p:grpSpPr>
          <a:xfrm rot="1841801">
            <a:off x="11173" y="336676"/>
            <a:ext cx="5435321" cy="4787413"/>
            <a:chOff x="298088" y="466208"/>
            <a:chExt cx="4076491" cy="3590560"/>
          </a:xfrm>
        </p:grpSpPr>
        <p:sp>
          <p:nvSpPr>
            <p:cNvPr id="2" name="矩形 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8" name="组 17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7" name="任意形状 16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 rot="20389092">
            <a:off x="6488113" y="-753857"/>
            <a:ext cx="5435321" cy="4787413"/>
            <a:chOff x="298088" y="466209"/>
            <a:chExt cx="4076491" cy="3590560"/>
          </a:xfrm>
        </p:grpSpPr>
        <p:sp>
          <p:nvSpPr>
            <p:cNvPr id="21" name="矩形 20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23" name="组 22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25" name="任意形状 24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27" name="组 26"/>
          <p:cNvGrpSpPr/>
          <p:nvPr/>
        </p:nvGrpSpPr>
        <p:grpSpPr>
          <a:xfrm rot="20895145">
            <a:off x="4390632" y="793942"/>
            <a:ext cx="5435321" cy="4787413"/>
            <a:chOff x="4425655" y="786706"/>
            <a:chExt cx="4076491" cy="3590560"/>
          </a:xfrm>
        </p:grpSpPr>
        <p:sp>
          <p:nvSpPr>
            <p:cNvPr id="28" name="矩形 27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组 204"/>
          <p:cNvGrpSpPr/>
          <p:nvPr/>
        </p:nvGrpSpPr>
        <p:grpSpPr>
          <a:xfrm>
            <a:off x="7512053" y="430503"/>
            <a:ext cx="5267417" cy="5442528"/>
            <a:chOff x="5570296" y="2009924"/>
            <a:chExt cx="3950563" cy="4081896"/>
          </a:xfrm>
        </p:grpSpPr>
        <p:sp>
          <p:nvSpPr>
            <p:cNvPr id="194" name="矩形 193"/>
            <p:cNvSpPr/>
            <p:nvPr/>
          </p:nvSpPr>
          <p:spPr>
            <a:xfrm rot="18900000">
              <a:off x="5570296" y="2009924"/>
              <a:ext cx="3950563" cy="408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195" name="组 194"/>
            <p:cNvGrpSpPr/>
            <p:nvPr/>
          </p:nvGrpSpPr>
          <p:grpSpPr>
            <a:xfrm rot="2700000">
              <a:off x="5980009" y="2580767"/>
              <a:ext cx="3031378" cy="3006712"/>
              <a:chOff x="1712033" y="1402158"/>
              <a:chExt cx="3450171" cy="3169290"/>
            </a:xfrm>
          </p:grpSpPr>
          <p:cxnSp>
            <p:nvCxnSpPr>
              <p:cNvPr id="196" name="直线连接符 195"/>
              <p:cNvCxnSpPr/>
              <p:nvPr/>
            </p:nvCxnSpPr>
            <p:spPr>
              <a:xfrm>
                <a:off x="1712033" y="140215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线连接符 196"/>
              <p:cNvCxnSpPr/>
              <p:nvPr/>
            </p:nvCxnSpPr>
            <p:spPr>
              <a:xfrm>
                <a:off x="1712033" y="185491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符 197"/>
              <p:cNvCxnSpPr/>
              <p:nvPr/>
            </p:nvCxnSpPr>
            <p:spPr>
              <a:xfrm>
                <a:off x="1712033" y="2307670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符 198"/>
              <p:cNvCxnSpPr/>
              <p:nvPr/>
            </p:nvCxnSpPr>
            <p:spPr>
              <a:xfrm>
                <a:off x="1712033" y="2760426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线连接符 199"/>
              <p:cNvCxnSpPr/>
              <p:nvPr/>
            </p:nvCxnSpPr>
            <p:spPr>
              <a:xfrm>
                <a:off x="1712033" y="3213182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线连接符 200"/>
              <p:cNvCxnSpPr/>
              <p:nvPr/>
            </p:nvCxnSpPr>
            <p:spPr>
              <a:xfrm>
                <a:off x="1712033" y="366593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线连接符 201"/>
              <p:cNvCxnSpPr/>
              <p:nvPr/>
            </p:nvCxnSpPr>
            <p:spPr>
              <a:xfrm>
                <a:off x="1712033" y="411869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线连接符 202"/>
              <p:cNvCxnSpPr/>
              <p:nvPr/>
            </p:nvCxnSpPr>
            <p:spPr>
              <a:xfrm>
                <a:off x="1712033" y="457144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 21"/>
          <p:cNvGrpSpPr/>
          <p:nvPr/>
        </p:nvGrpSpPr>
        <p:grpSpPr>
          <a:xfrm>
            <a:off x="979909" y="742366"/>
            <a:ext cx="6761188" cy="5039349"/>
            <a:chOff x="1257810" y="457403"/>
            <a:chExt cx="3044416" cy="3779512"/>
          </a:xfrm>
        </p:grpSpPr>
        <p:sp>
          <p:nvSpPr>
            <p:cNvPr id="16" name="矩形 15"/>
            <p:cNvSpPr/>
            <p:nvPr/>
          </p:nvSpPr>
          <p:spPr>
            <a:xfrm>
              <a:off x="1257810" y="914612"/>
              <a:ext cx="3044416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57810" y="838413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57810" y="762211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257810" y="686009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57810" y="609807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57810" y="533605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57810" y="457403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23" name="组 22"/>
          <p:cNvGrpSpPr/>
          <p:nvPr/>
        </p:nvGrpSpPr>
        <p:grpSpPr>
          <a:xfrm rot="21103970">
            <a:off x="8413980" y="3326325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0" name="组 89"/>
          <p:cNvGrpSpPr/>
          <p:nvPr/>
        </p:nvGrpSpPr>
        <p:grpSpPr>
          <a:xfrm rot="1520922">
            <a:off x="9910146" y="140658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7" name="组 136"/>
          <p:cNvGrpSpPr/>
          <p:nvPr/>
        </p:nvGrpSpPr>
        <p:grpSpPr>
          <a:xfrm rot="19732342">
            <a:off x="9427666" y="3992422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1496871" y="1654574"/>
            <a:ext cx="5816059" cy="3032873"/>
            <a:chOff x="777683" y="1870999"/>
            <a:chExt cx="4018761" cy="2274655"/>
          </a:xfrm>
        </p:grpSpPr>
        <p:cxnSp>
          <p:nvCxnSpPr>
            <p:cNvPr id="186" name="直线连接符 185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线连接符 186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线连接符 187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线连接符 188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线连接符 189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线连接符 190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文本框 192"/>
          <p:cNvSpPr txBox="1"/>
          <p:nvPr/>
        </p:nvSpPr>
        <p:spPr>
          <a:xfrm>
            <a:off x="1496869" y="954167"/>
            <a:ext cx="5816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0" name="组 69"/>
          <p:cNvGrpSpPr/>
          <p:nvPr/>
        </p:nvGrpSpPr>
        <p:grpSpPr>
          <a:xfrm rot="6823022">
            <a:off x="5578635" y="2947479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06" name="组 205"/>
          <p:cNvGrpSpPr/>
          <p:nvPr/>
        </p:nvGrpSpPr>
        <p:grpSpPr>
          <a:xfrm rot="9222780">
            <a:off x="10099803" y="1801402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7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8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9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1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2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3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4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5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6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7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8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9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0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1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2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3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4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5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75644" y="496711"/>
            <a:ext cx="9629752" cy="4820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90" name="文本框 689"/>
          <p:cNvSpPr txBox="1"/>
          <p:nvPr/>
        </p:nvSpPr>
        <p:spPr>
          <a:xfrm>
            <a:off x="1454120" y="673374"/>
            <a:ext cx="928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r>
              <a:rPr kumimoji="1"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TITLE</a:t>
            </a:r>
            <a:r>
              <a:rPr kumimoji="1"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HERE</a:t>
            </a:r>
            <a:endParaRPr kumimoji="1"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92" name="图片 69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613"/>
            <a:ext cx="12192000" cy="2771617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2032001" y="2549419"/>
            <a:ext cx="8229599" cy="1213149"/>
            <a:chOff x="777683" y="1870999"/>
            <a:chExt cx="4018761" cy="909862"/>
          </a:xfrm>
        </p:grpSpPr>
        <p:cxnSp>
          <p:nvCxnSpPr>
            <p:cNvPr id="13" name="直线连接符 12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031999" y="1849013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54119" y="690428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8" name="椭圆 17"/>
          <p:cNvSpPr/>
          <p:nvPr/>
        </p:nvSpPr>
        <p:spPr>
          <a:xfrm>
            <a:off x="10415592" y="667635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15846" y="2140119"/>
            <a:ext cx="7960309" cy="313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2418013" y="224073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4" name="椭圆 13"/>
          <p:cNvSpPr/>
          <p:nvPr/>
        </p:nvSpPr>
        <p:spPr>
          <a:xfrm>
            <a:off x="9483587" y="224703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209"/>
            <a:ext cx="12192000" cy="277161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72180" y="2959393"/>
            <a:ext cx="5847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8000" b="1">
                <a:solidFill>
                  <a:schemeClr val="tx1">
                    <a:lumMod val="85000"/>
                    <a:lumOff val="15000"/>
                  </a:schemeClr>
                </a:solidFill>
              </a:rPr>
              <a:t>THANK</a:t>
            </a:r>
            <a:r>
              <a:rPr kumimoji="1"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YOU!</a:t>
            </a:r>
            <a:endParaRPr kumimoji="1"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2413" y="4092546"/>
            <a:ext cx="366943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</a:t>
            </a:r>
            <a:r>
              <a:rPr kumimoji="1" lang="zh-CN" altLang="en-US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</a:t>
            </a:r>
            <a:r>
              <a:rPr kumimoji="1" lang="zh-CN" altLang="en-US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en-US" altLang="zh-CN" sz="213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OfficePLUS</a:t>
            </a:r>
            <a:endParaRPr kumimoji="1" lang="zh-CN" altLang="en-US" sz="2135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3" name="矩形 2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4840852" y="2764669"/>
            <a:ext cx="2236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kumimoji="1" lang="zh-CN" altLang="en-US" sz="4000" b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活动主题</a:t>
            </a:r>
            <a:endParaRPr kumimoji="1"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003047" y="1888091"/>
            <a:ext cx="4485556" cy="3639448"/>
            <a:chOff x="777683" y="1416068"/>
            <a:chExt cx="4018761" cy="2729586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777683" y="1416068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3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椭圆 9"/>
          <p:cNvSpPr/>
          <p:nvPr/>
        </p:nvSpPr>
        <p:spPr>
          <a:xfrm>
            <a:off x="254405" y="22496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1" name="椭圆 10"/>
          <p:cNvSpPr/>
          <p:nvPr/>
        </p:nvSpPr>
        <p:spPr>
          <a:xfrm>
            <a:off x="11437795" y="22496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003046" y="1794259"/>
            <a:ext cx="4485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3043" y="1143549"/>
            <a:ext cx="29238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735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活动主题</a:t>
            </a:r>
            <a:endParaRPr kumimoji="1" lang="zh-CN" altLang="en-US" sz="3735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00874" y="1048942"/>
            <a:ext cx="5435321" cy="4787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66" y="1245394"/>
            <a:ext cx="5013036" cy="28093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222">
            <a:off x="6574341" y="4156384"/>
            <a:ext cx="4088384" cy="1292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26" y="743282"/>
            <a:ext cx="9129247" cy="5116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77334" y="366160"/>
            <a:ext cx="2097700" cy="1847648"/>
            <a:chOff x="298088" y="466208"/>
            <a:chExt cx="4076491" cy="3590560"/>
          </a:xfrm>
        </p:grpSpPr>
        <p:sp>
          <p:nvSpPr>
            <p:cNvPr id="9" name="矩形 8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" name="组 10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3" name="任意形状 12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2893884" y="366160"/>
            <a:ext cx="2097700" cy="1847648"/>
            <a:chOff x="298088" y="466208"/>
            <a:chExt cx="4076491" cy="3590560"/>
          </a:xfrm>
        </p:grpSpPr>
        <p:sp>
          <p:nvSpPr>
            <p:cNvPr id="31" name="矩形 30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33" name="组 32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35" name="任意形状 34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37" name="组 36"/>
          <p:cNvGrpSpPr/>
          <p:nvPr/>
        </p:nvGrpSpPr>
        <p:grpSpPr>
          <a:xfrm>
            <a:off x="5110432" y="366160"/>
            <a:ext cx="2097700" cy="1847648"/>
            <a:chOff x="298088" y="466208"/>
            <a:chExt cx="4076491" cy="3590560"/>
          </a:xfrm>
        </p:grpSpPr>
        <p:sp>
          <p:nvSpPr>
            <p:cNvPr id="38" name="矩形 3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40" name="组 3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2" name="任意形状 4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7326981" y="366160"/>
            <a:ext cx="2097700" cy="1847648"/>
            <a:chOff x="7326981" y="366160"/>
            <a:chExt cx="2097700" cy="1847648"/>
          </a:xfrm>
        </p:grpSpPr>
        <p:sp>
          <p:nvSpPr>
            <p:cNvPr id="45" name="矩形 44"/>
            <p:cNvSpPr/>
            <p:nvPr/>
          </p:nvSpPr>
          <p:spPr>
            <a:xfrm>
              <a:off x="7326981" y="366160"/>
              <a:ext cx="2097700" cy="184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7586898" y="1565442"/>
              <a:ext cx="1577865" cy="498769"/>
            </a:xfrm>
            <a:prstGeom prst="rect">
              <a:avLst/>
            </a:prstGeom>
          </p:spPr>
        </p:pic>
        <p:grpSp>
          <p:nvGrpSpPr>
            <p:cNvPr id="47" name="组 46"/>
            <p:cNvGrpSpPr/>
            <p:nvPr/>
          </p:nvGrpSpPr>
          <p:grpSpPr>
            <a:xfrm>
              <a:off x="7411807" y="441979"/>
              <a:ext cx="1934724" cy="1084237"/>
              <a:chOff x="462932" y="613548"/>
              <a:chExt cx="3759777" cy="210701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9" name="任意形状 48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2" name="组 1"/>
          <p:cNvGrpSpPr/>
          <p:nvPr/>
        </p:nvGrpSpPr>
        <p:grpSpPr>
          <a:xfrm>
            <a:off x="9543530" y="366160"/>
            <a:ext cx="2097700" cy="1847648"/>
            <a:chOff x="9543530" y="366160"/>
            <a:chExt cx="2097700" cy="1847648"/>
          </a:xfrm>
        </p:grpSpPr>
        <p:sp>
          <p:nvSpPr>
            <p:cNvPr id="52" name="矩形 51"/>
            <p:cNvSpPr/>
            <p:nvPr/>
          </p:nvSpPr>
          <p:spPr>
            <a:xfrm>
              <a:off x="9543530" y="366160"/>
              <a:ext cx="2097700" cy="184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9803447" y="1565442"/>
              <a:ext cx="1577865" cy="498769"/>
            </a:xfrm>
            <a:prstGeom prst="rect">
              <a:avLst/>
            </a:prstGeom>
          </p:spPr>
        </p:pic>
        <p:grpSp>
          <p:nvGrpSpPr>
            <p:cNvPr id="54" name="组 53"/>
            <p:cNvGrpSpPr/>
            <p:nvPr/>
          </p:nvGrpSpPr>
          <p:grpSpPr>
            <a:xfrm>
              <a:off x="9628356" y="441979"/>
              <a:ext cx="1934724" cy="1084237"/>
              <a:chOff x="462932" y="613548"/>
              <a:chExt cx="3759777" cy="2107013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56" name="任意形状 5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61" name="组 60"/>
          <p:cNvGrpSpPr/>
          <p:nvPr/>
        </p:nvGrpSpPr>
        <p:grpSpPr>
          <a:xfrm>
            <a:off x="686872" y="2324426"/>
            <a:ext cx="2097700" cy="1847648"/>
            <a:chOff x="298088" y="466208"/>
            <a:chExt cx="4076491" cy="3590560"/>
          </a:xfrm>
        </p:grpSpPr>
        <p:sp>
          <p:nvSpPr>
            <p:cNvPr id="90" name="矩形 89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92" name="组 91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94" name="任意形状 93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62" name="组 61"/>
          <p:cNvGrpSpPr/>
          <p:nvPr/>
        </p:nvGrpSpPr>
        <p:grpSpPr>
          <a:xfrm>
            <a:off x="2903422" y="2324426"/>
            <a:ext cx="2097700" cy="1847648"/>
            <a:chOff x="298088" y="466208"/>
            <a:chExt cx="4076491" cy="3590560"/>
          </a:xfrm>
        </p:grpSpPr>
        <p:sp>
          <p:nvSpPr>
            <p:cNvPr id="84" name="矩形 83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86" name="组 85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88" name="任意形状 87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63" name="组 62"/>
          <p:cNvGrpSpPr/>
          <p:nvPr/>
        </p:nvGrpSpPr>
        <p:grpSpPr>
          <a:xfrm>
            <a:off x="5119970" y="2324426"/>
            <a:ext cx="2097700" cy="1847648"/>
            <a:chOff x="298088" y="466208"/>
            <a:chExt cx="4076491" cy="3590560"/>
          </a:xfrm>
        </p:grpSpPr>
        <p:sp>
          <p:nvSpPr>
            <p:cNvPr id="78" name="矩形 7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80" name="组 7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82" name="任意形状 8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64" name="组 63"/>
          <p:cNvGrpSpPr/>
          <p:nvPr/>
        </p:nvGrpSpPr>
        <p:grpSpPr>
          <a:xfrm>
            <a:off x="7336518" y="2324426"/>
            <a:ext cx="2097700" cy="1847648"/>
            <a:chOff x="298088" y="466208"/>
            <a:chExt cx="4076491" cy="3590560"/>
          </a:xfrm>
        </p:grpSpPr>
        <p:sp>
          <p:nvSpPr>
            <p:cNvPr id="72" name="矩形 7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74" name="组 7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76" name="任意形状 7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97" name="组 96"/>
          <p:cNvGrpSpPr/>
          <p:nvPr/>
        </p:nvGrpSpPr>
        <p:grpSpPr>
          <a:xfrm>
            <a:off x="677333" y="4282692"/>
            <a:ext cx="2097700" cy="1847648"/>
            <a:chOff x="298088" y="466208"/>
            <a:chExt cx="4076491" cy="3590560"/>
          </a:xfrm>
        </p:grpSpPr>
        <p:sp>
          <p:nvSpPr>
            <p:cNvPr id="126" name="矩形 125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28" name="组 127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30" name="任意形状 129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98" name="组 97"/>
          <p:cNvGrpSpPr/>
          <p:nvPr/>
        </p:nvGrpSpPr>
        <p:grpSpPr>
          <a:xfrm>
            <a:off x="2893883" y="4282692"/>
            <a:ext cx="2097700" cy="1847648"/>
            <a:chOff x="298088" y="466208"/>
            <a:chExt cx="4076491" cy="3590560"/>
          </a:xfrm>
        </p:grpSpPr>
        <p:sp>
          <p:nvSpPr>
            <p:cNvPr id="120" name="矩形 119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22" name="组 121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24" name="任意形状 123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99" name="组 98"/>
          <p:cNvGrpSpPr/>
          <p:nvPr/>
        </p:nvGrpSpPr>
        <p:grpSpPr>
          <a:xfrm>
            <a:off x="5110431" y="4282692"/>
            <a:ext cx="2097700" cy="1847648"/>
            <a:chOff x="298088" y="466208"/>
            <a:chExt cx="4076491" cy="3590560"/>
          </a:xfrm>
        </p:grpSpPr>
        <p:sp>
          <p:nvSpPr>
            <p:cNvPr id="114" name="矩形 113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6" name="组 115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18" name="任意形状 117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100" name="组 99"/>
          <p:cNvGrpSpPr/>
          <p:nvPr/>
        </p:nvGrpSpPr>
        <p:grpSpPr>
          <a:xfrm>
            <a:off x="7326979" y="4282692"/>
            <a:ext cx="2097700" cy="1847648"/>
            <a:chOff x="298088" y="466208"/>
            <a:chExt cx="4076491" cy="3590560"/>
          </a:xfrm>
        </p:grpSpPr>
        <p:sp>
          <p:nvSpPr>
            <p:cNvPr id="108" name="矩形 10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0" name="组 10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12" name="任意形状 11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101" name="组 100"/>
          <p:cNvGrpSpPr/>
          <p:nvPr/>
        </p:nvGrpSpPr>
        <p:grpSpPr>
          <a:xfrm>
            <a:off x="9543529" y="4282692"/>
            <a:ext cx="2097700" cy="1847648"/>
            <a:chOff x="298088" y="466208"/>
            <a:chExt cx="4076491" cy="3590560"/>
          </a:xfrm>
        </p:grpSpPr>
        <p:sp>
          <p:nvSpPr>
            <p:cNvPr id="102" name="矩形 10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04" name="组 10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06" name="任意形状 10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kumimoji="1" lang="zh-CN" altLang="en-US" sz="2400"/>
              </a:p>
            </p:txBody>
          </p:sp>
        </p:grpSp>
      </p:grpSp>
      <p:grpSp>
        <p:nvGrpSpPr>
          <p:cNvPr id="132" name="组 131"/>
          <p:cNvGrpSpPr/>
          <p:nvPr/>
        </p:nvGrpSpPr>
        <p:grpSpPr>
          <a:xfrm rot="900000">
            <a:off x="1604854" y="782173"/>
            <a:ext cx="5222430" cy="4599900"/>
            <a:chOff x="4425655" y="786706"/>
            <a:chExt cx="4076491" cy="3590560"/>
          </a:xfrm>
        </p:grpSpPr>
        <p:sp>
          <p:nvSpPr>
            <p:cNvPr id="133" name="矩形 132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  <p:grpSp>
        <p:nvGrpSpPr>
          <p:cNvPr id="140" name="组 139"/>
          <p:cNvGrpSpPr/>
          <p:nvPr/>
        </p:nvGrpSpPr>
        <p:grpSpPr>
          <a:xfrm>
            <a:off x="9561166" y="2324427"/>
            <a:ext cx="2097700" cy="1847646"/>
            <a:chOff x="4425655" y="786706"/>
            <a:chExt cx="4076491" cy="3590560"/>
          </a:xfrm>
        </p:grpSpPr>
        <p:sp>
          <p:nvSpPr>
            <p:cNvPr id="141" name="矩形 140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2" name="矩形 1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817312" y="2680664"/>
              <a:ext cx="42835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6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经费预算</a:t>
              </a:r>
              <a:endParaRPr kumimoji="1"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57434" y="1278225"/>
          <a:ext cx="9412380" cy="423062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882476"/>
                <a:gridCol w="1882476"/>
                <a:gridCol w="1882476"/>
                <a:gridCol w="1882476"/>
                <a:gridCol w="1882476"/>
              </a:tblGrid>
              <a:tr h="3525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项目名称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物料名称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数量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报价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54" name="组 53"/>
          <p:cNvGrpSpPr/>
          <p:nvPr/>
        </p:nvGrpSpPr>
        <p:grpSpPr>
          <a:xfrm rot="8505900">
            <a:off x="797974" y="3941205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" name="组 6"/>
          <p:cNvGrpSpPr/>
          <p:nvPr/>
        </p:nvGrpSpPr>
        <p:grpSpPr>
          <a:xfrm rot="20743041">
            <a:off x="641776" y="4327784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4" name="组 93"/>
          <p:cNvGrpSpPr/>
          <p:nvPr/>
        </p:nvGrpSpPr>
        <p:grpSpPr>
          <a:xfrm rot="18187279">
            <a:off x="10207472" y="173945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41" name="组 140"/>
          <p:cNvGrpSpPr/>
          <p:nvPr/>
        </p:nvGrpSpPr>
        <p:grpSpPr>
          <a:xfrm rot="340634">
            <a:off x="10994327" y="2014128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 76"/>
          <p:cNvGrpSpPr/>
          <p:nvPr/>
        </p:nvGrpSpPr>
        <p:grpSpPr>
          <a:xfrm>
            <a:off x="421302" y="2924755"/>
            <a:ext cx="3673930" cy="2683565"/>
            <a:chOff x="689526" y="3180787"/>
            <a:chExt cx="3673930" cy="2683565"/>
          </a:xfrm>
        </p:grpSpPr>
        <p:sp>
          <p:nvSpPr>
            <p:cNvPr id="195" name="矩形 194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48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1234</a:t>
                </a:r>
                <a:endParaRPr kumimoji="1" lang="zh-CN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6" name="文本框 195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zh-CN" altLang="en-US" sz="4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￥</a:t>
                </a:r>
                <a:endParaRPr kumimoji="1" lang="zh-CN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97" name="文本框 196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0" name="组 199"/>
          <p:cNvGrpSpPr/>
          <p:nvPr/>
        </p:nvGrpSpPr>
        <p:grpSpPr>
          <a:xfrm>
            <a:off x="4243797" y="2924755"/>
            <a:ext cx="3673930" cy="2683565"/>
            <a:chOff x="689526" y="3180787"/>
            <a:chExt cx="3673930" cy="2683565"/>
          </a:xfrm>
        </p:grpSpPr>
        <p:sp>
          <p:nvSpPr>
            <p:cNvPr id="201" name="矩形 200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202" name="组 201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204" name="文本框 203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48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1234</a:t>
                </a:r>
                <a:endParaRPr kumimoji="1" lang="zh-CN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5" name="文本框 204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zh-CN" altLang="en-US" sz="4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￥</a:t>
                </a:r>
                <a:endParaRPr kumimoji="1" lang="zh-CN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03" name="文本框 202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14" name="组 213"/>
          <p:cNvGrpSpPr/>
          <p:nvPr/>
        </p:nvGrpSpPr>
        <p:grpSpPr>
          <a:xfrm>
            <a:off x="8044781" y="2924755"/>
            <a:ext cx="3673930" cy="2683565"/>
            <a:chOff x="689526" y="3180787"/>
            <a:chExt cx="3673930" cy="2683565"/>
          </a:xfrm>
        </p:grpSpPr>
        <p:sp>
          <p:nvSpPr>
            <p:cNvPr id="215" name="矩形 214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216" name="组 215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218" name="文本框 217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4800" b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1234</a:t>
                </a:r>
                <a:endParaRPr kumimoji="1" lang="zh-CN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zh-CN" altLang="en-US" sz="4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￥</a:t>
                </a:r>
                <a:endParaRPr kumimoji="1" lang="zh-CN" altLang="en-US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17" name="文本框 216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8-14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倍字间距</a:t>
              </a:r>
              <a:r>
                <a:rPr lang="zh-CN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29" name="组 228"/>
          <p:cNvGrpSpPr/>
          <p:nvPr/>
        </p:nvGrpSpPr>
        <p:grpSpPr>
          <a:xfrm>
            <a:off x="419506" y="583451"/>
            <a:ext cx="3668687" cy="2159748"/>
            <a:chOff x="4425654" y="786707"/>
            <a:chExt cx="4076491" cy="2399821"/>
          </a:xfrm>
        </p:grpSpPr>
        <p:sp>
          <p:nvSpPr>
            <p:cNvPr id="230" name="矩形 229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231" name="图片 23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232" name="组 231"/>
          <p:cNvGrpSpPr/>
          <p:nvPr/>
        </p:nvGrpSpPr>
        <p:grpSpPr>
          <a:xfrm>
            <a:off x="4236547" y="583451"/>
            <a:ext cx="3668687" cy="2159748"/>
            <a:chOff x="4425654" y="786707"/>
            <a:chExt cx="4076491" cy="2399821"/>
          </a:xfrm>
        </p:grpSpPr>
        <p:sp>
          <p:nvSpPr>
            <p:cNvPr id="233" name="矩形 232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234" name="图片 2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235" name="组 234"/>
          <p:cNvGrpSpPr/>
          <p:nvPr/>
        </p:nvGrpSpPr>
        <p:grpSpPr>
          <a:xfrm>
            <a:off x="8044781" y="577951"/>
            <a:ext cx="3668687" cy="2159748"/>
            <a:chOff x="4425654" y="786707"/>
            <a:chExt cx="4076491" cy="2399821"/>
          </a:xfrm>
        </p:grpSpPr>
        <p:sp>
          <p:nvSpPr>
            <p:cNvPr id="236" name="矩形 235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pic>
          <p:nvPicPr>
            <p:cNvPr id="237" name="图片 23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2" name="矩形 1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7" name="组 6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3817312" y="2680664"/>
              <a:ext cx="42835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6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活动流程</a:t>
              </a:r>
              <a:endParaRPr kumimoji="1"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6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E6E00"/>
      </a:accent1>
      <a:accent2>
        <a:srgbClr val="FC9600"/>
      </a:accent2>
      <a:accent3>
        <a:srgbClr val="FFD4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1579</Words>
  <Application>WPS 演示</Application>
  <PresentationFormat>自定义</PresentationFormat>
  <Paragraphs>76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Segoe UI Light</vt:lpstr>
      <vt:lpstr>微软雅黑</vt:lpstr>
      <vt:lpstr>Century Gothic</vt:lpstr>
      <vt:lpstr>Segoe UI Light</vt:lpstr>
      <vt:lpstr>Calibri</vt:lpstr>
      <vt:lpstr>Arial Unicode MS</vt:lpstr>
      <vt:lpstr>Segoe Print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一起学吧</cp:lastModifiedBy>
  <cp:revision>105</cp:revision>
  <dcterms:created xsi:type="dcterms:W3CDTF">2015-08-18T02:51:00Z</dcterms:created>
  <dcterms:modified xsi:type="dcterms:W3CDTF">2018-09-23T03:41:33Z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