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4597" r:id="rId3"/>
    <p:sldId id="4598" r:id="rId5"/>
    <p:sldId id="4599" r:id="rId6"/>
    <p:sldId id="4611" r:id="rId7"/>
    <p:sldId id="4618" r:id="rId8"/>
    <p:sldId id="4606" r:id="rId9"/>
    <p:sldId id="4609" r:id="rId10"/>
    <p:sldId id="4600" r:id="rId11"/>
    <p:sldId id="4614" r:id="rId12"/>
    <p:sldId id="4476" r:id="rId13"/>
    <p:sldId id="4619" r:id="rId14"/>
    <p:sldId id="4610" r:id="rId15"/>
    <p:sldId id="4601" r:id="rId16"/>
    <p:sldId id="4612" r:id="rId17"/>
    <p:sldId id="4604" r:id="rId18"/>
    <p:sldId id="4608" r:id="rId19"/>
    <p:sldId id="4620" r:id="rId20"/>
    <p:sldId id="4602" r:id="rId21"/>
    <p:sldId id="4613" r:id="rId22"/>
    <p:sldId id="4615" r:id="rId23"/>
    <p:sldId id="4607" r:id="rId24"/>
    <p:sldId id="4621" r:id="rId25"/>
    <p:sldId id="4636" r:id="rId2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9167"/>
    <a:srgbClr val="C00000"/>
    <a:srgbClr val="D14E5B"/>
    <a:srgbClr val="CA8F45"/>
    <a:srgbClr val="4BC1DD"/>
    <a:srgbClr val="58A9CC"/>
    <a:srgbClr val="0C2744"/>
    <a:srgbClr val="29ABE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2" autoAdjust="0"/>
    <p:restoredTop sz="95274" autoAdjust="0"/>
  </p:normalViewPr>
  <p:slideViewPr>
    <p:cSldViewPr>
      <p:cViewPr varScale="1">
        <p:scale>
          <a:sx n="110" d="100"/>
          <a:sy n="110" d="100"/>
        </p:scale>
        <p:origin x="300" y="90"/>
      </p:cViewPr>
      <p:guideLst>
        <p:guide orient="horz" pos="328"/>
        <p:guide pos="4050"/>
        <p:guide pos="553"/>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128394665"/>
          <c:y val="0.0193168487867588"/>
        </c:manualLayout>
      </c:layout>
      <c:overlay val="0"/>
      <c:spPr>
        <a:noFill/>
        <a:ln w="25382">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noFill/>
            <a:ln w="25382">
              <a:noFill/>
            </a:ln>
          </c:spPr>
          <c:explosion val="0"/>
          <c:dPt>
            <c:idx val="0"/>
            <c:bubble3D val="0"/>
            <c:spPr>
              <a:solidFill>
                <a:schemeClr val="accent1">
                  <a:lumMod val="50000"/>
                </a:schemeClr>
              </a:solidFill>
              <a:ln w="25382">
                <a:noFill/>
              </a:ln>
            </c:spPr>
          </c:dPt>
          <c:dPt>
            <c:idx val="1"/>
            <c:bubble3D val="0"/>
            <c:spPr>
              <a:solidFill>
                <a:schemeClr val="accent1"/>
              </a:solidFill>
              <a:ln w="25382">
                <a:noFill/>
              </a:ln>
            </c:spPr>
          </c:dPt>
          <c:dLbls>
            <c:delete val="1"/>
          </c:dLbls>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4">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chemeClr val="accent2"/>
            </a:solidFill>
            <a:ln w="25414">
              <a:noFill/>
            </a:ln>
          </c:spPr>
          <c:explosion val="0"/>
          <c:dPt>
            <c:idx val="0"/>
            <c:bubble3D val="0"/>
            <c:spPr>
              <a:solidFill>
                <a:schemeClr val="accent2">
                  <a:lumMod val="50000"/>
                </a:schemeClr>
              </a:solidFill>
              <a:ln w="25414">
                <a:noFill/>
              </a:ln>
            </c:spPr>
          </c:dPt>
          <c:dLbls>
            <c:delete val="1"/>
          </c:dLbls>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6">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rgbClr val="2C2C2C"/>
            </a:solidFill>
            <a:ln w="25416">
              <a:noFill/>
            </a:ln>
          </c:spPr>
          <c:explosion val="0"/>
          <c:dPt>
            <c:idx val="0"/>
            <c:bubble3D val="0"/>
            <c:spPr>
              <a:solidFill>
                <a:schemeClr val="accent3">
                  <a:lumMod val="50000"/>
                </a:schemeClr>
              </a:solidFill>
              <a:ln w="25416">
                <a:noFill/>
              </a:ln>
            </c:spPr>
          </c:dPt>
          <c:dPt>
            <c:idx val="1"/>
            <c:bubble3D val="0"/>
            <c:spPr>
              <a:solidFill>
                <a:schemeClr val="accent3"/>
              </a:solidFill>
              <a:ln w="25416">
                <a:noFill/>
              </a:ln>
            </c:spPr>
          </c:dPt>
          <c:dLbls>
            <c:delete val="1"/>
          </c:dLbls>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87009852"/>
          <c:y val="0.0193168598900012"/>
        </c:manualLayout>
      </c:layout>
      <c:overlay val="0"/>
      <c:spPr>
        <a:noFill/>
        <a:ln w="25383">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rgbClr val="2C2C2C"/>
            </a:solidFill>
            <a:ln w="25383">
              <a:noFill/>
            </a:ln>
          </c:spPr>
          <c:explosion val="0"/>
          <c:dPt>
            <c:idx val="0"/>
            <c:bubble3D val="0"/>
            <c:spPr>
              <a:solidFill>
                <a:schemeClr val="accent4">
                  <a:lumMod val="50000"/>
                </a:schemeClr>
              </a:solidFill>
              <a:ln w="25383">
                <a:noFill/>
              </a:ln>
            </c:spPr>
          </c:dPt>
          <c:dPt>
            <c:idx val="1"/>
            <c:bubble3D val="0"/>
            <c:spPr>
              <a:solidFill>
                <a:schemeClr val="accent4"/>
              </a:solidFill>
              <a:ln w="25383">
                <a:noFill/>
              </a:ln>
            </c:spPr>
          </c:dPt>
          <c:dLbls>
            <c:delete val="1"/>
          </c:dLbls>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spPr>
            <a:solidFill>
              <a:schemeClr val="accent1">
                <a:lumMod val="60000"/>
                <a:lumOff val="40000"/>
              </a:schemeClr>
            </a:solidFill>
            <a:ln>
              <a:noFill/>
            </a:ln>
            <a:effectLst/>
          </c:spPr>
          <c:invertIfNegative val="0"/>
          <c:dPt>
            <c:idx val="0"/>
            <c:invertIfNegative val="0"/>
            <c:bubble3D val="0"/>
          </c:dPt>
          <c:dLbls>
            <c:delete val="1"/>
          </c:dLbls>
          <c:val>
            <c:numRef>
              <c:f>Sheet1!$B$2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1"/>
            </a:solidFill>
            <a:ln>
              <a:noFill/>
            </a:ln>
            <a:effectLst/>
          </c:spPr>
          <c:invertIfNegative val="0"/>
          <c:dLbls>
            <c:delete val="1"/>
          </c:dLbls>
          <c:val>
            <c:numRef>
              <c:f>Sheet1!$C$2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1">
                <a:lumMod val="75000"/>
              </a:schemeClr>
            </a:solidFill>
          </c:spPr>
          <c:invertIfNegative val="0"/>
          <c:dLbls>
            <c:delete val="1"/>
          </c:dLbls>
          <c:val>
            <c:numRef>
              <c:f>Sheet1!$D$2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1">
                <a:lumMod val="50000"/>
              </a:schemeClr>
            </a:solidFill>
          </c:spPr>
          <c:invertIfNegative val="0"/>
          <c:dPt>
            <c:idx val="0"/>
            <c:invertIfNegative val="0"/>
            <c:bubble3D val="0"/>
          </c:dPt>
          <c:dLbls>
            <c:delete val="1"/>
          </c:dLbls>
          <c:val>
            <c:numRef>
              <c:f>Sheet1!$E$2</c:f>
              <c:numCache>
                <c:formatCode>General</c:formatCode>
                <c:ptCount val="1"/>
                <c:pt idx="0">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70833472"/>
        <c:axId val="870834032"/>
      </c:barChart>
      <c:catAx>
        <c:axId val="87083347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70834032"/>
        <c:crossesAt val="0"/>
        <c:auto val="1"/>
        <c:lblAlgn val="ctr"/>
        <c:lblOffset val="100"/>
        <c:noMultiLvlLbl val="0"/>
      </c:catAx>
      <c:valAx>
        <c:axId val="87083403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7083347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2">
                  <a:lumMod val="60000"/>
                  <a:lumOff val="40000"/>
                </a:schemeClr>
              </a:solidFill>
              <a:ln>
                <a:noFill/>
              </a:ln>
              <a:effectLst/>
            </c:spPr>
          </c:dPt>
          <c:dLbls>
            <c:delete val="1"/>
          </c:dLbls>
          <c:val>
            <c:numRef>
              <c:f>Sheet1!$B$2</c:f>
              <c:numCache>
                <c:formatCode>General</c:formatCode>
                <c:ptCount val="1"/>
                <c:pt idx="0">
                  <c:v>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2"/>
            </a:solidFill>
            <a:ln>
              <a:noFill/>
            </a:ln>
            <a:effectLst/>
          </c:spPr>
          <c:invertIfNegative val="0"/>
          <c:dLbls>
            <c:delete val="1"/>
          </c:dLbls>
          <c:val>
            <c:numRef>
              <c:f>Sheet1!$C$2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2">
                <a:lumMod val="75000"/>
              </a:schemeClr>
            </a:solidFill>
          </c:spPr>
          <c:invertIfNegative val="0"/>
          <c:dLbls>
            <c:delete val="1"/>
          </c:dLbls>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2">
                <a:lumMod val="50000"/>
              </a:schemeClr>
            </a:solidFill>
          </c:spPr>
          <c:invertIfNegative val="0"/>
          <c:dPt>
            <c:idx val="0"/>
            <c:invertIfNegative val="0"/>
            <c:bubble3D val="0"/>
          </c:dPt>
          <c:dLbls>
            <c:delete val="1"/>
          </c:dLbls>
          <c:val>
            <c:numRef>
              <c:f>Sheet1!$E$2</c:f>
              <c:numCache>
                <c:formatCode>General</c:formatCode>
                <c:ptCount val="1"/>
                <c:pt idx="0">
                  <c:v>1.6</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70837952"/>
        <c:axId val="870838512"/>
      </c:barChart>
      <c:catAx>
        <c:axId val="87083795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70838512"/>
        <c:crossesAt val="0"/>
        <c:auto val="1"/>
        <c:lblAlgn val="ctr"/>
        <c:lblOffset val="100"/>
        <c:noMultiLvlLbl val="0"/>
      </c:catAx>
      <c:valAx>
        <c:axId val="87083851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708379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9136570311"/>
          <c:y val="0"/>
          <c:w val="0.943854683316203"/>
          <c:h val="0.863093095091554"/>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dPt>
          <c:dLbls>
            <c:delete val="1"/>
          </c:dLbls>
          <c:val>
            <c:numRef>
              <c:f>Sheet1!$B$2</c:f>
              <c:numCache>
                <c:formatCode>General</c:formatCode>
                <c:ptCount val="1"/>
                <c:pt idx="0">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3"/>
            </a:solidFill>
            <a:ln>
              <a:noFill/>
            </a:ln>
            <a:effectLst/>
          </c:spPr>
          <c:invertIfNegative val="0"/>
          <c:dLbls>
            <c:delete val="1"/>
          </c:dLbls>
          <c:val>
            <c:numRef>
              <c:f>Sheet1!$C$2</c:f>
              <c:numCache>
                <c:formatCode>General</c:formatCode>
                <c:ptCount val="1"/>
                <c:pt idx="0">
                  <c:v>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3">
                <a:lumMod val="75000"/>
              </a:schemeClr>
            </a:solidFill>
          </c:spPr>
          <c:invertIfNegative val="0"/>
          <c:dLbls>
            <c:delete val="1"/>
          </c:dLbls>
          <c:val>
            <c:numRef>
              <c:f>Sheet1!$D$2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3">
                <a:lumMod val="50000"/>
              </a:schemeClr>
            </a:solidFill>
          </c:spPr>
          <c:invertIfNegative val="0"/>
          <c:dPt>
            <c:idx val="0"/>
            <c:invertIfNegative val="0"/>
            <c:bubble3D val="0"/>
          </c:dPt>
          <c:dLbls>
            <c:delete val="1"/>
          </c:dLbls>
          <c:val>
            <c:numRef>
              <c:f>Sheet1!$E$2</c:f>
              <c:numCache>
                <c:formatCode>General</c:formatCode>
                <c:ptCount val="1"/>
                <c:pt idx="0">
                  <c:v>1.8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773941216"/>
        <c:axId val="773941776"/>
      </c:barChart>
      <c:catAx>
        <c:axId val="77394121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773941776"/>
        <c:crossesAt val="0"/>
        <c:auto val="1"/>
        <c:lblAlgn val="ctr"/>
        <c:lblOffset val="100"/>
        <c:noMultiLvlLbl val="0"/>
      </c:catAx>
      <c:valAx>
        <c:axId val="77394177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7739412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4">
                  <a:lumMod val="60000"/>
                  <a:lumOff val="40000"/>
                </a:schemeClr>
              </a:solidFill>
              <a:ln>
                <a:noFill/>
              </a:ln>
              <a:effectLst/>
            </c:spPr>
          </c:dPt>
          <c:dLbls>
            <c:delete val="1"/>
          </c:dLbls>
          <c:val>
            <c:numRef>
              <c:f>Sheet1!$B$2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4"/>
            </a:solidFill>
            <a:ln>
              <a:noFill/>
            </a:ln>
            <a:effectLst/>
          </c:spPr>
          <c:invertIfNegative val="0"/>
          <c:dLbls>
            <c:delete val="1"/>
          </c:dLbls>
          <c:val>
            <c:numRef>
              <c:f>Sheet1!$C$2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4">
                <a:lumMod val="75000"/>
              </a:schemeClr>
            </a:solidFill>
          </c:spPr>
          <c:invertIfNegative val="0"/>
          <c:dLbls>
            <c:delete val="1"/>
          </c:dLbls>
          <c:val>
            <c:numRef>
              <c:f>Sheet1!$D$2</c:f>
              <c:numCache>
                <c:formatCode>General</c:formatCode>
                <c:ptCount val="1"/>
                <c:pt idx="0">
                  <c:v>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4">
                <a:lumMod val="50000"/>
              </a:schemeClr>
            </a:solidFill>
          </c:spPr>
          <c:invertIfNegative val="0"/>
          <c:dPt>
            <c:idx val="0"/>
            <c:invertIfNegative val="0"/>
            <c:bubble3D val="0"/>
          </c:dPt>
          <c:dLbls>
            <c:delete val="1"/>
          </c:dLbls>
          <c:val>
            <c:numRef>
              <c:f>Sheet1!$E$2</c:f>
              <c:numCache>
                <c:formatCode>General</c:formatCode>
                <c:ptCount val="1"/>
                <c:pt idx="0">
                  <c:v>0.7</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773945696"/>
        <c:axId val="773946256"/>
      </c:barChart>
      <c:catAx>
        <c:axId val="7739456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773946256"/>
        <c:crossesAt val="0"/>
        <c:auto val="1"/>
        <c:lblAlgn val="ctr"/>
        <c:lblOffset val="100"/>
        <c:noMultiLvlLbl val="0"/>
      </c:catAx>
      <c:valAx>
        <c:axId val="77394625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7739456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4"/>
        </c:manualLayout>
      </c:layout>
      <c:barChart>
        <c:barDir val="col"/>
        <c:grouping val="clustered"/>
        <c:varyColors val="0"/>
        <c:ser>
          <c:idx val="0"/>
          <c:order val="0"/>
          <c:spPr>
            <a:solidFill>
              <a:srgbClr val="53B441"/>
            </a:solidFill>
            <a:ln>
              <a:noFill/>
            </a:ln>
            <a:effectLst/>
          </c:spPr>
          <c:invertIfNegative val="0"/>
          <c:dPt>
            <c:idx val="0"/>
            <c:invertIfNegative val="0"/>
            <c:bubble3D val="0"/>
            <c:spPr>
              <a:solidFill>
                <a:schemeClr val="accent5">
                  <a:lumMod val="60000"/>
                  <a:lumOff val="40000"/>
                </a:schemeClr>
              </a:solidFill>
              <a:ln>
                <a:noFill/>
              </a:ln>
              <a:effectLst/>
            </c:spPr>
          </c:dPt>
          <c:dLbls>
            <c:delete val="1"/>
          </c:dLbls>
          <c:val>
            <c:numRef>
              <c:f>Sheet1!$B$2</c:f>
              <c:numCache>
                <c:formatCode>General</c:formatCode>
                <c:ptCount val="1"/>
                <c:pt idx="0">
                  <c:v>2.8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5"/>
            </a:solidFill>
            <a:ln>
              <a:noFill/>
            </a:ln>
            <a:effectLst/>
          </c:spPr>
          <c:invertIfNegative val="0"/>
          <c:dLbls>
            <c:delete val="1"/>
          </c:dLbls>
          <c:val>
            <c:numRef>
              <c:f>Sheet1!$C$2</c:f>
              <c:numCache>
                <c:formatCode>General</c:formatCode>
                <c:ptCount val="1"/>
                <c:pt idx="0">
                  <c:v>0.6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5">
                <a:lumMod val="75000"/>
              </a:schemeClr>
            </a:solidFill>
          </c:spPr>
          <c:invertIfNegative val="0"/>
          <c:dLbls>
            <c:delete val="1"/>
          </c:dLbls>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5">
                <a:lumMod val="50000"/>
              </a:schemeClr>
            </a:solidFill>
          </c:spPr>
          <c:invertIfNegative val="0"/>
          <c:dPt>
            <c:idx val="0"/>
            <c:invertIfNegative val="0"/>
            <c:bubble3D val="0"/>
          </c:dPt>
          <c:dLbls>
            <c:delete val="1"/>
          </c:dLbls>
          <c:val>
            <c:numRef>
              <c:f>Sheet1!$E$2</c:f>
              <c:numCache>
                <c:formatCode>General</c:formatCode>
                <c:ptCount val="1"/>
                <c:pt idx="0">
                  <c:v>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764493232"/>
        <c:axId val="764493792"/>
      </c:barChart>
      <c:catAx>
        <c:axId val="76449323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764493792"/>
        <c:crossesAt val="0"/>
        <c:auto val="1"/>
        <c:lblAlgn val="ctr"/>
        <c:lblOffset val="100"/>
        <c:noMultiLvlLbl val="0"/>
      </c:catAx>
      <c:valAx>
        <c:axId val="76449379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7644932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ortfolio #4">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988221" y="-1"/>
            <a:ext cx="2903265" cy="3520895"/>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smtClean="0"/>
              <a:t>请替换文字内容</a:t>
            </a:r>
            <a:r>
              <a:rPr lang="en-US" dirty="0" smtClean="0"/>
              <a:t>#</a:t>
            </a:r>
            <a:endParaRPr lang="en-US" dirty="0"/>
          </a:p>
        </p:txBody>
      </p:sp>
      <p:sp>
        <p:nvSpPr>
          <p:cNvPr id="16" name="Picture Placeholder 14"/>
          <p:cNvSpPr>
            <a:spLocks noGrp="1"/>
          </p:cNvSpPr>
          <p:nvPr>
            <p:ph type="pic" sz="quarter" idx="11" hasCustomPrompt="1"/>
          </p:nvPr>
        </p:nvSpPr>
        <p:spPr>
          <a:xfrm>
            <a:off x="9995670" y="1592188"/>
            <a:ext cx="2863081" cy="3952844"/>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smtClean="0"/>
              <a:t>请替换文字内容</a:t>
            </a:r>
            <a:r>
              <a:rPr lang="en-US" dirty="0" smtClean="0"/>
              <a:t>#</a:t>
            </a:r>
            <a:endParaRPr lang="en-US" dirty="0"/>
          </a:p>
        </p:txBody>
      </p:sp>
      <p:sp>
        <p:nvSpPr>
          <p:cNvPr id="17" name="Picture Placeholder 14"/>
          <p:cNvSpPr>
            <a:spLocks noGrp="1"/>
          </p:cNvSpPr>
          <p:nvPr>
            <p:ph type="pic" sz="quarter" idx="12" hasCustomPrompt="1"/>
          </p:nvPr>
        </p:nvSpPr>
        <p:spPr>
          <a:xfrm>
            <a:off x="982823" y="1592188"/>
            <a:ext cx="2904938" cy="3952844"/>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smtClean="0"/>
              <a:t>请替换文字内容</a:t>
            </a:r>
            <a:r>
              <a:rPr lang="en-US" dirty="0" smtClean="0"/>
              <a:t>#</a:t>
            </a:r>
            <a:endParaRPr lang="en-US" dirty="0"/>
          </a:p>
        </p:txBody>
      </p:sp>
      <p:sp>
        <p:nvSpPr>
          <p:cNvPr id="18" name="Picture Placeholder 14"/>
          <p:cNvSpPr>
            <a:spLocks noGrp="1"/>
          </p:cNvSpPr>
          <p:nvPr>
            <p:ph type="pic" sz="quarter" idx="13" hasCustomPrompt="1"/>
          </p:nvPr>
        </p:nvSpPr>
        <p:spPr>
          <a:xfrm>
            <a:off x="6991947" y="1592188"/>
            <a:ext cx="2904938" cy="1928706"/>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smtClean="0"/>
              <a:t>请替换文字内容</a:t>
            </a:r>
            <a:r>
              <a:rPr lang="en-US" dirty="0" smtClean="0"/>
              <a:t>#</a:t>
            </a:r>
            <a:endParaRPr lang="en-US" dirty="0"/>
          </a:p>
        </p:txBody>
      </p:sp>
      <p:sp>
        <p:nvSpPr>
          <p:cNvPr id="19" name="Picture Placeholder 14"/>
          <p:cNvSpPr>
            <a:spLocks noGrp="1"/>
          </p:cNvSpPr>
          <p:nvPr>
            <p:ph type="pic" sz="quarter" idx="14" hasCustomPrompt="1"/>
          </p:nvPr>
        </p:nvSpPr>
        <p:spPr>
          <a:xfrm>
            <a:off x="6991947" y="3616324"/>
            <a:ext cx="2904938" cy="1928706"/>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smtClean="0"/>
              <a:t>请替换文字内容</a:t>
            </a:r>
            <a:r>
              <a:rPr lang="en-US" dirty="0" smtClean="0"/>
              <a:t>#</a:t>
            </a:r>
            <a:endParaRPr lang="en-US" dirty="0"/>
          </a:p>
        </p:txBody>
      </p:sp>
      <p:sp>
        <p:nvSpPr>
          <p:cNvPr id="20" name="Picture Placeholder 14"/>
          <p:cNvSpPr>
            <a:spLocks noGrp="1"/>
          </p:cNvSpPr>
          <p:nvPr>
            <p:ph type="pic" sz="quarter" idx="15" hasCustomPrompt="1"/>
          </p:nvPr>
        </p:nvSpPr>
        <p:spPr>
          <a:xfrm>
            <a:off x="3986546" y="3616324"/>
            <a:ext cx="2904938" cy="1928706"/>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smtClean="0"/>
              <a:t>请替换文字内容</a:t>
            </a:r>
            <a:r>
              <a:rPr lang="en-US" dirty="0" smtClean="0"/>
              <a: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700" y="0"/>
            <a:ext cx="12871450" cy="7232650"/>
          </a:xfrm>
          <a:prstGeom prst="rect">
            <a:avLst/>
          </a:prstGeom>
          <a:solidFill>
            <a:schemeClr val="accent1"/>
          </a:solidFill>
          <a:ln w="9525">
            <a:noFill/>
            <a:miter lim="800000"/>
          </a:ln>
        </p:spPr>
        <p:txBody>
          <a:bodyPr vert="horz" wrap="square" lIns="128580" tIns="64290" rIns="128580" bIns="64290" numCol="1" anchor="t" anchorCtr="0" compatLnSpc="1"/>
          <a:lstStyle/>
          <a:p>
            <a:endParaRPr lang="zh-CN" altLang="en-US"/>
          </a:p>
        </p:txBody>
      </p:sp>
      <p:grpSp>
        <p:nvGrpSpPr>
          <p:cNvPr id="91" name="组合 90"/>
          <p:cNvGrpSpPr/>
          <p:nvPr/>
        </p:nvGrpSpPr>
        <p:grpSpPr>
          <a:xfrm>
            <a:off x="433673" y="1537582"/>
            <a:ext cx="8443973" cy="4157487"/>
            <a:chOff x="-973138" y="1079501"/>
            <a:chExt cx="6338888" cy="3121025"/>
          </a:xfrm>
          <a:solidFill>
            <a:schemeClr val="bg1">
              <a:alpha val="20000"/>
            </a:schemeClr>
          </a:solidFill>
        </p:grpSpPr>
        <p:sp>
          <p:nvSpPr>
            <p:cNvPr id="6" name="Freeform 6"/>
            <p:cNvSpPr/>
            <p:nvPr/>
          </p:nvSpPr>
          <p:spPr bwMode="auto">
            <a:xfrm>
              <a:off x="374650" y="1398588"/>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 name="Freeform 7"/>
            <p:cNvSpPr/>
            <p:nvPr/>
          </p:nvSpPr>
          <p:spPr bwMode="auto">
            <a:xfrm>
              <a:off x="377825" y="139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 name="Freeform 8"/>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 name="Freeform 9"/>
            <p:cNvSpPr/>
            <p:nvPr/>
          </p:nvSpPr>
          <p:spPr bwMode="auto">
            <a:xfrm>
              <a:off x="163513" y="14176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 name="Freeform 10"/>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 name="Freeform 11"/>
            <p:cNvSpPr/>
            <p:nvPr/>
          </p:nvSpPr>
          <p:spPr bwMode="auto">
            <a:xfrm>
              <a:off x="163513" y="1420813"/>
              <a:ext cx="476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 name="Freeform 12"/>
            <p:cNvSpPr/>
            <p:nvPr/>
          </p:nvSpPr>
          <p:spPr bwMode="auto">
            <a:xfrm>
              <a:off x="1612900" y="1228726"/>
              <a:ext cx="3568700" cy="2343150"/>
            </a:xfrm>
            <a:custGeom>
              <a:avLst/>
              <a:gdLst>
                <a:gd name="T0" fmla="*/ 886 w 951"/>
                <a:gd name="T1" fmla="*/ 77 h 623"/>
                <a:gd name="T2" fmla="*/ 763 w 951"/>
                <a:gd name="T3" fmla="*/ 48 h 623"/>
                <a:gd name="T4" fmla="*/ 678 w 951"/>
                <a:gd name="T5" fmla="*/ 40 h 623"/>
                <a:gd name="T6" fmla="*/ 570 w 951"/>
                <a:gd name="T7" fmla="*/ 7 h 623"/>
                <a:gd name="T8" fmla="*/ 501 w 951"/>
                <a:gd name="T9" fmla="*/ 38 h 623"/>
                <a:gd name="T10" fmla="*/ 446 w 951"/>
                <a:gd name="T11" fmla="*/ 60 h 623"/>
                <a:gd name="T12" fmla="*/ 444 w 951"/>
                <a:gd name="T13" fmla="*/ 75 h 623"/>
                <a:gd name="T14" fmla="*/ 443 w 951"/>
                <a:gd name="T15" fmla="*/ 94 h 623"/>
                <a:gd name="T16" fmla="*/ 432 w 951"/>
                <a:gd name="T17" fmla="*/ 60 h 623"/>
                <a:gd name="T18" fmla="*/ 409 w 951"/>
                <a:gd name="T19" fmla="*/ 66 h 623"/>
                <a:gd name="T20" fmla="*/ 374 w 951"/>
                <a:gd name="T21" fmla="*/ 82 h 623"/>
                <a:gd name="T22" fmla="*/ 317 w 951"/>
                <a:gd name="T23" fmla="*/ 89 h 623"/>
                <a:gd name="T24" fmla="*/ 295 w 951"/>
                <a:gd name="T25" fmla="*/ 85 h 623"/>
                <a:gd name="T26" fmla="*/ 249 w 951"/>
                <a:gd name="T27" fmla="*/ 109 h 623"/>
                <a:gd name="T28" fmla="*/ 253 w 951"/>
                <a:gd name="T29" fmla="*/ 76 h 623"/>
                <a:gd name="T30" fmla="*/ 148 w 951"/>
                <a:gd name="T31" fmla="*/ 99 h 623"/>
                <a:gd name="T32" fmla="*/ 110 w 951"/>
                <a:gd name="T33" fmla="*/ 149 h 623"/>
                <a:gd name="T34" fmla="*/ 156 w 951"/>
                <a:gd name="T35" fmla="*/ 172 h 623"/>
                <a:gd name="T36" fmla="*/ 183 w 951"/>
                <a:gd name="T37" fmla="*/ 112 h 623"/>
                <a:gd name="T38" fmla="*/ 184 w 951"/>
                <a:gd name="T39" fmla="*/ 137 h 623"/>
                <a:gd name="T40" fmla="*/ 200 w 951"/>
                <a:gd name="T41" fmla="*/ 168 h 623"/>
                <a:gd name="T42" fmla="*/ 147 w 951"/>
                <a:gd name="T43" fmla="*/ 185 h 623"/>
                <a:gd name="T44" fmla="*/ 124 w 951"/>
                <a:gd name="T45" fmla="*/ 184 h 623"/>
                <a:gd name="T46" fmla="*/ 77 w 951"/>
                <a:gd name="T47" fmla="*/ 209 h 623"/>
                <a:gd name="T48" fmla="*/ 41 w 951"/>
                <a:gd name="T49" fmla="*/ 254 h 623"/>
                <a:gd name="T50" fmla="*/ 78 w 951"/>
                <a:gd name="T51" fmla="*/ 277 h 623"/>
                <a:gd name="T52" fmla="*/ 111 w 951"/>
                <a:gd name="T53" fmla="*/ 245 h 623"/>
                <a:gd name="T54" fmla="*/ 153 w 951"/>
                <a:gd name="T55" fmla="*/ 264 h 623"/>
                <a:gd name="T56" fmla="*/ 152 w 951"/>
                <a:gd name="T57" fmla="*/ 255 h 623"/>
                <a:gd name="T58" fmla="*/ 175 w 951"/>
                <a:gd name="T59" fmla="*/ 257 h 623"/>
                <a:gd name="T60" fmla="*/ 196 w 951"/>
                <a:gd name="T61" fmla="*/ 259 h 623"/>
                <a:gd name="T62" fmla="*/ 241 w 951"/>
                <a:gd name="T63" fmla="*/ 287 h 623"/>
                <a:gd name="T64" fmla="*/ 217 w 951"/>
                <a:gd name="T65" fmla="*/ 310 h 623"/>
                <a:gd name="T66" fmla="*/ 162 w 951"/>
                <a:gd name="T67" fmla="*/ 311 h 623"/>
                <a:gd name="T68" fmla="*/ 118 w 951"/>
                <a:gd name="T69" fmla="*/ 284 h 623"/>
                <a:gd name="T70" fmla="*/ 73 w 951"/>
                <a:gd name="T71" fmla="*/ 291 h 623"/>
                <a:gd name="T72" fmla="*/ 23 w 951"/>
                <a:gd name="T73" fmla="*/ 328 h 623"/>
                <a:gd name="T74" fmla="*/ 3 w 951"/>
                <a:gd name="T75" fmla="*/ 389 h 623"/>
                <a:gd name="T76" fmla="*/ 42 w 951"/>
                <a:gd name="T77" fmla="*/ 436 h 623"/>
                <a:gd name="T78" fmla="*/ 113 w 951"/>
                <a:gd name="T79" fmla="*/ 435 h 623"/>
                <a:gd name="T80" fmla="*/ 146 w 951"/>
                <a:gd name="T81" fmla="*/ 492 h 623"/>
                <a:gd name="T82" fmla="*/ 151 w 951"/>
                <a:gd name="T83" fmla="*/ 555 h 623"/>
                <a:gd name="T84" fmla="*/ 183 w 951"/>
                <a:gd name="T85" fmla="*/ 622 h 623"/>
                <a:gd name="T86" fmla="*/ 243 w 951"/>
                <a:gd name="T87" fmla="*/ 586 h 623"/>
                <a:gd name="T88" fmla="*/ 278 w 951"/>
                <a:gd name="T89" fmla="*/ 529 h 623"/>
                <a:gd name="T90" fmla="*/ 286 w 951"/>
                <a:gd name="T91" fmla="*/ 461 h 623"/>
                <a:gd name="T92" fmla="*/ 324 w 951"/>
                <a:gd name="T93" fmla="*/ 419 h 623"/>
                <a:gd name="T94" fmla="*/ 279 w 951"/>
                <a:gd name="T95" fmla="*/ 389 h 623"/>
                <a:gd name="T96" fmla="*/ 242 w 951"/>
                <a:gd name="T97" fmla="*/ 327 h 623"/>
                <a:gd name="T98" fmla="*/ 281 w 951"/>
                <a:gd name="T99" fmla="*/ 367 h 623"/>
                <a:gd name="T100" fmla="*/ 342 w 951"/>
                <a:gd name="T101" fmla="*/ 379 h 623"/>
                <a:gd name="T102" fmla="*/ 338 w 951"/>
                <a:gd name="T103" fmla="*/ 345 h 623"/>
                <a:gd name="T104" fmla="*/ 332 w 951"/>
                <a:gd name="T105" fmla="*/ 325 h 623"/>
                <a:gd name="T106" fmla="*/ 414 w 951"/>
                <a:gd name="T107" fmla="*/ 349 h 623"/>
                <a:gd name="T108" fmla="*/ 490 w 951"/>
                <a:gd name="T109" fmla="*/ 364 h 623"/>
                <a:gd name="T110" fmla="*/ 564 w 951"/>
                <a:gd name="T111" fmla="*/ 429 h 623"/>
                <a:gd name="T112" fmla="*/ 610 w 951"/>
                <a:gd name="T113" fmla="*/ 391 h 623"/>
                <a:gd name="T114" fmla="*/ 658 w 951"/>
                <a:gd name="T115" fmla="*/ 290 h 623"/>
                <a:gd name="T116" fmla="*/ 687 w 951"/>
                <a:gd name="T117" fmla="*/ 283 h 623"/>
                <a:gd name="T118" fmla="*/ 758 w 951"/>
                <a:gd name="T119" fmla="*/ 201 h 623"/>
                <a:gd name="T120" fmla="*/ 798 w 951"/>
                <a:gd name="T121" fmla="*/ 149 h 623"/>
                <a:gd name="T122" fmla="*/ 869 w 951"/>
                <a:gd name="T123" fmla="*/ 141 h 623"/>
                <a:gd name="T124" fmla="*/ 867 w 951"/>
                <a:gd name="T125" fmla="*/ 17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1" h="623">
                  <a:moveTo>
                    <a:pt x="943" y="115"/>
                  </a:moveTo>
                  <a:cubicBezTo>
                    <a:pt x="941" y="114"/>
                    <a:pt x="934" y="113"/>
                    <a:pt x="933" y="112"/>
                  </a:cubicBezTo>
                  <a:cubicBezTo>
                    <a:pt x="928" y="107"/>
                    <a:pt x="947" y="113"/>
                    <a:pt x="949" y="108"/>
                  </a:cubicBezTo>
                  <a:cubicBezTo>
                    <a:pt x="951" y="105"/>
                    <a:pt x="947" y="94"/>
                    <a:pt x="947" y="91"/>
                  </a:cubicBezTo>
                  <a:cubicBezTo>
                    <a:pt x="946" y="85"/>
                    <a:pt x="945" y="78"/>
                    <a:pt x="938" y="75"/>
                  </a:cubicBezTo>
                  <a:cubicBezTo>
                    <a:pt x="933" y="73"/>
                    <a:pt x="927" y="74"/>
                    <a:pt x="921" y="73"/>
                  </a:cubicBezTo>
                  <a:cubicBezTo>
                    <a:pt x="912" y="72"/>
                    <a:pt x="906" y="64"/>
                    <a:pt x="905" y="78"/>
                  </a:cubicBezTo>
                  <a:cubicBezTo>
                    <a:pt x="900" y="79"/>
                    <a:pt x="898" y="77"/>
                    <a:pt x="893" y="76"/>
                  </a:cubicBezTo>
                  <a:cubicBezTo>
                    <a:pt x="890" y="75"/>
                    <a:pt x="889" y="76"/>
                    <a:pt x="886" y="77"/>
                  </a:cubicBezTo>
                  <a:cubicBezTo>
                    <a:pt x="881" y="77"/>
                    <a:pt x="877" y="76"/>
                    <a:pt x="872" y="77"/>
                  </a:cubicBezTo>
                  <a:cubicBezTo>
                    <a:pt x="867" y="77"/>
                    <a:pt x="863" y="80"/>
                    <a:pt x="858" y="77"/>
                  </a:cubicBezTo>
                  <a:cubicBezTo>
                    <a:pt x="855" y="75"/>
                    <a:pt x="852" y="71"/>
                    <a:pt x="849" y="68"/>
                  </a:cubicBezTo>
                  <a:cubicBezTo>
                    <a:pt x="845" y="63"/>
                    <a:pt x="844" y="63"/>
                    <a:pt x="836" y="63"/>
                  </a:cubicBezTo>
                  <a:cubicBezTo>
                    <a:pt x="831" y="63"/>
                    <a:pt x="827" y="65"/>
                    <a:pt x="822" y="65"/>
                  </a:cubicBezTo>
                  <a:cubicBezTo>
                    <a:pt x="810" y="66"/>
                    <a:pt x="811" y="55"/>
                    <a:pt x="803" y="50"/>
                  </a:cubicBezTo>
                  <a:cubicBezTo>
                    <a:pt x="800" y="49"/>
                    <a:pt x="790" y="49"/>
                    <a:pt x="787" y="50"/>
                  </a:cubicBezTo>
                  <a:cubicBezTo>
                    <a:pt x="783" y="51"/>
                    <a:pt x="781" y="55"/>
                    <a:pt x="777" y="54"/>
                  </a:cubicBezTo>
                  <a:cubicBezTo>
                    <a:pt x="769" y="53"/>
                    <a:pt x="774" y="44"/>
                    <a:pt x="763" y="48"/>
                  </a:cubicBezTo>
                  <a:cubicBezTo>
                    <a:pt x="760" y="48"/>
                    <a:pt x="756" y="50"/>
                    <a:pt x="754" y="53"/>
                  </a:cubicBezTo>
                  <a:cubicBezTo>
                    <a:pt x="752" y="56"/>
                    <a:pt x="754" y="58"/>
                    <a:pt x="750" y="60"/>
                  </a:cubicBezTo>
                  <a:cubicBezTo>
                    <a:pt x="746" y="62"/>
                    <a:pt x="745" y="59"/>
                    <a:pt x="741" y="58"/>
                  </a:cubicBezTo>
                  <a:cubicBezTo>
                    <a:pt x="739" y="57"/>
                    <a:pt x="736" y="58"/>
                    <a:pt x="733" y="58"/>
                  </a:cubicBezTo>
                  <a:cubicBezTo>
                    <a:pt x="729" y="57"/>
                    <a:pt x="723" y="54"/>
                    <a:pt x="719" y="56"/>
                  </a:cubicBezTo>
                  <a:cubicBezTo>
                    <a:pt x="714" y="59"/>
                    <a:pt x="717" y="61"/>
                    <a:pt x="711" y="60"/>
                  </a:cubicBezTo>
                  <a:cubicBezTo>
                    <a:pt x="708" y="59"/>
                    <a:pt x="702" y="56"/>
                    <a:pt x="700" y="53"/>
                  </a:cubicBezTo>
                  <a:cubicBezTo>
                    <a:pt x="698" y="50"/>
                    <a:pt x="701" y="46"/>
                    <a:pt x="699" y="43"/>
                  </a:cubicBezTo>
                  <a:cubicBezTo>
                    <a:pt x="697" y="38"/>
                    <a:pt x="682" y="38"/>
                    <a:pt x="678" y="40"/>
                  </a:cubicBezTo>
                  <a:cubicBezTo>
                    <a:pt x="675" y="41"/>
                    <a:pt x="674" y="44"/>
                    <a:pt x="671" y="45"/>
                  </a:cubicBezTo>
                  <a:cubicBezTo>
                    <a:pt x="668" y="46"/>
                    <a:pt x="665" y="44"/>
                    <a:pt x="663" y="44"/>
                  </a:cubicBezTo>
                  <a:cubicBezTo>
                    <a:pt x="656" y="43"/>
                    <a:pt x="650" y="39"/>
                    <a:pt x="643" y="39"/>
                  </a:cubicBezTo>
                  <a:cubicBezTo>
                    <a:pt x="637" y="38"/>
                    <a:pt x="629" y="42"/>
                    <a:pt x="626" y="35"/>
                  </a:cubicBezTo>
                  <a:cubicBezTo>
                    <a:pt x="624" y="29"/>
                    <a:pt x="629" y="21"/>
                    <a:pt x="625" y="16"/>
                  </a:cubicBezTo>
                  <a:cubicBezTo>
                    <a:pt x="621" y="9"/>
                    <a:pt x="611" y="15"/>
                    <a:pt x="605" y="15"/>
                  </a:cubicBezTo>
                  <a:cubicBezTo>
                    <a:pt x="600" y="14"/>
                    <a:pt x="596" y="13"/>
                    <a:pt x="593" y="9"/>
                  </a:cubicBezTo>
                  <a:cubicBezTo>
                    <a:pt x="589" y="4"/>
                    <a:pt x="586" y="0"/>
                    <a:pt x="578" y="2"/>
                  </a:cubicBezTo>
                  <a:cubicBezTo>
                    <a:pt x="575" y="3"/>
                    <a:pt x="571" y="5"/>
                    <a:pt x="570" y="7"/>
                  </a:cubicBezTo>
                  <a:cubicBezTo>
                    <a:pt x="569" y="8"/>
                    <a:pt x="570" y="11"/>
                    <a:pt x="570" y="11"/>
                  </a:cubicBezTo>
                  <a:cubicBezTo>
                    <a:pt x="568" y="13"/>
                    <a:pt x="567" y="12"/>
                    <a:pt x="566" y="13"/>
                  </a:cubicBezTo>
                  <a:cubicBezTo>
                    <a:pt x="561" y="17"/>
                    <a:pt x="558" y="20"/>
                    <a:pt x="550" y="19"/>
                  </a:cubicBezTo>
                  <a:cubicBezTo>
                    <a:pt x="545" y="18"/>
                    <a:pt x="544" y="15"/>
                    <a:pt x="539" y="16"/>
                  </a:cubicBezTo>
                  <a:cubicBezTo>
                    <a:pt x="537" y="16"/>
                    <a:pt x="535" y="17"/>
                    <a:pt x="533" y="18"/>
                  </a:cubicBezTo>
                  <a:cubicBezTo>
                    <a:pt x="531" y="19"/>
                    <a:pt x="529" y="19"/>
                    <a:pt x="526" y="20"/>
                  </a:cubicBezTo>
                  <a:cubicBezTo>
                    <a:pt x="521" y="21"/>
                    <a:pt x="518" y="23"/>
                    <a:pt x="512" y="24"/>
                  </a:cubicBezTo>
                  <a:cubicBezTo>
                    <a:pt x="506" y="25"/>
                    <a:pt x="503" y="27"/>
                    <a:pt x="501" y="32"/>
                  </a:cubicBezTo>
                  <a:cubicBezTo>
                    <a:pt x="501" y="35"/>
                    <a:pt x="503" y="36"/>
                    <a:pt x="501" y="38"/>
                  </a:cubicBezTo>
                  <a:cubicBezTo>
                    <a:pt x="498" y="40"/>
                    <a:pt x="495" y="37"/>
                    <a:pt x="493" y="37"/>
                  </a:cubicBezTo>
                  <a:cubicBezTo>
                    <a:pt x="487" y="36"/>
                    <a:pt x="484" y="38"/>
                    <a:pt x="479" y="40"/>
                  </a:cubicBezTo>
                  <a:cubicBezTo>
                    <a:pt x="476" y="41"/>
                    <a:pt x="469" y="42"/>
                    <a:pt x="472" y="47"/>
                  </a:cubicBezTo>
                  <a:cubicBezTo>
                    <a:pt x="474" y="52"/>
                    <a:pt x="481" y="49"/>
                    <a:pt x="480" y="57"/>
                  </a:cubicBezTo>
                  <a:cubicBezTo>
                    <a:pt x="472" y="58"/>
                    <a:pt x="468" y="54"/>
                    <a:pt x="462" y="53"/>
                  </a:cubicBezTo>
                  <a:cubicBezTo>
                    <a:pt x="461" y="53"/>
                    <a:pt x="455" y="54"/>
                    <a:pt x="454" y="55"/>
                  </a:cubicBezTo>
                  <a:cubicBezTo>
                    <a:pt x="451" y="57"/>
                    <a:pt x="452" y="58"/>
                    <a:pt x="451" y="62"/>
                  </a:cubicBezTo>
                  <a:cubicBezTo>
                    <a:pt x="451" y="62"/>
                    <a:pt x="451" y="62"/>
                    <a:pt x="451" y="62"/>
                  </a:cubicBezTo>
                  <a:cubicBezTo>
                    <a:pt x="449" y="63"/>
                    <a:pt x="447" y="62"/>
                    <a:pt x="446" y="60"/>
                  </a:cubicBezTo>
                  <a:cubicBezTo>
                    <a:pt x="446" y="59"/>
                    <a:pt x="445" y="57"/>
                    <a:pt x="445" y="56"/>
                  </a:cubicBezTo>
                  <a:cubicBezTo>
                    <a:pt x="445" y="54"/>
                    <a:pt x="446" y="53"/>
                    <a:pt x="447" y="51"/>
                  </a:cubicBezTo>
                  <a:cubicBezTo>
                    <a:pt x="447" y="50"/>
                    <a:pt x="446" y="49"/>
                    <a:pt x="446" y="48"/>
                  </a:cubicBezTo>
                  <a:cubicBezTo>
                    <a:pt x="443" y="43"/>
                    <a:pt x="443" y="53"/>
                    <a:pt x="442" y="54"/>
                  </a:cubicBezTo>
                  <a:cubicBezTo>
                    <a:pt x="440" y="56"/>
                    <a:pt x="438" y="54"/>
                    <a:pt x="438" y="56"/>
                  </a:cubicBezTo>
                  <a:cubicBezTo>
                    <a:pt x="437" y="59"/>
                    <a:pt x="439" y="61"/>
                    <a:pt x="439" y="64"/>
                  </a:cubicBezTo>
                  <a:cubicBezTo>
                    <a:pt x="439" y="65"/>
                    <a:pt x="439" y="66"/>
                    <a:pt x="439" y="67"/>
                  </a:cubicBezTo>
                  <a:cubicBezTo>
                    <a:pt x="438" y="69"/>
                    <a:pt x="440" y="70"/>
                    <a:pt x="441" y="71"/>
                  </a:cubicBezTo>
                  <a:cubicBezTo>
                    <a:pt x="442" y="73"/>
                    <a:pt x="443" y="74"/>
                    <a:pt x="444" y="75"/>
                  </a:cubicBezTo>
                  <a:cubicBezTo>
                    <a:pt x="448" y="77"/>
                    <a:pt x="452" y="75"/>
                    <a:pt x="455" y="76"/>
                  </a:cubicBezTo>
                  <a:cubicBezTo>
                    <a:pt x="457" y="78"/>
                    <a:pt x="460" y="81"/>
                    <a:pt x="460" y="83"/>
                  </a:cubicBezTo>
                  <a:cubicBezTo>
                    <a:pt x="461" y="84"/>
                    <a:pt x="461" y="86"/>
                    <a:pt x="461" y="87"/>
                  </a:cubicBezTo>
                  <a:cubicBezTo>
                    <a:pt x="460" y="88"/>
                    <a:pt x="458" y="88"/>
                    <a:pt x="457" y="88"/>
                  </a:cubicBezTo>
                  <a:cubicBezTo>
                    <a:pt x="455" y="87"/>
                    <a:pt x="456" y="87"/>
                    <a:pt x="455" y="85"/>
                  </a:cubicBezTo>
                  <a:cubicBezTo>
                    <a:pt x="455" y="84"/>
                    <a:pt x="454" y="82"/>
                    <a:pt x="453" y="82"/>
                  </a:cubicBezTo>
                  <a:cubicBezTo>
                    <a:pt x="450" y="80"/>
                    <a:pt x="442" y="79"/>
                    <a:pt x="440" y="83"/>
                  </a:cubicBezTo>
                  <a:cubicBezTo>
                    <a:pt x="439" y="85"/>
                    <a:pt x="441" y="86"/>
                    <a:pt x="441" y="88"/>
                  </a:cubicBezTo>
                  <a:cubicBezTo>
                    <a:pt x="442" y="90"/>
                    <a:pt x="443" y="92"/>
                    <a:pt x="443" y="94"/>
                  </a:cubicBezTo>
                  <a:cubicBezTo>
                    <a:pt x="441" y="99"/>
                    <a:pt x="432" y="99"/>
                    <a:pt x="428" y="99"/>
                  </a:cubicBezTo>
                  <a:cubicBezTo>
                    <a:pt x="426" y="99"/>
                    <a:pt x="423" y="99"/>
                    <a:pt x="421" y="99"/>
                  </a:cubicBezTo>
                  <a:cubicBezTo>
                    <a:pt x="420" y="95"/>
                    <a:pt x="425" y="94"/>
                    <a:pt x="427" y="93"/>
                  </a:cubicBezTo>
                  <a:cubicBezTo>
                    <a:pt x="430" y="92"/>
                    <a:pt x="432" y="89"/>
                    <a:pt x="432" y="86"/>
                  </a:cubicBezTo>
                  <a:cubicBezTo>
                    <a:pt x="433" y="84"/>
                    <a:pt x="434" y="81"/>
                    <a:pt x="432" y="79"/>
                  </a:cubicBezTo>
                  <a:cubicBezTo>
                    <a:pt x="432" y="78"/>
                    <a:pt x="431" y="77"/>
                    <a:pt x="431" y="76"/>
                  </a:cubicBezTo>
                  <a:cubicBezTo>
                    <a:pt x="430" y="75"/>
                    <a:pt x="431" y="74"/>
                    <a:pt x="431" y="72"/>
                  </a:cubicBezTo>
                  <a:cubicBezTo>
                    <a:pt x="431" y="70"/>
                    <a:pt x="430" y="68"/>
                    <a:pt x="431" y="66"/>
                  </a:cubicBezTo>
                  <a:cubicBezTo>
                    <a:pt x="431" y="64"/>
                    <a:pt x="433" y="62"/>
                    <a:pt x="432" y="60"/>
                  </a:cubicBezTo>
                  <a:cubicBezTo>
                    <a:pt x="431" y="59"/>
                    <a:pt x="430" y="60"/>
                    <a:pt x="430" y="59"/>
                  </a:cubicBezTo>
                  <a:cubicBezTo>
                    <a:pt x="428" y="56"/>
                    <a:pt x="436" y="51"/>
                    <a:pt x="431" y="49"/>
                  </a:cubicBezTo>
                  <a:cubicBezTo>
                    <a:pt x="431" y="48"/>
                    <a:pt x="429" y="49"/>
                    <a:pt x="429" y="48"/>
                  </a:cubicBezTo>
                  <a:cubicBezTo>
                    <a:pt x="428" y="48"/>
                    <a:pt x="427" y="48"/>
                    <a:pt x="426" y="47"/>
                  </a:cubicBezTo>
                  <a:cubicBezTo>
                    <a:pt x="424" y="47"/>
                    <a:pt x="422" y="47"/>
                    <a:pt x="421" y="48"/>
                  </a:cubicBezTo>
                  <a:cubicBezTo>
                    <a:pt x="418" y="49"/>
                    <a:pt x="417" y="50"/>
                    <a:pt x="416" y="53"/>
                  </a:cubicBezTo>
                  <a:cubicBezTo>
                    <a:pt x="416" y="55"/>
                    <a:pt x="415" y="56"/>
                    <a:pt x="414" y="57"/>
                  </a:cubicBezTo>
                  <a:cubicBezTo>
                    <a:pt x="413" y="57"/>
                    <a:pt x="412" y="58"/>
                    <a:pt x="411" y="58"/>
                  </a:cubicBezTo>
                  <a:cubicBezTo>
                    <a:pt x="409" y="60"/>
                    <a:pt x="409" y="63"/>
                    <a:pt x="409" y="66"/>
                  </a:cubicBezTo>
                  <a:cubicBezTo>
                    <a:pt x="409" y="70"/>
                    <a:pt x="412" y="71"/>
                    <a:pt x="415" y="74"/>
                  </a:cubicBezTo>
                  <a:cubicBezTo>
                    <a:pt x="416" y="76"/>
                    <a:pt x="416" y="78"/>
                    <a:pt x="415" y="80"/>
                  </a:cubicBezTo>
                  <a:cubicBezTo>
                    <a:pt x="415" y="82"/>
                    <a:pt x="415" y="81"/>
                    <a:pt x="415" y="83"/>
                  </a:cubicBezTo>
                  <a:cubicBezTo>
                    <a:pt x="416" y="88"/>
                    <a:pt x="408" y="82"/>
                    <a:pt x="406" y="81"/>
                  </a:cubicBezTo>
                  <a:cubicBezTo>
                    <a:pt x="402" y="80"/>
                    <a:pt x="397" y="80"/>
                    <a:pt x="393" y="77"/>
                  </a:cubicBezTo>
                  <a:cubicBezTo>
                    <a:pt x="392" y="76"/>
                    <a:pt x="391" y="72"/>
                    <a:pt x="390" y="71"/>
                  </a:cubicBezTo>
                  <a:cubicBezTo>
                    <a:pt x="388" y="70"/>
                    <a:pt x="383" y="71"/>
                    <a:pt x="381" y="71"/>
                  </a:cubicBezTo>
                  <a:cubicBezTo>
                    <a:pt x="378" y="70"/>
                    <a:pt x="374" y="70"/>
                    <a:pt x="373" y="74"/>
                  </a:cubicBezTo>
                  <a:cubicBezTo>
                    <a:pt x="373" y="78"/>
                    <a:pt x="381" y="80"/>
                    <a:pt x="374" y="82"/>
                  </a:cubicBezTo>
                  <a:cubicBezTo>
                    <a:pt x="370" y="83"/>
                    <a:pt x="369" y="80"/>
                    <a:pt x="366" y="79"/>
                  </a:cubicBezTo>
                  <a:cubicBezTo>
                    <a:pt x="363" y="79"/>
                    <a:pt x="361" y="83"/>
                    <a:pt x="358" y="84"/>
                  </a:cubicBezTo>
                  <a:cubicBezTo>
                    <a:pt x="356" y="84"/>
                    <a:pt x="354" y="84"/>
                    <a:pt x="352" y="84"/>
                  </a:cubicBezTo>
                  <a:cubicBezTo>
                    <a:pt x="349" y="84"/>
                    <a:pt x="343" y="87"/>
                    <a:pt x="340" y="85"/>
                  </a:cubicBezTo>
                  <a:cubicBezTo>
                    <a:pt x="337" y="84"/>
                    <a:pt x="340" y="84"/>
                    <a:pt x="340" y="82"/>
                  </a:cubicBezTo>
                  <a:cubicBezTo>
                    <a:pt x="338" y="81"/>
                    <a:pt x="337" y="81"/>
                    <a:pt x="335" y="80"/>
                  </a:cubicBezTo>
                  <a:cubicBezTo>
                    <a:pt x="333" y="80"/>
                    <a:pt x="330" y="82"/>
                    <a:pt x="327" y="83"/>
                  </a:cubicBezTo>
                  <a:cubicBezTo>
                    <a:pt x="325" y="84"/>
                    <a:pt x="324" y="85"/>
                    <a:pt x="322" y="86"/>
                  </a:cubicBezTo>
                  <a:cubicBezTo>
                    <a:pt x="320" y="87"/>
                    <a:pt x="319" y="87"/>
                    <a:pt x="317" y="89"/>
                  </a:cubicBezTo>
                  <a:cubicBezTo>
                    <a:pt x="316" y="91"/>
                    <a:pt x="316" y="94"/>
                    <a:pt x="313" y="96"/>
                  </a:cubicBezTo>
                  <a:cubicBezTo>
                    <a:pt x="311" y="97"/>
                    <a:pt x="307" y="96"/>
                    <a:pt x="305" y="96"/>
                  </a:cubicBezTo>
                  <a:cubicBezTo>
                    <a:pt x="303" y="95"/>
                    <a:pt x="302" y="95"/>
                    <a:pt x="301" y="93"/>
                  </a:cubicBezTo>
                  <a:cubicBezTo>
                    <a:pt x="301" y="90"/>
                    <a:pt x="303" y="91"/>
                    <a:pt x="304" y="90"/>
                  </a:cubicBezTo>
                  <a:cubicBezTo>
                    <a:pt x="306" y="89"/>
                    <a:pt x="306" y="90"/>
                    <a:pt x="306" y="87"/>
                  </a:cubicBezTo>
                  <a:cubicBezTo>
                    <a:pt x="306" y="86"/>
                    <a:pt x="305" y="86"/>
                    <a:pt x="305" y="85"/>
                  </a:cubicBezTo>
                  <a:cubicBezTo>
                    <a:pt x="305" y="84"/>
                    <a:pt x="305" y="83"/>
                    <a:pt x="304" y="82"/>
                  </a:cubicBezTo>
                  <a:cubicBezTo>
                    <a:pt x="303" y="80"/>
                    <a:pt x="299" y="80"/>
                    <a:pt x="298" y="80"/>
                  </a:cubicBezTo>
                  <a:cubicBezTo>
                    <a:pt x="295" y="81"/>
                    <a:pt x="295" y="82"/>
                    <a:pt x="295" y="85"/>
                  </a:cubicBezTo>
                  <a:cubicBezTo>
                    <a:pt x="295" y="88"/>
                    <a:pt x="301" y="97"/>
                    <a:pt x="294" y="98"/>
                  </a:cubicBezTo>
                  <a:cubicBezTo>
                    <a:pt x="292" y="98"/>
                    <a:pt x="291" y="96"/>
                    <a:pt x="289" y="96"/>
                  </a:cubicBezTo>
                  <a:cubicBezTo>
                    <a:pt x="287" y="97"/>
                    <a:pt x="285" y="100"/>
                    <a:pt x="283" y="101"/>
                  </a:cubicBezTo>
                  <a:cubicBezTo>
                    <a:pt x="281" y="102"/>
                    <a:pt x="280" y="101"/>
                    <a:pt x="279" y="104"/>
                  </a:cubicBezTo>
                  <a:cubicBezTo>
                    <a:pt x="277" y="106"/>
                    <a:pt x="278" y="109"/>
                    <a:pt x="276" y="111"/>
                  </a:cubicBezTo>
                  <a:cubicBezTo>
                    <a:pt x="271" y="115"/>
                    <a:pt x="268" y="107"/>
                    <a:pt x="264" y="109"/>
                  </a:cubicBezTo>
                  <a:cubicBezTo>
                    <a:pt x="261" y="110"/>
                    <a:pt x="265" y="117"/>
                    <a:pt x="259" y="114"/>
                  </a:cubicBezTo>
                  <a:cubicBezTo>
                    <a:pt x="257" y="114"/>
                    <a:pt x="257" y="113"/>
                    <a:pt x="255" y="112"/>
                  </a:cubicBezTo>
                  <a:cubicBezTo>
                    <a:pt x="251" y="111"/>
                    <a:pt x="250" y="113"/>
                    <a:pt x="249" y="109"/>
                  </a:cubicBezTo>
                  <a:cubicBezTo>
                    <a:pt x="248" y="107"/>
                    <a:pt x="250" y="103"/>
                    <a:pt x="248" y="101"/>
                  </a:cubicBezTo>
                  <a:cubicBezTo>
                    <a:pt x="245" y="98"/>
                    <a:pt x="237" y="99"/>
                    <a:pt x="237" y="93"/>
                  </a:cubicBezTo>
                  <a:cubicBezTo>
                    <a:pt x="242" y="91"/>
                    <a:pt x="244" y="96"/>
                    <a:pt x="248" y="97"/>
                  </a:cubicBezTo>
                  <a:cubicBezTo>
                    <a:pt x="251" y="99"/>
                    <a:pt x="255" y="98"/>
                    <a:pt x="258" y="98"/>
                  </a:cubicBezTo>
                  <a:cubicBezTo>
                    <a:pt x="263" y="100"/>
                    <a:pt x="269" y="99"/>
                    <a:pt x="275" y="98"/>
                  </a:cubicBezTo>
                  <a:cubicBezTo>
                    <a:pt x="277" y="97"/>
                    <a:pt x="281" y="96"/>
                    <a:pt x="282" y="93"/>
                  </a:cubicBezTo>
                  <a:cubicBezTo>
                    <a:pt x="282" y="89"/>
                    <a:pt x="276" y="88"/>
                    <a:pt x="274" y="87"/>
                  </a:cubicBezTo>
                  <a:cubicBezTo>
                    <a:pt x="269" y="85"/>
                    <a:pt x="263" y="87"/>
                    <a:pt x="261" y="82"/>
                  </a:cubicBezTo>
                  <a:cubicBezTo>
                    <a:pt x="259" y="78"/>
                    <a:pt x="258" y="77"/>
                    <a:pt x="253" y="76"/>
                  </a:cubicBezTo>
                  <a:cubicBezTo>
                    <a:pt x="244" y="74"/>
                    <a:pt x="235" y="78"/>
                    <a:pt x="229" y="69"/>
                  </a:cubicBezTo>
                  <a:cubicBezTo>
                    <a:pt x="226" y="64"/>
                    <a:pt x="218" y="63"/>
                    <a:pt x="213" y="64"/>
                  </a:cubicBezTo>
                  <a:cubicBezTo>
                    <a:pt x="210" y="64"/>
                    <a:pt x="207" y="65"/>
                    <a:pt x="205" y="66"/>
                  </a:cubicBezTo>
                  <a:cubicBezTo>
                    <a:pt x="203" y="66"/>
                    <a:pt x="201" y="68"/>
                    <a:pt x="199" y="69"/>
                  </a:cubicBezTo>
                  <a:cubicBezTo>
                    <a:pt x="197" y="69"/>
                    <a:pt x="196" y="68"/>
                    <a:pt x="194" y="68"/>
                  </a:cubicBezTo>
                  <a:cubicBezTo>
                    <a:pt x="189" y="68"/>
                    <a:pt x="188" y="71"/>
                    <a:pt x="185" y="73"/>
                  </a:cubicBezTo>
                  <a:cubicBezTo>
                    <a:pt x="182" y="76"/>
                    <a:pt x="179" y="76"/>
                    <a:pt x="176" y="77"/>
                  </a:cubicBezTo>
                  <a:cubicBezTo>
                    <a:pt x="169" y="79"/>
                    <a:pt x="169" y="87"/>
                    <a:pt x="163" y="90"/>
                  </a:cubicBezTo>
                  <a:cubicBezTo>
                    <a:pt x="157" y="93"/>
                    <a:pt x="153" y="98"/>
                    <a:pt x="148" y="99"/>
                  </a:cubicBezTo>
                  <a:cubicBezTo>
                    <a:pt x="144" y="100"/>
                    <a:pt x="139" y="103"/>
                    <a:pt x="137" y="107"/>
                  </a:cubicBezTo>
                  <a:cubicBezTo>
                    <a:pt x="137" y="109"/>
                    <a:pt x="137" y="111"/>
                    <a:pt x="136" y="112"/>
                  </a:cubicBezTo>
                  <a:cubicBezTo>
                    <a:pt x="135" y="115"/>
                    <a:pt x="131" y="115"/>
                    <a:pt x="129" y="117"/>
                  </a:cubicBezTo>
                  <a:cubicBezTo>
                    <a:pt x="129" y="118"/>
                    <a:pt x="129" y="120"/>
                    <a:pt x="128" y="121"/>
                  </a:cubicBezTo>
                  <a:cubicBezTo>
                    <a:pt x="127" y="123"/>
                    <a:pt x="123" y="122"/>
                    <a:pt x="121" y="124"/>
                  </a:cubicBezTo>
                  <a:cubicBezTo>
                    <a:pt x="118" y="125"/>
                    <a:pt x="116" y="128"/>
                    <a:pt x="113" y="129"/>
                  </a:cubicBezTo>
                  <a:cubicBezTo>
                    <a:pt x="109" y="131"/>
                    <a:pt x="107" y="133"/>
                    <a:pt x="107" y="137"/>
                  </a:cubicBezTo>
                  <a:cubicBezTo>
                    <a:pt x="107" y="139"/>
                    <a:pt x="108" y="142"/>
                    <a:pt x="108" y="144"/>
                  </a:cubicBezTo>
                  <a:cubicBezTo>
                    <a:pt x="108" y="148"/>
                    <a:pt x="108" y="147"/>
                    <a:pt x="110" y="149"/>
                  </a:cubicBezTo>
                  <a:cubicBezTo>
                    <a:pt x="112" y="150"/>
                    <a:pt x="112" y="152"/>
                    <a:pt x="113" y="154"/>
                  </a:cubicBezTo>
                  <a:cubicBezTo>
                    <a:pt x="115" y="157"/>
                    <a:pt x="118" y="159"/>
                    <a:pt x="121" y="158"/>
                  </a:cubicBezTo>
                  <a:cubicBezTo>
                    <a:pt x="127" y="157"/>
                    <a:pt x="127" y="151"/>
                    <a:pt x="132" y="148"/>
                  </a:cubicBezTo>
                  <a:cubicBezTo>
                    <a:pt x="136" y="146"/>
                    <a:pt x="137" y="150"/>
                    <a:pt x="137" y="153"/>
                  </a:cubicBezTo>
                  <a:cubicBezTo>
                    <a:pt x="138" y="154"/>
                    <a:pt x="138" y="157"/>
                    <a:pt x="138" y="157"/>
                  </a:cubicBezTo>
                  <a:cubicBezTo>
                    <a:pt x="140" y="159"/>
                    <a:pt x="143" y="159"/>
                    <a:pt x="144" y="162"/>
                  </a:cubicBezTo>
                  <a:cubicBezTo>
                    <a:pt x="145" y="165"/>
                    <a:pt x="143" y="170"/>
                    <a:pt x="145" y="173"/>
                  </a:cubicBezTo>
                  <a:cubicBezTo>
                    <a:pt x="146" y="173"/>
                    <a:pt x="150" y="175"/>
                    <a:pt x="151" y="175"/>
                  </a:cubicBezTo>
                  <a:cubicBezTo>
                    <a:pt x="153" y="175"/>
                    <a:pt x="155" y="174"/>
                    <a:pt x="156" y="172"/>
                  </a:cubicBezTo>
                  <a:cubicBezTo>
                    <a:pt x="158" y="171"/>
                    <a:pt x="160" y="170"/>
                    <a:pt x="161" y="168"/>
                  </a:cubicBezTo>
                  <a:cubicBezTo>
                    <a:pt x="161" y="166"/>
                    <a:pt x="160" y="166"/>
                    <a:pt x="160" y="164"/>
                  </a:cubicBezTo>
                  <a:cubicBezTo>
                    <a:pt x="159" y="160"/>
                    <a:pt x="164" y="158"/>
                    <a:pt x="166" y="155"/>
                  </a:cubicBezTo>
                  <a:cubicBezTo>
                    <a:pt x="168" y="152"/>
                    <a:pt x="170" y="146"/>
                    <a:pt x="170" y="143"/>
                  </a:cubicBezTo>
                  <a:cubicBezTo>
                    <a:pt x="169" y="140"/>
                    <a:pt x="165" y="141"/>
                    <a:pt x="165" y="137"/>
                  </a:cubicBezTo>
                  <a:cubicBezTo>
                    <a:pt x="164" y="132"/>
                    <a:pt x="167" y="128"/>
                    <a:pt x="171" y="126"/>
                  </a:cubicBezTo>
                  <a:cubicBezTo>
                    <a:pt x="173" y="125"/>
                    <a:pt x="176" y="124"/>
                    <a:pt x="177" y="122"/>
                  </a:cubicBezTo>
                  <a:cubicBezTo>
                    <a:pt x="178" y="120"/>
                    <a:pt x="176" y="117"/>
                    <a:pt x="177" y="116"/>
                  </a:cubicBezTo>
                  <a:cubicBezTo>
                    <a:pt x="179" y="114"/>
                    <a:pt x="182" y="113"/>
                    <a:pt x="183" y="112"/>
                  </a:cubicBezTo>
                  <a:cubicBezTo>
                    <a:pt x="186" y="110"/>
                    <a:pt x="186" y="108"/>
                    <a:pt x="187" y="105"/>
                  </a:cubicBezTo>
                  <a:cubicBezTo>
                    <a:pt x="189" y="103"/>
                    <a:pt x="191" y="102"/>
                    <a:pt x="194" y="102"/>
                  </a:cubicBezTo>
                  <a:cubicBezTo>
                    <a:pt x="195" y="102"/>
                    <a:pt x="196" y="102"/>
                    <a:pt x="197" y="103"/>
                  </a:cubicBezTo>
                  <a:cubicBezTo>
                    <a:pt x="198" y="103"/>
                    <a:pt x="199" y="105"/>
                    <a:pt x="200" y="105"/>
                  </a:cubicBezTo>
                  <a:cubicBezTo>
                    <a:pt x="201" y="106"/>
                    <a:pt x="202" y="105"/>
                    <a:pt x="203" y="106"/>
                  </a:cubicBezTo>
                  <a:cubicBezTo>
                    <a:pt x="210" y="111"/>
                    <a:pt x="197" y="116"/>
                    <a:pt x="195" y="118"/>
                  </a:cubicBezTo>
                  <a:cubicBezTo>
                    <a:pt x="192" y="120"/>
                    <a:pt x="188" y="122"/>
                    <a:pt x="187" y="125"/>
                  </a:cubicBezTo>
                  <a:cubicBezTo>
                    <a:pt x="186" y="127"/>
                    <a:pt x="188" y="129"/>
                    <a:pt x="187" y="130"/>
                  </a:cubicBezTo>
                  <a:cubicBezTo>
                    <a:pt x="186" y="133"/>
                    <a:pt x="183" y="134"/>
                    <a:pt x="184" y="137"/>
                  </a:cubicBezTo>
                  <a:cubicBezTo>
                    <a:pt x="185" y="139"/>
                    <a:pt x="187" y="140"/>
                    <a:pt x="187" y="142"/>
                  </a:cubicBezTo>
                  <a:cubicBezTo>
                    <a:pt x="193" y="144"/>
                    <a:pt x="195" y="145"/>
                    <a:pt x="201" y="142"/>
                  </a:cubicBezTo>
                  <a:cubicBezTo>
                    <a:pt x="205" y="140"/>
                    <a:pt x="206" y="142"/>
                    <a:pt x="210" y="142"/>
                  </a:cubicBezTo>
                  <a:cubicBezTo>
                    <a:pt x="214" y="142"/>
                    <a:pt x="228" y="141"/>
                    <a:pt x="224" y="147"/>
                  </a:cubicBezTo>
                  <a:cubicBezTo>
                    <a:pt x="223" y="151"/>
                    <a:pt x="216" y="152"/>
                    <a:pt x="212" y="150"/>
                  </a:cubicBezTo>
                  <a:cubicBezTo>
                    <a:pt x="210" y="149"/>
                    <a:pt x="210" y="148"/>
                    <a:pt x="207" y="148"/>
                  </a:cubicBezTo>
                  <a:cubicBezTo>
                    <a:pt x="205" y="148"/>
                    <a:pt x="203" y="148"/>
                    <a:pt x="201" y="148"/>
                  </a:cubicBezTo>
                  <a:cubicBezTo>
                    <a:pt x="195" y="149"/>
                    <a:pt x="196" y="153"/>
                    <a:pt x="200" y="156"/>
                  </a:cubicBezTo>
                  <a:cubicBezTo>
                    <a:pt x="204" y="159"/>
                    <a:pt x="204" y="165"/>
                    <a:pt x="200" y="168"/>
                  </a:cubicBezTo>
                  <a:cubicBezTo>
                    <a:pt x="199" y="169"/>
                    <a:pt x="196" y="169"/>
                    <a:pt x="195" y="168"/>
                  </a:cubicBezTo>
                  <a:cubicBezTo>
                    <a:pt x="192" y="167"/>
                    <a:pt x="194" y="164"/>
                    <a:pt x="193" y="162"/>
                  </a:cubicBezTo>
                  <a:cubicBezTo>
                    <a:pt x="190" y="158"/>
                    <a:pt x="186" y="162"/>
                    <a:pt x="185" y="165"/>
                  </a:cubicBezTo>
                  <a:cubicBezTo>
                    <a:pt x="185" y="168"/>
                    <a:pt x="187" y="171"/>
                    <a:pt x="185" y="174"/>
                  </a:cubicBezTo>
                  <a:cubicBezTo>
                    <a:pt x="183" y="177"/>
                    <a:pt x="179" y="178"/>
                    <a:pt x="176" y="179"/>
                  </a:cubicBezTo>
                  <a:cubicBezTo>
                    <a:pt x="173" y="181"/>
                    <a:pt x="170" y="182"/>
                    <a:pt x="166" y="181"/>
                  </a:cubicBezTo>
                  <a:cubicBezTo>
                    <a:pt x="164" y="181"/>
                    <a:pt x="162" y="180"/>
                    <a:pt x="159" y="181"/>
                  </a:cubicBezTo>
                  <a:cubicBezTo>
                    <a:pt x="157" y="182"/>
                    <a:pt x="156" y="184"/>
                    <a:pt x="154" y="184"/>
                  </a:cubicBezTo>
                  <a:cubicBezTo>
                    <a:pt x="152" y="185"/>
                    <a:pt x="149" y="185"/>
                    <a:pt x="147" y="185"/>
                  </a:cubicBezTo>
                  <a:cubicBezTo>
                    <a:pt x="145" y="184"/>
                    <a:pt x="144" y="183"/>
                    <a:pt x="142" y="183"/>
                  </a:cubicBezTo>
                  <a:cubicBezTo>
                    <a:pt x="139" y="183"/>
                    <a:pt x="135" y="186"/>
                    <a:pt x="132" y="184"/>
                  </a:cubicBezTo>
                  <a:cubicBezTo>
                    <a:pt x="131" y="183"/>
                    <a:pt x="129" y="178"/>
                    <a:pt x="129" y="176"/>
                  </a:cubicBezTo>
                  <a:cubicBezTo>
                    <a:pt x="129" y="173"/>
                    <a:pt x="130" y="175"/>
                    <a:pt x="131" y="173"/>
                  </a:cubicBezTo>
                  <a:cubicBezTo>
                    <a:pt x="131" y="172"/>
                    <a:pt x="132" y="172"/>
                    <a:pt x="131" y="171"/>
                  </a:cubicBezTo>
                  <a:cubicBezTo>
                    <a:pt x="130" y="170"/>
                    <a:pt x="128" y="171"/>
                    <a:pt x="127" y="171"/>
                  </a:cubicBezTo>
                  <a:cubicBezTo>
                    <a:pt x="125" y="173"/>
                    <a:pt x="125" y="175"/>
                    <a:pt x="124" y="177"/>
                  </a:cubicBezTo>
                  <a:cubicBezTo>
                    <a:pt x="124" y="178"/>
                    <a:pt x="123" y="179"/>
                    <a:pt x="123" y="181"/>
                  </a:cubicBezTo>
                  <a:cubicBezTo>
                    <a:pt x="123" y="182"/>
                    <a:pt x="124" y="183"/>
                    <a:pt x="124" y="184"/>
                  </a:cubicBezTo>
                  <a:cubicBezTo>
                    <a:pt x="123" y="186"/>
                    <a:pt x="122" y="185"/>
                    <a:pt x="121" y="187"/>
                  </a:cubicBezTo>
                  <a:cubicBezTo>
                    <a:pt x="120" y="188"/>
                    <a:pt x="119" y="189"/>
                    <a:pt x="118" y="190"/>
                  </a:cubicBezTo>
                  <a:cubicBezTo>
                    <a:pt x="116" y="190"/>
                    <a:pt x="114" y="188"/>
                    <a:pt x="112" y="189"/>
                  </a:cubicBezTo>
                  <a:cubicBezTo>
                    <a:pt x="108" y="190"/>
                    <a:pt x="106" y="196"/>
                    <a:pt x="103" y="198"/>
                  </a:cubicBezTo>
                  <a:cubicBezTo>
                    <a:pt x="101" y="200"/>
                    <a:pt x="98" y="201"/>
                    <a:pt x="95" y="202"/>
                  </a:cubicBezTo>
                  <a:cubicBezTo>
                    <a:pt x="93" y="203"/>
                    <a:pt x="91" y="203"/>
                    <a:pt x="89" y="204"/>
                  </a:cubicBezTo>
                  <a:cubicBezTo>
                    <a:pt x="86" y="205"/>
                    <a:pt x="87" y="207"/>
                    <a:pt x="85" y="210"/>
                  </a:cubicBezTo>
                  <a:cubicBezTo>
                    <a:pt x="84" y="211"/>
                    <a:pt x="80" y="214"/>
                    <a:pt x="79" y="213"/>
                  </a:cubicBezTo>
                  <a:cubicBezTo>
                    <a:pt x="77" y="212"/>
                    <a:pt x="78" y="209"/>
                    <a:pt x="77" y="209"/>
                  </a:cubicBezTo>
                  <a:cubicBezTo>
                    <a:pt x="72" y="207"/>
                    <a:pt x="76" y="215"/>
                    <a:pt x="74" y="216"/>
                  </a:cubicBezTo>
                  <a:cubicBezTo>
                    <a:pt x="72" y="217"/>
                    <a:pt x="70" y="216"/>
                    <a:pt x="68" y="215"/>
                  </a:cubicBezTo>
                  <a:cubicBezTo>
                    <a:pt x="66" y="215"/>
                    <a:pt x="64" y="216"/>
                    <a:pt x="62" y="216"/>
                  </a:cubicBezTo>
                  <a:cubicBezTo>
                    <a:pt x="60" y="222"/>
                    <a:pt x="72" y="226"/>
                    <a:pt x="75" y="229"/>
                  </a:cubicBezTo>
                  <a:cubicBezTo>
                    <a:pt x="77" y="234"/>
                    <a:pt x="77" y="242"/>
                    <a:pt x="71" y="242"/>
                  </a:cubicBezTo>
                  <a:cubicBezTo>
                    <a:pt x="66" y="243"/>
                    <a:pt x="61" y="243"/>
                    <a:pt x="57" y="244"/>
                  </a:cubicBezTo>
                  <a:cubicBezTo>
                    <a:pt x="54" y="245"/>
                    <a:pt x="53" y="247"/>
                    <a:pt x="50" y="247"/>
                  </a:cubicBezTo>
                  <a:cubicBezTo>
                    <a:pt x="46" y="246"/>
                    <a:pt x="44" y="244"/>
                    <a:pt x="42" y="248"/>
                  </a:cubicBezTo>
                  <a:cubicBezTo>
                    <a:pt x="41" y="250"/>
                    <a:pt x="41" y="252"/>
                    <a:pt x="41" y="254"/>
                  </a:cubicBezTo>
                  <a:cubicBezTo>
                    <a:pt x="40" y="257"/>
                    <a:pt x="39" y="260"/>
                    <a:pt x="39" y="263"/>
                  </a:cubicBezTo>
                  <a:cubicBezTo>
                    <a:pt x="39" y="266"/>
                    <a:pt x="40" y="267"/>
                    <a:pt x="41" y="270"/>
                  </a:cubicBezTo>
                  <a:cubicBezTo>
                    <a:pt x="41" y="272"/>
                    <a:pt x="40" y="276"/>
                    <a:pt x="41" y="278"/>
                  </a:cubicBezTo>
                  <a:cubicBezTo>
                    <a:pt x="42" y="280"/>
                    <a:pt x="46" y="281"/>
                    <a:pt x="48" y="280"/>
                  </a:cubicBezTo>
                  <a:cubicBezTo>
                    <a:pt x="49" y="280"/>
                    <a:pt x="50" y="280"/>
                    <a:pt x="51" y="280"/>
                  </a:cubicBezTo>
                  <a:cubicBezTo>
                    <a:pt x="52" y="280"/>
                    <a:pt x="52" y="281"/>
                    <a:pt x="52" y="281"/>
                  </a:cubicBezTo>
                  <a:cubicBezTo>
                    <a:pt x="55" y="282"/>
                    <a:pt x="55" y="281"/>
                    <a:pt x="57" y="281"/>
                  </a:cubicBezTo>
                  <a:cubicBezTo>
                    <a:pt x="60" y="281"/>
                    <a:pt x="63" y="282"/>
                    <a:pt x="66" y="282"/>
                  </a:cubicBezTo>
                  <a:cubicBezTo>
                    <a:pt x="71" y="281"/>
                    <a:pt x="74" y="279"/>
                    <a:pt x="78" y="277"/>
                  </a:cubicBezTo>
                  <a:cubicBezTo>
                    <a:pt x="79" y="276"/>
                    <a:pt x="83" y="274"/>
                    <a:pt x="83" y="273"/>
                  </a:cubicBezTo>
                  <a:cubicBezTo>
                    <a:pt x="84" y="271"/>
                    <a:pt x="81" y="270"/>
                    <a:pt x="81" y="268"/>
                  </a:cubicBezTo>
                  <a:cubicBezTo>
                    <a:pt x="80" y="263"/>
                    <a:pt x="87" y="264"/>
                    <a:pt x="89" y="261"/>
                  </a:cubicBezTo>
                  <a:cubicBezTo>
                    <a:pt x="90" y="260"/>
                    <a:pt x="90" y="258"/>
                    <a:pt x="91" y="257"/>
                  </a:cubicBezTo>
                  <a:cubicBezTo>
                    <a:pt x="93" y="256"/>
                    <a:pt x="94" y="256"/>
                    <a:pt x="95" y="256"/>
                  </a:cubicBezTo>
                  <a:cubicBezTo>
                    <a:pt x="95" y="255"/>
                    <a:pt x="97" y="255"/>
                    <a:pt x="97" y="254"/>
                  </a:cubicBezTo>
                  <a:cubicBezTo>
                    <a:pt x="99" y="250"/>
                    <a:pt x="93" y="247"/>
                    <a:pt x="100" y="246"/>
                  </a:cubicBezTo>
                  <a:cubicBezTo>
                    <a:pt x="102" y="246"/>
                    <a:pt x="103" y="248"/>
                    <a:pt x="105" y="248"/>
                  </a:cubicBezTo>
                  <a:cubicBezTo>
                    <a:pt x="107" y="248"/>
                    <a:pt x="110" y="245"/>
                    <a:pt x="111" y="245"/>
                  </a:cubicBezTo>
                  <a:cubicBezTo>
                    <a:pt x="114" y="243"/>
                    <a:pt x="114" y="244"/>
                    <a:pt x="118" y="244"/>
                  </a:cubicBezTo>
                  <a:cubicBezTo>
                    <a:pt x="120" y="244"/>
                    <a:pt x="121" y="244"/>
                    <a:pt x="123" y="242"/>
                  </a:cubicBezTo>
                  <a:cubicBezTo>
                    <a:pt x="126" y="241"/>
                    <a:pt x="129" y="239"/>
                    <a:pt x="131" y="243"/>
                  </a:cubicBezTo>
                  <a:cubicBezTo>
                    <a:pt x="132" y="245"/>
                    <a:pt x="132" y="248"/>
                    <a:pt x="135" y="249"/>
                  </a:cubicBezTo>
                  <a:cubicBezTo>
                    <a:pt x="136" y="250"/>
                    <a:pt x="137" y="249"/>
                    <a:pt x="138" y="249"/>
                  </a:cubicBezTo>
                  <a:cubicBezTo>
                    <a:pt x="139" y="250"/>
                    <a:pt x="139" y="252"/>
                    <a:pt x="140" y="253"/>
                  </a:cubicBezTo>
                  <a:cubicBezTo>
                    <a:pt x="141" y="255"/>
                    <a:pt x="144" y="257"/>
                    <a:pt x="146" y="258"/>
                  </a:cubicBezTo>
                  <a:cubicBezTo>
                    <a:pt x="148" y="259"/>
                    <a:pt x="151" y="258"/>
                    <a:pt x="153" y="260"/>
                  </a:cubicBezTo>
                  <a:cubicBezTo>
                    <a:pt x="153" y="261"/>
                    <a:pt x="153" y="263"/>
                    <a:pt x="153" y="264"/>
                  </a:cubicBezTo>
                  <a:cubicBezTo>
                    <a:pt x="154" y="265"/>
                    <a:pt x="157" y="267"/>
                    <a:pt x="158" y="268"/>
                  </a:cubicBezTo>
                  <a:cubicBezTo>
                    <a:pt x="159" y="269"/>
                    <a:pt x="160" y="268"/>
                    <a:pt x="161" y="271"/>
                  </a:cubicBezTo>
                  <a:cubicBezTo>
                    <a:pt x="161" y="272"/>
                    <a:pt x="160" y="275"/>
                    <a:pt x="160" y="276"/>
                  </a:cubicBezTo>
                  <a:cubicBezTo>
                    <a:pt x="163" y="278"/>
                    <a:pt x="163" y="278"/>
                    <a:pt x="165" y="275"/>
                  </a:cubicBezTo>
                  <a:cubicBezTo>
                    <a:pt x="166" y="274"/>
                    <a:pt x="167" y="272"/>
                    <a:pt x="167" y="271"/>
                  </a:cubicBezTo>
                  <a:cubicBezTo>
                    <a:pt x="166" y="269"/>
                    <a:pt x="164" y="269"/>
                    <a:pt x="163" y="267"/>
                  </a:cubicBezTo>
                  <a:cubicBezTo>
                    <a:pt x="159" y="262"/>
                    <a:pt x="170" y="267"/>
                    <a:pt x="171" y="263"/>
                  </a:cubicBezTo>
                  <a:cubicBezTo>
                    <a:pt x="172" y="259"/>
                    <a:pt x="160" y="257"/>
                    <a:pt x="158" y="256"/>
                  </a:cubicBezTo>
                  <a:cubicBezTo>
                    <a:pt x="156" y="256"/>
                    <a:pt x="153" y="256"/>
                    <a:pt x="152" y="255"/>
                  </a:cubicBezTo>
                  <a:cubicBezTo>
                    <a:pt x="151" y="254"/>
                    <a:pt x="151" y="252"/>
                    <a:pt x="151" y="250"/>
                  </a:cubicBezTo>
                  <a:cubicBezTo>
                    <a:pt x="150" y="247"/>
                    <a:pt x="148" y="248"/>
                    <a:pt x="146" y="246"/>
                  </a:cubicBezTo>
                  <a:cubicBezTo>
                    <a:pt x="143" y="243"/>
                    <a:pt x="142" y="240"/>
                    <a:pt x="143" y="237"/>
                  </a:cubicBezTo>
                  <a:cubicBezTo>
                    <a:pt x="143" y="233"/>
                    <a:pt x="147" y="232"/>
                    <a:pt x="151" y="234"/>
                  </a:cubicBezTo>
                  <a:cubicBezTo>
                    <a:pt x="156" y="236"/>
                    <a:pt x="158" y="243"/>
                    <a:pt x="163" y="245"/>
                  </a:cubicBezTo>
                  <a:cubicBezTo>
                    <a:pt x="166" y="246"/>
                    <a:pt x="166" y="245"/>
                    <a:pt x="168" y="247"/>
                  </a:cubicBezTo>
                  <a:cubicBezTo>
                    <a:pt x="169" y="249"/>
                    <a:pt x="170" y="250"/>
                    <a:pt x="171" y="251"/>
                  </a:cubicBezTo>
                  <a:cubicBezTo>
                    <a:pt x="172" y="252"/>
                    <a:pt x="174" y="253"/>
                    <a:pt x="174" y="254"/>
                  </a:cubicBezTo>
                  <a:cubicBezTo>
                    <a:pt x="175" y="255"/>
                    <a:pt x="175" y="256"/>
                    <a:pt x="175" y="257"/>
                  </a:cubicBezTo>
                  <a:cubicBezTo>
                    <a:pt x="176" y="258"/>
                    <a:pt x="177" y="258"/>
                    <a:pt x="177" y="258"/>
                  </a:cubicBezTo>
                  <a:cubicBezTo>
                    <a:pt x="180" y="263"/>
                    <a:pt x="176" y="268"/>
                    <a:pt x="180" y="272"/>
                  </a:cubicBezTo>
                  <a:cubicBezTo>
                    <a:pt x="182" y="274"/>
                    <a:pt x="185" y="274"/>
                    <a:pt x="186" y="277"/>
                  </a:cubicBezTo>
                  <a:cubicBezTo>
                    <a:pt x="187" y="278"/>
                    <a:pt x="186" y="279"/>
                    <a:pt x="187" y="280"/>
                  </a:cubicBezTo>
                  <a:cubicBezTo>
                    <a:pt x="187" y="280"/>
                    <a:pt x="190" y="282"/>
                    <a:pt x="191" y="282"/>
                  </a:cubicBezTo>
                  <a:cubicBezTo>
                    <a:pt x="196" y="284"/>
                    <a:pt x="196" y="279"/>
                    <a:pt x="195" y="276"/>
                  </a:cubicBezTo>
                  <a:cubicBezTo>
                    <a:pt x="194" y="272"/>
                    <a:pt x="190" y="272"/>
                    <a:pt x="192" y="267"/>
                  </a:cubicBezTo>
                  <a:cubicBezTo>
                    <a:pt x="193" y="266"/>
                    <a:pt x="194" y="265"/>
                    <a:pt x="195" y="264"/>
                  </a:cubicBezTo>
                  <a:cubicBezTo>
                    <a:pt x="195" y="262"/>
                    <a:pt x="194" y="261"/>
                    <a:pt x="196" y="259"/>
                  </a:cubicBezTo>
                  <a:cubicBezTo>
                    <a:pt x="199" y="257"/>
                    <a:pt x="202" y="260"/>
                    <a:pt x="204" y="261"/>
                  </a:cubicBezTo>
                  <a:cubicBezTo>
                    <a:pt x="206" y="261"/>
                    <a:pt x="207" y="261"/>
                    <a:pt x="208" y="263"/>
                  </a:cubicBezTo>
                  <a:cubicBezTo>
                    <a:pt x="209" y="264"/>
                    <a:pt x="212" y="266"/>
                    <a:pt x="212" y="268"/>
                  </a:cubicBezTo>
                  <a:cubicBezTo>
                    <a:pt x="212" y="270"/>
                    <a:pt x="210" y="271"/>
                    <a:pt x="210" y="273"/>
                  </a:cubicBezTo>
                  <a:cubicBezTo>
                    <a:pt x="210" y="274"/>
                    <a:pt x="211" y="274"/>
                    <a:pt x="212" y="275"/>
                  </a:cubicBezTo>
                  <a:cubicBezTo>
                    <a:pt x="212" y="277"/>
                    <a:pt x="212" y="278"/>
                    <a:pt x="212" y="279"/>
                  </a:cubicBezTo>
                  <a:cubicBezTo>
                    <a:pt x="215" y="281"/>
                    <a:pt x="219" y="281"/>
                    <a:pt x="222" y="282"/>
                  </a:cubicBezTo>
                  <a:cubicBezTo>
                    <a:pt x="226" y="283"/>
                    <a:pt x="228" y="284"/>
                    <a:pt x="231" y="286"/>
                  </a:cubicBezTo>
                  <a:cubicBezTo>
                    <a:pt x="236" y="288"/>
                    <a:pt x="236" y="289"/>
                    <a:pt x="241" y="287"/>
                  </a:cubicBezTo>
                  <a:cubicBezTo>
                    <a:pt x="245" y="285"/>
                    <a:pt x="247" y="286"/>
                    <a:pt x="251" y="286"/>
                  </a:cubicBezTo>
                  <a:cubicBezTo>
                    <a:pt x="253" y="286"/>
                    <a:pt x="258" y="284"/>
                    <a:pt x="259" y="286"/>
                  </a:cubicBezTo>
                  <a:cubicBezTo>
                    <a:pt x="261" y="288"/>
                    <a:pt x="256" y="294"/>
                    <a:pt x="255" y="295"/>
                  </a:cubicBezTo>
                  <a:cubicBezTo>
                    <a:pt x="253" y="298"/>
                    <a:pt x="252" y="299"/>
                    <a:pt x="252" y="303"/>
                  </a:cubicBezTo>
                  <a:cubicBezTo>
                    <a:pt x="253" y="307"/>
                    <a:pt x="253" y="309"/>
                    <a:pt x="249" y="312"/>
                  </a:cubicBezTo>
                  <a:cubicBezTo>
                    <a:pt x="245" y="314"/>
                    <a:pt x="246" y="313"/>
                    <a:pt x="243" y="311"/>
                  </a:cubicBezTo>
                  <a:cubicBezTo>
                    <a:pt x="241" y="311"/>
                    <a:pt x="239" y="312"/>
                    <a:pt x="238" y="311"/>
                  </a:cubicBezTo>
                  <a:cubicBezTo>
                    <a:pt x="233" y="311"/>
                    <a:pt x="229" y="309"/>
                    <a:pt x="224" y="310"/>
                  </a:cubicBezTo>
                  <a:cubicBezTo>
                    <a:pt x="222" y="310"/>
                    <a:pt x="220" y="311"/>
                    <a:pt x="217" y="310"/>
                  </a:cubicBezTo>
                  <a:cubicBezTo>
                    <a:pt x="215" y="310"/>
                    <a:pt x="213" y="309"/>
                    <a:pt x="210" y="309"/>
                  </a:cubicBezTo>
                  <a:cubicBezTo>
                    <a:pt x="208" y="309"/>
                    <a:pt x="206" y="310"/>
                    <a:pt x="204" y="310"/>
                  </a:cubicBezTo>
                  <a:cubicBezTo>
                    <a:pt x="201" y="309"/>
                    <a:pt x="200" y="308"/>
                    <a:pt x="198" y="308"/>
                  </a:cubicBezTo>
                  <a:cubicBezTo>
                    <a:pt x="196" y="307"/>
                    <a:pt x="196" y="308"/>
                    <a:pt x="195" y="307"/>
                  </a:cubicBezTo>
                  <a:cubicBezTo>
                    <a:pt x="194" y="306"/>
                    <a:pt x="194" y="304"/>
                    <a:pt x="193" y="303"/>
                  </a:cubicBezTo>
                  <a:cubicBezTo>
                    <a:pt x="190" y="302"/>
                    <a:pt x="185" y="303"/>
                    <a:pt x="183" y="304"/>
                  </a:cubicBezTo>
                  <a:cubicBezTo>
                    <a:pt x="178" y="309"/>
                    <a:pt x="184" y="316"/>
                    <a:pt x="174" y="316"/>
                  </a:cubicBezTo>
                  <a:cubicBezTo>
                    <a:pt x="171" y="316"/>
                    <a:pt x="169" y="315"/>
                    <a:pt x="166" y="314"/>
                  </a:cubicBezTo>
                  <a:cubicBezTo>
                    <a:pt x="165" y="312"/>
                    <a:pt x="164" y="312"/>
                    <a:pt x="162" y="311"/>
                  </a:cubicBezTo>
                  <a:cubicBezTo>
                    <a:pt x="160" y="310"/>
                    <a:pt x="159" y="309"/>
                    <a:pt x="158" y="308"/>
                  </a:cubicBezTo>
                  <a:cubicBezTo>
                    <a:pt x="155" y="307"/>
                    <a:pt x="151" y="307"/>
                    <a:pt x="148" y="306"/>
                  </a:cubicBezTo>
                  <a:cubicBezTo>
                    <a:pt x="146" y="305"/>
                    <a:pt x="143" y="305"/>
                    <a:pt x="140" y="304"/>
                  </a:cubicBezTo>
                  <a:cubicBezTo>
                    <a:pt x="138" y="304"/>
                    <a:pt x="137" y="302"/>
                    <a:pt x="135" y="301"/>
                  </a:cubicBezTo>
                  <a:cubicBezTo>
                    <a:pt x="134" y="300"/>
                    <a:pt x="133" y="300"/>
                    <a:pt x="132" y="300"/>
                  </a:cubicBezTo>
                  <a:cubicBezTo>
                    <a:pt x="127" y="298"/>
                    <a:pt x="130" y="296"/>
                    <a:pt x="133" y="293"/>
                  </a:cubicBezTo>
                  <a:cubicBezTo>
                    <a:pt x="134" y="290"/>
                    <a:pt x="135" y="283"/>
                    <a:pt x="132" y="281"/>
                  </a:cubicBezTo>
                  <a:cubicBezTo>
                    <a:pt x="130" y="280"/>
                    <a:pt x="127" y="280"/>
                    <a:pt x="126" y="280"/>
                  </a:cubicBezTo>
                  <a:cubicBezTo>
                    <a:pt x="123" y="281"/>
                    <a:pt x="121" y="283"/>
                    <a:pt x="118" y="284"/>
                  </a:cubicBezTo>
                  <a:cubicBezTo>
                    <a:pt x="116" y="284"/>
                    <a:pt x="114" y="284"/>
                    <a:pt x="112" y="283"/>
                  </a:cubicBezTo>
                  <a:cubicBezTo>
                    <a:pt x="109" y="282"/>
                    <a:pt x="109" y="282"/>
                    <a:pt x="106" y="282"/>
                  </a:cubicBezTo>
                  <a:cubicBezTo>
                    <a:pt x="105" y="283"/>
                    <a:pt x="103" y="283"/>
                    <a:pt x="101" y="283"/>
                  </a:cubicBezTo>
                  <a:cubicBezTo>
                    <a:pt x="99" y="283"/>
                    <a:pt x="99" y="282"/>
                    <a:pt x="97" y="282"/>
                  </a:cubicBezTo>
                  <a:cubicBezTo>
                    <a:pt x="95" y="282"/>
                    <a:pt x="94" y="283"/>
                    <a:pt x="93" y="283"/>
                  </a:cubicBezTo>
                  <a:cubicBezTo>
                    <a:pt x="91" y="284"/>
                    <a:pt x="89" y="283"/>
                    <a:pt x="88" y="284"/>
                  </a:cubicBezTo>
                  <a:cubicBezTo>
                    <a:pt x="85" y="284"/>
                    <a:pt x="86" y="287"/>
                    <a:pt x="85" y="288"/>
                  </a:cubicBezTo>
                  <a:cubicBezTo>
                    <a:pt x="83" y="290"/>
                    <a:pt x="80" y="290"/>
                    <a:pt x="78" y="290"/>
                  </a:cubicBezTo>
                  <a:cubicBezTo>
                    <a:pt x="77" y="290"/>
                    <a:pt x="75" y="291"/>
                    <a:pt x="73" y="291"/>
                  </a:cubicBezTo>
                  <a:cubicBezTo>
                    <a:pt x="71" y="291"/>
                    <a:pt x="70" y="290"/>
                    <a:pt x="68" y="290"/>
                  </a:cubicBezTo>
                  <a:cubicBezTo>
                    <a:pt x="66" y="290"/>
                    <a:pt x="65" y="290"/>
                    <a:pt x="63" y="290"/>
                  </a:cubicBezTo>
                  <a:cubicBezTo>
                    <a:pt x="61" y="289"/>
                    <a:pt x="61" y="288"/>
                    <a:pt x="59" y="287"/>
                  </a:cubicBezTo>
                  <a:cubicBezTo>
                    <a:pt x="52" y="283"/>
                    <a:pt x="53" y="294"/>
                    <a:pt x="52" y="297"/>
                  </a:cubicBezTo>
                  <a:cubicBezTo>
                    <a:pt x="50" y="300"/>
                    <a:pt x="46" y="300"/>
                    <a:pt x="43" y="302"/>
                  </a:cubicBezTo>
                  <a:cubicBezTo>
                    <a:pt x="39" y="305"/>
                    <a:pt x="39" y="308"/>
                    <a:pt x="38" y="312"/>
                  </a:cubicBezTo>
                  <a:cubicBezTo>
                    <a:pt x="37" y="315"/>
                    <a:pt x="36" y="317"/>
                    <a:pt x="35" y="319"/>
                  </a:cubicBezTo>
                  <a:cubicBezTo>
                    <a:pt x="33" y="323"/>
                    <a:pt x="33" y="325"/>
                    <a:pt x="30" y="327"/>
                  </a:cubicBezTo>
                  <a:cubicBezTo>
                    <a:pt x="27" y="328"/>
                    <a:pt x="25" y="327"/>
                    <a:pt x="23" y="328"/>
                  </a:cubicBezTo>
                  <a:cubicBezTo>
                    <a:pt x="19" y="329"/>
                    <a:pt x="18" y="332"/>
                    <a:pt x="15" y="335"/>
                  </a:cubicBezTo>
                  <a:cubicBezTo>
                    <a:pt x="12" y="338"/>
                    <a:pt x="10" y="336"/>
                    <a:pt x="10" y="340"/>
                  </a:cubicBezTo>
                  <a:cubicBezTo>
                    <a:pt x="9" y="344"/>
                    <a:pt x="8" y="347"/>
                    <a:pt x="6" y="350"/>
                  </a:cubicBezTo>
                  <a:cubicBezTo>
                    <a:pt x="4" y="353"/>
                    <a:pt x="4" y="354"/>
                    <a:pt x="3" y="357"/>
                  </a:cubicBezTo>
                  <a:cubicBezTo>
                    <a:pt x="3" y="361"/>
                    <a:pt x="3" y="361"/>
                    <a:pt x="4" y="365"/>
                  </a:cubicBezTo>
                  <a:cubicBezTo>
                    <a:pt x="5" y="368"/>
                    <a:pt x="4" y="371"/>
                    <a:pt x="4" y="374"/>
                  </a:cubicBezTo>
                  <a:cubicBezTo>
                    <a:pt x="4" y="376"/>
                    <a:pt x="5" y="377"/>
                    <a:pt x="5" y="378"/>
                  </a:cubicBezTo>
                  <a:cubicBezTo>
                    <a:pt x="4" y="380"/>
                    <a:pt x="3" y="382"/>
                    <a:pt x="3" y="383"/>
                  </a:cubicBezTo>
                  <a:cubicBezTo>
                    <a:pt x="3" y="385"/>
                    <a:pt x="3" y="387"/>
                    <a:pt x="3" y="389"/>
                  </a:cubicBezTo>
                  <a:cubicBezTo>
                    <a:pt x="3" y="391"/>
                    <a:pt x="2" y="390"/>
                    <a:pt x="2" y="391"/>
                  </a:cubicBezTo>
                  <a:cubicBezTo>
                    <a:pt x="0" y="396"/>
                    <a:pt x="2" y="398"/>
                    <a:pt x="5" y="401"/>
                  </a:cubicBezTo>
                  <a:cubicBezTo>
                    <a:pt x="8" y="404"/>
                    <a:pt x="10" y="407"/>
                    <a:pt x="12" y="411"/>
                  </a:cubicBezTo>
                  <a:cubicBezTo>
                    <a:pt x="13" y="414"/>
                    <a:pt x="15" y="418"/>
                    <a:pt x="18" y="420"/>
                  </a:cubicBezTo>
                  <a:cubicBezTo>
                    <a:pt x="20" y="422"/>
                    <a:pt x="24" y="423"/>
                    <a:pt x="25" y="425"/>
                  </a:cubicBezTo>
                  <a:cubicBezTo>
                    <a:pt x="27" y="426"/>
                    <a:pt x="27" y="429"/>
                    <a:pt x="28" y="431"/>
                  </a:cubicBezTo>
                  <a:cubicBezTo>
                    <a:pt x="30" y="433"/>
                    <a:pt x="30" y="432"/>
                    <a:pt x="33" y="433"/>
                  </a:cubicBezTo>
                  <a:cubicBezTo>
                    <a:pt x="35" y="433"/>
                    <a:pt x="35" y="434"/>
                    <a:pt x="37" y="435"/>
                  </a:cubicBezTo>
                  <a:cubicBezTo>
                    <a:pt x="39" y="436"/>
                    <a:pt x="40" y="436"/>
                    <a:pt x="42" y="436"/>
                  </a:cubicBezTo>
                  <a:cubicBezTo>
                    <a:pt x="44" y="437"/>
                    <a:pt x="46" y="441"/>
                    <a:pt x="49" y="440"/>
                  </a:cubicBezTo>
                  <a:cubicBezTo>
                    <a:pt x="50" y="440"/>
                    <a:pt x="52" y="438"/>
                    <a:pt x="53" y="438"/>
                  </a:cubicBezTo>
                  <a:cubicBezTo>
                    <a:pt x="55" y="437"/>
                    <a:pt x="55" y="436"/>
                    <a:pt x="57" y="436"/>
                  </a:cubicBezTo>
                  <a:cubicBezTo>
                    <a:pt x="61" y="436"/>
                    <a:pt x="64" y="437"/>
                    <a:pt x="67" y="437"/>
                  </a:cubicBezTo>
                  <a:cubicBezTo>
                    <a:pt x="71" y="437"/>
                    <a:pt x="75" y="438"/>
                    <a:pt x="78" y="437"/>
                  </a:cubicBezTo>
                  <a:cubicBezTo>
                    <a:pt x="81" y="436"/>
                    <a:pt x="84" y="434"/>
                    <a:pt x="86" y="432"/>
                  </a:cubicBezTo>
                  <a:cubicBezTo>
                    <a:pt x="90" y="429"/>
                    <a:pt x="98" y="428"/>
                    <a:pt x="102" y="431"/>
                  </a:cubicBezTo>
                  <a:cubicBezTo>
                    <a:pt x="103" y="432"/>
                    <a:pt x="104" y="434"/>
                    <a:pt x="106" y="435"/>
                  </a:cubicBezTo>
                  <a:cubicBezTo>
                    <a:pt x="108" y="436"/>
                    <a:pt x="111" y="435"/>
                    <a:pt x="113" y="435"/>
                  </a:cubicBezTo>
                  <a:cubicBezTo>
                    <a:pt x="116" y="436"/>
                    <a:pt x="117" y="439"/>
                    <a:pt x="121" y="440"/>
                  </a:cubicBezTo>
                  <a:cubicBezTo>
                    <a:pt x="128" y="440"/>
                    <a:pt x="132" y="443"/>
                    <a:pt x="130" y="451"/>
                  </a:cubicBezTo>
                  <a:cubicBezTo>
                    <a:pt x="129" y="452"/>
                    <a:pt x="129" y="453"/>
                    <a:pt x="129" y="454"/>
                  </a:cubicBezTo>
                  <a:cubicBezTo>
                    <a:pt x="129" y="455"/>
                    <a:pt x="129" y="455"/>
                    <a:pt x="129" y="456"/>
                  </a:cubicBezTo>
                  <a:cubicBezTo>
                    <a:pt x="129" y="457"/>
                    <a:pt x="128" y="457"/>
                    <a:pt x="128" y="458"/>
                  </a:cubicBezTo>
                  <a:cubicBezTo>
                    <a:pt x="123" y="466"/>
                    <a:pt x="134" y="470"/>
                    <a:pt x="137" y="475"/>
                  </a:cubicBezTo>
                  <a:cubicBezTo>
                    <a:pt x="139" y="478"/>
                    <a:pt x="139" y="483"/>
                    <a:pt x="141" y="485"/>
                  </a:cubicBezTo>
                  <a:cubicBezTo>
                    <a:pt x="142" y="486"/>
                    <a:pt x="143" y="486"/>
                    <a:pt x="144" y="487"/>
                  </a:cubicBezTo>
                  <a:cubicBezTo>
                    <a:pt x="146" y="488"/>
                    <a:pt x="146" y="490"/>
                    <a:pt x="146" y="492"/>
                  </a:cubicBezTo>
                  <a:cubicBezTo>
                    <a:pt x="149" y="498"/>
                    <a:pt x="148" y="505"/>
                    <a:pt x="148" y="512"/>
                  </a:cubicBezTo>
                  <a:cubicBezTo>
                    <a:pt x="148" y="516"/>
                    <a:pt x="145" y="517"/>
                    <a:pt x="144" y="520"/>
                  </a:cubicBezTo>
                  <a:cubicBezTo>
                    <a:pt x="142" y="523"/>
                    <a:pt x="143" y="526"/>
                    <a:pt x="142" y="529"/>
                  </a:cubicBezTo>
                  <a:cubicBezTo>
                    <a:pt x="141" y="532"/>
                    <a:pt x="138" y="534"/>
                    <a:pt x="138" y="537"/>
                  </a:cubicBezTo>
                  <a:cubicBezTo>
                    <a:pt x="139" y="540"/>
                    <a:pt x="140" y="541"/>
                    <a:pt x="141" y="542"/>
                  </a:cubicBezTo>
                  <a:cubicBezTo>
                    <a:pt x="142" y="544"/>
                    <a:pt x="142" y="546"/>
                    <a:pt x="143" y="548"/>
                  </a:cubicBezTo>
                  <a:cubicBezTo>
                    <a:pt x="144" y="550"/>
                    <a:pt x="145" y="552"/>
                    <a:pt x="147" y="553"/>
                  </a:cubicBezTo>
                  <a:cubicBezTo>
                    <a:pt x="148" y="554"/>
                    <a:pt x="148" y="554"/>
                    <a:pt x="149" y="554"/>
                  </a:cubicBezTo>
                  <a:cubicBezTo>
                    <a:pt x="149" y="555"/>
                    <a:pt x="151" y="554"/>
                    <a:pt x="151" y="555"/>
                  </a:cubicBezTo>
                  <a:cubicBezTo>
                    <a:pt x="154" y="556"/>
                    <a:pt x="152" y="561"/>
                    <a:pt x="154" y="563"/>
                  </a:cubicBezTo>
                  <a:cubicBezTo>
                    <a:pt x="155" y="566"/>
                    <a:pt x="157" y="569"/>
                    <a:pt x="158" y="572"/>
                  </a:cubicBezTo>
                  <a:cubicBezTo>
                    <a:pt x="158" y="575"/>
                    <a:pt x="158" y="579"/>
                    <a:pt x="158" y="582"/>
                  </a:cubicBezTo>
                  <a:cubicBezTo>
                    <a:pt x="159" y="584"/>
                    <a:pt x="159" y="586"/>
                    <a:pt x="159" y="588"/>
                  </a:cubicBezTo>
                  <a:cubicBezTo>
                    <a:pt x="160" y="590"/>
                    <a:pt x="160" y="590"/>
                    <a:pt x="162" y="591"/>
                  </a:cubicBezTo>
                  <a:cubicBezTo>
                    <a:pt x="164" y="593"/>
                    <a:pt x="164" y="596"/>
                    <a:pt x="164" y="599"/>
                  </a:cubicBezTo>
                  <a:cubicBezTo>
                    <a:pt x="165" y="602"/>
                    <a:pt x="168" y="605"/>
                    <a:pt x="169" y="608"/>
                  </a:cubicBezTo>
                  <a:cubicBezTo>
                    <a:pt x="171" y="612"/>
                    <a:pt x="172" y="620"/>
                    <a:pt x="177" y="622"/>
                  </a:cubicBezTo>
                  <a:cubicBezTo>
                    <a:pt x="179" y="623"/>
                    <a:pt x="181" y="622"/>
                    <a:pt x="183" y="622"/>
                  </a:cubicBezTo>
                  <a:cubicBezTo>
                    <a:pt x="185" y="621"/>
                    <a:pt x="188" y="621"/>
                    <a:pt x="191" y="621"/>
                  </a:cubicBezTo>
                  <a:cubicBezTo>
                    <a:pt x="192" y="621"/>
                    <a:pt x="194" y="622"/>
                    <a:pt x="196" y="622"/>
                  </a:cubicBezTo>
                  <a:cubicBezTo>
                    <a:pt x="198" y="622"/>
                    <a:pt x="199" y="621"/>
                    <a:pt x="201" y="620"/>
                  </a:cubicBezTo>
                  <a:cubicBezTo>
                    <a:pt x="202" y="620"/>
                    <a:pt x="204" y="620"/>
                    <a:pt x="206" y="620"/>
                  </a:cubicBezTo>
                  <a:cubicBezTo>
                    <a:pt x="208" y="619"/>
                    <a:pt x="208" y="615"/>
                    <a:pt x="210" y="615"/>
                  </a:cubicBezTo>
                  <a:cubicBezTo>
                    <a:pt x="213" y="614"/>
                    <a:pt x="215" y="615"/>
                    <a:pt x="218" y="614"/>
                  </a:cubicBezTo>
                  <a:cubicBezTo>
                    <a:pt x="222" y="612"/>
                    <a:pt x="224" y="608"/>
                    <a:pt x="227" y="605"/>
                  </a:cubicBezTo>
                  <a:cubicBezTo>
                    <a:pt x="230" y="602"/>
                    <a:pt x="233" y="598"/>
                    <a:pt x="236" y="595"/>
                  </a:cubicBezTo>
                  <a:cubicBezTo>
                    <a:pt x="238" y="593"/>
                    <a:pt x="243" y="590"/>
                    <a:pt x="243" y="586"/>
                  </a:cubicBezTo>
                  <a:cubicBezTo>
                    <a:pt x="243" y="584"/>
                    <a:pt x="238" y="582"/>
                    <a:pt x="239" y="579"/>
                  </a:cubicBezTo>
                  <a:cubicBezTo>
                    <a:pt x="240" y="577"/>
                    <a:pt x="245" y="579"/>
                    <a:pt x="247" y="577"/>
                  </a:cubicBezTo>
                  <a:cubicBezTo>
                    <a:pt x="250" y="576"/>
                    <a:pt x="255" y="570"/>
                    <a:pt x="254" y="566"/>
                  </a:cubicBezTo>
                  <a:cubicBezTo>
                    <a:pt x="254" y="564"/>
                    <a:pt x="253" y="565"/>
                    <a:pt x="252" y="564"/>
                  </a:cubicBezTo>
                  <a:cubicBezTo>
                    <a:pt x="251" y="562"/>
                    <a:pt x="251" y="560"/>
                    <a:pt x="251" y="558"/>
                  </a:cubicBezTo>
                  <a:cubicBezTo>
                    <a:pt x="250" y="555"/>
                    <a:pt x="252" y="554"/>
                    <a:pt x="253" y="552"/>
                  </a:cubicBezTo>
                  <a:cubicBezTo>
                    <a:pt x="244" y="552"/>
                    <a:pt x="261" y="541"/>
                    <a:pt x="262" y="540"/>
                  </a:cubicBezTo>
                  <a:cubicBezTo>
                    <a:pt x="265" y="538"/>
                    <a:pt x="268" y="535"/>
                    <a:pt x="272" y="533"/>
                  </a:cubicBezTo>
                  <a:cubicBezTo>
                    <a:pt x="274" y="532"/>
                    <a:pt x="276" y="531"/>
                    <a:pt x="278" y="529"/>
                  </a:cubicBezTo>
                  <a:cubicBezTo>
                    <a:pt x="282" y="524"/>
                    <a:pt x="280" y="518"/>
                    <a:pt x="279" y="512"/>
                  </a:cubicBezTo>
                  <a:cubicBezTo>
                    <a:pt x="278" y="510"/>
                    <a:pt x="278" y="509"/>
                    <a:pt x="278" y="508"/>
                  </a:cubicBezTo>
                  <a:cubicBezTo>
                    <a:pt x="277" y="505"/>
                    <a:pt x="276" y="503"/>
                    <a:pt x="275" y="501"/>
                  </a:cubicBezTo>
                  <a:cubicBezTo>
                    <a:pt x="274" y="496"/>
                    <a:pt x="276" y="490"/>
                    <a:pt x="272" y="488"/>
                  </a:cubicBezTo>
                  <a:cubicBezTo>
                    <a:pt x="270" y="487"/>
                    <a:pt x="269" y="488"/>
                    <a:pt x="268" y="486"/>
                  </a:cubicBezTo>
                  <a:cubicBezTo>
                    <a:pt x="268" y="485"/>
                    <a:pt x="269" y="483"/>
                    <a:pt x="270" y="483"/>
                  </a:cubicBezTo>
                  <a:cubicBezTo>
                    <a:pt x="272" y="480"/>
                    <a:pt x="275" y="479"/>
                    <a:pt x="277" y="477"/>
                  </a:cubicBezTo>
                  <a:cubicBezTo>
                    <a:pt x="280" y="474"/>
                    <a:pt x="280" y="470"/>
                    <a:pt x="282" y="466"/>
                  </a:cubicBezTo>
                  <a:cubicBezTo>
                    <a:pt x="284" y="465"/>
                    <a:pt x="285" y="463"/>
                    <a:pt x="286" y="461"/>
                  </a:cubicBezTo>
                  <a:cubicBezTo>
                    <a:pt x="287" y="458"/>
                    <a:pt x="286" y="457"/>
                    <a:pt x="289" y="456"/>
                  </a:cubicBezTo>
                  <a:cubicBezTo>
                    <a:pt x="291" y="455"/>
                    <a:pt x="294" y="455"/>
                    <a:pt x="296" y="454"/>
                  </a:cubicBezTo>
                  <a:cubicBezTo>
                    <a:pt x="298" y="453"/>
                    <a:pt x="302" y="453"/>
                    <a:pt x="304" y="451"/>
                  </a:cubicBezTo>
                  <a:cubicBezTo>
                    <a:pt x="304" y="450"/>
                    <a:pt x="303" y="448"/>
                    <a:pt x="304" y="447"/>
                  </a:cubicBezTo>
                  <a:cubicBezTo>
                    <a:pt x="304" y="445"/>
                    <a:pt x="306" y="444"/>
                    <a:pt x="307" y="443"/>
                  </a:cubicBezTo>
                  <a:cubicBezTo>
                    <a:pt x="309" y="440"/>
                    <a:pt x="310" y="438"/>
                    <a:pt x="313" y="436"/>
                  </a:cubicBezTo>
                  <a:cubicBezTo>
                    <a:pt x="316" y="435"/>
                    <a:pt x="318" y="434"/>
                    <a:pt x="320" y="431"/>
                  </a:cubicBezTo>
                  <a:cubicBezTo>
                    <a:pt x="322" y="429"/>
                    <a:pt x="324" y="427"/>
                    <a:pt x="324" y="424"/>
                  </a:cubicBezTo>
                  <a:cubicBezTo>
                    <a:pt x="324" y="422"/>
                    <a:pt x="324" y="420"/>
                    <a:pt x="324" y="419"/>
                  </a:cubicBezTo>
                  <a:cubicBezTo>
                    <a:pt x="325" y="414"/>
                    <a:pt x="329" y="411"/>
                    <a:pt x="330" y="407"/>
                  </a:cubicBezTo>
                  <a:cubicBezTo>
                    <a:pt x="331" y="400"/>
                    <a:pt x="324" y="405"/>
                    <a:pt x="321" y="406"/>
                  </a:cubicBezTo>
                  <a:cubicBezTo>
                    <a:pt x="318" y="408"/>
                    <a:pt x="316" y="408"/>
                    <a:pt x="312" y="407"/>
                  </a:cubicBezTo>
                  <a:cubicBezTo>
                    <a:pt x="309" y="407"/>
                    <a:pt x="310" y="407"/>
                    <a:pt x="308" y="408"/>
                  </a:cubicBezTo>
                  <a:cubicBezTo>
                    <a:pt x="306" y="409"/>
                    <a:pt x="303" y="410"/>
                    <a:pt x="301" y="409"/>
                  </a:cubicBezTo>
                  <a:cubicBezTo>
                    <a:pt x="298" y="409"/>
                    <a:pt x="297" y="407"/>
                    <a:pt x="295" y="406"/>
                  </a:cubicBezTo>
                  <a:cubicBezTo>
                    <a:pt x="291" y="403"/>
                    <a:pt x="291" y="400"/>
                    <a:pt x="288" y="396"/>
                  </a:cubicBezTo>
                  <a:cubicBezTo>
                    <a:pt x="286" y="393"/>
                    <a:pt x="283" y="396"/>
                    <a:pt x="280" y="393"/>
                  </a:cubicBezTo>
                  <a:cubicBezTo>
                    <a:pt x="279" y="392"/>
                    <a:pt x="280" y="390"/>
                    <a:pt x="279" y="389"/>
                  </a:cubicBezTo>
                  <a:cubicBezTo>
                    <a:pt x="277" y="388"/>
                    <a:pt x="276" y="389"/>
                    <a:pt x="275" y="388"/>
                  </a:cubicBezTo>
                  <a:cubicBezTo>
                    <a:pt x="273" y="387"/>
                    <a:pt x="273" y="383"/>
                    <a:pt x="273" y="381"/>
                  </a:cubicBezTo>
                  <a:cubicBezTo>
                    <a:pt x="270" y="380"/>
                    <a:pt x="268" y="379"/>
                    <a:pt x="267" y="375"/>
                  </a:cubicBezTo>
                  <a:cubicBezTo>
                    <a:pt x="267" y="374"/>
                    <a:pt x="267" y="372"/>
                    <a:pt x="266" y="371"/>
                  </a:cubicBezTo>
                  <a:cubicBezTo>
                    <a:pt x="266" y="370"/>
                    <a:pt x="263" y="370"/>
                    <a:pt x="262" y="369"/>
                  </a:cubicBezTo>
                  <a:cubicBezTo>
                    <a:pt x="258" y="364"/>
                    <a:pt x="259" y="357"/>
                    <a:pt x="255" y="353"/>
                  </a:cubicBezTo>
                  <a:cubicBezTo>
                    <a:pt x="252" y="349"/>
                    <a:pt x="252" y="345"/>
                    <a:pt x="249" y="342"/>
                  </a:cubicBezTo>
                  <a:cubicBezTo>
                    <a:pt x="247" y="339"/>
                    <a:pt x="245" y="338"/>
                    <a:pt x="244" y="333"/>
                  </a:cubicBezTo>
                  <a:cubicBezTo>
                    <a:pt x="244" y="331"/>
                    <a:pt x="242" y="329"/>
                    <a:pt x="242" y="327"/>
                  </a:cubicBezTo>
                  <a:cubicBezTo>
                    <a:pt x="242" y="323"/>
                    <a:pt x="248" y="323"/>
                    <a:pt x="252" y="323"/>
                  </a:cubicBezTo>
                  <a:cubicBezTo>
                    <a:pt x="252" y="325"/>
                    <a:pt x="253" y="327"/>
                    <a:pt x="253" y="329"/>
                  </a:cubicBezTo>
                  <a:cubicBezTo>
                    <a:pt x="254" y="331"/>
                    <a:pt x="256" y="332"/>
                    <a:pt x="257" y="333"/>
                  </a:cubicBezTo>
                  <a:cubicBezTo>
                    <a:pt x="260" y="336"/>
                    <a:pt x="260" y="337"/>
                    <a:pt x="261" y="340"/>
                  </a:cubicBezTo>
                  <a:cubicBezTo>
                    <a:pt x="261" y="342"/>
                    <a:pt x="263" y="344"/>
                    <a:pt x="265" y="346"/>
                  </a:cubicBezTo>
                  <a:cubicBezTo>
                    <a:pt x="266" y="348"/>
                    <a:pt x="268" y="350"/>
                    <a:pt x="270" y="352"/>
                  </a:cubicBezTo>
                  <a:cubicBezTo>
                    <a:pt x="272" y="354"/>
                    <a:pt x="274" y="355"/>
                    <a:pt x="275" y="358"/>
                  </a:cubicBezTo>
                  <a:cubicBezTo>
                    <a:pt x="276" y="360"/>
                    <a:pt x="276" y="363"/>
                    <a:pt x="278" y="365"/>
                  </a:cubicBezTo>
                  <a:cubicBezTo>
                    <a:pt x="279" y="366"/>
                    <a:pt x="280" y="366"/>
                    <a:pt x="281" y="367"/>
                  </a:cubicBezTo>
                  <a:cubicBezTo>
                    <a:pt x="283" y="369"/>
                    <a:pt x="283" y="372"/>
                    <a:pt x="285" y="375"/>
                  </a:cubicBezTo>
                  <a:cubicBezTo>
                    <a:pt x="286" y="377"/>
                    <a:pt x="287" y="377"/>
                    <a:pt x="287" y="379"/>
                  </a:cubicBezTo>
                  <a:cubicBezTo>
                    <a:pt x="288" y="382"/>
                    <a:pt x="287" y="383"/>
                    <a:pt x="290" y="385"/>
                  </a:cubicBezTo>
                  <a:cubicBezTo>
                    <a:pt x="293" y="388"/>
                    <a:pt x="292" y="388"/>
                    <a:pt x="292" y="393"/>
                  </a:cubicBezTo>
                  <a:cubicBezTo>
                    <a:pt x="293" y="395"/>
                    <a:pt x="293" y="396"/>
                    <a:pt x="296" y="397"/>
                  </a:cubicBezTo>
                  <a:cubicBezTo>
                    <a:pt x="299" y="399"/>
                    <a:pt x="302" y="397"/>
                    <a:pt x="305" y="395"/>
                  </a:cubicBezTo>
                  <a:cubicBezTo>
                    <a:pt x="309" y="393"/>
                    <a:pt x="313" y="393"/>
                    <a:pt x="317" y="392"/>
                  </a:cubicBezTo>
                  <a:cubicBezTo>
                    <a:pt x="322" y="390"/>
                    <a:pt x="327" y="388"/>
                    <a:pt x="331" y="385"/>
                  </a:cubicBezTo>
                  <a:cubicBezTo>
                    <a:pt x="335" y="382"/>
                    <a:pt x="337" y="379"/>
                    <a:pt x="342" y="379"/>
                  </a:cubicBezTo>
                  <a:cubicBezTo>
                    <a:pt x="350" y="378"/>
                    <a:pt x="355" y="376"/>
                    <a:pt x="361" y="369"/>
                  </a:cubicBezTo>
                  <a:cubicBezTo>
                    <a:pt x="362" y="368"/>
                    <a:pt x="364" y="367"/>
                    <a:pt x="366" y="366"/>
                  </a:cubicBezTo>
                  <a:cubicBezTo>
                    <a:pt x="367" y="365"/>
                    <a:pt x="367" y="363"/>
                    <a:pt x="368" y="361"/>
                  </a:cubicBezTo>
                  <a:cubicBezTo>
                    <a:pt x="369" y="359"/>
                    <a:pt x="370" y="358"/>
                    <a:pt x="370" y="356"/>
                  </a:cubicBezTo>
                  <a:cubicBezTo>
                    <a:pt x="369" y="355"/>
                    <a:pt x="368" y="355"/>
                    <a:pt x="367" y="354"/>
                  </a:cubicBezTo>
                  <a:cubicBezTo>
                    <a:pt x="365" y="353"/>
                    <a:pt x="365" y="352"/>
                    <a:pt x="364" y="351"/>
                  </a:cubicBezTo>
                  <a:cubicBezTo>
                    <a:pt x="362" y="348"/>
                    <a:pt x="362" y="348"/>
                    <a:pt x="359" y="346"/>
                  </a:cubicBezTo>
                  <a:cubicBezTo>
                    <a:pt x="355" y="344"/>
                    <a:pt x="358" y="339"/>
                    <a:pt x="352" y="339"/>
                  </a:cubicBezTo>
                  <a:cubicBezTo>
                    <a:pt x="347" y="338"/>
                    <a:pt x="343" y="347"/>
                    <a:pt x="338" y="345"/>
                  </a:cubicBezTo>
                  <a:cubicBezTo>
                    <a:pt x="336" y="344"/>
                    <a:pt x="336" y="341"/>
                    <a:pt x="335" y="340"/>
                  </a:cubicBezTo>
                  <a:cubicBezTo>
                    <a:pt x="333" y="337"/>
                    <a:pt x="331" y="338"/>
                    <a:pt x="327" y="338"/>
                  </a:cubicBezTo>
                  <a:cubicBezTo>
                    <a:pt x="327" y="335"/>
                    <a:pt x="327" y="335"/>
                    <a:pt x="326" y="333"/>
                  </a:cubicBezTo>
                  <a:cubicBezTo>
                    <a:pt x="324" y="332"/>
                    <a:pt x="322" y="332"/>
                    <a:pt x="321" y="329"/>
                  </a:cubicBezTo>
                  <a:cubicBezTo>
                    <a:pt x="319" y="327"/>
                    <a:pt x="320" y="325"/>
                    <a:pt x="319" y="323"/>
                  </a:cubicBezTo>
                  <a:cubicBezTo>
                    <a:pt x="318" y="320"/>
                    <a:pt x="316" y="322"/>
                    <a:pt x="314" y="320"/>
                  </a:cubicBezTo>
                  <a:cubicBezTo>
                    <a:pt x="310" y="315"/>
                    <a:pt x="319" y="313"/>
                    <a:pt x="322" y="316"/>
                  </a:cubicBezTo>
                  <a:cubicBezTo>
                    <a:pt x="324" y="318"/>
                    <a:pt x="324" y="319"/>
                    <a:pt x="326" y="321"/>
                  </a:cubicBezTo>
                  <a:cubicBezTo>
                    <a:pt x="328" y="322"/>
                    <a:pt x="330" y="323"/>
                    <a:pt x="332" y="325"/>
                  </a:cubicBezTo>
                  <a:cubicBezTo>
                    <a:pt x="333" y="325"/>
                    <a:pt x="334" y="327"/>
                    <a:pt x="335" y="328"/>
                  </a:cubicBezTo>
                  <a:cubicBezTo>
                    <a:pt x="337" y="329"/>
                    <a:pt x="339" y="328"/>
                    <a:pt x="340" y="330"/>
                  </a:cubicBezTo>
                  <a:cubicBezTo>
                    <a:pt x="342" y="332"/>
                    <a:pt x="341" y="332"/>
                    <a:pt x="344" y="332"/>
                  </a:cubicBezTo>
                  <a:cubicBezTo>
                    <a:pt x="348" y="333"/>
                    <a:pt x="351" y="330"/>
                    <a:pt x="355" y="331"/>
                  </a:cubicBezTo>
                  <a:cubicBezTo>
                    <a:pt x="358" y="332"/>
                    <a:pt x="357" y="335"/>
                    <a:pt x="360" y="337"/>
                  </a:cubicBezTo>
                  <a:cubicBezTo>
                    <a:pt x="367" y="338"/>
                    <a:pt x="367" y="338"/>
                    <a:pt x="367" y="338"/>
                  </a:cubicBezTo>
                  <a:cubicBezTo>
                    <a:pt x="378" y="348"/>
                    <a:pt x="394" y="331"/>
                    <a:pt x="405" y="342"/>
                  </a:cubicBezTo>
                  <a:cubicBezTo>
                    <a:pt x="406" y="344"/>
                    <a:pt x="408" y="346"/>
                    <a:pt x="410" y="347"/>
                  </a:cubicBezTo>
                  <a:cubicBezTo>
                    <a:pt x="411" y="348"/>
                    <a:pt x="413" y="348"/>
                    <a:pt x="414" y="349"/>
                  </a:cubicBezTo>
                  <a:cubicBezTo>
                    <a:pt x="415" y="350"/>
                    <a:pt x="413" y="352"/>
                    <a:pt x="414" y="354"/>
                  </a:cubicBezTo>
                  <a:cubicBezTo>
                    <a:pt x="416" y="358"/>
                    <a:pt x="427" y="362"/>
                    <a:pt x="430" y="356"/>
                  </a:cubicBezTo>
                  <a:cubicBezTo>
                    <a:pt x="434" y="361"/>
                    <a:pt x="433" y="368"/>
                    <a:pt x="435" y="373"/>
                  </a:cubicBezTo>
                  <a:cubicBezTo>
                    <a:pt x="436" y="379"/>
                    <a:pt x="439" y="384"/>
                    <a:pt x="441" y="389"/>
                  </a:cubicBezTo>
                  <a:cubicBezTo>
                    <a:pt x="444" y="396"/>
                    <a:pt x="445" y="404"/>
                    <a:pt x="450" y="410"/>
                  </a:cubicBezTo>
                  <a:cubicBezTo>
                    <a:pt x="454" y="415"/>
                    <a:pt x="456" y="420"/>
                    <a:pt x="462" y="414"/>
                  </a:cubicBezTo>
                  <a:cubicBezTo>
                    <a:pt x="468" y="407"/>
                    <a:pt x="466" y="401"/>
                    <a:pt x="467" y="392"/>
                  </a:cubicBezTo>
                  <a:cubicBezTo>
                    <a:pt x="468" y="388"/>
                    <a:pt x="471" y="386"/>
                    <a:pt x="474" y="383"/>
                  </a:cubicBezTo>
                  <a:cubicBezTo>
                    <a:pt x="480" y="378"/>
                    <a:pt x="484" y="369"/>
                    <a:pt x="490" y="364"/>
                  </a:cubicBezTo>
                  <a:cubicBezTo>
                    <a:pt x="493" y="361"/>
                    <a:pt x="500" y="358"/>
                    <a:pt x="504" y="357"/>
                  </a:cubicBezTo>
                  <a:cubicBezTo>
                    <a:pt x="506" y="356"/>
                    <a:pt x="509" y="357"/>
                    <a:pt x="511" y="356"/>
                  </a:cubicBezTo>
                  <a:cubicBezTo>
                    <a:pt x="514" y="356"/>
                    <a:pt x="516" y="353"/>
                    <a:pt x="519" y="353"/>
                  </a:cubicBezTo>
                  <a:cubicBezTo>
                    <a:pt x="531" y="351"/>
                    <a:pt x="521" y="383"/>
                    <a:pt x="540" y="380"/>
                  </a:cubicBezTo>
                  <a:cubicBezTo>
                    <a:pt x="542" y="380"/>
                    <a:pt x="548" y="377"/>
                    <a:pt x="550" y="378"/>
                  </a:cubicBezTo>
                  <a:cubicBezTo>
                    <a:pt x="554" y="379"/>
                    <a:pt x="555" y="385"/>
                    <a:pt x="556" y="389"/>
                  </a:cubicBezTo>
                  <a:cubicBezTo>
                    <a:pt x="557" y="392"/>
                    <a:pt x="559" y="394"/>
                    <a:pt x="560" y="397"/>
                  </a:cubicBezTo>
                  <a:cubicBezTo>
                    <a:pt x="562" y="402"/>
                    <a:pt x="561" y="408"/>
                    <a:pt x="559" y="413"/>
                  </a:cubicBezTo>
                  <a:cubicBezTo>
                    <a:pt x="558" y="421"/>
                    <a:pt x="562" y="422"/>
                    <a:pt x="564" y="429"/>
                  </a:cubicBezTo>
                  <a:cubicBezTo>
                    <a:pt x="567" y="436"/>
                    <a:pt x="569" y="444"/>
                    <a:pt x="575" y="449"/>
                  </a:cubicBezTo>
                  <a:cubicBezTo>
                    <a:pt x="580" y="454"/>
                    <a:pt x="586" y="454"/>
                    <a:pt x="587" y="447"/>
                  </a:cubicBezTo>
                  <a:cubicBezTo>
                    <a:pt x="587" y="438"/>
                    <a:pt x="585" y="433"/>
                    <a:pt x="578" y="429"/>
                  </a:cubicBezTo>
                  <a:cubicBezTo>
                    <a:pt x="572" y="425"/>
                    <a:pt x="568" y="423"/>
                    <a:pt x="566" y="416"/>
                  </a:cubicBezTo>
                  <a:cubicBezTo>
                    <a:pt x="565" y="413"/>
                    <a:pt x="563" y="402"/>
                    <a:pt x="566" y="399"/>
                  </a:cubicBezTo>
                  <a:cubicBezTo>
                    <a:pt x="569" y="396"/>
                    <a:pt x="576" y="402"/>
                    <a:pt x="578" y="404"/>
                  </a:cubicBezTo>
                  <a:cubicBezTo>
                    <a:pt x="583" y="408"/>
                    <a:pt x="582" y="411"/>
                    <a:pt x="585" y="416"/>
                  </a:cubicBezTo>
                  <a:cubicBezTo>
                    <a:pt x="591" y="423"/>
                    <a:pt x="597" y="414"/>
                    <a:pt x="602" y="410"/>
                  </a:cubicBezTo>
                  <a:cubicBezTo>
                    <a:pt x="607" y="405"/>
                    <a:pt x="613" y="399"/>
                    <a:pt x="610" y="391"/>
                  </a:cubicBezTo>
                  <a:cubicBezTo>
                    <a:pt x="607" y="384"/>
                    <a:pt x="598" y="384"/>
                    <a:pt x="595" y="377"/>
                  </a:cubicBezTo>
                  <a:cubicBezTo>
                    <a:pt x="591" y="370"/>
                    <a:pt x="592" y="360"/>
                    <a:pt x="601" y="358"/>
                  </a:cubicBezTo>
                  <a:cubicBezTo>
                    <a:pt x="605" y="357"/>
                    <a:pt x="611" y="358"/>
                    <a:pt x="616" y="358"/>
                  </a:cubicBezTo>
                  <a:cubicBezTo>
                    <a:pt x="622" y="358"/>
                    <a:pt x="627" y="356"/>
                    <a:pt x="632" y="353"/>
                  </a:cubicBezTo>
                  <a:cubicBezTo>
                    <a:pt x="642" y="348"/>
                    <a:pt x="656" y="345"/>
                    <a:pt x="665" y="338"/>
                  </a:cubicBezTo>
                  <a:cubicBezTo>
                    <a:pt x="671" y="332"/>
                    <a:pt x="672" y="327"/>
                    <a:pt x="671" y="319"/>
                  </a:cubicBezTo>
                  <a:cubicBezTo>
                    <a:pt x="671" y="315"/>
                    <a:pt x="670" y="314"/>
                    <a:pt x="669" y="312"/>
                  </a:cubicBezTo>
                  <a:cubicBezTo>
                    <a:pt x="667" y="308"/>
                    <a:pt x="668" y="305"/>
                    <a:pt x="667" y="302"/>
                  </a:cubicBezTo>
                  <a:cubicBezTo>
                    <a:pt x="665" y="297"/>
                    <a:pt x="657" y="295"/>
                    <a:pt x="658" y="290"/>
                  </a:cubicBezTo>
                  <a:cubicBezTo>
                    <a:pt x="659" y="285"/>
                    <a:pt x="666" y="285"/>
                    <a:pt x="668" y="284"/>
                  </a:cubicBezTo>
                  <a:cubicBezTo>
                    <a:pt x="677" y="279"/>
                    <a:pt x="668" y="281"/>
                    <a:pt x="667" y="276"/>
                  </a:cubicBezTo>
                  <a:cubicBezTo>
                    <a:pt x="662" y="275"/>
                    <a:pt x="650" y="279"/>
                    <a:pt x="649" y="271"/>
                  </a:cubicBezTo>
                  <a:cubicBezTo>
                    <a:pt x="649" y="269"/>
                    <a:pt x="655" y="262"/>
                    <a:pt x="657" y="260"/>
                  </a:cubicBezTo>
                  <a:cubicBezTo>
                    <a:pt x="661" y="258"/>
                    <a:pt x="663" y="257"/>
                    <a:pt x="667" y="257"/>
                  </a:cubicBezTo>
                  <a:cubicBezTo>
                    <a:pt x="668" y="260"/>
                    <a:pt x="668" y="264"/>
                    <a:pt x="668" y="267"/>
                  </a:cubicBezTo>
                  <a:cubicBezTo>
                    <a:pt x="674" y="273"/>
                    <a:pt x="677" y="263"/>
                    <a:pt x="682" y="267"/>
                  </a:cubicBezTo>
                  <a:cubicBezTo>
                    <a:pt x="682" y="267"/>
                    <a:pt x="686" y="273"/>
                    <a:pt x="686" y="274"/>
                  </a:cubicBezTo>
                  <a:cubicBezTo>
                    <a:pt x="687" y="277"/>
                    <a:pt x="687" y="279"/>
                    <a:pt x="687" y="283"/>
                  </a:cubicBezTo>
                  <a:cubicBezTo>
                    <a:pt x="688" y="286"/>
                    <a:pt x="690" y="294"/>
                    <a:pt x="693" y="295"/>
                  </a:cubicBezTo>
                  <a:cubicBezTo>
                    <a:pt x="697" y="296"/>
                    <a:pt x="704" y="288"/>
                    <a:pt x="705" y="285"/>
                  </a:cubicBezTo>
                  <a:cubicBezTo>
                    <a:pt x="707" y="279"/>
                    <a:pt x="702" y="275"/>
                    <a:pt x="701" y="270"/>
                  </a:cubicBezTo>
                  <a:cubicBezTo>
                    <a:pt x="700" y="264"/>
                    <a:pt x="702" y="264"/>
                    <a:pt x="705" y="260"/>
                  </a:cubicBezTo>
                  <a:cubicBezTo>
                    <a:pt x="710" y="254"/>
                    <a:pt x="713" y="248"/>
                    <a:pt x="721" y="248"/>
                  </a:cubicBezTo>
                  <a:cubicBezTo>
                    <a:pt x="730" y="248"/>
                    <a:pt x="733" y="247"/>
                    <a:pt x="738" y="239"/>
                  </a:cubicBezTo>
                  <a:cubicBezTo>
                    <a:pt x="741" y="235"/>
                    <a:pt x="743" y="231"/>
                    <a:pt x="746" y="227"/>
                  </a:cubicBezTo>
                  <a:cubicBezTo>
                    <a:pt x="749" y="223"/>
                    <a:pt x="754" y="220"/>
                    <a:pt x="756" y="213"/>
                  </a:cubicBezTo>
                  <a:cubicBezTo>
                    <a:pt x="757" y="209"/>
                    <a:pt x="757" y="206"/>
                    <a:pt x="758" y="201"/>
                  </a:cubicBezTo>
                  <a:cubicBezTo>
                    <a:pt x="760" y="198"/>
                    <a:pt x="761" y="194"/>
                    <a:pt x="761" y="190"/>
                  </a:cubicBezTo>
                  <a:cubicBezTo>
                    <a:pt x="760" y="187"/>
                    <a:pt x="759" y="184"/>
                    <a:pt x="755" y="183"/>
                  </a:cubicBezTo>
                  <a:cubicBezTo>
                    <a:pt x="751" y="182"/>
                    <a:pt x="751" y="185"/>
                    <a:pt x="748" y="187"/>
                  </a:cubicBezTo>
                  <a:cubicBezTo>
                    <a:pt x="748" y="186"/>
                    <a:pt x="747" y="185"/>
                    <a:pt x="747" y="184"/>
                  </a:cubicBezTo>
                  <a:cubicBezTo>
                    <a:pt x="741" y="185"/>
                    <a:pt x="740" y="180"/>
                    <a:pt x="734" y="180"/>
                  </a:cubicBezTo>
                  <a:cubicBezTo>
                    <a:pt x="731" y="169"/>
                    <a:pt x="753" y="163"/>
                    <a:pt x="759" y="158"/>
                  </a:cubicBezTo>
                  <a:cubicBezTo>
                    <a:pt x="763" y="154"/>
                    <a:pt x="765" y="150"/>
                    <a:pt x="771" y="149"/>
                  </a:cubicBezTo>
                  <a:cubicBezTo>
                    <a:pt x="776" y="148"/>
                    <a:pt x="783" y="148"/>
                    <a:pt x="788" y="148"/>
                  </a:cubicBezTo>
                  <a:cubicBezTo>
                    <a:pt x="791" y="148"/>
                    <a:pt x="794" y="151"/>
                    <a:pt x="798" y="149"/>
                  </a:cubicBezTo>
                  <a:cubicBezTo>
                    <a:pt x="803" y="147"/>
                    <a:pt x="805" y="144"/>
                    <a:pt x="811" y="147"/>
                  </a:cubicBezTo>
                  <a:cubicBezTo>
                    <a:pt x="815" y="148"/>
                    <a:pt x="816" y="152"/>
                    <a:pt x="822" y="152"/>
                  </a:cubicBezTo>
                  <a:cubicBezTo>
                    <a:pt x="829" y="151"/>
                    <a:pt x="825" y="147"/>
                    <a:pt x="826" y="142"/>
                  </a:cubicBezTo>
                  <a:cubicBezTo>
                    <a:pt x="828" y="137"/>
                    <a:pt x="838" y="131"/>
                    <a:pt x="843" y="130"/>
                  </a:cubicBezTo>
                  <a:cubicBezTo>
                    <a:pt x="844" y="129"/>
                    <a:pt x="849" y="129"/>
                    <a:pt x="851" y="130"/>
                  </a:cubicBezTo>
                  <a:cubicBezTo>
                    <a:pt x="853" y="131"/>
                    <a:pt x="852" y="134"/>
                    <a:pt x="854" y="135"/>
                  </a:cubicBezTo>
                  <a:cubicBezTo>
                    <a:pt x="860" y="138"/>
                    <a:pt x="862" y="131"/>
                    <a:pt x="865" y="128"/>
                  </a:cubicBezTo>
                  <a:cubicBezTo>
                    <a:pt x="868" y="125"/>
                    <a:pt x="874" y="124"/>
                    <a:pt x="878" y="126"/>
                  </a:cubicBezTo>
                  <a:cubicBezTo>
                    <a:pt x="872" y="130"/>
                    <a:pt x="872" y="137"/>
                    <a:pt x="869" y="141"/>
                  </a:cubicBezTo>
                  <a:cubicBezTo>
                    <a:pt x="866" y="143"/>
                    <a:pt x="861" y="145"/>
                    <a:pt x="858" y="148"/>
                  </a:cubicBezTo>
                  <a:cubicBezTo>
                    <a:pt x="855" y="150"/>
                    <a:pt x="853" y="153"/>
                    <a:pt x="850" y="155"/>
                  </a:cubicBezTo>
                  <a:cubicBezTo>
                    <a:pt x="847" y="156"/>
                    <a:pt x="843" y="157"/>
                    <a:pt x="842" y="160"/>
                  </a:cubicBezTo>
                  <a:cubicBezTo>
                    <a:pt x="839" y="163"/>
                    <a:pt x="838" y="167"/>
                    <a:pt x="837" y="169"/>
                  </a:cubicBezTo>
                  <a:cubicBezTo>
                    <a:pt x="834" y="173"/>
                    <a:pt x="833" y="175"/>
                    <a:pt x="834" y="181"/>
                  </a:cubicBezTo>
                  <a:cubicBezTo>
                    <a:pt x="834" y="184"/>
                    <a:pt x="835" y="191"/>
                    <a:pt x="837" y="195"/>
                  </a:cubicBezTo>
                  <a:cubicBezTo>
                    <a:pt x="843" y="207"/>
                    <a:pt x="845" y="193"/>
                    <a:pt x="848" y="188"/>
                  </a:cubicBezTo>
                  <a:cubicBezTo>
                    <a:pt x="851" y="183"/>
                    <a:pt x="857" y="184"/>
                    <a:pt x="861" y="181"/>
                  </a:cubicBezTo>
                  <a:cubicBezTo>
                    <a:pt x="863" y="178"/>
                    <a:pt x="865" y="173"/>
                    <a:pt x="867" y="170"/>
                  </a:cubicBezTo>
                  <a:cubicBezTo>
                    <a:pt x="872" y="161"/>
                    <a:pt x="864" y="156"/>
                    <a:pt x="867" y="149"/>
                  </a:cubicBezTo>
                  <a:cubicBezTo>
                    <a:pt x="873" y="137"/>
                    <a:pt x="877" y="146"/>
                    <a:pt x="886" y="145"/>
                  </a:cubicBezTo>
                  <a:cubicBezTo>
                    <a:pt x="895" y="145"/>
                    <a:pt x="901" y="137"/>
                    <a:pt x="909" y="135"/>
                  </a:cubicBezTo>
                  <a:cubicBezTo>
                    <a:pt x="917" y="132"/>
                    <a:pt x="922" y="129"/>
                    <a:pt x="931" y="129"/>
                  </a:cubicBezTo>
                  <a:cubicBezTo>
                    <a:pt x="937" y="130"/>
                    <a:pt x="944" y="132"/>
                    <a:pt x="946" y="124"/>
                  </a:cubicBezTo>
                  <a:cubicBezTo>
                    <a:pt x="947" y="120"/>
                    <a:pt x="946" y="118"/>
                    <a:pt x="943"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 name="Freeform 13"/>
            <p:cNvSpPr/>
            <p:nvPr/>
          </p:nvSpPr>
          <p:spPr bwMode="auto">
            <a:xfrm>
              <a:off x="3913188" y="2827338"/>
              <a:ext cx="165100" cy="112713"/>
            </a:xfrm>
            <a:custGeom>
              <a:avLst/>
              <a:gdLst>
                <a:gd name="T0" fmla="*/ 7 w 44"/>
                <a:gd name="T1" fmla="*/ 29 h 30"/>
                <a:gd name="T2" fmla="*/ 13 w 44"/>
                <a:gd name="T3" fmla="*/ 27 h 30"/>
                <a:gd name="T4" fmla="*/ 16 w 44"/>
                <a:gd name="T5" fmla="*/ 28 h 30"/>
                <a:gd name="T6" fmla="*/ 22 w 44"/>
                <a:gd name="T7" fmla="*/ 24 h 30"/>
                <a:gd name="T8" fmla="*/ 23 w 44"/>
                <a:gd name="T9" fmla="*/ 20 h 30"/>
                <a:gd name="T10" fmla="*/ 25 w 44"/>
                <a:gd name="T11" fmla="*/ 16 h 30"/>
                <a:gd name="T12" fmla="*/ 33 w 44"/>
                <a:gd name="T13" fmla="*/ 15 h 30"/>
                <a:gd name="T14" fmla="*/ 39 w 44"/>
                <a:gd name="T15" fmla="*/ 11 h 30"/>
                <a:gd name="T16" fmla="*/ 44 w 44"/>
                <a:gd name="T17" fmla="*/ 8 h 30"/>
                <a:gd name="T18" fmla="*/ 40 w 44"/>
                <a:gd name="T19" fmla="*/ 6 h 30"/>
                <a:gd name="T20" fmla="*/ 37 w 44"/>
                <a:gd name="T21" fmla="*/ 3 h 30"/>
                <a:gd name="T22" fmla="*/ 35 w 44"/>
                <a:gd name="T23" fmla="*/ 0 h 30"/>
                <a:gd name="T24" fmla="*/ 35 w 44"/>
                <a:gd name="T25" fmla="*/ 0 h 30"/>
                <a:gd name="T26" fmla="*/ 30 w 44"/>
                <a:gd name="T27" fmla="*/ 2 h 30"/>
                <a:gd name="T28" fmla="*/ 25 w 44"/>
                <a:gd name="T29" fmla="*/ 8 h 30"/>
                <a:gd name="T30" fmla="*/ 21 w 44"/>
                <a:gd name="T31" fmla="*/ 11 h 30"/>
                <a:gd name="T32" fmla="*/ 19 w 44"/>
                <a:gd name="T33" fmla="*/ 14 h 30"/>
                <a:gd name="T34" fmla="*/ 16 w 44"/>
                <a:gd name="T35" fmla="*/ 15 h 30"/>
                <a:gd name="T36" fmla="*/ 12 w 44"/>
                <a:gd name="T37" fmla="*/ 18 h 30"/>
                <a:gd name="T38" fmla="*/ 7 w 44"/>
                <a:gd name="T39" fmla="*/ 19 h 30"/>
                <a:gd name="T40" fmla="*/ 4 w 44"/>
                <a:gd name="T41" fmla="*/ 24 h 30"/>
                <a:gd name="T42" fmla="*/ 1 w 44"/>
                <a:gd name="T43" fmla="*/ 27 h 30"/>
                <a:gd name="T44" fmla="*/ 7 w 44"/>
                <a:gd name="T4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0">
                  <a:moveTo>
                    <a:pt x="7" y="29"/>
                  </a:moveTo>
                  <a:cubicBezTo>
                    <a:pt x="9" y="28"/>
                    <a:pt x="11" y="27"/>
                    <a:pt x="13" y="27"/>
                  </a:cubicBezTo>
                  <a:cubicBezTo>
                    <a:pt x="14" y="27"/>
                    <a:pt x="15" y="28"/>
                    <a:pt x="16" y="28"/>
                  </a:cubicBezTo>
                  <a:cubicBezTo>
                    <a:pt x="19" y="28"/>
                    <a:pt x="20" y="26"/>
                    <a:pt x="22" y="24"/>
                  </a:cubicBezTo>
                  <a:cubicBezTo>
                    <a:pt x="23" y="22"/>
                    <a:pt x="23" y="21"/>
                    <a:pt x="23" y="20"/>
                  </a:cubicBezTo>
                  <a:cubicBezTo>
                    <a:pt x="24" y="19"/>
                    <a:pt x="24" y="17"/>
                    <a:pt x="25" y="16"/>
                  </a:cubicBezTo>
                  <a:cubicBezTo>
                    <a:pt x="26" y="15"/>
                    <a:pt x="31" y="16"/>
                    <a:pt x="33" y="15"/>
                  </a:cubicBezTo>
                  <a:cubicBezTo>
                    <a:pt x="35" y="14"/>
                    <a:pt x="36" y="11"/>
                    <a:pt x="39" y="11"/>
                  </a:cubicBezTo>
                  <a:cubicBezTo>
                    <a:pt x="41" y="10"/>
                    <a:pt x="43" y="11"/>
                    <a:pt x="44" y="8"/>
                  </a:cubicBezTo>
                  <a:cubicBezTo>
                    <a:pt x="44" y="6"/>
                    <a:pt x="42" y="6"/>
                    <a:pt x="40" y="6"/>
                  </a:cubicBezTo>
                  <a:cubicBezTo>
                    <a:pt x="37" y="5"/>
                    <a:pt x="38" y="5"/>
                    <a:pt x="37" y="3"/>
                  </a:cubicBezTo>
                  <a:cubicBezTo>
                    <a:pt x="37" y="1"/>
                    <a:pt x="36" y="0"/>
                    <a:pt x="35" y="0"/>
                  </a:cubicBezTo>
                  <a:cubicBezTo>
                    <a:pt x="35" y="0"/>
                    <a:pt x="35" y="0"/>
                    <a:pt x="35" y="0"/>
                  </a:cubicBezTo>
                  <a:cubicBezTo>
                    <a:pt x="33" y="1"/>
                    <a:pt x="31" y="0"/>
                    <a:pt x="30" y="2"/>
                  </a:cubicBezTo>
                  <a:cubicBezTo>
                    <a:pt x="28" y="5"/>
                    <a:pt x="28" y="6"/>
                    <a:pt x="25" y="8"/>
                  </a:cubicBezTo>
                  <a:cubicBezTo>
                    <a:pt x="24" y="9"/>
                    <a:pt x="22" y="10"/>
                    <a:pt x="21" y="11"/>
                  </a:cubicBezTo>
                  <a:cubicBezTo>
                    <a:pt x="20" y="12"/>
                    <a:pt x="20" y="13"/>
                    <a:pt x="19" y="14"/>
                  </a:cubicBezTo>
                  <a:cubicBezTo>
                    <a:pt x="18" y="14"/>
                    <a:pt x="17" y="14"/>
                    <a:pt x="16" y="15"/>
                  </a:cubicBezTo>
                  <a:cubicBezTo>
                    <a:pt x="14" y="16"/>
                    <a:pt x="13" y="18"/>
                    <a:pt x="12" y="18"/>
                  </a:cubicBezTo>
                  <a:cubicBezTo>
                    <a:pt x="10" y="19"/>
                    <a:pt x="8" y="18"/>
                    <a:pt x="7" y="19"/>
                  </a:cubicBezTo>
                  <a:cubicBezTo>
                    <a:pt x="5" y="20"/>
                    <a:pt x="5" y="23"/>
                    <a:pt x="4" y="24"/>
                  </a:cubicBezTo>
                  <a:cubicBezTo>
                    <a:pt x="3" y="25"/>
                    <a:pt x="0" y="25"/>
                    <a:pt x="1" y="27"/>
                  </a:cubicBezTo>
                  <a:cubicBezTo>
                    <a:pt x="1" y="30"/>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Freeform 14"/>
            <p:cNvSpPr/>
            <p:nvPr/>
          </p:nvSpPr>
          <p:spPr bwMode="auto">
            <a:xfrm>
              <a:off x="4100513" y="2508251"/>
              <a:ext cx="30163" cy="63500"/>
            </a:xfrm>
            <a:custGeom>
              <a:avLst/>
              <a:gdLst>
                <a:gd name="T0" fmla="*/ 8 w 8"/>
                <a:gd name="T1" fmla="*/ 4 h 17"/>
                <a:gd name="T2" fmla="*/ 4 w 8"/>
                <a:gd name="T3" fmla="*/ 0 h 17"/>
                <a:gd name="T4" fmla="*/ 4 w 8"/>
                <a:gd name="T5" fmla="*/ 0 h 17"/>
                <a:gd name="T6" fmla="*/ 0 w 8"/>
                <a:gd name="T7" fmla="*/ 9 h 17"/>
                <a:gd name="T8" fmla="*/ 0 w 8"/>
                <a:gd name="T9" fmla="*/ 14 h 17"/>
                <a:gd name="T10" fmla="*/ 5 w 8"/>
                <a:gd name="T11" fmla="*/ 13 h 17"/>
                <a:gd name="T12" fmla="*/ 5 w 8"/>
                <a:gd name="T13" fmla="*/ 8 h 17"/>
                <a:gd name="T14" fmla="*/ 8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4"/>
                  </a:moveTo>
                  <a:cubicBezTo>
                    <a:pt x="8" y="1"/>
                    <a:pt x="7" y="0"/>
                    <a:pt x="4" y="0"/>
                  </a:cubicBezTo>
                  <a:cubicBezTo>
                    <a:pt x="4" y="0"/>
                    <a:pt x="4" y="0"/>
                    <a:pt x="4" y="0"/>
                  </a:cubicBezTo>
                  <a:cubicBezTo>
                    <a:pt x="2" y="2"/>
                    <a:pt x="0" y="6"/>
                    <a:pt x="0" y="9"/>
                  </a:cubicBezTo>
                  <a:cubicBezTo>
                    <a:pt x="0" y="10"/>
                    <a:pt x="0" y="13"/>
                    <a:pt x="0" y="14"/>
                  </a:cubicBezTo>
                  <a:cubicBezTo>
                    <a:pt x="1" y="17"/>
                    <a:pt x="4" y="16"/>
                    <a:pt x="5" y="13"/>
                  </a:cubicBezTo>
                  <a:cubicBezTo>
                    <a:pt x="6" y="11"/>
                    <a:pt x="5" y="10"/>
                    <a:pt x="5" y="8"/>
                  </a:cubicBezTo>
                  <a:cubicBezTo>
                    <a:pt x="6" y="6"/>
                    <a:pt x="7"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 name="Freeform 15"/>
            <p:cNvSpPr/>
            <p:nvPr/>
          </p:nvSpPr>
          <p:spPr bwMode="auto">
            <a:xfrm>
              <a:off x="4086225" y="2620963"/>
              <a:ext cx="90488" cy="115888"/>
            </a:xfrm>
            <a:custGeom>
              <a:avLst/>
              <a:gdLst>
                <a:gd name="T0" fmla="*/ 0 w 24"/>
                <a:gd name="T1" fmla="*/ 14 h 31"/>
                <a:gd name="T2" fmla="*/ 3 w 24"/>
                <a:gd name="T3" fmla="*/ 17 h 31"/>
                <a:gd name="T4" fmla="*/ 4 w 24"/>
                <a:gd name="T5" fmla="*/ 20 h 31"/>
                <a:gd name="T6" fmla="*/ 6 w 24"/>
                <a:gd name="T7" fmla="*/ 22 h 31"/>
                <a:gd name="T8" fmla="*/ 7 w 24"/>
                <a:gd name="T9" fmla="*/ 27 h 31"/>
                <a:gd name="T10" fmla="*/ 10 w 24"/>
                <a:gd name="T11" fmla="*/ 30 h 31"/>
                <a:gd name="T12" fmla="*/ 13 w 24"/>
                <a:gd name="T13" fmla="*/ 27 h 31"/>
                <a:gd name="T14" fmla="*/ 17 w 24"/>
                <a:gd name="T15" fmla="*/ 27 h 31"/>
                <a:gd name="T16" fmla="*/ 22 w 24"/>
                <a:gd name="T17" fmla="*/ 30 h 31"/>
                <a:gd name="T18" fmla="*/ 19 w 24"/>
                <a:gd name="T19" fmla="*/ 24 h 31"/>
                <a:gd name="T20" fmla="*/ 15 w 24"/>
                <a:gd name="T21" fmla="*/ 23 h 31"/>
                <a:gd name="T22" fmla="*/ 13 w 24"/>
                <a:gd name="T23" fmla="*/ 19 h 31"/>
                <a:gd name="T24" fmla="*/ 11 w 24"/>
                <a:gd name="T25" fmla="*/ 15 h 31"/>
                <a:gd name="T26" fmla="*/ 15 w 24"/>
                <a:gd name="T27" fmla="*/ 9 h 31"/>
                <a:gd name="T28" fmla="*/ 14 w 24"/>
                <a:gd name="T29" fmla="*/ 7 h 31"/>
                <a:gd name="T30" fmla="*/ 13 w 24"/>
                <a:gd name="T31" fmla="*/ 6 h 31"/>
                <a:gd name="T32" fmla="*/ 12 w 24"/>
                <a:gd name="T33" fmla="*/ 4 h 31"/>
                <a:gd name="T34" fmla="*/ 10 w 24"/>
                <a:gd name="T35" fmla="*/ 1 h 31"/>
                <a:gd name="T36" fmla="*/ 5 w 24"/>
                <a:gd name="T37" fmla="*/ 0 h 31"/>
                <a:gd name="T38" fmla="*/ 5 w 24"/>
                <a:gd name="T39" fmla="*/ 0 h 31"/>
                <a:gd name="T40" fmla="*/ 5 w 24"/>
                <a:gd name="T41" fmla="*/ 5 h 31"/>
                <a:gd name="T42" fmla="*/ 2 w 24"/>
                <a:gd name="T43" fmla="*/ 10 h 31"/>
                <a:gd name="T44" fmla="*/ 0 w 24"/>
                <a:gd name="T4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0" y="14"/>
                  </a:moveTo>
                  <a:cubicBezTo>
                    <a:pt x="1" y="16"/>
                    <a:pt x="3" y="16"/>
                    <a:pt x="3" y="17"/>
                  </a:cubicBezTo>
                  <a:cubicBezTo>
                    <a:pt x="4" y="18"/>
                    <a:pt x="3" y="19"/>
                    <a:pt x="4" y="20"/>
                  </a:cubicBezTo>
                  <a:cubicBezTo>
                    <a:pt x="4" y="21"/>
                    <a:pt x="6" y="21"/>
                    <a:pt x="6" y="22"/>
                  </a:cubicBezTo>
                  <a:cubicBezTo>
                    <a:pt x="7" y="23"/>
                    <a:pt x="6" y="25"/>
                    <a:pt x="7" y="27"/>
                  </a:cubicBezTo>
                  <a:cubicBezTo>
                    <a:pt x="7" y="28"/>
                    <a:pt x="8" y="31"/>
                    <a:pt x="10" y="30"/>
                  </a:cubicBezTo>
                  <a:cubicBezTo>
                    <a:pt x="11" y="30"/>
                    <a:pt x="12" y="28"/>
                    <a:pt x="13" y="27"/>
                  </a:cubicBezTo>
                  <a:cubicBezTo>
                    <a:pt x="14" y="27"/>
                    <a:pt x="16" y="26"/>
                    <a:pt x="17" y="27"/>
                  </a:cubicBezTo>
                  <a:cubicBezTo>
                    <a:pt x="19" y="27"/>
                    <a:pt x="20" y="30"/>
                    <a:pt x="22" y="30"/>
                  </a:cubicBezTo>
                  <a:cubicBezTo>
                    <a:pt x="24" y="27"/>
                    <a:pt x="22" y="25"/>
                    <a:pt x="19" y="24"/>
                  </a:cubicBezTo>
                  <a:cubicBezTo>
                    <a:pt x="18" y="24"/>
                    <a:pt x="16" y="24"/>
                    <a:pt x="15" y="23"/>
                  </a:cubicBezTo>
                  <a:cubicBezTo>
                    <a:pt x="15" y="22"/>
                    <a:pt x="14" y="20"/>
                    <a:pt x="13" y="19"/>
                  </a:cubicBezTo>
                  <a:cubicBezTo>
                    <a:pt x="12" y="18"/>
                    <a:pt x="11" y="17"/>
                    <a:pt x="11" y="15"/>
                  </a:cubicBezTo>
                  <a:cubicBezTo>
                    <a:pt x="11" y="13"/>
                    <a:pt x="14" y="12"/>
                    <a:pt x="15" y="9"/>
                  </a:cubicBezTo>
                  <a:cubicBezTo>
                    <a:pt x="15" y="8"/>
                    <a:pt x="14" y="7"/>
                    <a:pt x="14" y="7"/>
                  </a:cubicBezTo>
                  <a:cubicBezTo>
                    <a:pt x="14" y="6"/>
                    <a:pt x="13" y="6"/>
                    <a:pt x="13" y="6"/>
                  </a:cubicBezTo>
                  <a:cubicBezTo>
                    <a:pt x="12" y="5"/>
                    <a:pt x="13" y="5"/>
                    <a:pt x="12" y="4"/>
                  </a:cubicBezTo>
                  <a:cubicBezTo>
                    <a:pt x="12" y="3"/>
                    <a:pt x="11" y="2"/>
                    <a:pt x="10" y="1"/>
                  </a:cubicBezTo>
                  <a:cubicBezTo>
                    <a:pt x="8" y="0"/>
                    <a:pt x="6" y="1"/>
                    <a:pt x="5" y="0"/>
                  </a:cubicBezTo>
                  <a:cubicBezTo>
                    <a:pt x="5" y="0"/>
                    <a:pt x="5" y="0"/>
                    <a:pt x="5" y="0"/>
                  </a:cubicBezTo>
                  <a:cubicBezTo>
                    <a:pt x="5" y="2"/>
                    <a:pt x="5" y="4"/>
                    <a:pt x="5" y="5"/>
                  </a:cubicBezTo>
                  <a:cubicBezTo>
                    <a:pt x="4" y="7"/>
                    <a:pt x="3" y="8"/>
                    <a:pt x="2" y="10"/>
                  </a:cubicBezTo>
                  <a:cubicBezTo>
                    <a:pt x="2" y="11"/>
                    <a:pt x="0" y="1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 name="Freeform 16"/>
            <p:cNvSpPr/>
            <p:nvPr/>
          </p:nvSpPr>
          <p:spPr bwMode="auto">
            <a:xfrm>
              <a:off x="4127500" y="2744788"/>
              <a:ext cx="85725" cy="109538"/>
            </a:xfrm>
            <a:custGeom>
              <a:avLst/>
              <a:gdLst>
                <a:gd name="T0" fmla="*/ 20 w 23"/>
                <a:gd name="T1" fmla="*/ 12 h 29"/>
                <a:gd name="T2" fmla="*/ 15 w 23"/>
                <a:gd name="T3" fmla="*/ 12 h 29"/>
                <a:gd name="T4" fmla="*/ 10 w 23"/>
                <a:gd name="T5" fmla="*/ 15 h 29"/>
                <a:gd name="T6" fmla="*/ 9 w 23"/>
                <a:gd name="T7" fmla="*/ 7 h 29"/>
                <a:gd name="T8" fmla="*/ 8 w 23"/>
                <a:gd name="T9" fmla="*/ 3 h 29"/>
                <a:gd name="T10" fmla="*/ 5 w 23"/>
                <a:gd name="T11" fmla="*/ 1 h 29"/>
                <a:gd name="T12" fmla="*/ 0 w 23"/>
                <a:gd name="T13" fmla="*/ 2 h 29"/>
                <a:gd name="T14" fmla="*/ 2 w 23"/>
                <a:gd name="T15" fmla="*/ 7 h 29"/>
                <a:gd name="T16" fmla="*/ 2 w 23"/>
                <a:gd name="T17" fmla="*/ 10 h 29"/>
                <a:gd name="T18" fmla="*/ 5 w 23"/>
                <a:gd name="T19" fmla="*/ 13 h 29"/>
                <a:gd name="T20" fmla="*/ 2 w 23"/>
                <a:gd name="T21" fmla="*/ 19 h 29"/>
                <a:gd name="T22" fmla="*/ 2 w 23"/>
                <a:gd name="T23" fmla="*/ 23 h 29"/>
                <a:gd name="T24" fmla="*/ 9 w 23"/>
                <a:gd name="T25" fmla="*/ 20 h 29"/>
                <a:gd name="T26" fmla="*/ 13 w 23"/>
                <a:gd name="T27" fmla="*/ 26 h 29"/>
                <a:gd name="T28" fmla="*/ 18 w 23"/>
                <a:gd name="T29" fmla="*/ 29 h 29"/>
                <a:gd name="T30" fmla="*/ 20 w 23"/>
                <a:gd name="T31" fmla="*/ 24 h 29"/>
                <a:gd name="T32" fmla="*/ 23 w 23"/>
                <a:gd name="T33" fmla="*/ 17 h 29"/>
                <a:gd name="T34" fmla="*/ 20 w 23"/>
                <a:gd name="T35"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9">
                  <a:moveTo>
                    <a:pt x="20" y="12"/>
                  </a:moveTo>
                  <a:cubicBezTo>
                    <a:pt x="19" y="12"/>
                    <a:pt x="16" y="12"/>
                    <a:pt x="15" y="12"/>
                  </a:cubicBezTo>
                  <a:cubicBezTo>
                    <a:pt x="13" y="13"/>
                    <a:pt x="12" y="17"/>
                    <a:pt x="10" y="15"/>
                  </a:cubicBezTo>
                  <a:cubicBezTo>
                    <a:pt x="8" y="14"/>
                    <a:pt x="8" y="9"/>
                    <a:pt x="9" y="7"/>
                  </a:cubicBezTo>
                  <a:cubicBezTo>
                    <a:pt x="7" y="7"/>
                    <a:pt x="8" y="5"/>
                    <a:pt x="8" y="3"/>
                  </a:cubicBezTo>
                  <a:cubicBezTo>
                    <a:pt x="7" y="2"/>
                    <a:pt x="6" y="2"/>
                    <a:pt x="5" y="1"/>
                  </a:cubicBezTo>
                  <a:cubicBezTo>
                    <a:pt x="3" y="1"/>
                    <a:pt x="1" y="0"/>
                    <a:pt x="0" y="2"/>
                  </a:cubicBezTo>
                  <a:cubicBezTo>
                    <a:pt x="0" y="4"/>
                    <a:pt x="2" y="5"/>
                    <a:pt x="2" y="7"/>
                  </a:cubicBezTo>
                  <a:cubicBezTo>
                    <a:pt x="3" y="8"/>
                    <a:pt x="2" y="9"/>
                    <a:pt x="2" y="10"/>
                  </a:cubicBezTo>
                  <a:cubicBezTo>
                    <a:pt x="3" y="11"/>
                    <a:pt x="4" y="12"/>
                    <a:pt x="5" y="13"/>
                  </a:cubicBezTo>
                  <a:cubicBezTo>
                    <a:pt x="6" y="16"/>
                    <a:pt x="4" y="17"/>
                    <a:pt x="2" y="19"/>
                  </a:cubicBezTo>
                  <a:cubicBezTo>
                    <a:pt x="1" y="21"/>
                    <a:pt x="0" y="22"/>
                    <a:pt x="2" y="23"/>
                  </a:cubicBezTo>
                  <a:cubicBezTo>
                    <a:pt x="5" y="24"/>
                    <a:pt x="7" y="19"/>
                    <a:pt x="9" y="20"/>
                  </a:cubicBezTo>
                  <a:cubicBezTo>
                    <a:pt x="12" y="20"/>
                    <a:pt x="12" y="24"/>
                    <a:pt x="13" y="26"/>
                  </a:cubicBezTo>
                  <a:cubicBezTo>
                    <a:pt x="14" y="27"/>
                    <a:pt x="16" y="29"/>
                    <a:pt x="18" y="29"/>
                  </a:cubicBezTo>
                  <a:cubicBezTo>
                    <a:pt x="20" y="29"/>
                    <a:pt x="20" y="26"/>
                    <a:pt x="20" y="24"/>
                  </a:cubicBezTo>
                  <a:cubicBezTo>
                    <a:pt x="23" y="24"/>
                    <a:pt x="23" y="19"/>
                    <a:pt x="23" y="17"/>
                  </a:cubicBezTo>
                  <a:cubicBezTo>
                    <a:pt x="23" y="15"/>
                    <a:pt x="22" y="13"/>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 name="Freeform 17"/>
            <p:cNvSpPr/>
            <p:nvPr/>
          </p:nvSpPr>
          <p:spPr bwMode="auto">
            <a:xfrm>
              <a:off x="41275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 name="Freeform 18"/>
            <p:cNvSpPr/>
            <p:nvPr/>
          </p:nvSpPr>
          <p:spPr bwMode="auto">
            <a:xfrm>
              <a:off x="3857625" y="2978151"/>
              <a:ext cx="195263" cy="206375"/>
            </a:xfrm>
            <a:custGeom>
              <a:avLst/>
              <a:gdLst>
                <a:gd name="T0" fmla="*/ 51 w 52"/>
                <a:gd name="T1" fmla="*/ 43 h 55"/>
                <a:gd name="T2" fmla="*/ 51 w 52"/>
                <a:gd name="T3" fmla="*/ 41 h 55"/>
                <a:gd name="T4" fmla="*/ 52 w 52"/>
                <a:gd name="T5" fmla="*/ 38 h 55"/>
                <a:gd name="T6" fmla="*/ 42 w 52"/>
                <a:gd name="T7" fmla="*/ 31 h 55"/>
                <a:gd name="T8" fmla="*/ 39 w 52"/>
                <a:gd name="T9" fmla="*/ 23 h 55"/>
                <a:gd name="T10" fmla="*/ 33 w 52"/>
                <a:gd name="T11" fmla="*/ 20 h 55"/>
                <a:gd name="T12" fmla="*/ 26 w 52"/>
                <a:gd name="T13" fmla="*/ 12 h 55"/>
                <a:gd name="T14" fmla="*/ 19 w 52"/>
                <a:gd name="T15" fmla="*/ 8 h 55"/>
                <a:gd name="T16" fmla="*/ 17 w 52"/>
                <a:gd name="T17" fmla="*/ 4 h 55"/>
                <a:gd name="T18" fmla="*/ 14 w 52"/>
                <a:gd name="T19" fmla="*/ 2 h 55"/>
                <a:gd name="T20" fmla="*/ 4 w 52"/>
                <a:gd name="T21" fmla="*/ 0 h 55"/>
                <a:gd name="T22" fmla="*/ 0 w 52"/>
                <a:gd name="T23" fmla="*/ 0 h 55"/>
                <a:gd name="T24" fmla="*/ 3 w 52"/>
                <a:gd name="T25" fmla="*/ 4 h 55"/>
                <a:gd name="T26" fmla="*/ 6 w 52"/>
                <a:gd name="T27" fmla="*/ 7 h 55"/>
                <a:gd name="T28" fmla="*/ 9 w 52"/>
                <a:gd name="T29" fmla="*/ 11 h 55"/>
                <a:gd name="T30" fmla="*/ 18 w 52"/>
                <a:gd name="T31" fmla="*/ 17 h 55"/>
                <a:gd name="T32" fmla="*/ 21 w 52"/>
                <a:gd name="T33" fmla="*/ 28 h 55"/>
                <a:gd name="T34" fmla="*/ 22 w 52"/>
                <a:gd name="T35" fmla="*/ 31 h 55"/>
                <a:gd name="T36" fmla="*/ 24 w 52"/>
                <a:gd name="T37" fmla="*/ 32 h 55"/>
                <a:gd name="T38" fmla="*/ 29 w 52"/>
                <a:gd name="T39" fmla="*/ 39 h 55"/>
                <a:gd name="T40" fmla="*/ 40 w 52"/>
                <a:gd name="T41" fmla="*/ 49 h 55"/>
                <a:gd name="T42" fmla="*/ 44 w 52"/>
                <a:gd name="T43" fmla="*/ 53 h 55"/>
                <a:gd name="T44" fmla="*/ 50 w 52"/>
                <a:gd name="T45" fmla="*/ 50 h 55"/>
                <a:gd name="T46" fmla="*/ 51 w 52"/>
                <a:gd name="T4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5">
                  <a:moveTo>
                    <a:pt x="51" y="43"/>
                  </a:moveTo>
                  <a:cubicBezTo>
                    <a:pt x="51" y="42"/>
                    <a:pt x="50" y="42"/>
                    <a:pt x="51" y="41"/>
                  </a:cubicBezTo>
                  <a:cubicBezTo>
                    <a:pt x="51" y="40"/>
                    <a:pt x="52" y="39"/>
                    <a:pt x="52" y="38"/>
                  </a:cubicBezTo>
                  <a:cubicBezTo>
                    <a:pt x="52" y="33"/>
                    <a:pt x="45" y="34"/>
                    <a:pt x="42" y="31"/>
                  </a:cubicBezTo>
                  <a:cubicBezTo>
                    <a:pt x="40" y="29"/>
                    <a:pt x="41" y="26"/>
                    <a:pt x="39" y="23"/>
                  </a:cubicBezTo>
                  <a:cubicBezTo>
                    <a:pt x="38" y="21"/>
                    <a:pt x="35" y="21"/>
                    <a:pt x="33" y="20"/>
                  </a:cubicBezTo>
                  <a:cubicBezTo>
                    <a:pt x="28" y="18"/>
                    <a:pt x="28" y="16"/>
                    <a:pt x="26" y="12"/>
                  </a:cubicBezTo>
                  <a:cubicBezTo>
                    <a:pt x="24" y="9"/>
                    <a:pt x="21" y="10"/>
                    <a:pt x="19" y="8"/>
                  </a:cubicBezTo>
                  <a:cubicBezTo>
                    <a:pt x="17" y="7"/>
                    <a:pt x="18" y="5"/>
                    <a:pt x="17" y="4"/>
                  </a:cubicBezTo>
                  <a:cubicBezTo>
                    <a:pt x="16" y="3"/>
                    <a:pt x="15" y="3"/>
                    <a:pt x="14" y="2"/>
                  </a:cubicBezTo>
                  <a:cubicBezTo>
                    <a:pt x="11" y="1"/>
                    <a:pt x="7" y="1"/>
                    <a:pt x="4" y="0"/>
                  </a:cubicBezTo>
                  <a:cubicBezTo>
                    <a:pt x="0" y="0"/>
                    <a:pt x="0" y="0"/>
                    <a:pt x="0" y="0"/>
                  </a:cubicBezTo>
                  <a:cubicBezTo>
                    <a:pt x="1" y="2"/>
                    <a:pt x="0" y="3"/>
                    <a:pt x="3" y="4"/>
                  </a:cubicBezTo>
                  <a:cubicBezTo>
                    <a:pt x="5" y="5"/>
                    <a:pt x="5" y="5"/>
                    <a:pt x="6" y="7"/>
                  </a:cubicBezTo>
                  <a:cubicBezTo>
                    <a:pt x="7" y="8"/>
                    <a:pt x="7" y="9"/>
                    <a:pt x="9" y="11"/>
                  </a:cubicBezTo>
                  <a:cubicBezTo>
                    <a:pt x="11" y="13"/>
                    <a:pt x="15" y="15"/>
                    <a:pt x="18" y="17"/>
                  </a:cubicBezTo>
                  <a:cubicBezTo>
                    <a:pt x="20" y="19"/>
                    <a:pt x="20" y="25"/>
                    <a:pt x="21" y="28"/>
                  </a:cubicBezTo>
                  <a:cubicBezTo>
                    <a:pt x="21" y="29"/>
                    <a:pt x="21" y="30"/>
                    <a:pt x="22" y="31"/>
                  </a:cubicBezTo>
                  <a:cubicBezTo>
                    <a:pt x="22" y="32"/>
                    <a:pt x="23" y="32"/>
                    <a:pt x="24" y="32"/>
                  </a:cubicBezTo>
                  <a:cubicBezTo>
                    <a:pt x="26" y="34"/>
                    <a:pt x="27" y="37"/>
                    <a:pt x="29" y="39"/>
                  </a:cubicBezTo>
                  <a:cubicBezTo>
                    <a:pt x="32" y="43"/>
                    <a:pt x="37" y="45"/>
                    <a:pt x="40" y="49"/>
                  </a:cubicBezTo>
                  <a:cubicBezTo>
                    <a:pt x="41" y="51"/>
                    <a:pt x="42" y="52"/>
                    <a:pt x="44" y="53"/>
                  </a:cubicBezTo>
                  <a:cubicBezTo>
                    <a:pt x="46" y="55"/>
                    <a:pt x="49" y="53"/>
                    <a:pt x="50" y="50"/>
                  </a:cubicBezTo>
                  <a:cubicBezTo>
                    <a:pt x="51" y="48"/>
                    <a:pt x="51" y="45"/>
                    <a:pt x="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 name="Freeform 19"/>
            <p:cNvSpPr/>
            <p:nvPr/>
          </p:nvSpPr>
          <p:spPr bwMode="auto">
            <a:xfrm>
              <a:off x="4040188" y="3165476"/>
              <a:ext cx="319088" cy="90488"/>
            </a:xfrm>
            <a:custGeom>
              <a:avLst/>
              <a:gdLst>
                <a:gd name="T0" fmla="*/ 45 w 85"/>
                <a:gd name="T1" fmla="*/ 16 h 24"/>
                <a:gd name="T2" fmla="*/ 48 w 85"/>
                <a:gd name="T3" fmla="*/ 18 h 24"/>
                <a:gd name="T4" fmla="*/ 51 w 85"/>
                <a:gd name="T5" fmla="*/ 18 h 24"/>
                <a:gd name="T6" fmla="*/ 56 w 85"/>
                <a:gd name="T7" fmla="*/ 18 h 24"/>
                <a:gd name="T8" fmla="*/ 64 w 85"/>
                <a:gd name="T9" fmla="*/ 19 h 24"/>
                <a:gd name="T10" fmla="*/ 66 w 85"/>
                <a:gd name="T11" fmla="*/ 22 h 24"/>
                <a:gd name="T12" fmla="*/ 72 w 85"/>
                <a:gd name="T13" fmla="*/ 23 h 24"/>
                <a:gd name="T14" fmla="*/ 72 w 85"/>
                <a:gd name="T15" fmla="*/ 19 h 24"/>
                <a:gd name="T16" fmla="*/ 78 w 85"/>
                <a:gd name="T17" fmla="*/ 16 h 24"/>
                <a:gd name="T18" fmla="*/ 83 w 85"/>
                <a:gd name="T19" fmla="*/ 13 h 24"/>
                <a:gd name="T20" fmla="*/ 84 w 85"/>
                <a:gd name="T21" fmla="*/ 12 h 24"/>
                <a:gd name="T22" fmla="*/ 69 w 85"/>
                <a:gd name="T23" fmla="*/ 12 h 24"/>
                <a:gd name="T24" fmla="*/ 62 w 85"/>
                <a:gd name="T25" fmla="*/ 13 h 24"/>
                <a:gd name="T26" fmla="*/ 46 w 85"/>
                <a:gd name="T27" fmla="*/ 12 h 24"/>
                <a:gd name="T28" fmla="*/ 36 w 85"/>
                <a:gd name="T29" fmla="*/ 10 h 24"/>
                <a:gd name="T30" fmla="*/ 34 w 85"/>
                <a:gd name="T31" fmla="*/ 8 h 24"/>
                <a:gd name="T32" fmla="*/ 31 w 85"/>
                <a:gd name="T33" fmla="*/ 7 h 24"/>
                <a:gd name="T34" fmla="*/ 27 w 85"/>
                <a:gd name="T35" fmla="*/ 6 h 24"/>
                <a:gd name="T36" fmla="*/ 17 w 85"/>
                <a:gd name="T37" fmla="*/ 5 h 24"/>
                <a:gd name="T38" fmla="*/ 5 w 85"/>
                <a:gd name="T39" fmla="*/ 2 h 24"/>
                <a:gd name="T40" fmla="*/ 6 w 85"/>
                <a:gd name="T41" fmla="*/ 3 h 24"/>
                <a:gd name="T42" fmla="*/ 2 w 85"/>
                <a:gd name="T43" fmla="*/ 8 h 24"/>
                <a:gd name="T44" fmla="*/ 19 w 85"/>
                <a:gd name="T45" fmla="*/ 9 h 24"/>
                <a:gd name="T46" fmla="*/ 27 w 85"/>
                <a:gd name="T47" fmla="*/ 13 h 24"/>
                <a:gd name="T48" fmla="*/ 35 w 85"/>
                <a:gd name="T49" fmla="*/ 15 h 24"/>
                <a:gd name="T50" fmla="*/ 41 w 85"/>
                <a:gd name="T51" fmla="*/ 16 h 24"/>
                <a:gd name="T52" fmla="*/ 45 w 85"/>
                <a:gd name="T5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24">
                  <a:moveTo>
                    <a:pt x="45" y="16"/>
                  </a:moveTo>
                  <a:cubicBezTo>
                    <a:pt x="46" y="17"/>
                    <a:pt x="47" y="17"/>
                    <a:pt x="48" y="18"/>
                  </a:cubicBezTo>
                  <a:cubicBezTo>
                    <a:pt x="49" y="18"/>
                    <a:pt x="50" y="18"/>
                    <a:pt x="51" y="18"/>
                  </a:cubicBezTo>
                  <a:cubicBezTo>
                    <a:pt x="53" y="18"/>
                    <a:pt x="54" y="18"/>
                    <a:pt x="56" y="18"/>
                  </a:cubicBezTo>
                  <a:cubicBezTo>
                    <a:pt x="58" y="18"/>
                    <a:pt x="62" y="18"/>
                    <a:pt x="64" y="19"/>
                  </a:cubicBezTo>
                  <a:cubicBezTo>
                    <a:pt x="65" y="19"/>
                    <a:pt x="65" y="21"/>
                    <a:pt x="66" y="22"/>
                  </a:cubicBezTo>
                  <a:cubicBezTo>
                    <a:pt x="67" y="23"/>
                    <a:pt x="71" y="24"/>
                    <a:pt x="72" y="23"/>
                  </a:cubicBezTo>
                  <a:cubicBezTo>
                    <a:pt x="75" y="22"/>
                    <a:pt x="72" y="20"/>
                    <a:pt x="72" y="19"/>
                  </a:cubicBezTo>
                  <a:cubicBezTo>
                    <a:pt x="72" y="17"/>
                    <a:pt x="77" y="17"/>
                    <a:pt x="78" y="16"/>
                  </a:cubicBezTo>
                  <a:cubicBezTo>
                    <a:pt x="80" y="16"/>
                    <a:pt x="82" y="14"/>
                    <a:pt x="83" y="13"/>
                  </a:cubicBezTo>
                  <a:cubicBezTo>
                    <a:pt x="84" y="13"/>
                    <a:pt x="85" y="13"/>
                    <a:pt x="84" y="12"/>
                  </a:cubicBezTo>
                  <a:cubicBezTo>
                    <a:pt x="82" y="9"/>
                    <a:pt x="72" y="12"/>
                    <a:pt x="69" y="12"/>
                  </a:cubicBezTo>
                  <a:cubicBezTo>
                    <a:pt x="67" y="12"/>
                    <a:pt x="65" y="13"/>
                    <a:pt x="62" y="13"/>
                  </a:cubicBezTo>
                  <a:cubicBezTo>
                    <a:pt x="57" y="15"/>
                    <a:pt x="50" y="14"/>
                    <a:pt x="46" y="12"/>
                  </a:cubicBezTo>
                  <a:cubicBezTo>
                    <a:pt x="43" y="10"/>
                    <a:pt x="39" y="11"/>
                    <a:pt x="36" y="10"/>
                  </a:cubicBezTo>
                  <a:cubicBezTo>
                    <a:pt x="35" y="9"/>
                    <a:pt x="35" y="8"/>
                    <a:pt x="34" y="8"/>
                  </a:cubicBezTo>
                  <a:cubicBezTo>
                    <a:pt x="33" y="7"/>
                    <a:pt x="32" y="8"/>
                    <a:pt x="31" y="7"/>
                  </a:cubicBezTo>
                  <a:cubicBezTo>
                    <a:pt x="29" y="7"/>
                    <a:pt x="29" y="6"/>
                    <a:pt x="27" y="6"/>
                  </a:cubicBezTo>
                  <a:cubicBezTo>
                    <a:pt x="24" y="5"/>
                    <a:pt x="20" y="6"/>
                    <a:pt x="17" y="5"/>
                  </a:cubicBezTo>
                  <a:cubicBezTo>
                    <a:pt x="13" y="4"/>
                    <a:pt x="9" y="0"/>
                    <a:pt x="5" y="2"/>
                  </a:cubicBezTo>
                  <a:cubicBezTo>
                    <a:pt x="6" y="3"/>
                    <a:pt x="6" y="3"/>
                    <a:pt x="6" y="3"/>
                  </a:cubicBezTo>
                  <a:cubicBezTo>
                    <a:pt x="3" y="0"/>
                    <a:pt x="0" y="5"/>
                    <a:pt x="2" y="8"/>
                  </a:cubicBezTo>
                  <a:cubicBezTo>
                    <a:pt x="5" y="12"/>
                    <a:pt x="15" y="8"/>
                    <a:pt x="19" y="9"/>
                  </a:cubicBezTo>
                  <a:cubicBezTo>
                    <a:pt x="22" y="9"/>
                    <a:pt x="24" y="12"/>
                    <a:pt x="27" y="13"/>
                  </a:cubicBezTo>
                  <a:cubicBezTo>
                    <a:pt x="30" y="14"/>
                    <a:pt x="32" y="14"/>
                    <a:pt x="35" y="15"/>
                  </a:cubicBezTo>
                  <a:cubicBezTo>
                    <a:pt x="37" y="15"/>
                    <a:pt x="39" y="16"/>
                    <a:pt x="41" y="16"/>
                  </a:cubicBezTo>
                  <a:cubicBezTo>
                    <a:pt x="42" y="16"/>
                    <a:pt x="44" y="16"/>
                    <a:pt x="4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20"/>
            <p:cNvSpPr/>
            <p:nvPr/>
          </p:nvSpPr>
          <p:spPr bwMode="auto">
            <a:xfrm>
              <a:off x="4100513" y="2997201"/>
              <a:ext cx="192088" cy="149225"/>
            </a:xfrm>
            <a:custGeom>
              <a:avLst/>
              <a:gdLst>
                <a:gd name="T0" fmla="*/ 42 w 51"/>
                <a:gd name="T1" fmla="*/ 3 h 40"/>
                <a:gd name="T2" fmla="*/ 37 w 51"/>
                <a:gd name="T3" fmla="*/ 1 h 40"/>
                <a:gd name="T4" fmla="*/ 31 w 51"/>
                <a:gd name="T5" fmla="*/ 8 h 40"/>
                <a:gd name="T6" fmla="*/ 26 w 51"/>
                <a:gd name="T7" fmla="*/ 13 h 40"/>
                <a:gd name="T8" fmla="*/ 23 w 51"/>
                <a:gd name="T9" fmla="*/ 13 h 40"/>
                <a:gd name="T10" fmla="*/ 20 w 51"/>
                <a:gd name="T11" fmla="*/ 15 h 40"/>
                <a:gd name="T12" fmla="*/ 15 w 51"/>
                <a:gd name="T13" fmla="*/ 15 h 40"/>
                <a:gd name="T14" fmla="*/ 13 w 51"/>
                <a:gd name="T15" fmla="*/ 16 h 40"/>
                <a:gd name="T16" fmla="*/ 8 w 51"/>
                <a:gd name="T17" fmla="*/ 14 h 40"/>
                <a:gd name="T18" fmla="*/ 7 w 51"/>
                <a:gd name="T19" fmla="*/ 15 h 40"/>
                <a:gd name="T20" fmla="*/ 0 w 51"/>
                <a:gd name="T21" fmla="*/ 18 h 40"/>
                <a:gd name="T22" fmla="*/ 3 w 51"/>
                <a:gd name="T23" fmla="*/ 25 h 40"/>
                <a:gd name="T24" fmla="*/ 4 w 51"/>
                <a:gd name="T25" fmla="*/ 28 h 40"/>
                <a:gd name="T26" fmla="*/ 6 w 51"/>
                <a:gd name="T27" fmla="*/ 32 h 40"/>
                <a:gd name="T28" fmla="*/ 6 w 51"/>
                <a:gd name="T29" fmla="*/ 35 h 40"/>
                <a:gd name="T30" fmla="*/ 12 w 51"/>
                <a:gd name="T31" fmla="*/ 35 h 40"/>
                <a:gd name="T32" fmla="*/ 19 w 51"/>
                <a:gd name="T33" fmla="*/ 35 h 40"/>
                <a:gd name="T34" fmla="*/ 24 w 51"/>
                <a:gd name="T35" fmla="*/ 37 h 40"/>
                <a:gd name="T36" fmla="*/ 36 w 51"/>
                <a:gd name="T37" fmla="*/ 34 h 40"/>
                <a:gd name="T38" fmla="*/ 37 w 51"/>
                <a:gd name="T39" fmla="*/ 29 h 40"/>
                <a:gd name="T40" fmla="*/ 41 w 51"/>
                <a:gd name="T41" fmla="*/ 26 h 40"/>
                <a:gd name="T42" fmla="*/ 42 w 51"/>
                <a:gd name="T43" fmla="*/ 21 h 40"/>
                <a:gd name="T44" fmla="*/ 46 w 51"/>
                <a:gd name="T45" fmla="*/ 18 h 40"/>
                <a:gd name="T46" fmla="*/ 42 w 51"/>
                <a:gd name="T47" fmla="*/ 7 h 40"/>
                <a:gd name="T48" fmla="*/ 42 w 51"/>
                <a:gd name="T4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0">
                  <a:moveTo>
                    <a:pt x="42" y="3"/>
                  </a:moveTo>
                  <a:cubicBezTo>
                    <a:pt x="42" y="1"/>
                    <a:pt x="39" y="1"/>
                    <a:pt x="37" y="1"/>
                  </a:cubicBezTo>
                  <a:cubicBezTo>
                    <a:pt x="33" y="0"/>
                    <a:pt x="32" y="5"/>
                    <a:pt x="31" y="8"/>
                  </a:cubicBezTo>
                  <a:cubicBezTo>
                    <a:pt x="30" y="11"/>
                    <a:pt x="29" y="13"/>
                    <a:pt x="26" y="13"/>
                  </a:cubicBezTo>
                  <a:cubicBezTo>
                    <a:pt x="25" y="13"/>
                    <a:pt x="24" y="13"/>
                    <a:pt x="23" y="13"/>
                  </a:cubicBezTo>
                  <a:cubicBezTo>
                    <a:pt x="22" y="13"/>
                    <a:pt x="21" y="14"/>
                    <a:pt x="20" y="15"/>
                  </a:cubicBezTo>
                  <a:cubicBezTo>
                    <a:pt x="18" y="15"/>
                    <a:pt x="17" y="14"/>
                    <a:pt x="15" y="15"/>
                  </a:cubicBezTo>
                  <a:cubicBezTo>
                    <a:pt x="14" y="15"/>
                    <a:pt x="14" y="16"/>
                    <a:pt x="13" y="16"/>
                  </a:cubicBezTo>
                  <a:cubicBezTo>
                    <a:pt x="11" y="16"/>
                    <a:pt x="9" y="15"/>
                    <a:pt x="8" y="14"/>
                  </a:cubicBezTo>
                  <a:cubicBezTo>
                    <a:pt x="7" y="15"/>
                    <a:pt x="7" y="15"/>
                    <a:pt x="7" y="15"/>
                  </a:cubicBezTo>
                  <a:cubicBezTo>
                    <a:pt x="5" y="10"/>
                    <a:pt x="0" y="14"/>
                    <a:pt x="0" y="18"/>
                  </a:cubicBezTo>
                  <a:cubicBezTo>
                    <a:pt x="0" y="21"/>
                    <a:pt x="3" y="22"/>
                    <a:pt x="3" y="25"/>
                  </a:cubicBezTo>
                  <a:cubicBezTo>
                    <a:pt x="4" y="26"/>
                    <a:pt x="3" y="27"/>
                    <a:pt x="4" y="28"/>
                  </a:cubicBezTo>
                  <a:cubicBezTo>
                    <a:pt x="4" y="29"/>
                    <a:pt x="6" y="30"/>
                    <a:pt x="6" y="32"/>
                  </a:cubicBezTo>
                  <a:cubicBezTo>
                    <a:pt x="7" y="33"/>
                    <a:pt x="6" y="34"/>
                    <a:pt x="6" y="35"/>
                  </a:cubicBezTo>
                  <a:cubicBezTo>
                    <a:pt x="8" y="36"/>
                    <a:pt x="11" y="35"/>
                    <a:pt x="12" y="35"/>
                  </a:cubicBezTo>
                  <a:cubicBezTo>
                    <a:pt x="14" y="35"/>
                    <a:pt x="17" y="35"/>
                    <a:pt x="19" y="35"/>
                  </a:cubicBezTo>
                  <a:cubicBezTo>
                    <a:pt x="21" y="36"/>
                    <a:pt x="23" y="37"/>
                    <a:pt x="24" y="37"/>
                  </a:cubicBezTo>
                  <a:cubicBezTo>
                    <a:pt x="29" y="39"/>
                    <a:pt x="34" y="40"/>
                    <a:pt x="36" y="34"/>
                  </a:cubicBezTo>
                  <a:cubicBezTo>
                    <a:pt x="36" y="33"/>
                    <a:pt x="36" y="30"/>
                    <a:pt x="37" y="29"/>
                  </a:cubicBezTo>
                  <a:cubicBezTo>
                    <a:pt x="37" y="27"/>
                    <a:pt x="40" y="28"/>
                    <a:pt x="41" y="26"/>
                  </a:cubicBezTo>
                  <a:cubicBezTo>
                    <a:pt x="42" y="25"/>
                    <a:pt x="42" y="23"/>
                    <a:pt x="42" y="21"/>
                  </a:cubicBezTo>
                  <a:cubicBezTo>
                    <a:pt x="43" y="18"/>
                    <a:pt x="45" y="19"/>
                    <a:pt x="46" y="18"/>
                  </a:cubicBezTo>
                  <a:cubicBezTo>
                    <a:pt x="51" y="16"/>
                    <a:pt x="42" y="9"/>
                    <a:pt x="42" y="7"/>
                  </a:cubicBezTo>
                  <a:cubicBezTo>
                    <a:pt x="42" y="6"/>
                    <a:pt x="42" y="4"/>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 name="Freeform 21"/>
            <p:cNvSpPr/>
            <p:nvPr/>
          </p:nvSpPr>
          <p:spPr bwMode="auto">
            <a:xfrm>
              <a:off x="4284663" y="3052763"/>
              <a:ext cx="104775" cy="120650"/>
            </a:xfrm>
            <a:custGeom>
              <a:avLst/>
              <a:gdLst>
                <a:gd name="T0" fmla="*/ 14 w 28"/>
                <a:gd name="T1" fmla="*/ 9 h 32"/>
                <a:gd name="T2" fmla="*/ 21 w 28"/>
                <a:gd name="T3" fmla="*/ 6 h 32"/>
                <a:gd name="T4" fmla="*/ 26 w 28"/>
                <a:gd name="T5" fmla="*/ 5 h 32"/>
                <a:gd name="T6" fmla="*/ 28 w 28"/>
                <a:gd name="T7" fmla="*/ 1 h 32"/>
                <a:gd name="T8" fmla="*/ 27 w 28"/>
                <a:gd name="T9" fmla="*/ 0 h 32"/>
                <a:gd name="T10" fmla="*/ 20 w 28"/>
                <a:gd name="T11" fmla="*/ 1 h 32"/>
                <a:gd name="T12" fmla="*/ 18 w 28"/>
                <a:gd name="T13" fmla="*/ 0 h 32"/>
                <a:gd name="T14" fmla="*/ 14 w 28"/>
                <a:gd name="T15" fmla="*/ 2 h 32"/>
                <a:gd name="T16" fmla="*/ 8 w 28"/>
                <a:gd name="T17" fmla="*/ 1 h 32"/>
                <a:gd name="T18" fmla="*/ 5 w 28"/>
                <a:gd name="T19" fmla="*/ 6 h 32"/>
                <a:gd name="T20" fmla="*/ 3 w 28"/>
                <a:gd name="T21" fmla="*/ 12 h 32"/>
                <a:gd name="T22" fmla="*/ 1 w 28"/>
                <a:gd name="T23" fmla="*/ 17 h 32"/>
                <a:gd name="T24" fmla="*/ 2 w 28"/>
                <a:gd name="T25" fmla="*/ 21 h 32"/>
                <a:gd name="T26" fmla="*/ 3 w 28"/>
                <a:gd name="T27" fmla="*/ 25 h 32"/>
                <a:gd name="T28" fmla="*/ 4 w 28"/>
                <a:gd name="T29" fmla="*/ 31 h 32"/>
                <a:gd name="T30" fmla="*/ 6 w 28"/>
                <a:gd name="T31" fmla="*/ 31 h 32"/>
                <a:gd name="T32" fmla="*/ 7 w 28"/>
                <a:gd name="T33" fmla="*/ 24 h 32"/>
                <a:gd name="T34" fmla="*/ 8 w 28"/>
                <a:gd name="T35" fmla="*/ 20 h 32"/>
                <a:gd name="T36" fmla="*/ 12 w 28"/>
                <a:gd name="T37" fmla="*/ 23 h 32"/>
                <a:gd name="T38" fmla="*/ 14 w 28"/>
                <a:gd name="T39" fmla="*/ 25 h 32"/>
                <a:gd name="T40" fmla="*/ 16 w 28"/>
                <a:gd name="T41" fmla="*/ 22 h 32"/>
                <a:gd name="T42" fmla="*/ 15 w 28"/>
                <a:gd name="T43" fmla="*/ 18 h 32"/>
                <a:gd name="T44" fmla="*/ 12 w 28"/>
                <a:gd name="T45" fmla="*/ 15 h 32"/>
                <a:gd name="T46" fmla="*/ 14 w 28"/>
                <a:gd name="T4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2">
                  <a:moveTo>
                    <a:pt x="14" y="9"/>
                  </a:moveTo>
                  <a:cubicBezTo>
                    <a:pt x="16" y="8"/>
                    <a:pt x="19" y="6"/>
                    <a:pt x="21" y="6"/>
                  </a:cubicBezTo>
                  <a:cubicBezTo>
                    <a:pt x="23" y="5"/>
                    <a:pt x="25" y="6"/>
                    <a:pt x="26" y="5"/>
                  </a:cubicBezTo>
                  <a:cubicBezTo>
                    <a:pt x="27" y="4"/>
                    <a:pt x="28" y="2"/>
                    <a:pt x="28" y="1"/>
                  </a:cubicBezTo>
                  <a:cubicBezTo>
                    <a:pt x="28" y="1"/>
                    <a:pt x="28" y="0"/>
                    <a:pt x="27" y="0"/>
                  </a:cubicBezTo>
                  <a:cubicBezTo>
                    <a:pt x="25" y="0"/>
                    <a:pt x="23" y="2"/>
                    <a:pt x="20" y="1"/>
                  </a:cubicBezTo>
                  <a:cubicBezTo>
                    <a:pt x="19" y="1"/>
                    <a:pt x="18" y="0"/>
                    <a:pt x="18" y="0"/>
                  </a:cubicBezTo>
                  <a:cubicBezTo>
                    <a:pt x="16" y="0"/>
                    <a:pt x="15" y="2"/>
                    <a:pt x="14" y="2"/>
                  </a:cubicBezTo>
                  <a:cubicBezTo>
                    <a:pt x="12" y="2"/>
                    <a:pt x="10" y="0"/>
                    <a:pt x="8" y="1"/>
                  </a:cubicBezTo>
                  <a:cubicBezTo>
                    <a:pt x="7" y="2"/>
                    <a:pt x="6" y="5"/>
                    <a:pt x="5" y="6"/>
                  </a:cubicBezTo>
                  <a:cubicBezTo>
                    <a:pt x="4" y="8"/>
                    <a:pt x="3" y="9"/>
                    <a:pt x="3" y="12"/>
                  </a:cubicBezTo>
                  <a:cubicBezTo>
                    <a:pt x="2" y="14"/>
                    <a:pt x="1" y="15"/>
                    <a:pt x="1" y="17"/>
                  </a:cubicBezTo>
                  <a:cubicBezTo>
                    <a:pt x="0" y="20"/>
                    <a:pt x="1" y="19"/>
                    <a:pt x="2" y="21"/>
                  </a:cubicBezTo>
                  <a:cubicBezTo>
                    <a:pt x="3" y="22"/>
                    <a:pt x="3" y="23"/>
                    <a:pt x="3" y="25"/>
                  </a:cubicBezTo>
                  <a:cubicBezTo>
                    <a:pt x="3" y="27"/>
                    <a:pt x="2" y="30"/>
                    <a:pt x="4" y="31"/>
                  </a:cubicBezTo>
                  <a:cubicBezTo>
                    <a:pt x="5" y="31"/>
                    <a:pt x="5" y="32"/>
                    <a:pt x="6" y="31"/>
                  </a:cubicBezTo>
                  <a:cubicBezTo>
                    <a:pt x="8" y="30"/>
                    <a:pt x="7" y="25"/>
                    <a:pt x="7" y="24"/>
                  </a:cubicBezTo>
                  <a:cubicBezTo>
                    <a:pt x="7" y="22"/>
                    <a:pt x="7" y="20"/>
                    <a:pt x="8" y="20"/>
                  </a:cubicBezTo>
                  <a:cubicBezTo>
                    <a:pt x="10" y="19"/>
                    <a:pt x="11" y="21"/>
                    <a:pt x="12" y="23"/>
                  </a:cubicBezTo>
                  <a:cubicBezTo>
                    <a:pt x="12" y="24"/>
                    <a:pt x="12" y="25"/>
                    <a:pt x="14" y="25"/>
                  </a:cubicBezTo>
                  <a:cubicBezTo>
                    <a:pt x="15" y="25"/>
                    <a:pt x="16" y="24"/>
                    <a:pt x="16" y="22"/>
                  </a:cubicBezTo>
                  <a:cubicBezTo>
                    <a:pt x="16" y="21"/>
                    <a:pt x="16" y="19"/>
                    <a:pt x="15" y="18"/>
                  </a:cubicBezTo>
                  <a:cubicBezTo>
                    <a:pt x="14" y="16"/>
                    <a:pt x="12" y="16"/>
                    <a:pt x="12" y="15"/>
                  </a:cubicBezTo>
                  <a:cubicBezTo>
                    <a:pt x="10" y="13"/>
                    <a:pt x="13" y="10"/>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 name="Freeform 22"/>
            <p:cNvSpPr/>
            <p:nvPr/>
          </p:nvSpPr>
          <p:spPr bwMode="auto">
            <a:xfrm>
              <a:off x="4386263" y="30527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 name="Freeform 23"/>
            <p:cNvSpPr/>
            <p:nvPr/>
          </p:nvSpPr>
          <p:spPr bwMode="auto">
            <a:xfrm>
              <a:off x="4438650" y="3038476"/>
              <a:ext cx="26988" cy="63500"/>
            </a:xfrm>
            <a:custGeom>
              <a:avLst/>
              <a:gdLst>
                <a:gd name="T0" fmla="*/ 0 w 7"/>
                <a:gd name="T1" fmla="*/ 11 h 17"/>
                <a:gd name="T2" fmla="*/ 6 w 7"/>
                <a:gd name="T3" fmla="*/ 14 h 17"/>
                <a:gd name="T4" fmla="*/ 4 w 7"/>
                <a:gd name="T5" fmla="*/ 8 h 17"/>
                <a:gd name="T6" fmla="*/ 6 w 7"/>
                <a:gd name="T7" fmla="*/ 5 h 17"/>
                <a:gd name="T8" fmla="*/ 0 w 7"/>
                <a:gd name="T9" fmla="*/ 2 h 17"/>
                <a:gd name="T10" fmla="*/ 0 w 7"/>
                <a:gd name="T11" fmla="*/ 2 h 17"/>
                <a:gd name="T12" fmla="*/ 0 w 7"/>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0" y="11"/>
                  </a:moveTo>
                  <a:cubicBezTo>
                    <a:pt x="1" y="13"/>
                    <a:pt x="4" y="17"/>
                    <a:pt x="6" y="14"/>
                  </a:cubicBezTo>
                  <a:cubicBezTo>
                    <a:pt x="7" y="12"/>
                    <a:pt x="4" y="10"/>
                    <a:pt x="4" y="8"/>
                  </a:cubicBezTo>
                  <a:cubicBezTo>
                    <a:pt x="4" y="7"/>
                    <a:pt x="7" y="7"/>
                    <a:pt x="6" y="5"/>
                  </a:cubicBezTo>
                  <a:cubicBezTo>
                    <a:pt x="6" y="2"/>
                    <a:pt x="2" y="0"/>
                    <a:pt x="0" y="2"/>
                  </a:cubicBezTo>
                  <a:cubicBezTo>
                    <a:pt x="0" y="2"/>
                    <a:pt x="0" y="2"/>
                    <a:pt x="0" y="2"/>
                  </a:cubicBezTo>
                  <a:cubicBezTo>
                    <a:pt x="0" y="5"/>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 name="Freeform 24"/>
            <p:cNvSpPr/>
            <p:nvPr/>
          </p:nvSpPr>
          <p:spPr bwMode="auto">
            <a:xfrm>
              <a:off x="4371975" y="3217863"/>
              <a:ext cx="66675" cy="46038"/>
            </a:xfrm>
            <a:custGeom>
              <a:avLst/>
              <a:gdLst>
                <a:gd name="T0" fmla="*/ 6 w 18"/>
                <a:gd name="T1" fmla="*/ 7 h 12"/>
                <a:gd name="T2" fmla="*/ 14 w 18"/>
                <a:gd name="T3" fmla="*/ 6 h 12"/>
                <a:gd name="T4" fmla="*/ 11 w 18"/>
                <a:gd name="T5" fmla="*/ 0 h 12"/>
                <a:gd name="T6" fmla="*/ 13 w 18"/>
                <a:gd name="T7" fmla="*/ 0 h 12"/>
                <a:gd name="T8" fmla="*/ 6 w 18"/>
                <a:gd name="T9" fmla="*/ 1 h 12"/>
                <a:gd name="T10" fmla="*/ 5 w 18"/>
                <a:gd name="T11" fmla="*/ 3 h 12"/>
                <a:gd name="T12" fmla="*/ 3 w 18"/>
                <a:gd name="T13" fmla="*/ 4 h 12"/>
                <a:gd name="T14" fmla="*/ 0 w 18"/>
                <a:gd name="T15" fmla="*/ 12 h 12"/>
                <a:gd name="T16" fmla="*/ 6 w 18"/>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6" y="7"/>
                  </a:moveTo>
                  <a:cubicBezTo>
                    <a:pt x="9" y="6"/>
                    <a:pt x="12" y="7"/>
                    <a:pt x="14" y="6"/>
                  </a:cubicBezTo>
                  <a:cubicBezTo>
                    <a:pt x="18" y="3"/>
                    <a:pt x="14" y="0"/>
                    <a:pt x="11" y="0"/>
                  </a:cubicBezTo>
                  <a:cubicBezTo>
                    <a:pt x="13" y="0"/>
                    <a:pt x="13" y="0"/>
                    <a:pt x="13" y="0"/>
                  </a:cubicBezTo>
                  <a:cubicBezTo>
                    <a:pt x="11" y="0"/>
                    <a:pt x="7" y="0"/>
                    <a:pt x="6" y="1"/>
                  </a:cubicBezTo>
                  <a:cubicBezTo>
                    <a:pt x="5" y="2"/>
                    <a:pt x="5" y="2"/>
                    <a:pt x="5" y="3"/>
                  </a:cubicBezTo>
                  <a:cubicBezTo>
                    <a:pt x="4" y="3"/>
                    <a:pt x="4" y="4"/>
                    <a:pt x="3" y="4"/>
                  </a:cubicBezTo>
                  <a:cubicBezTo>
                    <a:pt x="1" y="7"/>
                    <a:pt x="0" y="8"/>
                    <a:pt x="0" y="12"/>
                  </a:cubicBezTo>
                  <a:cubicBezTo>
                    <a:pt x="3" y="12"/>
                    <a:pt x="4"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 name="Freeform 25"/>
            <p:cNvSpPr/>
            <p:nvPr/>
          </p:nvSpPr>
          <p:spPr bwMode="auto">
            <a:xfrm>
              <a:off x="4419600" y="3113088"/>
              <a:ext cx="79375" cy="41275"/>
            </a:xfrm>
            <a:custGeom>
              <a:avLst/>
              <a:gdLst>
                <a:gd name="T0" fmla="*/ 13 w 21"/>
                <a:gd name="T1" fmla="*/ 3 h 11"/>
                <a:gd name="T2" fmla="*/ 6 w 21"/>
                <a:gd name="T3" fmla="*/ 2 h 11"/>
                <a:gd name="T4" fmla="*/ 2 w 21"/>
                <a:gd name="T5" fmla="*/ 4 h 11"/>
                <a:gd name="T6" fmla="*/ 0 w 21"/>
                <a:gd name="T7" fmla="*/ 5 h 11"/>
                <a:gd name="T8" fmla="*/ 0 w 21"/>
                <a:gd name="T9" fmla="*/ 9 h 11"/>
                <a:gd name="T10" fmla="*/ 9 w 21"/>
                <a:gd name="T11" fmla="*/ 8 h 11"/>
                <a:gd name="T12" fmla="*/ 17 w 21"/>
                <a:gd name="T13" fmla="*/ 10 h 11"/>
                <a:gd name="T14" fmla="*/ 19 w 21"/>
                <a:gd name="T15" fmla="*/ 4 h 11"/>
                <a:gd name="T16" fmla="*/ 21 w 21"/>
                <a:gd name="T17" fmla="*/ 4 h 11"/>
                <a:gd name="T18" fmla="*/ 13 w 2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13" y="3"/>
                  </a:moveTo>
                  <a:cubicBezTo>
                    <a:pt x="10" y="2"/>
                    <a:pt x="9" y="0"/>
                    <a:pt x="6" y="2"/>
                  </a:cubicBezTo>
                  <a:cubicBezTo>
                    <a:pt x="5" y="3"/>
                    <a:pt x="4" y="4"/>
                    <a:pt x="2" y="4"/>
                  </a:cubicBezTo>
                  <a:cubicBezTo>
                    <a:pt x="2" y="5"/>
                    <a:pt x="1" y="4"/>
                    <a:pt x="0" y="5"/>
                  </a:cubicBezTo>
                  <a:cubicBezTo>
                    <a:pt x="0" y="5"/>
                    <a:pt x="0" y="9"/>
                    <a:pt x="0" y="9"/>
                  </a:cubicBezTo>
                  <a:cubicBezTo>
                    <a:pt x="2" y="11"/>
                    <a:pt x="7" y="8"/>
                    <a:pt x="9" y="8"/>
                  </a:cubicBezTo>
                  <a:cubicBezTo>
                    <a:pt x="12" y="8"/>
                    <a:pt x="13" y="11"/>
                    <a:pt x="17" y="10"/>
                  </a:cubicBezTo>
                  <a:cubicBezTo>
                    <a:pt x="20" y="9"/>
                    <a:pt x="21" y="7"/>
                    <a:pt x="19" y="4"/>
                  </a:cubicBezTo>
                  <a:cubicBezTo>
                    <a:pt x="21" y="4"/>
                    <a:pt x="21" y="4"/>
                    <a:pt x="21" y="4"/>
                  </a:cubicBezTo>
                  <a:cubicBezTo>
                    <a:pt x="20" y="1"/>
                    <a:pt x="15" y="3"/>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26"/>
            <p:cNvSpPr/>
            <p:nvPr/>
          </p:nvSpPr>
          <p:spPr bwMode="auto">
            <a:xfrm>
              <a:off x="4510088" y="3079751"/>
              <a:ext cx="349250" cy="184150"/>
            </a:xfrm>
            <a:custGeom>
              <a:avLst/>
              <a:gdLst>
                <a:gd name="T0" fmla="*/ 80 w 93"/>
                <a:gd name="T1" fmla="*/ 35 h 49"/>
                <a:gd name="T2" fmla="*/ 78 w 93"/>
                <a:gd name="T3" fmla="*/ 30 h 49"/>
                <a:gd name="T4" fmla="*/ 72 w 93"/>
                <a:gd name="T5" fmla="*/ 26 h 49"/>
                <a:gd name="T6" fmla="*/ 69 w 93"/>
                <a:gd name="T7" fmla="*/ 23 h 49"/>
                <a:gd name="T8" fmla="*/ 60 w 93"/>
                <a:gd name="T9" fmla="*/ 15 h 49"/>
                <a:gd name="T10" fmla="*/ 52 w 93"/>
                <a:gd name="T11" fmla="*/ 13 h 49"/>
                <a:gd name="T12" fmla="*/ 43 w 93"/>
                <a:gd name="T13" fmla="*/ 8 h 49"/>
                <a:gd name="T14" fmla="*/ 39 w 93"/>
                <a:gd name="T15" fmla="*/ 8 h 49"/>
                <a:gd name="T16" fmla="*/ 31 w 93"/>
                <a:gd name="T17" fmla="*/ 6 h 49"/>
                <a:gd name="T18" fmla="*/ 21 w 93"/>
                <a:gd name="T19" fmla="*/ 10 h 49"/>
                <a:gd name="T20" fmla="*/ 16 w 93"/>
                <a:gd name="T21" fmla="*/ 11 h 49"/>
                <a:gd name="T22" fmla="*/ 13 w 93"/>
                <a:gd name="T23" fmla="*/ 3 h 49"/>
                <a:gd name="T24" fmla="*/ 5 w 93"/>
                <a:gd name="T25" fmla="*/ 0 h 49"/>
                <a:gd name="T26" fmla="*/ 0 w 93"/>
                <a:gd name="T27" fmla="*/ 4 h 49"/>
                <a:gd name="T28" fmla="*/ 0 w 93"/>
                <a:gd name="T29" fmla="*/ 4 h 49"/>
                <a:gd name="T30" fmla="*/ 4 w 93"/>
                <a:gd name="T31" fmla="*/ 13 h 49"/>
                <a:gd name="T32" fmla="*/ 7 w 93"/>
                <a:gd name="T33" fmla="*/ 17 h 49"/>
                <a:gd name="T34" fmla="*/ 13 w 93"/>
                <a:gd name="T35" fmla="*/ 18 h 49"/>
                <a:gd name="T36" fmla="*/ 18 w 93"/>
                <a:gd name="T37" fmla="*/ 18 h 49"/>
                <a:gd name="T38" fmla="*/ 25 w 93"/>
                <a:gd name="T39" fmla="*/ 19 h 49"/>
                <a:gd name="T40" fmla="*/ 32 w 93"/>
                <a:gd name="T41" fmla="*/ 25 h 49"/>
                <a:gd name="T42" fmla="*/ 33 w 93"/>
                <a:gd name="T43" fmla="*/ 29 h 49"/>
                <a:gd name="T44" fmla="*/ 36 w 93"/>
                <a:gd name="T45" fmla="*/ 33 h 49"/>
                <a:gd name="T46" fmla="*/ 34 w 93"/>
                <a:gd name="T47" fmla="*/ 39 h 49"/>
                <a:gd name="T48" fmla="*/ 37 w 93"/>
                <a:gd name="T49" fmla="*/ 37 h 49"/>
                <a:gd name="T50" fmla="*/ 41 w 93"/>
                <a:gd name="T51" fmla="*/ 37 h 49"/>
                <a:gd name="T52" fmla="*/ 42 w 93"/>
                <a:gd name="T53" fmla="*/ 41 h 49"/>
                <a:gd name="T54" fmla="*/ 49 w 93"/>
                <a:gd name="T55" fmla="*/ 41 h 49"/>
                <a:gd name="T56" fmla="*/ 49 w 93"/>
                <a:gd name="T57" fmla="*/ 42 h 49"/>
                <a:gd name="T58" fmla="*/ 56 w 93"/>
                <a:gd name="T59" fmla="*/ 40 h 49"/>
                <a:gd name="T60" fmla="*/ 60 w 93"/>
                <a:gd name="T61" fmla="*/ 35 h 49"/>
                <a:gd name="T62" fmla="*/ 68 w 93"/>
                <a:gd name="T63" fmla="*/ 39 h 49"/>
                <a:gd name="T64" fmla="*/ 77 w 93"/>
                <a:gd name="T65" fmla="*/ 41 h 49"/>
                <a:gd name="T66" fmla="*/ 81 w 93"/>
                <a:gd name="T67" fmla="*/ 47 h 49"/>
                <a:gd name="T68" fmla="*/ 91 w 93"/>
                <a:gd name="T69" fmla="*/ 48 h 49"/>
                <a:gd name="T70" fmla="*/ 91 w 93"/>
                <a:gd name="T71" fmla="*/ 49 h 49"/>
                <a:gd name="T72" fmla="*/ 92 w 93"/>
                <a:gd name="T73" fmla="*/ 49 h 49"/>
                <a:gd name="T74" fmla="*/ 86 w 93"/>
                <a:gd name="T75" fmla="*/ 42 h 49"/>
                <a:gd name="T76" fmla="*/ 86 w 93"/>
                <a:gd name="T77" fmla="*/ 40 h 49"/>
                <a:gd name="T78" fmla="*/ 83 w 93"/>
                <a:gd name="T79" fmla="*/ 39 h 49"/>
                <a:gd name="T80" fmla="*/ 80 w 93"/>
                <a:gd name="T8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49">
                  <a:moveTo>
                    <a:pt x="80" y="35"/>
                  </a:moveTo>
                  <a:cubicBezTo>
                    <a:pt x="79" y="33"/>
                    <a:pt x="78" y="32"/>
                    <a:pt x="78" y="30"/>
                  </a:cubicBezTo>
                  <a:cubicBezTo>
                    <a:pt x="77" y="27"/>
                    <a:pt x="75" y="27"/>
                    <a:pt x="72" y="26"/>
                  </a:cubicBezTo>
                  <a:cubicBezTo>
                    <a:pt x="70" y="25"/>
                    <a:pt x="70" y="24"/>
                    <a:pt x="69" y="23"/>
                  </a:cubicBezTo>
                  <a:cubicBezTo>
                    <a:pt x="67" y="20"/>
                    <a:pt x="64" y="16"/>
                    <a:pt x="60" y="15"/>
                  </a:cubicBezTo>
                  <a:cubicBezTo>
                    <a:pt x="57" y="15"/>
                    <a:pt x="55" y="14"/>
                    <a:pt x="52" y="13"/>
                  </a:cubicBezTo>
                  <a:cubicBezTo>
                    <a:pt x="48" y="12"/>
                    <a:pt x="47" y="9"/>
                    <a:pt x="43" y="8"/>
                  </a:cubicBezTo>
                  <a:cubicBezTo>
                    <a:pt x="43" y="10"/>
                    <a:pt x="40" y="9"/>
                    <a:pt x="39" y="8"/>
                  </a:cubicBezTo>
                  <a:cubicBezTo>
                    <a:pt x="36" y="7"/>
                    <a:pt x="34" y="6"/>
                    <a:pt x="31" y="6"/>
                  </a:cubicBezTo>
                  <a:cubicBezTo>
                    <a:pt x="27" y="6"/>
                    <a:pt x="24" y="8"/>
                    <a:pt x="21" y="10"/>
                  </a:cubicBezTo>
                  <a:cubicBezTo>
                    <a:pt x="19" y="11"/>
                    <a:pt x="17" y="12"/>
                    <a:pt x="16" y="11"/>
                  </a:cubicBezTo>
                  <a:cubicBezTo>
                    <a:pt x="14" y="9"/>
                    <a:pt x="15" y="5"/>
                    <a:pt x="13" y="3"/>
                  </a:cubicBezTo>
                  <a:cubicBezTo>
                    <a:pt x="11" y="1"/>
                    <a:pt x="8" y="0"/>
                    <a:pt x="5" y="0"/>
                  </a:cubicBezTo>
                  <a:cubicBezTo>
                    <a:pt x="2" y="1"/>
                    <a:pt x="2" y="2"/>
                    <a:pt x="0" y="4"/>
                  </a:cubicBezTo>
                  <a:cubicBezTo>
                    <a:pt x="0" y="4"/>
                    <a:pt x="0" y="4"/>
                    <a:pt x="0" y="4"/>
                  </a:cubicBezTo>
                  <a:cubicBezTo>
                    <a:pt x="0" y="7"/>
                    <a:pt x="2" y="10"/>
                    <a:pt x="4" y="13"/>
                  </a:cubicBezTo>
                  <a:cubicBezTo>
                    <a:pt x="4" y="14"/>
                    <a:pt x="6" y="17"/>
                    <a:pt x="7" y="17"/>
                  </a:cubicBezTo>
                  <a:cubicBezTo>
                    <a:pt x="8" y="18"/>
                    <a:pt x="12" y="18"/>
                    <a:pt x="13" y="18"/>
                  </a:cubicBezTo>
                  <a:cubicBezTo>
                    <a:pt x="15" y="18"/>
                    <a:pt x="17" y="18"/>
                    <a:pt x="18" y="18"/>
                  </a:cubicBezTo>
                  <a:cubicBezTo>
                    <a:pt x="20" y="18"/>
                    <a:pt x="24" y="18"/>
                    <a:pt x="25" y="19"/>
                  </a:cubicBezTo>
                  <a:cubicBezTo>
                    <a:pt x="27" y="20"/>
                    <a:pt x="31" y="24"/>
                    <a:pt x="32" y="25"/>
                  </a:cubicBezTo>
                  <a:cubicBezTo>
                    <a:pt x="33" y="26"/>
                    <a:pt x="32" y="28"/>
                    <a:pt x="33" y="29"/>
                  </a:cubicBezTo>
                  <a:cubicBezTo>
                    <a:pt x="34" y="31"/>
                    <a:pt x="36" y="32"/>
                    <a:pt x="36" y="33"/>
                  </a:cubicBezTo>
                  <a:cubicBezTo>
                    <a:pt x="35" y="34"/>
                    <a:pt x="29" y="38"/>
                    <a:pt x="34" y="39"/>
                  </a:cubicBezTo>
                  <a:cubicBezTo>
                    <a:pt x="34" y="39"/>
                    <a:pt x="36" y="38"/>
                    <a:pt x="37" y="37"/>
                  </a:cubicBezTo>
                  <a:cubicBezTo>
                    <a:pt x="38" y="37"/>
                    <a:pt x="40" y="37"/>
                    <a:pt x="41" y="37"/>
                  </a:cubicBezTo>
                  <a:cubicBezTo>
                    <a:pt x="42" y="38"/>
                    <a:pt x="41" y="40"/>
                    <a:pt x="42" y="41"/>
                  </a:cubicBezTo>
                  <a:cubicBezTo>
                    <a:pt x="44" y="42"/>
                    <a:pt x="47" y="41"/>
                    <a:pt x="49" y="41"/>
                  </a:cubicBezTo>
                  <a:cubicBezTo>
                    <a:pt x="49" y="41"/>
                    <a:pt x="49" y="42"/>
                    <a:pt x="49" y="42"/>
                  </a:cubicBezTo>
                  <a:cubicBezTo>
                    <a:pt x="50" y="42"/>
                    <a:pt x="54" y="41"/>
                    <a:pt x="56" y="40"/>
                  </a:cubicBezTo>
                  <a:cubicBezTo>
                    <a:pt x="58" y="38"/>
                    <a:pt x="58" y="36"/>
                    <a:pt x="60" y="35"/>
                  </a:cubicBezTo>
                  <a:cubicBezTo>
                    <a:pt x="64" y="32"/>
                    <a:pt x="66" y="38"/>
                    <a:pt x="68" y="39"/>
                  </a:cubicBezTo>
                  <a:cubicBezTo>
                    <a:pt x="71" y="40"/>
                    <a:pt x="74" y="40"/>
                    <a:pt x="77" y="41"/>
                  </a:cubicBezTo>
                  <a:cubicBezTo>
                    <a:pt x="77" y="43"/>
                    <a:pt x="79" y="46"/>
                    <a:pt x="81" y="47"/>
                  </a:cubicBezTo>
                  <a:cubicBezTo>
                    <a:pt x="84" y="49"/>
                    <a:pt x="88" y="48"/>
                    <a:pt x="91" y="48"/>
                  </a:cubicBezTo>
                  <a:cubicBezTo>
                    <a:pt x="91" y="48"/>
                    <a:pt x="91" y="48"/>
                    <a:pt x="91" y="49"/>
                  </a:cubicBezTo>
                  <a:cubicBezTo>
                    <a:pt x="91" y="49"/>
                    <a:pt x="92" y="49"/>
                    <a:pt x="92" y="49"/>
                  </a:cubicBezTo>
                  <a:cubicBezTo>
                    <a:pt x="93" y="45"/>
                    <a:pt x="88" y="44"/>
                    <a:pt x="86" y="42"/>
                  </a:cubicBezTo>
                  <a:cubicBezTo>
                    <a:pt x="86" y="41"/>
                    <a:pt x="86" y="40"/>
                    <a:pt x="86" y="40"/>
                  </a:cubicBezTo>
                  <a:cubicBezTo>
                    <a:pt x="85" y="39"/>
                    <a:pt x="84" y="39"/>
                    <a:pt x="83" y="39"/>
                  </a:cubicBezTo>
                  <a:cubicBezTo>
                    <a:pt x="81" y="38"/>
                    <a:pt x="81" y="36"/>
                    <a:pt x="8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 name="Freeform 27"/>
            <p:cNvSpPr/>
            <p:nvPr/>
          </p:nvSpPr>
          <p:spPr bwMode="auto">
            <a:xfrm>
              <a:off x="4851400" y="3165476"/>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 name="Freeform 28"/>
            <p:cNvSpPr/>
            <p:nvPr/>
          </p:nvSpPr>
          <p:spPr bwMode="auto">
            <a:xfrm>
              <a:off x="4806950" y="3143251"/>
              <a:ext cx="96838" cy="41275"/>
            </a:xfrm>
            <a:custGeom>
              <a:avLst/>
              <a:gdLst>
                <a:gd name="T0" fmla="*/ 5 w 26"/>
                <a:gd name="T1" fmla="*/ 10 h 11"/>
                <a:gd name="T2" fmla="*/ 13 w 26"/>
                <a:gd name="T3" fmla="*/ 11 h 11"/>
                <a:gd name="T4" fmla="*/ 18 w 26"/>
                <a:gd name="T5" fmla="*/ 9 h 11"/>
                <a:gd name="T6" fmla="*/ 22 w 26"/>
                <a:gd name="T7" fmla="*/ 2 h 11"/>
                <a:gd name="T8" fmla="*/ 16 w 26"/>
                <a:gd name="T9" fmla="*/ 5 h 11"/>
                <a:gd name="T10" fmla="*/ 13 w 26"/>
                <a:gd name="T11" fmla="*/ 6 h 11"/>
                <a:gd name="T12" fmla="*/ 5 w 26"/>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5" y="10"/>
                  </a:moveTo>
                  <a:cubicBezTo>
                    <a:pt x="7" y="11"/>
                    <a:pt x="11" y="11"/>
                    <a:pt x="13" y="11"/>
                  </a:cubicBezTo>
                  <a:cubicBezTo>
                    <a:pt x="15" y="10"/>
                    <a:pt x="17" y="10"/>
                    <a:pt x="18" y="9"/>
                  </a:cubicBezTo>
                  <a:cubicBezTo>
                    <a:pt x="20" y="8"/>
                    <a:pt x="26" y="4"/>
                    <a:pt x="22" y="2"/>
                  </a:cubicBezTo>
                  <a:cubicBezTo>
                    <a:pt x="19" y="0"/>
                    <a:pt x="18" y="4"/>
                    <a:pt x="16" y="5"/>
                  </a:cubicBezTo>
                  <a:cubicBezTo>
                    <a:pt x="15" y="6"/>
                    <a:pt x="14" y="6"/>
                    <a:pt x="13" y="6"/>
                  </a:cubicBezTo>
                  <a:cubicBezTo>
                    <a:pt x="10" y="6"/>
                    <a:pt x="0" y="7"/>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 name="Freeform 29"/>
            <p:cNvSpPr/>
            <p:nvPr/>
          </p:nvSpPr>
          <p:spPr bwMode="auto">
            <a:xfrm>
              <a:off x="4176713" y="3267076"/>
              <a:ext cx="735013" cy="519113"/>
            </a:xfrm>
            <a:custGeom>
              <a:avLst/>
              <a:gdLst>
                <a:gd name="T0" fmla="*/ 193 w 196"/>
                <a:gd name="T1" fmla="*/ 69 h 138"/>
                <a:gd name="T2" fmla="*/ 189 w 196"/>
                <a:gd name="T3" fmla="*/ 63 h 138"/>
                <a:gd name="T4" fmla="*/ 182 w 196"/>
                <a:gd name="T5" fmla="*/ 55 h 138"/>
                <a:gd name="T6" fmla="*/ 170 w 196"/>
                <a:gd name="T7" fmla="*/ 43 h 138"/>
                <a:gd name="T8" fmla="*/ 163 w 196"/>
                <a:gd name="T9" fmla="*/ 31 h 138"/>
                <a:gd name="T10" fmla="*/ 158 w 196"/>
                <a:gd name="T11" fmla="*/ 20 h 138"/>
                <a:gd name="T12" fmla="*/ 149 w 196"/>
                <a:gd name="T13" fmla="*/ 12 h 138"/>
                <a:gd name="T14" fmla="*/ 145 w 196"/>
                <a:gd name="T15" fmla="*/ 1 h 138"/>
                <a:gd name="T16" fmla="*/ 140 w 196"/>
                <a:gd name="T17" fmla="*/ 7 h 138"/>
                <a:gd name="T18" fmla="*/ 141 w 196"/>
                <a:gd name="T19" fmla="*/ 17 h 138"/>
                <a:gd name="T20" fmla="*/ 123 w 196"/>
                <a:gd name="T21" fmla="*/ 28 h 138"/>
                <a:gd name="T22" fmla="*/ 111 w 196"/>
                <a:gd name="T23" fmla="*/ 18 h 138"/>
                <a:gd name="T24" fmla="*/ 116 w 196"/>
                <a:gd name="T25" fmla="*/ 5 h 138"/>
                <a:gd name="T26" fmla="*/ 102 w 196"/>
                <a:gd name="T27" fmla="*/ 6 h 138"/>
                <a:gd name="T28" fmla="*/ 83 w 196"/>
                <a:gd name="T29" fmla="*/ 12 h 138"/>
                <a:gd name="T30" fmla="*/ 79 w 196"/>
                <a:gd name="T31" fmla="*/ 17 h 138"/>
                <a:gd name="T32" fmla="*/ 70 w 196"/>
                <a:gd name="T33" fmla="*/ 15 h 138"/>
                <a:gd name="T34" fmla="*/ 58 w 196"/>
                <a:gd name="T35" fmla="*/ 20 h 138"/>
                <a:gd name="T36" fmla="*/ 45 w 196"/>
                <a:gd name="T37" fmla="*/ 27 h 138"/>
                <a:gd name="T38" fmla="*/ 39 w 196"/>
                <a:gd name="T39" fmla="*/ 38 h 138"/>
                <a:gd name="T40" fmla="*/ 37 w 196"/>
                <a:gd name="T41" fmla="*/ 40 h 138"/>
                <a:gd name="T42" fmla="*/ 15 w 196"/>
                <a:gd name="T43" fmla="*/ 50 h 138"/>
                <a:gd name="T44" fmla="*/ 2 w 196"/>
                <a:gd name="T45" fmla="*/ 60 h 138"/>
                <a:gd name="T46" fmla="*/ 4 w 196"/>
                <a:gd name="T47" fmla="*/ 73 h 138"/>
                <a:gd name="T48" fmla="*/ 2 w 196"/>
                <a:gd name="T49" fmla="*/ 77 h 138"/>
                <a:gd name="T50" fmla="*/ 9 w 196"/>
                <a:gd name="T51" fmla="*/ 91 h 138"/>
                <a:gd name="T52" fmla="*/ 13 w 196"/>
                <a:gd name="T53" fmla="*/ 104 h 138"/>
                <a:gd name="T54" fmla="*/ 22 w 196"/>
                <a:gd name="T55" fmla="*/ 118 h 138"/>
                <a:gd name="T56" fmla="*/ 38 w 196"/>
                <a:gd name="T57" fmla="*/ 114 h 138"/>
                <a:gd name="T58" fmla="*/ 51 w 196"/>
                <a:gd name="T59" fmla="*/ 110 h 138"/>
                <a:gd name="T60" fmla="*/ 64 w 196"/>
                <a:gd name="T61" fmla="*/ 104 h 138"/>
                <a:gd name="T62" fmla="*/ 80 w 196"/>
                <a:gd name="T63" fmla="*/ 99 h 138"/>
                <a:gd name="T64" fmla="*/ 92 w 196"/>
                <a:gd name="T65" fmla="*/ 99 h 138"/>
                <a:gd name="T66" fmla="*/ 100 w 196"/>
                <a:gd name="T67" fmla="*/ 104 h 138"/>
                <a:gd name="T68" fmla="*/ 104 w 196"/>
                <a:gd name="T69" fmla="*/ 107 h 138"/>
                <a:gd name="T70" fmla="*/ 114 w 196"/>
                <a:gd name="T71" fmla="*/ 108 h 138"/>
                <a:gd name="T72" fmla="*/ 116 w 196"/>
                <a:gd name="T73" fmla="*/ 114 h 138"/>
                <a:gd name="T74" fmla="*/ 126 w 196"/>
                <a:gd name="T75" fmla="*/ 120 h 138"/>
                <a:gd name="T76" fmla="*/ 132 w 196"/>
                <a:gd name="T77" fmla="*/ 129 h 138"/>
                <a:gd name="T78" fmla="*/ 144 w 196"/>
                <a:gd name="T79" fmla="*/ 134 h 138"/>
                <a:gd name="T80" fmla="*/ 154 w 196"/>
                <a:gd name="T81" fmla="*/ 133 h 138"/>
                <a:gd name="T82" fmla="*/ 160 w 196"/>
                <a:gd name="T83" fmla="*/ 138 h 138"/>
                <a:gd name="T84" fmla="*/ 180 w 196"/>
                <a:gd name="T85" fmla="*/ 124 h 138"/>
                <a:gd name="T86" fmla="*/ 188 w 196"/>
                <a:gd name="T87" fmla="*/ 104 h 138"/>
                <a:gd name="T88" fmla="*/ 195 w 196"/>
                <a:gd name="T89" fmla="*/ 86 h 138"/>
                <a:gd name="T90" fmla="*/ 196 w 196"/>
                <a:gd name="T91"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138">
                  <a:moveTo>
                    <a:pt x="196" y="72"/>
                  </a:moveTo>
                  <a:cubicBezTo>
                    <a:pt x="195" y="70"/>
                    <a:pt x="194" y="70"/>
                    <a:pt x="193" y="69"/>
                  </a:cubicBezTo>
                  <a:cubicBezTo>
                    <a:pt x="192" y="68"/>
                    <a:pt x="192" y="66"/>
                    <a:pt x="191" y="65"/>
                  </a:cubicBezTo>
                  <a:cubicBezTo>
                    <a:pt x="191" y="64"/>
                    <a:pt x="189" y="64"/>
                    <a:pt x="189" y="63"/>
                  </a:cubicBezTo>
                  <a:cubicBezTo>
                    <a:pt x="188" y="62"/>
                    <a:pt x="189" y="60"/>
                    <a:pt x="188" y="58"/>
                  </a:cubicBezTo>
                  <a:cubicBezTo>
                    <a:pt x="187" y="56"/>
                    <a:pt x="183" y="58"/>
                    <a:pt x="182" y="55"/>
                  </a:cubicBezTo>
                  <a:cubicBezTo>
                    <a:pt x="181" y="52"/>
                    <a:pt x="181" y="49"/>
                    <a:pt x="180" y="47"/>
                  </a:cubicBezTo>
                  <a:cubicBezTo>
                    <a:pt x="177" y="44"/>
                    <a:pt x="173" y="44"/>
                    <a:pt x="170" y="43"/>
                  </a:cubicBezTo>
                  <a:cubicBezTo>
                    <a:pt x="167" y="41"/>
                    <a:pt x="167" y="40"/>
                    <a:pt x="165" y="37"/>
                  </a:cubicBezTo>
                  <a:cubicBezTo>
                    <a:pt x="164" y="35"/>
                    <a:pt x="163" y="33"/>
                    <a:pt x="163" y="31"/>
                  </a:cubicBezTo>
                  <a:cubicBezTo>
                    <a:pt x="162" y="29"/>
                    <a:pt x="162" y="27"/>
                    <a:pt x="162" y="25"/>
                  </a:cubicBezTo>
                  <a:cubicBezTo>
                    <a:pt x="159" y="23"/>
                    <a:pt x="158" y="24"/>
                    <a:pt x="158" y="20"/>
                  </a:cubicBezTo>
                  <a:cubicBezTo>
                    <a:pt x="158" y="17"/>
                    <a:pt x="159" y="16"/>
                    <a:pt x="156" y="15"/>
                  </a:cubicBezTo>
                  <a:cubicBezTo>
                    <a:pt x="154" y="14"/>
                    <a:pt x="151" y="14"/>
                    <a:pt x="149" y="12"/>
                  </a:cubicBezTo>
                  <a:cubicBezTo>
                    <a:pt x="147" y="9"/>
                    <a:pt x="151" y="4"/>
                    <a:pt x="148" y="2"/>
                  </a:cubicBezTo>
                  <a:cubicBezTo>
                    <a:pt x="147" y="1"/>
                    <a:pt x="146" y="2"/>
                    <a:pt x="145" y="1"/>
                  </a:cubicBezTo>
                  <a:cubicBezTo>
                    <a:pt x="145" y="1"/>
                    <a:pt x="144" y="0"/>
                    <a:pt x="144" y="0"/>
                  </a:cubicBezTo>
                  <a:cubicBezTo>
                    <a:pt x="141" y="0"/>
                    <a:pt x="139" y="5"/>
                    <a:pt x="140" y="7"/>
                  </a:cubicBezTo>
                  <a:cubicBezTo>
                    <a:pt x="141" y="9"/>
                    <a:pt x="142" y="10"/>
                    <a:pt x="142" y="12"/>
                  </a:cubicBezTo>
                  <a:cubicBezTo>
                    <a:pt x="141" y="15"/>
                    <a:pt x="141" y="15"/>
                    <a:pt x="141" y="17"/>
                  </a:cubicBezTo>
                  <a:cubicBezTo>
                    <a:pt x="142" y="21"/>
                    <a:pt x="140" y="24"/>
                    <a:pt x="137" y="26"/>
                  </a:cubicBezTo>
                  <a:cubicBezTo>
                    <a:pt x="133" y="29"/>
                    <a:pt x="128" y="29"/>
                    <a:pt x="123" y="28"/>
                  </a:cubicBezTo>
                  <a:cubicBezTo>
                    <a:pt x="119" y="26"/>
                    <a:pt x="119" y="22"/>
                    <a:pt x="116" y="20"/>
                  </a:cubicBezTo>
                  <a:cubicBezTo>
                    <a:pt x="114" y="18"/>
                    <a:pt x="112" y="19"/>
                    <a:pt x="111" y="18"/>
                  </a:cubicBezTo>
                  <a:cubicBezTo>
                    <a:pt x="109" y="17"/>
                    <a:pt x="109" y="15"/>
                    <a:pt x="110" y="13"/>
                  </a:cubicBezTo>
                  <a:cubicBezTo>
                    <a:pt x="112" y="11"/>
                    <a:pt x="117" y="8"/>
                    <a:pt x="116" y="5"/>
                  </a:cubicBezTo>
                  <a:cubicBezTo>
                    <a:pt x="114" y="4"/>
                    <a:pt x="112" y="3"/>
                    <a:pt x="109" y="4"/>
                  </a:cubicBezTo>
                  <a:cubicBezTo>
                    <a:pt x="107" y="5"/>
                    <a:pt x="105" y="6"/>
                    <a:pt x="102" y="6"/>
                  </a:cubicBezTo>
                  <a:cubicBezTo>
                    <a:pt x="96" y="6"/>
                    <a:pt x="90" y="2"/>
                    <a:pt x="85" y="8"/>
                  </a:cubicBezTo>
                  <a:cubicBezTo>
                    <a:pt x="84" y="9"/>
                    <a:pt x="83" y="11"/>
                    <a:pt x="83" y="12"/>
                  </a:cubicBezTo>
                  <a:cubicBezTo>
                    <a:pt x="83" y="14"/>
                    <a:pt x="83" y="14"/>
                    <a:pt x="82" y="16"/>
                  </a:cubicBezTo>
                  <a:cubicBezTo>
                    <a:pt x="81" y="16"/>
                    <a:pt x="80" y="16"/>
                    <a:pt x="79" y="17"/>
                  </a:cubicBezTo>
                  <a:cubicBezTo>
                    <a:pt x="78" y="17"/>
                    <a:pt x="78" y="18"/>
                    <a:pt x="77" y="18"/>
                  </a:cubicBezTo>
                  <a:cubicBezTo>
                    <a:pt x="74" y="19"/>
                    <a:pt x="72" y="17"/>
                    <a:pt x="70" y="15"/>
                  </a:cubicBezTo>
                  <a:cubicBezTo>
                    <a:pt x="68" y="12"/>
                    <a:pt x="66" y="12"/>
                    <a:pt x="63" y="13"/>
                  </a:cubicBezTo>
                  <a:cubicBezTo>
                    <a:pt x="60" y="15"/>
                    <a:pt x="60" y="18"/>
                    <a:pt x="58" y="20"/>
                  </a:cubicBezTo>
                  <a:cubicBezTo>
                    <a:pt x="55" y="23"/>
                    <a:pt x="52" y="28"/>
                    <a:pt x="50" y="32"/>
                  </a:cubicBezTo>
                  <a:cubicBezTo>
                    <a:pt x="47" y="32"/>
                    <a:pt x="48" y="27"/>
                    <a:pt x="45" y="27"/>
                  </a:cubicBezTo>
                  <a:cubicBezTo>
                    <a:pt x="41" y="27"/>
                    <a:pt x="40" y="31"/>
                    <a:pt x="40" y="33"/>
                  </a:cubicBezTo>
                  <a:cubicBezTo>
                    <a:pt x="40" y="36"/>
                    <a:pt x="40" y="36"/>
                    <a:pt x="39" y="38"/>
                  </a:cubicBezTo>
                  <a:cubicBezTo>
                    <a:pt x="39" y="38"/>
                    <a:pt x="39" y="39"/>
                    <a:pt x="39" y="39"/>
                  </a:cubicBezTo>
                  <a:cubicBezTo>
                    <a:pt x="38" y="40"/>
                    <a:pt x="38" y="40"/>
                    <a:pt x="37" y="40"/>
                  </a:cubicBezTo>
                  <a:cubicBezTo>
                    <a:pt x="33" y="41"/>
                    <a:pt x="29" y="43"/>
                    <a:pt x="25" y="45"/>
                  </a:cubicBezTo>
                  <a:cubicBezTo>
                    <a:pt x="21" y="46"/>
                    <a:pt x="18" y="49"/>
                    <a:pt x="15" y="50"/>
                  </a:cubicBezTo>
                  <a:cubicBezTo>
                    <a:pt x="12" y="51"/>
                    <a:pt x="9" y="51"/>
                    <a:pt x="7" y="53"/>
                  </a:cubicBezTo>
                  <a:cubicBezTo>
                    <a:pt x="5" y="55"/>
                    <a:pt x="4" y="57"/>
                    <a:pt x="2" y="60"/>
                  </a:cubicBezTo>
                  <a:cubicBezTo>
                    <a:pt x="1" y="62"/>
                    <a:pt x="0" y="64"/>
                    <a:pt x="1" y="66"/>
                  </a:cubicBezTo>
                  <a:cubicBezTo>
                    <a:pt x="1" y="69"/>
                    <a:pt x="3" y="70"/>
                    <a:pt x="4" y="73"/>
                  </a:cubicBezTo>
                  <a:cubicBezTo>
                    <a:pt x="4" y="73"/>
                    <a:pt x="4" y="75"/>
                    <a:pt x="4" y="76"/>
                  </a:cubicBezTo>
                  <a:cubicBezTo>
                    <a:pt x="4" y="76"/>
                    <a:pt x="2" y="77"/>
                    <a:pt x="2" y="77"/>
                  </a:cubicBezTo>
                  <a:cubicBezTo>
                    <a:pt x="2" y="79"/>
                    <a:pt x="6" y="81"/>
                    <a:pt x="7" y="84"/>
                  </a:cubicBezTo>
                  <a:cubicBezTo>
                    <a:pt x="8" y="86"/>
                    <a:pt x="8" y="88"/>
                    <a:pt x="9" y="91"/>
                  </a:cubicBezTo>
                  <a:cubicBezTo>
                    <a:pt x="11" y="93"/>
                    <a:pt x="10" y="95"/>
                    <a:pt x="11" y="98"/>
                  </a:cubicBezTo>
                  <a:cubicBezTo>
                    <a:pt x="11" y="100"/>
                    <a:pt x="13" y="101"/>
                    <a:pt x="13" y="104"/>
                  </a:cubicBezTo>
                  <a:cubicBezTo>
                    <a:pt x="13" y="107"/>
                    <a:pt x="12" y="109"/>
                    <a:pt x="12" y="112"/>
                  </a:cubicBezTo>
                  <a:cubicBezTo>
                    <a:pt x="13" y="116"/>
                    <a:pt x="18" y="119"/>
                    <a:pt x="22" y="118"/>
                  </a:cubicBezTo>
                  <a:cubicBezTo>
                    <a:pt x="26" y="118"/>
                    <a:pt x="28" y="116"/>
                    <a:pt x="31" y="115"/>
                  </a:cubicBezTo>
                  <a:cubicBezTo>
                    <a:pt x="33" y="114"/>
                    <a:pt x="36" y="114"/>
                    <a:pt x="38" y="114"/>
                  </a:cubicBezTo>
                  <a:cubicBezTo>
                    <a:pt x="39" y="113"/>
                    <a:pt x="41" y="112"/>
                    <a:pt x="43" y="111"/>
                  </a:cubicBezTo>
                  <a:cubicBezTo>
                    <a:pt x="45" y="111"/>
                    <a:pt x="48" y="110"/>
                    <a:pt x="51" y="110"/>
                  </a:cubicBezTo>
                  <a:cubicBezTo>
                    <a:pt x="53" y="110"/>
                    <a:pt x="52" y="111"/>
                    <a:pt x="54" y="108"/>
                  </a:cubicBezTo>
                  <a:cubicBezTo>
                    <a:pt x="56" y="105"/>
                    <a:pt x="61" y="106"/>
                    <a:pt x="64" y="104"/>
                  </a:cubicBezTo>
                  <a:cubicBezTo>
                    <a:pt x="66" y="102"/>
                    <a:pt x="67" y="101"/>
                    <a:pt x="70" y="100"/>
                  </a:cubicBezTo>
                  <a:cubicBezTo>
                    <a:pt x="73" y="99"/>
                    <a:pt x="76" y="100"/>
                    <a:pt x="80" y="99"/>
                  </a:cubicBezTo>
                  <a:cubicBezTo>
                    <a:pt x="83" y="99"/>
                    <a:pt x="86" y="97"/>
                    <a:pt x="90" y="98"/>
                  </a:cubicBezTo>
                  <a:cubicBezTo>
                    <a:pt x="91" y="99"/>
                    <a:pt x="91" y="99"/>
                    <a:pt x="92" y="99"/>
                  </a:cubicBezTo>
                  <a:cubicBezTo>
                    <a:pt x="93" y="99"/>
                    <a:pt x="94" y="99"/>
                    <a:pt x="95" y="100"/>
                  </a:cubicBezTo>
                  <a:cubicBezTo>
                    <a:pt x="97" y="101"/>
                    <a:pt x="97" y="103"/>
                    <a:pt x="100" y="104"/>
                  </a:cubicBezTo>
                  <a:cubicBezTo>
                    <a:pt x="100" y="104"/>
                    <a:pt x="102" y="104"/>
                    <a:pt x="103" y="104"/>
                  </a:cubicBezTo>
                  <a:cubicBezTo>
                    <a:pt x="104" y="105"/>
                    <a:pt x="104" y="106"/>
                    <a:pt x="104" y="107"/>
                  </a:cubicBezTo>
                  <a:cubicBezTo>
                    <a:pt x="105" y="108"/>
                    <a:pt x="106" y="113"/>
                    <a:pt x="108" y="113"/>
                  </a:cubicBezTo>
                  <a:cubicBezTo>
                    <a:pt x="111" y="114"/>
                    <a:pt x="112" y="109"/>
                    <a:pt x="114" y="108"/>
                  </a:cubicBezTo>
                  <a:cubicBezTo>
                    <a:pt x="115" y="107"/>
                    <a:pt x="118" y="106"/>
                    <a:pt x="119" y="107"/>
                  </a:cubicBezTo>
                  <a:cubicBezTo>
                    <a:pt x="121" y="109"/>
                    <a:pt x="117" y="112"/>
                    <a:pt x="116" y="114"/>
                  </a:cubicBezTo>
                  <a:cubicBezTo>
                    <a:pt x="118" y="115"/>
                    <a:pt x="121" y="113"/>
                    <a:pt x="123" y="114"/>
                  </a:cubicBezTo>
                  <a:cubicBezTo>
                    <a:pt x="125" y="115"/>
                    <a:pt x="123" y="118"/>
                    <a:pt x="126" y="120"/>
                  </a:cubicBezTo>
                  <a:cubicBezTo>
                    <a:pt x="128" y="121"/>
                    <a:pt x="130" y="119"/>
                    <a:pt x="132" y="123"/>
                  </a:cubicBezTo>
                  <a:cubicBezTo>
                    <a:pt x="133" y="125"/>
                    <a:pt x="131" y="127"/>
                    <a:pt x="132" y="129"/>
                  </a:cubicBezTo>
                  <a:cubicBezTo>
                    <a:pt x="132" y="133"/>
                    <a:pt x="138" y="134"/>
                    <a:pt x="141" y="134"/>
                  </a:cubicBezTo>
                  <a:cubicBezTo>
                    <a:pt x="142" y="134"/>
                    <a:pt x="143" y="134"/>
                    <a:pt x="144" y="134"/>
                  </a:cubicBezTo>
                  <a:cubicBezTo>
                    <a:pt x="146" y="135"/>
                    <a:pt x="148" y="137"/>
                    <a:pt x="150" y="135"/>
                  </a:cubicBezTo>
                  <a:cubicBezTo>
                    <a:pt x="152" y="134"/>
                    <a:pt x="151" y="132"/>
                    <a:pt x="154" y="133"/>
                  </a:cubicBezTo>
                  <a:cubicBezTo>
                    <a:pt x="156" y="134"/>
                    <a:pt x="156" y="134"/>
                    <a:pt x="157" y="136"/>
                  </a:cubicBezTo>
                  <a:cubicBezTo>
                    <a:pt x="157" y="138"/>
                    <a:pt x="158" y="138"/>
                    <a:pt x="160" y="138"/>
                  </a:cubicBezTo>
                  <a:cubicBezTo>
                    <a:pt x="164" y="138"/>
                    <a:pt x="166" y="135"/>
                    <a:pt x="169" y="134"/>
                  </a:cubicBezTo>
                  <a:cubicBezTo>
                    <a:pt x="174" y="133"/>
                    <a:pt x="178" y="128"/>
                    <a:pt x="180" y="124"/>
                  </a:cubicBezTo>
                  <a:cubicBezTo>
                    <a:pt x="182" y="118"/>
                    <a:pt x="185" y="112"/>
                    <a:pt x="188" y="107"/>
                  </a:cubicBezTo>
                  <a:cubicBezTo>
                    <a:pt x="190" y="105"/>
                    <a:pt x="188" y="106"/>
                    <a:pt x="188" y="104"/>
                  </a:cubicBezTo>
                  <a:cubicBezTo>
                    <a:pt x="188" y="102"/>
                    <a:pt x="190" y="100"/>
                    <a:pt x="191" y="99"/>
                  </a:cubicBezTo>
                  <a:cubicBezTo>
                    <a:pt x="194" y="95"/>
                    <a:pt x="195" y="90"/>
                    <a:pt x="195" y="86"/>
                  </a:cubicBezTo>
                  <a:cubicBezTo>
                    <a:pt x="195" y="84"/>
                    <a:pt x="195" y="82"/>
                    <a:pt x="195" y="80"/>
                  </a:cubicBezTo>
                  <a:cubicBezTo>
                    <a:pt x="195" y="77"/>
                    <a:pt x="196" y="74"/>
                    <a:pt x="19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 name="Freeform 30"/>
            <p:cNvSpPr/>
            <p:nvPr/>
          </p:nvSpPr>
          <p:spPr bwMode="auto">
            <a:xfrm>
              <a:off x="4746625" y="3813176"/>
              <a:ext cx="79375" cy="85725"/>
            </a:xfrm>
            <a:custGeom>
              <a:avLst/>
              <a:gdLst>
                <a:gd name="T0" fmla="*/ 18 w 21"/>
                <a:gd name="T1" fmla="*/ 4 h 23"/>
                <a:gd name="T2" fmla="*/ 16 w 21"/>
                <a:gd name="T3" fmla="*/ 2 h 23"/>
                <a:gd name="T4" fmla="*/ 9 w 21"/>
                <a:gd name="T5" fmla="*/ 2 h 23"/>
                <a:gd name="T6" fmla="*/ 6 w 21"/>
                <a:gd name="T7" fmla="*/ 2 h 23"/>
                <a:gd name="T8" fmla="*/ 5 w 21"/>
                <a:gd name="T9" fmla="*/ 2 h 23"/>
                <a:gd name="T10" fmla="*/ 1 w 21"/>
                <a:gd name="T11" fmla="*/ 5 h 23"/>
                <a:gd name="T12" fmla="*/ 2 w 21"/>
                <a:gd name="T13" fmla="*/ 7 h 23"/>
                <a:gd name="T14" fmla="*/ 3 w 21"/>
                <a:gd name="T15" fmla="*/ 12 h 23"/>
                <a:gd name="T16" fmla="*/ 8 w 21"/>
                <a:gd name="T17" fmla="*/ 14 h 23"/>
                <a:gd name="T18" fmla="*/ 8 w 21"/>
                <a:gd name="T19" fmla="*/ 19 h 23"/>
                <a:gd name="T20" fmla="*/ 19 w 21"/>
                <a:gd name="T21" fmla="*/ 16 h 23"/>
                <a:gd name="T22" fmla="*/ 19 w 21"/>
                <a:gd name="T23" fmla="*/ 12 h 23"/>
                <a:gd name="T24" fmla="*/ 20 w 21"/>
                <a:gd name="T25" fmla="*/ 8 h 23"/>
                <a:gd name="T26" fmla="*/ 18 w 2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18" y="4"/>
                  </a:moveTo>
                  <a:cubicBezTo>
                    <a:pt x="17" y="3"/>
                    <a:pt x="18" y="2"/>
                    <a:pt x="16" y="2"/>
                  </a:cubicBezTo>
                  <a:cubicBezTo>
                    <a:pt x="14" y="1"/>
                    <a:pt x="11" y="2"/>
                    <a:pt x="9" y="2"/>
                  </a:cubicBezTo>
                  <a:cubicBezTo>
                    <a:pt x="8" y="2"/>
                    <a:pt x="7" y="2"/>
                    <a:pt x="6" y="2"/>
                  </a:cubicBezTo>
                  <a:cubicBezTo>
                    <a:pt x="5" y="2"/>
                    <a:pt x="5" y="2"/>
                    <a:pt x="5" y="2"/>
                  </a:cubicBezTo>
                  <a:cubicBezTo>
                    <a:pt x="3" y="0"/>
                    <a:pt x="0" y="2"/>
                    <a:pt x="1" y="5"/>
                  </a:cubicBezTo>
                  <a:cubicBezTo>
                    <a:pt x="1" y="6"/>
                    <a:pt x="1" y="6"/>
                    <a:pt x="2" y="7"/>
                  </a:cubicBezTo>
                  <a:cubicBezTo>
                    <a:pt x="2" y="8"/>
                    <a:pt x="2" y="10"/>
                    <a:pt x="3" y="12"/>
                  </a:cubicBezTo>
                  <a:cubicBezTo>
                    <a:pt x="4" y="13"/>
                    <a:pt x="6" y="13"/>
                    <a:pt x="8" y="14"/>
                  </a:cubicBezTo>
                  <a:cubicBezTo>
                    <a:pt x="9" y="16"/>
                    <a:pt x="7" y="18"/>
                    <a:pt x="8" y="19"/>
                  </a:cubicBezTo>
                  <a:cubicBezTo>
                    <a:pt x="9" y="23"/>
                    <a:pt x="18" y="20"/>
                    <a:pt x="19" y="16"/>
                  </a:cubicBezTo>
                  <a:cubicBezTo>
                    <a:pt x="19" y="15"/>
                    <a:pt x="19" y="13"/>
                    <a:pt x="19" y="12"/>
                  </a:cubicBezTo>
                  <a:cubicBezTo>
                    <a:pt x="19" y="11"/>
                    <a:pt x="21" y="9"/>
                    <a:pt x="20" y="8"/>
                  </a:cubicBezTo>
                  <a:cubicBezTo>
                    <a:pt x="20" y="6"/>
                    <a:pt x="18" y="6"/>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 name="Freeform 31"/>
            <p:cNvSpPr/>
            <p:nvPr/>
          </p:nvSpPr>
          <p:spPr bwMode="auto">
            <a:xfrm>
              <a:off x="5156200" y="3813176"/>
              <a:ext cx="127000" cy="138113"/>
            </a:xfrm>
            <a:custGeom>
              <a:avLst/>
              <a:gdLst>
                <a:gd name="T0" fmla="*/ 30 w 34"/>
                <a:gd name="T1" fmla="*/ 2 h 37"/>
                <a:gd name="T2" fmla="*/ 25 w 34"/>
                <a:gd name="T3" fmla="*/ 1 h 37"/>
                <a:gd name="T4" fmla="*/ 25 w 34"/>
                <a:gd name="T5" fmla="*/ 1 h 37"/>
                <a:gd name="T6" fmla="*/ 23 w 34"/>
                <a:gd name="T7" fmla="*/ 7 h 37"/>
                <a:gd name="T8" fmla="*/ 20 w 34"/>
                <a:gd name="T9" fmla="*/ 9 h 37"/>
                <a:gd name="T10" fmla="*/ 19 w 34"/>
                <a:gd name="T11" fmla="*/ 12 h 37"/>
                <a:gd name="T12" fmla="*/ 13 w 34"/>
                <a:gd name="T13" fmla="*/ 16 h 37"/>
                <a:gd name="T14" fmla="*/ 8 w 34"/>
                <a:gd name="T15" fmla="*/ 22 h 37"/>
                <a:gd name="T16" fmla="*/ 2 w 34"/>
                <a:gd name="T17" fmla="*/ 25 h 37"/>
                <a:gd name="T18" fmla="*/ 1 w 34"/>
                <a:gd name="T19" fmla="*/ 31 h 37"/>
                <a:gd name="T20" fmla="*/ 3 w 34"/>
                <a:gd name="T21" fmla="*/ 35 h 37"/>
                <a:gd name="T22" fmla="*/ 11 w 34"/>
                <a:gd name="T23" fmla="*/ 36 h 37"/>
                <a:gd name="T24" fmla="*/ 16 w 34"/>
                <a:gd name="T25" fmla="*/ 32 h 37"/>
                <a:gd name="T26" fmla="*/ 18 w 34"/>
                <a:gd name="T27" fmla="*/ 25 h 37"/>
                <a:gd name="T28" fmla="*/ 21 w 34"/>
                <a:gd name="T29" fmla="*/ 23 h 37"/>
                <a:gd name="T30" fmla="*/ 24 w 34"/>
                <a:gd name="T31" fmla="*/ 20 h 37"/>
                <a:gd name="T32" fmla="*/ 30 w 34"/>
                <a:gd name="T33" fmla="*/ 16 h 37"/>
                <a:gd name="T34" fmla="*/ 31 w 34"/>
                <a:gd name="T35" fmla="*/ 13 h 37"/>
                <a:gd name="T36" fmla="*/ 34 w 34"/>
                <a:gd name="T37" fmla="*/ 11 h 37"/>
                <a:gd name="T38" fmla="*/ 34 w 34"/>
                <a:gd name="T39" fmla="*/ 6 h 37"/>
                <a:gd name="T40" fmla="*/ 30 w 34"/>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7">
                  <a:moveTo>
                    <a:pt x="30" y="2"/>
                  </a:moveTo>
                  <a:cubicBezTo>
                    <a:pt x="29" y="2"/>
                    <a:pt x="26" y="0"/>
                    <a:pt x="25" y="1"/>
                  </a:cubicBezTo>
                  <a:cubicBezTo>
                    <a:pt x="25" y="1"/>
                    <a:pt x="25" y="1"/>
                    <a:pt x="25" y="1"/>
                  </a:cubicBezTo>
                  <a:cubicBezTo>
                    <a:pt x="26" y="4"/>
                    <a:pt x="25" y="5"/>
                    <a:pt x="23" y="7"/>
                  </a:cubicBezTo>
                  <a:cubicBezTo>
                    <a:pt x="22" y="8"/>
                    <a:pt x="21" y="8"/>
                    <a:pt x="20" y="9"/>
                  </a:cubicBezTo>
                  <a:cubicBezTo>
                    <a:pt x="19" y="10"/>
                    <a:pt x="19" y="11"/>
                    <a:pt x="19" y="12"/>
                  </a:cubicBezTo>
                  <a:cubicBezTo>
                    <a:pt x="17" y="14"/>
                    <a:pt x="15" y="15"/>
                    <a:pt x="13" y="16"/>
                  </a:cubicBezTo>
                  <a:cubicBezTo>
                    <a:pt x="10" y="17"/>
                    <a:pt x="10" y="20"/>
                    <a:pt x="8" y="22"/>
                  </a:cubicBezTo>
                  <a:cubicBezTo>
                    <a:pt x="6" y="24"/>
                    <a:pt x="4" y="23"/>
                    <a:pt x="2" y="25"/>
                  </a:cubicBezTo>
                  <a:cubicBezTo>
                    <a:pt x="0" y="27"/>
                    <a:pt x="1" y="29"/>
                    <a:pt x="1" y="31"/>
                  </a:cubicBezTo>
                  <a:cubicBezTo>
                    <a:pt x="1" y="34"/>
                    <a:pt x="1" y="35"/>
                    <a:pt x="3" y="35"/>
                  </a:cubicBezTo>
                  <a:cubicBezTo>
                    <a:pt x="6" y="36"/>
                    <a:pt x="9" y="37"/>
                    <a:pt x="11" y="36"/>
                  </a:cubicBezTo>
                  <a:cubicBezTo>
                    <a:pt x="13" y="36"/>
                    <a:pt x="15" y="34"/>
                    <a:pt x="16" y="32"/>
                  </a:cubicBezTo>
                  <a:cubicBezTo>
                    <a:pt x="17" y="30"/>
                    <a:pt x="17" y="26"/>
                    <a:pt x="18" y="25"/>
                  </a:cubicBezTo>
                  <a:cubicBezTo>
                    <a:pt x="19" y="24"/>
                    <a:pt x="20" y="24"/>
                    <a:pt x="21" y="23"/>
                  </a:cubicBezTo>
                  <a:cubicBezTo>
                    <a:pt x="23" y="22"/>
                    <a:pt x="23" y="21"/>
                    <a:pt x="24" y="20"/>
                  </a:cubicBezTo>
                  <a:cubicBezTo>
                    <a:pt x="26" y="18"/>
                    <a:pt x="28" y="18"/>
                    <a:pt x="30" y="16"/>
                  </a:cubicBezTo>
                  <a:cubicBezTo>
                    <a:pt x="30" y="15"/>
                    <a:pt x="31" y="14"/>
                    <a:pt x="31" y="13"/>
                  </a:cubicBezTo>
                  <a:cubicBezTo>
                    <a:pt x="32" y="12"/>
                    <a:pt x="33" y="12"/>
                    <a:pt x="34" y="11"/>
                  </a:cubicBezTo>
                  <a:cubicBezTo>
                    <a:pt x="34" y="9"/>
                    <a:pt x="34" y="7"/>
                    <a:pt x="34" y="6"/>
                  </a:cubicBezTo>
                  <a:cubicBezTo>
                    <a:pt x="33" y="3"/>
                    <a:pt x="33"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 name="Freeform 32"/>
            <p:cNvSpPr/>
            <p:nvPr/>
          </p:nvSpPr>
          <p:spPr bwMode="auto">
            <a:xfrm>
              <a:off x="5241925" y="3692526"/>
              <a:ext cx="123825" cy="146050"/>
            </a:xfrm>
            <a:custGeom>
              <a:avLst/>
              <a:gdLst>
                <a:gd name="T0" fmla="*/ 32 w 33"/>
                <a:gd name="T1" fmla="*/ 19 h 39"/>
                <a:gd name="T2" fmla="*/ 25 w 33"/>
                <a:gd name="T3" fmla="*/ 18 h 39"/>
                <a:gd name="T4" fmla="*/ 21 w 33"/>
                <a:gd name="T5" fmla="*/ 14 h 39"/>
                <a:gd name="T6" fmla="*/ 15 w 33"/>
                <a:gd name="T7" fmla="*/ 7 h 39"/>
                <a:gd name="T8" fmla="*/ 12 w 33"/>
                <a:gd name="T9" fmla="*/ 6 h 39"/>
                <a:gd name="T10" fmla="*/ 10 w 33"/>
                <a:gd name="T11" fmla="*/ 3 h 39"/>
                <a:gd name="T12" fmla="*/ 7 w 33"/>
                <a:gd name="T13" fmla="*/ 8 h 39"/>
                <a:gd name="T14" fmla="*/ 13 w 33"/>
                <a:gd name="T15" fmla="*/ 13 h 39"/>
                <a:gd name="T16" fmla="*/ 17 w 33"/>
                <a:gd name="T17" fmla="*/ 15 h 39"/>
                <a:gd name="T18" fmla="*/ 15 w 33"/>
                <a:gd name="T19" fmla="*/ 16 h 39"/>
                <a:gd name="T20" fmla="*/ 11 w 33"/>
                <a:gd name="T21" fmla="*/ 21 h 39"/>
                <a:gd name="T22" fmla="*/ 12 w 33"/>
                <a:gd name="T23" fmla="*/ 25 h 39"/>
                <a:gd name="T24" fmla="*/ 17 w 33"/>
                <a:gd name="T25" fmla="*/ 33 h 39"/>
                <a:gd name="T26" fmla="*/ 18 w 33"/>
                <a:gd name="T27" fmla="*/ 37 h 39"/>
                <a:gd name="T28" fmla="*/ 23 w 33"/>
                <a:gd name="T29" fmla="*/ 30 h 39"/>
                <a:gd name="T30" fmla="*/ 28 w 33"/>
                <a:gd name="T31" fmla="*/ 26 h 39"/>
                <a:gd name="T32" fmla="*/ 32 w 33"/>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9">
                  <a:moveTo>
                    <a:pt x="32" y="19"/>
                  </a:moveTo>
                  <a:cubicBezTo>
                    <a:pt x="31" y="17"/>
                    <a:pt x="27" y="18"/>
                    <a:pt x="25" y="18"/>
                  </a:cubicBezTo>
                  <a:cubicBezTo>
                    <a:pt x="22" y="17"/>
                    <a:pt x="22" y="16"/>
                    <a:pt x="21" y="14"/>
                  </a:cubicBezTo>
                  <a:cubicBezTo>
                    <a:pt x="20" y="11"/>
                    <a:pt x="17" y="9"/>
                    <a:pt x="15" y="7"/>
                  </a:cubicBezTo>
                  <a:cubicBezTo>
                    <a:pt x="14" y="7"/>
                    <a:pt x="13" y="7"/>
                    <a:pt x="12" y="6"/>
                  </a:cubicBezTo>
                  <a:cubicBezTo>
                    <a:pt x="11" y="5"/>
                    <a:pt x="11" y="4"/>
                    <a:pt x="10" y="3"/>
                  </a:cubicBezTo>
                  <a:cubicBezTo>
                    <a:pt x="6" y="0"/>
                    <a:pt x="0" y="5"/>
                    <a:pt x="7" y="8"/>
                  </a:cubicBezTo>
                  <a:cubicBezTo>
                    <a:pt x="10" y="9"/>
                    <a:pt x="10" y="11"/>
                    <a:pt x="13" y="13"/>
                  </a:cubicBezTo>
                  <a:cubicBezTo>
                    <a:pt x="14" y="13"/>
                    <a:pt x="15" y="14"/>
                    <a:pt x="17" y="15"/>
                  </a:cubicBezTo>
                  <a:cubicBezTo>
                    <a:pt x="16" y="15"/>
                    <a:pt x="15" y="15"/>
                    <a:pt x="15" y="16"/>
                  </a:cubicBezTo>
                  <a:cubicBezTo>
                    <a:pt x="14" y="18"/>
                    <a:pt x="12" y="19"/>
                    <a:pt x="11" y="21"/>
                  </a:cubicBezTo>
                  <a:cubicBezTo>
                    <a:pt x="10" y="23"/>
                    <a:pt x="11" y="24"/>
                    <a:pt x="12" y="25"/>
                  </a:cubicBezTo>
                  <a:cubicBezTo>
                    <a:pt x="15" y="27"/>
                    <a:pt x="17" y="30"/>
                    <a:pt x="17" y="33"/>
                  </a:cubicBezTo>
                  <a:cubicBezTo>
                    <a:pt x="17" y="35"/>
                    <a:pt x="16" y="37"/>
                    <a:pt x="18" y="37"/>
                  </a:cubicBezTo>
                  <a:cubicBezTo>
                    <a:pt x="21" y="39"/>
                    <a:pt x="23" y="32"/>
                    <a:pt x="23" y="30"/>
                  </a:cubicBezTo>
                  <a:cubicBezTo>
                    <a:pt x="24" y="27"/>
                    <a:pt x="25" y="27"/>
                    <a:pt x="28" y="26"/>
                  </a:cubicBezTo>
                  <a:cubicBezTo>
                    <a:pt x="30" y="25"/>
                    <a:pt x="33" y="22"/>
                    <a:pt x="3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 name="Freeform 33"/>
            <p:cNvSpPr/>
            <p:nvPr/>
          </p:nvSpPr>
          <p:spPr bwMode="auto">
            <a:xfrm>
              <a:off x="5294313" y="3752851"/>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 name="Freeform 34"/>
            <p:cNvSpPr/>
            <p:nvPr/>
          </p:nvSpPr>
          <p:spPr bwMode="auto">
            <a:xfrm>
              <a:off x="3365500" y="2782888"/>
              <a:ext cx="66675" cy="66675"/>
            </a:xfrm>
            <a:custGeom>
              <a:avLst/>
              <a:gdLst>
                <a:gd name="T0" fmla="*/ 10 w 18"/>
                <a:gd name="T1" fmla="*/ 8 h 18"/>
                <a:gd name="T2" fmla="*/ 8 w 18"/>
                <a:gd name="T3" fmla="*/ 5 h 18"/>
                <a:gd name="T4" fmla="*/ 5 w 18"/>
                <a:gd name="T5" fmla="*/ 2 h 18"/>
                <a:gd name="T6" fmla="*/ 1 w 18"/>
                <a:gd name="T7" fmla="*/ 1 h 18"/>
                <a:gd name="T8" fmla="*/ 1 w 18"/>
                <a:gd name="T9" fmla="*/ 1 h 18"/>
                <a:gd name="T10" fmla="*/ 0 w 18"/>
                <a:gd name="T11" fmla="*/ 4 h 18"/>
                <a:gd name="T12" fmla="*/ 1 w 18"/>
                <a:gd name="T13" fmla="*/ 6 h 18"/>
                <a:gd name="T14" fmla="*/ 2 w 18"/>
                <a:gd name="T15" fmla="*/ 12 h 18"/>
                <a:gd name="T16" fmla="*/ 4 w 18"/>
                <a:gd name="T17" fmla="*/ 14 h 18"/>
                <a:gd name="T18" fmla="*/ 6 w 18"/>
                <a:gd name="T19" fmla="*/ 16 h 18"/>
                <a:gd name="T20" fmla="*/ 15 w 18"/>
                <a:gd name="T21" fmla="*/ 10 h 18"/>
                <a:gd name="T22" fmla="*/ 10 w 18"/>
                <a:gd name="T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0" y="8"/>
                  </a:moveTo>
                  <a:cubicBezTo>
                    <a:pt x="8" y="7"/>
                    <a:pt x="9" y="7"/>
                    <a:pt x="8" y="5"/>
                  </a:cubicBezTo>
                  <a:cubicBezTo>
                    <a:pt x="8" y="3"/>
                    <a:pt x="7" y="3"/>
                    <a:pt x="5" y="2"/>
                  </a:cubicBezTo>
                  <a:cubicBezTo>
                    <a:pt x="5" y="1"/>
                    <a:pt x="2" y="0"/>
                    <a:pt x="1" y="1"/>
                  </a:cubicBezTo>
                  <a:cubicBezTo>
                    <a:pt x="1" y="1"/>
                    <a:pt x="1" y="1"/>
                    <a:pt x="1" y="1"/>
                  </a:cubicBezTo>
                  <a:cubicBezTo>
                    <a:pt x="1" y="2"/>
                    <a:pt x="0" y="3"/>
                    <a:pt x="0" y="4"/>
                  </a:cubicBezTo>
                  <a:cubicBezTo>
                    <a:pt x="0" y="5"/>
                    <a:pt x="1" y="5"/>
                    <a:pt x="1" y="6"/>
                  </a:cubicBezTo>
                  <a:cubicBezTo>
                    <a:pt x="1" y="8"/>
                    <a:pt x="0" y="11"/>
                    <a:pt x="2" y="12"/>
                  </a:cubicBezTo>
                  <a:cubicBezTo>
                    <a:pt x="3" y="13"/>
                    <a:pt x="4" y="12"/>
                    <a:pt x="4" y="14"/>
                  </a:cubicBezTo>
                  <a:cubicBezTo>
                    <a:pt x="5" y="15"/>
                    <a:pt x="5" y="16"/>
                    <a:pt x="6" y="16"/>
                  </a:cubicBezTo>
                  <a:cubicBezTo>
                    <a:pt x="10" y="18"/>
                    <a:pt x="18" y="14"/>
                    <a:pt x="15" y="10"/>
                  </a:cubicBezTo>
                  <a:cubicBezTo>
                    <a:pt x="14" y="8"/>
                    <a:pt x="11" y="9"/>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5" name="Freeform 35"/>
            <p:cNvSpPr/>
            <p:nvPr/>
          </p:nvSpPr>
          <p:spPr bwMode="auto">
            <a:xfrm>
              <a:off x="2700338" y="3159126"/>
              <a:ext cx="131763" cy="239713"/>
            </a:xfrm>
            <a:custGeom>
              <a:avLst/>
              <a:gdLst>
                <a:gd name="T0" fmla="*/ 33 w 35"/>
                <a:gd name="T1" fmla="*/ 11 h 64"/>
                <a:gd name="T2" fmla="*/ 33 w 35"/>
                <a:gd name="T3" fmla="*/ 5 h 64"/>
                <a:gd name="T4" fmla="*/ 30 w 35"/>
                <a:gd name="T5" fmla="*/ 0 h 64"/>
                <a:gd name="T6" fmla="*/ 30 w 35"/>
                <a:gd name="T7" fmla="*/ 1 h 64"/>
                <a:gd name="T8" fmla="*/ 26 w 35"/>
                <a:gd name="T9" fmla="*/ 6 h 64"/>
                <a:gd name="T10" fmla="*/ 22 w 35"/>
                <a:gd name="T11" fmla="*/ 10 h 64"/>
                <a:gd name="T12" fmla="*/ 17 w 35"/>
                <a:gd name="T13" fmla="*/ 13 h 64"/>
                <a:gd name="T14" fmla="*/ 14 w 35"/>
                <a:gd name="T15" fmla="*/ 16 h 64"/>
                <a:gd name="T16" fmla="*/ 8 w 35"/>
                <a:gd name="T17" fmla="*/ 18 h 64"/>
                <a:gd name="T18" fmla="*/ 4 w 35"/>
                <a:gd name="T19" fmla="*/ 24 h 64"/>
                <a:gd name="T20" fmla="*/ 5 w 35"/>
                <a:gd name="T21" fmla="*/ 30 h 64"/>
                <a:gd name="T22" fmla="*/ 10 w 35"/>
                <a:gd name="T23" fmla="*/ 36 h 64"/>
                <a:gd name="T24" fmla="*/ 6 w 35"/>
                <a:gd name="T25" fmla="*/ 41 h 64"/>
                <a:gd name="T26" fmla="*/ 3 w 35"/>
                <a:gd name="T27" fmla="*/ 42 h 64"/>
                <a:gd name="T28" fmla="*/ 4 w 35"/>
                <a:gd name="T29" fmla="*/ 49 h 64"/>
                <a:gd name="T30" fmla="*/ 5 w 35"/>
                <a:gd name="T31" fmla="*/ 54 h 64"/>
                <a:gd name="T32" fmla="*/ 5 w 35"/>
                <a:gd name="T33" fmla="*/ 57 h 64"/>
                <a:gd name="T34" fmla="*/ 11 w 35"/>
                <a:gd name="T35" fmla="*/ 63 h 64"/>
                <a:gd name="T36" fmla="*/ 20 w 35"/>
                <a:gd name="T37" fmla="*/ 57 h 64"/>
                <a:gd name="T38" fmla="*/ 23 w 35"/>
                <a:gd name="T39" fmla="*/ 37 h 64"/>
                <a:gd name="T40" fmla="*/ 26 w 35"/>
                <a:gd name="T41" fmla="*/ 33 h 64"/>
                <a:gd name="T42" fmla="*/ 30 w 35"/>
                <a:gd name="T43" fmla="*/ 28 h 64"/>
                <a:gd name="T44" fmla="*/ 34 w 35"/>
                <a:gd name="T45" fmla="*/ 18 h 64"/>
                <a:gd name="T46" fmla="*/ 34 w 35"/>
                <a:gd name="T47" fmla="*/ 14 h 64"/>
                <a:gd name="T48" fmla="*/ 33 w 35"/>
                <a:gd name="T49"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4">
                  <a:moveTo>
                    <a:pt x="33" y="11"/>
                  </a:moveTo>
                  <a:cubicBezTo>
                    <a:pt x="33" y="9"/>
                    <a:pt x="34" y="7"/>
                    <a:pt x="33" y="5"/>
                  </a:cubicBezTo>
                  <a:cubicBezTo>
                    <a:pt x="33" y="3"/>
                    <a:pt x="31" y="1"/>
                    <a:pt x="30" y="0"/>
                  </a:cubicBezTo>
                  <a:cubicBezTo>
                    <a:pt x="30" y="1"/>
                    <a:pt x="30" y="1"/>
                    <a:pt x="30" y="1"/>
                  </a:cubicBezTo>
                  <a:cubicBezTo>
                    <a:pt x="27" y="0"/>
                    <a:pt x="27" y="5"/>
                    <a:pt x="26" y="6"/>
                  </a:cubicBezTo>
                  <a:cubicBezTo>
                    <a:pt x="25" y="8"/>
                    <a:pt x="23" y="9"/>
                    <a:pt x="22" y="10"/>
                  </a:cubicBezTo>
                  <a:cubicBezTo>
                    <a:pt x="20" y="11"/>
                    <a:pt x="18" y="11"/>
                    <a:pt x="17" y="13"/>
                  </a:cubicBezTo>
                  <a:cubicBezTo>
                    <a:pt x="16" y="15"/>
                    <a:pt x="17" y="16"/>
                    <a:pt x="14" y="16"/>
                  </a:cubicBezTo>
                  <a:cubicBezTo>
                    <a:pt x="12" y="17"/>
                    <a:pt x="10" y="17"/>
                    <a:pt x="8" y="18"/>
                  </a:cubicBezTo>
                  <a:cubicBezTo>
                    <a:pt x="7" y="20"/>
                    <a:pt x="4" y="23"/>
                    <a:pt x="4" y="24"/>
                  </a:cubicBezTo>
                  <a:cubicBezTo>
                    <a:pt x="3" y="26"/>
                    <a:pt x="4" y="29"/>
                    <a:pt x="5" y="30"/>
                  </a:cubicBezTo>
                  <a:cubicBezTo>
                    <a:pt x="7" y="32"/>
                    <a:pt x="10" y="34"/>
                    <a:pt x="10" y="36"/>
                  </a:cubicBezTo>
                  <a:cubicBezTo>
                    <a:pt x="9" y="38"/>
                    <a:pt x="7" y="40"/>
                    <a:pt x="6" y="41"/>
                  </a:cubicBezTo>
                  <a:cubicBezTo>
                    <a:pt x="5" y="41"/>
                    <a:pt x="4" y="41"/>
                    <a:pt x="3" y="42"/>
                  </a:cubicBezTo>
                  <a:cubicBezTo>
                    <a:pt x="0" y="44"/>
                    <a:pt x="3" y="47"/>
                    <a:pt x="4" y="49"/>
                  </a:cubicBezTo>
                  <a:cubicBezTo>
                    <a:pt x="5" y="51"/>
                    <a:pt x="6" y="52"/>
                    <a:pt x="5" y="54"/>
                  </a:cubicBezTo>
                  <a:cubicBezTo>
                    <a:pt x="5" y="55"/>
                    <a:pt x="4" y="56"/>
                    <a:pt x="5" y="57"/>
                  </a:cubicBezTo>
                  <a:cubicBezTo>
                    <a:pt x="5" y="59"/>
                    <a:pt x="9" y="62"/>
                    <a:pt x="11" y="63"/>
                  </a:cubicBezTo>
                  <a:cubicBezTo>
                    <a:pt x="15" y="64"/>
                    <a:pt x="18" y="60"/>
                    <a:pt x="20" y="57"/>
                  </a:cubicBezTo>
                  <a:cubicBezTo>
                    <a:pt x="24" y="51"/>
                    <a:pt x="22" y="44"/>
                    <a:pt x="23" y="37"/>
                  </a:cubicBezTo>
                  <a:cubicBezTo>
                    <a:pt x="23" y="35"/>
                    <a:pt x="24" y="35"/>
                    <a:pt x="26" y="33"/>
                  </a:cubicBezTo>
                  <a:cubicBezTo>
                    <a:pt x="27" y="32"/>
                    <a:pt x="29" y="30"/>
                    <a:pt x="30" y="28"/>
                  </a:cubicBezTo>
                  <a:cubicBezTo>
                    <a:pt x="32" y="25"/>
                    <a:pt x="33" y="21"/>
                    <a:pt x="34" y="18"/>
                  </a:cubicBezTo>
                  <a:cubicBezTo>
                    <a:pt x="34" y="17"/>
                    <a:pt x="35" y="15"/>
                    <a:pt x="34" y="14"/>
                  </a:cubicBezTo>
                  <a:cubicBezTo>
                    <a:pt x="34" y="12"/>
                    <a:pt x="33" y="12"/>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6" name="Freeform 36"/>
            <p:cNvSpPr/>
            <p:nvPr/>
          </p:nvSpPr>
          <p:spPr bwMode="auto">
            <a:xfrm>
              <a:off x="4270375" y="2112963"/>
              <a:ext cx="277813" cy="293688"/>
            </a:xfrm>
            <a:custGeom>
              <a:avLst/>
              <a:gdLst>
                <a:gd name="T0" fmla="*/ 46 w 74"/>
                <a:gd name="T1" fmla="*/ 35 h 78"/>
                <a:gd name="T2" fmla="*/ 45 w 74"/>
                <a:gd name="T3" fmla="*/ 38 h 78"/>
                <a:gd name="T4" fmla="*/ 44 w 74"/>
                <a:gd name="T5" fmla="*/ 42 h 78"/>
                <a:gd name="T6" fmla="*/ 40 w 74"/>
                <a:gd name="T7" fmla="*/ 45 h 78"/>
                <a:gd name="T8" fmla="*/ 35 w 74"/>
                <a:gd name="T9" fmla="*/ 44 h 78"/>
                <a:gd name="T10" fmla="*/ 33 w 74"/>
                <a:gd name="T11" fmla="*/ 43 h 78"/>
                <a:gd name="T12" fmla="*/ 31 w 74"/>
                <a:gd name="T13" fmla="*/ 50 h 78"/>
                <a:gd name="T14" fmla="*/ 26 w 74"/>
                <a:gd name="T15" fmla="*/ 52 h 78"/>
                <a:gd name="T16" fmla="*/ 23 w 74"/>
                <a:gd name="T17" fmla="*/ 52 h 78"/>
                <a:gd name="T18" fmla="*/ 21 w 74"/>
                <a:gd name="T19" fmla="*/ 53 h 78"/>
                <a:gd name="T20" fmla="*/ 16 w 74"/>
                <a:gd name="T21" fmla="*/ 54 h 78"/>
                <a:gd name="T22" fmla="*/ 12 w 74"/>
                <a:gd name="T23" fmla="*/ 58 h 78"/>
                <a:gd name="T24" fmla="*/ 7 w 74"/>
                <a:gd name="T25" fmla="*/ 60 h 78"/>
                <a:gd name="T26" fmla="*/ 4 w 74"/>
                <a:gd name="T27" fmla="*/ 62 h 78"/>
                <a:gd name="T28" fmla="*/ 3 w 74"/>
                <a:gd name="T29" fmla="*/ 65 h 78"/>
                <a:gd name="T30" fmla="*/ 0 w 74"/>
                <a:gd name="T31" fmla="*/ 69 h 78"/>
                <a:gd name="T32" fmla="*/ 1 w 74"/>
                <a:gd name="T33" fmla="*/ 71 h 78"/>
                <a:gd name="T34" fmla="*/ 2 w 74"/>
                <a:gd name="T35" fmla="*/ 74 h 78"/>
                <a:gd name="T36" fmla="*/ 9 w 74"/>
                <a:gd name="T37" fmla="*/ 70 h 78"/>
                <a:gd name="T38" fmla="*/ 9 w 74"/>
                <a:gd name="T39" fmla="*/ 67 h 78"/>
                <a:gd name="T40" fmla="*/ 13 w 74"/>
                <a:gd name="T41" fmla="*/ 65 h 78"/>
                <a:gd name="T42" fmla="*/ 16 w 74"/>
                <a:gd name="T43" fmla="*/ 65 h 78"/>
                <a:gd name="T44" fmla="*/ 18 w 74"/>
                <a:gd name="T45" fmla="*/ 64 h 78"/>
                <a:gd name="T46" fmla="*/ 24 w 74"/>
                <a:gd name="T47" fmla="*/ 62 h 78"/>
                <a:gd name="T48" fmla="*/ 27 w 74"/>
                <a:gd name="T49" fmla="*/ 60 h 78"/>
                <a:gd name="T50" fmla="*/ 29 w 74"/>
                <a:gd name="T51" fmla="*/ 61 h 78"/>
                <a:gd name="T52" fmla="*/ 36 w 74"/>
                <a:gd name="T53" fmla="*/ 59 h 78"/>
                <a:gd name="T54" fmla="*/ 40 w 74"/>
                <a:gd name="T55" fmla="*/ 57 h 78"/>
                <a:gd name="T56" fmla="*/ 43 w 74"/>
                <a:gd name="T57" fmla="*/ 57 h 78"/>
                <a:gd name="T58" fmla="*/ 48 w 74"/>
                <a:gd name="T59" fmla="*/ 55 h 78"/>
                <a:gd name="T60" fmla="*/ 51 w 74"/>
                <a:gd name="T61" fmla="*/ 49 h 78"/>
                <a:gd name="T62" fmla="*/ 54 w 74"/>
                <a:gd name="T63" fmla="*/ 46 h 78"/>
                <a:gd name="T64" fmla="*/ 56 w 74"/>
                <a:gd name="T65" fmla="*/ 40 h 78"/>
                <a:gd name="T66" fmla="*/ 58 w 74"/>
                <a:gd name="T67" fmla="*/ 33 h 78"/>
                <a:gd name="T68" fmla="*/ 59 w 74"/>
                <a:gd name="T69" fmla="*/ 29 h 78"/>
                <a:gd name="T70" fmla="*/ 58 w 74"/>
                <a:gd name="T71" fmla="*/ 25 h 78"/>
                <a:gd name="T72" fmla="*/ 55 w 74"/>
                <a:gd name="T73" fmla="*/ 23 h 78"/>
                <a:gd name="T74" fmla="*/ 56 w 74"/>
                <a:gd name="T75" fmla="*/ 19 h 78"/>
                <a:gd name="T76" fmla="*/ 61 w 74"/>
                <a:gd name="T77" fmla="*/ 19 h 78"/>
                <a:gd name="T78" fmla="*/ 65 w 74"/>
                <a:gd name="T79" fmla="*/ 20 h 78"/>
                <a:gd name="T80" fmla="*/ 71 w 74"/>
                <a:gd name="T81" fmla="*/ 14 h 78"/>
                <a:gd name="T82" fmla="*/ 74 w 74"/>
                <a:gd name="T83" fmla="*/ 11 h 78"/>
                <a:gd name="T84" fmla="*/ 73 w 74"/>
                <a:gd name="T85" fmla="*/ 9 h 78"/>
                <a:gd name="T86" fmla="*/ 66 w 74"/>
                <a:gd name="T87" fmla="*/ 7 h 78"/>
                <a:gd name="T88" fmla="*/ 65 w 74"/>
                <a:gd name="T89" fmla="*/ 4 h 78"/>
                <a:gd name="T90" fmla="*/ 62 w 74"/>
                <a:gd name="T91" fmla="*/ 3 h 78"/>
                <a:gd name="T92" fmla="*/ 59 w 74"/>
                <a:gd name="T93" fmla="*/ 0 h 78"/>
                <a:gd name="T94" fmla="*/ 56 w 74"/>
                <a:gd name="T95" fmla="*/ 3 h 78"/>
                <a:gd name="T96" fmla="*/ 55 w 74"/>
                <a:gd name="T97" fmla="*/ 8 h 78"/>
                <a:gd name="T98" fmla="*/ 52 w 74"/>
                <a:gd name="T99" fmla="*/ 11 h 78"/>
                <a:gd name="T100" fmla="*/ 51 w 74"/>
                <a:gd name="T101" fmla="*/ 19 h 78"/>
                <a:gd name="T102" fmla="*/ 50 w 74"/>
                <a:gd name="T103" fmla="*/ 24 h 78"/>
                <a:gd name="T104" fmla="*/ 49 w 74"/>
                <a:gd name="T105" fmla="*/ 25 h 78"/>
                <a:gd name="T106" fmla="*/ 48 w 74"/>
                <a:gd name="T107" fmla="*/ 31 h 78"/>
                <a:gd name="T108" fmla="*/ 46 w 74"/>
                <a:gd name="T10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8">
                  <a:moveTo>
                    <a:pt x="46" y="35"/>
                  </a:moveTo>
                  <a:cubicBezTo>
                    <a:pt x="46" y="36"/>
                    <a:pt x="45" y="37"/>
                    <a:pt x="45" y="38"/>
                  </a:cubicBezTo>
                  <a:cubicBezTo>
                    <a:pt x="44" y="39"/>
                    <a:pt x="45" y="40"/>
                    <a:pt x="44" y="42"/>
                  </a:cubicBezTo>
                  <a:cubicBezTo>
                    <a:pt x="43" y="43"/>
                    <a:pt x="41" y="44"/>
                    <a:pt x="40" y="45"/>
                  </a:cubicBezTo>
                  <a:cubicBezTo>
                    <a:pt x="38" y="46"/>
                    <a:pt x="36" y="47"/>
                    <a:pt x="35" y="44"/>
                  </a:cubicBezTo>
                  <a:cubicBezTo>
                    <a:pt x="35" y="43"/>
                    <a:pt x="35" y="42"/>
                    <a:pt x="33" y="43"/>
                  </a:cubicBezTo>
                  <a:cubicBezTo>
                    <a:pt x="30" y="44"/>
                    <a:pt x="31" y="48"/>
                    <a:pt x="31" y="50"/>
                  </a:cubicBezTo>
                  <a:cubicBezTo>
                    <a:pt x="30" y="52"/>
                    <a:pt x="28" y="52"/>
                    <a:pt x="26" y="52"/>
                  </a:cubicBezTo>
                  <a:cubicBezTo>
                    <a:pt x="25" y="52"/>
                    <a:pt x="24" y="52"/>
                    <a:pt x="23" y="52"/>
                  </a:cubicBezTo>
                  <a:cubicBezTo>
                    <a:pt x="22" y="52"/>
                    <a:pt x="22" y="53"/>
                    <a:pt x="21" y="53"/>
                  </a:cubicBezTo>
                  <a:cubicBezTo>
                    <a:pt x="19" y="54"/>
                    <a:pt x="17" y="53"/>
                    <a:pt x="16" y="54"/>
                  </a:cubicBezTo>
                  <a:cubicBezTo>
                    <a:pt x="14" y="55"/>
                    <a:pt x="13" y="57"/>
                    <a:pt x="12" y="58"/>
                  </a:cubicBezTo>
                  <a:cubicBezTo>
                    <a:pt x="11" y="60"/>
                    <a:pt x="8" y="60"/>
                    <a:pt x="7" y="60"/>
                  </a:cubicBezTo>
                  <a:cubicBezTo>
                    <a:pt x="6" y="61"/>
                    <a:pt x="5" y="62"/>
                    <a:pt x="4" y="62"/>
                  </a:cubicBezTo>
                  <a:cubicBezTo>
                    <a:pt x="3" y="63"/>
                    <a:pt x="3" y="64"/>
                    <a:pt x="3" y="65"/>
                  </a:cubicBezTo>
                  <a:cubicBezTo>
                    <a:pt x="1" y="66"/>
                    <a:pt x="0" y="66"/>
                    <a:pt x="0" y="69"/>
                  </a:cubicBezTo>
                  <a:cubicBezTo>
                    <a:pt x="1" y="70"/>
                    <a:pt x="1" y="70"/>
                    <a:pt x="1" y="71"/>
                  </a:cubicBezTo>
                  <a:cubicBezTo>
                    <a:pt x="2" y="72"/>
                    <a:pt x="1" y="73"/>
                    <a:pt x="2" y="74"/>
                  </a:cubicBezTo>
                  <a:cubicBezTo>
                    <a:pt x="3" y="78"/>
                    <a:pt x="9" y="74"/>
                    <a:pt x="9" y="70"/>
                  </a:cubicBezTo>
                  <a:cubicBezTo>
                    <a:pt x="9" y="69"/>
                    <a:pt x="8" y="68"/>
                    <a:pt x="9" y="67"/>
                  </a:cubicBezTo>
                  <a:cubicBezTo>
                    <a:pt x="9" y="66"/>
                    <a:pt x="11" y="65"/>
                    <a:pt x="13" y="65"/>
                  </a:cubicBezTo>
                  <a:cubicBezTo>
                    <a:pt x="14" y="65"/>
                    <a:pt x="15" y="65"/>
                    <a:pt x="16" y="65"/>
                  </a:cubicBezTo>
                  <a:cubicBezTo>
                    <a:pt x="17" y="65"/>
                    <a:pt x="18" y="65"/>
                    <a:pt x="18" y="64"/>
                  </a:cubicBezTo>
                  <a:cubicBezTo>
                    <a:pt x="20" y="64"/>
                    <a:pt x="22" y="63"/>
                    <a:pt x="24" y="62"/>
                  </a:cubicBezTo>
                  <a:cubicBezTo>
                    <a:pt x="25" y="62"/>
                    <a:pt x="26" y="60"/>
                    <a:pt x="27" y="60"/>
                  </a:cubicBezTo>
                  <a:cubicBezTo>
                    <a:pt x="28" y="61"/>
                    <a:pt x="28" y="61"/>
                    <a:pt x="29" y="61"/>
                  </a:cubicBezTo>
                  <a:cubicBezTo>
                    <a:pt x="31" y="62"/>
                    <a:pt x="33" y="61"/>
                    <a:pt x="36" y="59"/>
                  </a:cubicBezTo>
                  <a:cubicBezTo>
                    <a:pt x="37" y="59"/>
                    <a:pt x="38" y="58"/>
                    <a:pt x="40" y="57"/>
                  </a:cubicBezTo>
                  <a:cubicBezTo>
                    <a:pt x="41" y="57"/>
                    <a:pt x="42" y="57"/>
                    <a:pt x="43" y="57"/>
                  </a:cubicBezTo>
                  <a:cubicBezTo>
                    <a:pt x="45" y="57"/>
                    <a:pt x="47" y="56"/>
                    <a:pt x="48" y="55"/>
                  </a:cubicBezTo>
                  <a:cubicBezTo>
                    <a:pt x="50" y="53"/>
                    <a:pt x="50" y="51"/>
                    <a:pt x="51" y="49"/>
                  </a:cubicBezTo>
                  <a:cubicBezTo>
                    <a:pt x="52" y="48"/>
                    <a:pt x="53" y="47"/>
                    <a:pt x="54" y="46"/>
                  </a:cubicBezTo>
                  <a:cubicBezTo>
                    <a:pt x="55" y="44"/>
                    <a:pt x="56" y="42"/>
                    <a:pt x="56" y="40"/>
                  </a:cubicBezTo>
                  <a:cubicBezTo>
                    <a:pt x="57" y="38"/>
                    <a:pt x="58" y="36"/>
                    <a:pt x="58" y="33"/>
                  </a:cubicBezTo>
                  <a:cubicBezTo>
                    <a:pt x="58" y="32"/>
                    <a:pt x="58" y="31"/>
                    <a:pt x="59" y="29"/>
                  </a:cubicBezTo>
                  <a:cubicBezTo>
                    <a:pt x="59" y="28"/>
                    <a:pt x="59" y="26"/>
                    <a:pt x="58" y="25"/>
                  </a:cubicBezTo>
                  <a:cubicBezTo>
                    <a:pt x="57" y="24"/>
                    <a:pt x="55" y="24"/>
                    <a:pt x="55" y="23"/>
                  </a:cubicBezTo>
                  <a:cubicBezTo>
                    <a:pt x="54" y="21"/>
                    <a:pt x="55" y="20"/>
                    <a:pt x="56" y="19"/>
                  </a:cubicBezTo>
                  <a:cubicBezTo>
                    <a:pt x="57" y="17"/>
                    <a:pt x="59" y="17"/>
                    <a:pt x="61" y="19"/>
                  </a:cubicBezTo>
                  <a:cubicBezTo>
                    <a:pt x="63" y="19"/>
                    <a:pt x="63" y="21"/>
                    <a:pt x="65" y="20"/>
                  </a:cubicBezTo>
                  <a:cubicBezTo>
                    <a:pt x="67" y="19"/>
                    <a:pt x="68" y="16"/>
                    <a:pt x="71" y="14"/>
                  </a:cubicBezTo>
                  <a:cubicBezTo>
                    <a:pt x="73" y="13"/>
                    <a:pt x="74" y="14"/>
                    <a:pt x="74" y="11"/>
                  </a:cubicBezTo>
                  <a:cubicBezTo>
                    <a:pt x="74" y="9"/>
                    <a:pt x="74" y="9"/>
                    <a:pt x="73" y="9"/>
                  </a:cubicBezTo>
                  <a:cubicBezTo>
                    <a:pt x="71" y="7"/>
                    <a:pt x="68" y="9"/>
                    <a:pt x="66" y="7"/>
                  </a:cubicBezTo>
                  <a:cubicBezTo>
                    <a:pt x="66" y="6"/>
                    <a:pt x="66" y="5"/>
                    <a:pt x="65" y="4"/>
                  </a:cubicBezTo>
                  <a:cubicBezTo>
                    <a:pt x="64" y="4"/>
                    <a:pt x="63" y="3"/>
                    <a:pt x="62" y="3"/>
                  </a:cubicBezTo>
                  <a:cubicBezTo>
                    <a:pt x="61" y="2"/>
                    <a:pt x="60" y="0"/>
                    <a:pt x="59" y="0"/>
                  </a:cubicBezTo>
                  <a:cubicBezTo>
                    <a:pt x="58" y="0"/>
                    <a:pt x="56" y="2"/>
                    <a:pt x="56" y="3"/>
                  </a:cubicBezTo>
                  <a:cubicBezTo>
                    <a:pt x="55" y="5"/>
                    <a:pt x="56" y="7"/>
                    <a:pt x="55" y="8"/>
                  </a:cubicBezTo>
                  <a:cubicBezTo>
                    <a:pt x="55" y="10"/>
                    <a:pt x="53" y="10"/>
                    <a:pt x="52" y="11"/>
                  </a:cubicBezTo>
                  <a:cubicBezTo>
                    <a:pt x="49" y="14"/>
                    <a:pt x="51" y="16"/>
                    <a:pt x="51" y="19"/>
                  </a:cubicBezTo>
                  <a:cubicBezTo>
                    <a:pt x="52" y="20"/>
                    <a:pt x="51" y="22"/>
                    <a:pt x="50" y="24"/>
                  </a:cubicBezTo>
                  <a:cubicBezTo>
                    <a:pt x="50" y="25"/>
                    <a:pt x="50" y="25"/>
                    <a:pt x="49" y="25"/>
                  </a:cubicBezTo>
                  <a:cubicBezTo>
                    <a:pt x="48" y="26"/>
                    <a:pt x="48" y="30"/>
                    <a:pt x="48" y="31"/>
                  </a:cubicBezTo>
                  <a:cubicBezTo>
                    <a:pt x="48" y="33"/>
                    <a:pt x="48" y="34"/>
                    <a:pt x="4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7" name="Freeform 37"/>
            <p:cNvSpPr/>
            <p:nvPr/>
          </p:nvSpPr>
          <p:spPr bwMode="auto">
            <a:xfrm>
              <a:off x="4454525" y="2206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8" name="Freeform 38"/>
            <p:cNvSpPr/>
            <p:nvPr/>
          </p:nvSpPr>
          <p:spPr bwMode="auto">
            <a:xfrm>
              <a:off x="4483100" y="1928813"/>
              <a:ext cx="41275" cy="153988"/>
            </a:xfrm>
            <a:custGeom>
              <a:avLst/>
              <a:gdLst>
                <a:gd name="T0" fmla="*/ 2 w 11"/>
                <a:gd name="T1" fmla="*/ 9 h 41"/>
                <a:gd name="T2" fmla="*/ 3 w 11"/>
                <a:gd name="T3" fmla="*/ 12 h 41"/>
                <a:gd name="T4" fmla="*/ 1 w 11"/>
                <a:gd name="T5" fmla="*/ 17 h 41"/>
                <a:gd name="T6" fmla="*/ 2 w 11"/>
                <a:gd name="T7" fmla="*/ 26 h 41"/>
                <a:gd name="T8" fmla="*/ 2 w 11"/>
                <a:gd name="T9" fmla="*/ 29 h 41"/>
                <a:gd name="T10" fmla="*/ 2 w 11"/>
                <a:gd name="T11" fmla="*/ 32 h 41"/>
                <a:gd name="T12" fmla="*/ 3 w 11"/>
                <a:gd name="T13" fmla="*/ 40 h 41"/>
                <a:gd name="T14" fmla="*/ 8 w 11"/>
                <a:gd name="T15" fmla="*/ 40 h 41"/>
                <a:gd name="T16" fmla="*/ 7 w 11"/>
                <a:gd name="T17" fmla="*/ 36 h 41"/>
                <a:gd name="T18" fmla="*/ 5 w 11"/>
                <a:gd name="T19" fmla="*/ 32 h 41"/>
                <a:gd name="T20" fmla="*/ 6 w 11"/>
                <a:gd name="T21" fmla="*/ 30 h 41"/>
                <a:gd name="T22" fmla="*/ 9 w 11"/>
                <a:gd name="T23" fmla="*/ 30 h 41"/>
                <a:gd name="T24" fmla="*/ 10 w 11"/>
                <a:gd name="T25" fmla="*/ 29 h 41"/>
                <a:gd name="T26" fmla="*/ 11 w 11"/>
                <a:gd name="T27" fmla="*/ 24 h 41"/>
                <a:gd name="T28" fmla="*/ 7 w 11"/>
                <a:gd name="T29" fmla="*/ 19 h 41"/>
                <a:gd name="T30" fmla="*/ 10 w 11"/>
                <a:gd name="T31" fmla="*/ 12 h 41"/>
                <a:gd name="T32" fmla="*/ 9 w 11"/>
                <a:gd name="T33" fmla="*/ 5 h 41"/>
                <a:gd name="T34" fmla="*/ 6 w 11"/>
                <a:gd name="T35" fmla="*/ 0 h 41"/>
                <a:gd name="T36" fmla="*/ 2 w 11"/>
                <a:gd name="T37" fmla="*/ 2 h 41"/>
                <a:gd name="T38" fmla="*/ 2 w 11"/>
                <a:gd name="T39" fmla="*/ 2 h 41"/>
                <a:gd name="T40" fmla="*/ 2 w 11"/>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1">
                  <a:moveTo>
                    <a:pt x="2" y="9"/>
                  </a:moveTo>
                  <a:cubicBezTo>
                    <a:pt x="2" y="10"/>
                    <a:pt x="3" y="11"/>
                    <a:pt x="3" y="12"/>
                  </a:cubicBezTo>
                  <a:cubicBezTo>
                    <a:pt x="3" y="14"/>
                    <a:pt x="2" y="15"/>
                    <a:pt x="1" y="17"/>
                  </a:cubicBezTo>
                  <a:cubicBezTo>
                    <a:pt x="1" y="20"/>
                    <a:pt x="2" y="22"/>
                    <a:pt x="2" y="26"/>
                  </a:cubicBezTo>
                  <a:cubicBezTo>
                    <a:pt x="2" y="27"/>
                    <a:pt x="2" y="28"/>
                    <a:pt x="2" y="29"/>
                  </a:cubicBezTo>
                  <a:cubicBezTo>
                    <a:pt x="2" y="30"/>
                    <a:pt x="2" y="31"/>
                    <a:pt x="2" y="32"/>
                  </a:cubicBezTo>
                  <a:cubicBezTo>
                    <a:pt x="3" y="35"/>
                    <a:pt x="0" y="37"/>
                    <a:pt x="3" y="40"/>
                  </a:cubicBezTo>
                  <a:cubicBezTo>
                    <a:pt x="4" y="40"/>
                    <a:pt x="7" y="41"/>
                    <a:pt x="8" y="40"/>
                  </a:cubicBezTo>
                  <a:cubicBezTo>
                    <a:pt x="8" y="39"/>
                    <a:pt x="7" y="37"/>
                    <a:pt x="7" y="36"/>
                  </a:cubicBezTo>
                  <a:cubicBezTo>
                    <a:pt x="6" y="35"/>
                    <a:pt x="5" y="34"/>
                    <a:pt x="5" y="32"/>
                  </a:cubicBezTo>
                  <a:cubicBezTo>
                    <a:pt x="5" y="31"/>
                    <a:pt x="5" y="31"/>
                    <a:pt x="6" y="30"/>
                  </a:cubicBezTo>
                  <a:cubicBezTo>
                    <a:pt x="7" y="29"/>
                    <a:pt x="8" y="30"/>
                    <a:pt x="9" y="30"/>
                  </a:cubicBezTo>
                  <a:cubicBezTo>
                    <a:pt x="10" y="29"/>
                    <a:pt x="10" y="30"/>
                    <a:pt x="10" y="29"/>
                  </a:cubicBezTo>
                  <a:cubicBezTo>
                    <a:pt x="11" y="28"/>
                    <a:pt x="11" y="25"/>
                    <a:pt x="11" y="24"/>
                  </a:cubicBezTo>
                  <a:cubicBezTo>
                    <a:pt x="10" y="22"/>
                    <a:pt x="8" y="21"/>
                    <a:pt x="7" y="19"/>
                  </a:cubicBezTo>
                  <a:cubicBezTo>
                    <a:pt x="7" y="16"/>
                    <a:pt x="10" y="15"/>
                    <a:pt x="10" y="12"/>
                  </a:cubicBezTo>
                  <a:cubicBezTo>
                    <a:pt x="10" y="10"/>
                    <a:pt x="10" y="7"/>
                    <a:pt x="9" y="5"/>
                  </a:cubicBezTo>
                  <a:cubicBezTo>
                    <a:pt x="9" y="3"/>
                    <a:pt x="8" y="1"/>
                    <a:pt x="6" y="0"/>
                  </a:cubicBezTo>
                  <a:cubicBezTo>
                    <a:pt x="5" y="0"/>
                    <a:pt x="3" y="1"/>
                    <a:pt x="2" y="2"/>
                  </a:cubicBezTo>
                  <a:cubicBezTo>
                    <a:pt x="2" y="2"/>
                    <a:pt x="2" y="2"/>
                    <a:pt x="2" y="2"/>
                  </a:cubicBezTo>
                  <a:cubicBezTo>
                    <a:pt x="0" y="2"/>
                    <a:pt x="1"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9" name="Freeform 39"/>
            <p:cNvSpPr/>
            <p:nvPr/>
          </p:nvSpPr>
          <p:spPr bwMode="auto">
            <a:xfrm>
              <a:off x="2127250" y="1127126"/>
              <a:ext cx="280988" cy="142875"/>
            </a:xfrm>
            <a:custGeom>
              <a:avLst/>
              <a:gdLst>
                <a:gd name="T0" fmla="*/ 2 w 75"/>
                <a:gd name="T1" fmla="*/ 18 h 38"/>
                <a:gd name="T2" fmla="*/ 5 w 75"/>
                <a:gd name="T3" fmla="*/ 19 h 38"/>
                <a:gd name="T4" fmla="*/ 6 w 75"/>
                <a:gd name="T5" fmla="*/ 22 h 38"/>
                <a:gd name="T6" fmla="*/ 11 w 75"/>
                <a:gd name="T7" fmla="*/ 22 h 38"/>
                <a:gd name="T8" fmla="*/ 17 w 75"/>
                <a:gd name="T9" fmla="*/ 19 h 38"/>
                <a:gd name="T10" fmla="*/ 23 w 75"/>
                <a:gd name="T11" fmla="*/ 23 h 38"/>
                <a:gd name="T12" fmla="*/ 14 w 75"/>
                <a:gd name="T13" fmla="*/ 26 h 38"/>
                <a:gd name="T14" fmla="*/ 16 w 75"/>
                <a:gd name="T15" fmla="*/ 29 h 38"/>
                <a:gd name="T16" fmla="*/ 17 w 75"/>
                <a:gd name="T17" fmla="*/ 32 h 38"/>
                <a:gd name="T18" fmla="*/ 19 w 75"/>
                <a:gd name="T19" fmla="*/ 35 h 38"/>
                <a:gd name="T20" fmla="*/ 25 w 75"/>
                <a:gd name="T21" fmla="*/ 37 h 38"/>
                <a:gd name="T22" fmla="*/ 28 w 75"/>
                <a:gd name="T23" fmla="*/ 33 h 38"/>
                <a:gd name="T24" fmla="*/ 33 w 75"/>
                <a:gd name="T25" fmla="*/ 29 h 38"/>
                <a:gd name="T26" fmla="*/ 37 w 75"/>
                <a:gd name="T27" fmla="*/ 25 h 38"/>
                <a:gd name="T28" fmla="*/ 42 w 75"/>
                <a:gd name="T29" fmla="*/ 23 h 38"/>
                <a:gd name="T30" fmla="*/ 45 w 75"/>
                <a:gd name="T31" fmla="*/ 19 h 38"/>
                <a:gd name="T32" fmla="*/ 43 w 75"/>
                <a:gd name="T33" fmla="*/ 17 h 38"/>
                <a:gd name="T34" fmla="*/ 39 w 75"/>
                <a:gd name="T35" fmla="*/ 14 h 38"/>
                <a:gd name="T36" fmla="*/ 42 w 75"/>
                <a:gd name="T37" fmla="*/ 11 h 38"/>
                <a:gd name="T38" fmla="*/ 49 w 75"/>
                <a:gd name="T39" fmla="*/ 12 h 38"/>
                <a:gd name="T40" fmla="*/ 51 w 75"/>
                <a:gd name="T41" fmla="*/ 14 h 38"/>
                <a:gd name="T42" fmla="*/ 55 w 75"/>
                <a:gd name="T43" fmla="*/ 14 h 38"/>
                <a:gd name="T44" fmla="*/ 58 w 75"/>
                <a:gd name="T45" fmla="*/ 14 h 38"/>
                <a:gd name="T46" fmla="*/ 62 w 75"/>
                <a:gd name="T47" fmla="*/ 14 h 38"/>
                <a:gd name="T48" fmla="*/ 68 w 75"/>
                <a:gd name="T49" fmla="*/ 12 h 38"/>
                <a:gd name="T50" fmla="*/ 74 w 75"/>
                <a:gd name="T51" fmla="*/ 9 h 38"/>
                <a:gd name="T52" fmla="*/ 72 w 75"/>
                <a:gd name="T53" fmla="*/ 4 h 38"/>
                <a:gd name="T54" fmla="*/ 68 w 75"/>
                <a:gd name="T55" fmla="*/ 1 h 38"/>
                <a:gd name="T56" fmla="*/ 59 w 75"/>
                <a:gd name="T57" fmla="*/ 2 h 38"/>
                <a:gd name="T58" fmla="*/ 58 w 75"/>
                <a:gd name="T59" fmla="*/ 1 h 38"/>
                <a:gd name="T60" fmla="*/ 52 w 75"/>
                <a:gd name="T61" fmla="*/ 1 h 38"/>
                <a:gd name="T62" fmla="*/ 46 w 75"/>
                <a:gd name="T63" fmla="*/ 1 h 38"/>
                <a:gd name="T64" fmla="*/ 38 w 75"/>
                <a:gd name="T65" fmla="*/ 2 h 38"/>
                <a:gd name="T66" fmla="*/ 35 w 75"/>
                <a:gd name="T67" fmla="*/ 6 h 38"/>
                <a:gd name="T68" fmla="*/ 34 w 75"/>
                <a:gd name="T69" fmla="*/ 11 h 38"/>
                <a:gd name="T70" fmla="*/ 32 w 75"/>
                <a:gd name="T71" fmla="*/ 11 h 38"/>
                <a:gd name="T72" fmla="*/ 31 w 75"/>
                <a:gd name="T73" fmla="*/ 7 h 38"/>
                <a:gd name="T74" fmla="*/ 27 w 75"/>
                <a:gd name="T75" fmla="*/ 6 h 38"/>
                <a:gd name="T76" fmla="*/ 25 w 75"/>
                <a:gd name="T77" fmla="*/ 5 h 38"/>
                <a:gd name="T78" fmla="*/ 23 w 75"/>
                <a:gd name="T79" fmla="*/ 9 h 38"/>
                <a:gd name="T80" fmla="*/ 24 w 75"/>
                <a:gd name="T81" fmla="*/ 11 h 38"/>
                <a:gd name="T82" fmla="*/ 21 w 75"/>
                <a:gd name="T83" fmla="*/ 11 h 38"/>
                <a:gd name="T84" fmla="*/ 18 w 75"/>
                <a:gd name="T85" fmla="*/ 7 h 38"/>
                <a:gd name="T86" fmla="*/ 14 w 75"/>
                <a:gd name="T87" fmla="*/ 10 h 38"/>
                <a:gd name="T88" fmla="*/ 10 w 75"/>
                <a:gd name="T89" fmla="*/ 6 h 38"/>
                <a:gd name="T90" fmla="*/ 4 w 75"/>
                <a:gd name="T91" fmla="*/ 7 h 38"/>
                <a:gd name="T92" fmla="*/ 1 w 75"/>
                <a:gd name="T93" fmla="*/ 8 h 38"/>
                <a:gd name="T94" fmla="*/ 1 w 75"/>
                <a:gd name="T95" fmla="*/ 12 h 38"/>
                <a:gd name="T96" fmla="*/ 2 w 75"/>
                <a:gd name="T9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38">
                  <a:moveTo>
                    <a:pt x="2" y="18"/>
                  </a:moveTo>
                  <a:cubicBezTo>
                    <a:pt x="3" y="19"/>
                    <a:pt x="4" y="18"/>
                    <a:pt x="5" y="19"/>
                  </a:cubicBezTo>
                  <a:cubicBezTo>
                    <a:pt x="6" y="20"/>
                    <a:pt x="5" y="21"/>
                    <a:pt x="6" y="22"/>
                  </a:cubicBezTo>
                  <a:cubicBezTo>
                    <a:pt x="7" y="23"/>
                    <a:pt x="10" y="22"/>
                    <a:pt x="11" y="22"/>
                  </a:cubicBezTo>
                  <a:cubicBezTo>
                    <a:pt x="14" y="22"/>
                    <a:pt x="14" y="19"/>
                    <a:pt x="17" y="19"/>
                  </a:cubicBezTo>
                  <a:cubicBezTo>
                    <a:pt x="18" y="19"/>
                    <a:pt x="27" y="20"/>
                    <a:pt x="23" y="23"/>
                  </a:cubicBezTo>
                  <a:cubicBezTo>
                    <a:pt x="21" y="24"/>
                    <a:pt x="14" y="22"/>
                    <a:pt x="14" y="26"/>
                  </a:cubicBezTo>
                  <a:cubicBezTo>
                    <a:pt x="15" y="27"/>
                    <a:pt x="16" y="28"/>
                    <a:pt x="16" y="29"/>
                  </a:cubicBezTo>
                  <a:cubicBezTo>
                    <a:pt x="17" y="30"/>
                    <a:pt x="16" y="31"/>
                    <a:pt x="17" y="32"/>
                  </a:cubicBezTo>
                  <a:cubicBezTo>
                    <a:pt x="17" y="33"/>
                    <a:pt x="18" y="34"/>
                    <a:pt x="19" y="35"/>
                  </a:cubicBezTo>
                  <a:cubicBezTo>
                    <a:pt x="21" y="36"/>
                    <a:pt x="23" y="38"/>
                    <a:pt x="25" y="37"/>
                  </a:cubicBezTo>
                  <a:cubicBezTo>
                    <a:pt x="26" y="36"/>
                    <a:pt x="27" y="34"/>
                    <a:pt x="28" y="33"/>
                  </a:cubicBezTo>
                  <a:cubicBezTo>
                    <a:pt x="30" y="32"/>
                    <a:pt x="32" y="30"/>
                    <a:pt x="33" y="29"/>
                  </a:cubicBezTo>
                  <a:cubicBezTo>
                    <a:pt x="34" y="27"/>
                    <a:pt x="35" y="25"/>
                    <a:pt x="37" y="25"/>
                  </a:cubicBezTo>
                  <a:cubicBezTo>
                    <a:pt x="39" y="24"/>
                    <a:pt x="40" y="24"/>
                    <a:pt x="42" y="23"/>
                  </a:cubicBezTo>
                  <a:cubicBezTo>
                    <a:pt x="43" y="22"/>
                    <a:pt x="45" y="20"/>
                    <a:pt x="45" y="19"/>
                  </a:cubicBezTo>
                  <a:cubicBezTo>
                    <a:pt x="45" y="17"/>
                    <a:pt x="45" y="17"/>
                    <a:pt x="43" y="17"/>
                  </a:cubicBezTo>
                  <a:cubicBezTo>
                    <a:pt x="41" y="17"/>
                    <a:pt x="40" y="16"/>
                    <a:pt x="39" y="14"/>
                  </a:cubicBezTo>
                  <a:cubicBezTo>
                    <a:pt x="38" y="12"/>
                    <a:pt x="40" y="12"/>
                    <a:pt x="42" y="11"/>
                  </a:cubicBezTo>
                  <a:cubicBezTo>
                    <a:pt x="44" y="11"/>
                    <a:pt x="48" y="11"/>
                    <a:pt x="49" y="12"/>
                  </a:cubicBezTo>
                  <a:cubicBezTo>
                    <a:pt x="50" y="13"/>
                    <a:pt x="49" y="14"/>
                    <a:pt x="51" y="14"/>
                  </a:cubicBezTo>
                  <a:cubicBezTo>
                    <a:pt x="52" y="14"/>
                    <a:pt x="54" y="13"/>
                    <a:pt x="55" y="14"/>
                  </a:cubicBezTo>
                  <a:cubicBezTo>
                    <a:pt x="56" y="14"/>
                    <a:pt x="57" y="14"/>
                    <a:pt x="58" y="14"/>
                  </a:cubicBezTo>
                  <a:cubicBezTo>
                    <a:pt x="59" y="14"/>
                    <a:pt x="61" y="14"/>
                    <a:pt x="62" y="14"/>
                  </a:cubicBezTo>
                  <a:cubicBezTo>
                    <a:pt x="64" y="13"/>
                    <a:pt x="66" y="12"/>
                    <a:pt x="68" y="12"/>
                  </a:cubicBezTo>
                  <a:cubicBezTo>
                    <a:pt x="71" y="12"/>
                    <a:pt x="72" y="12"/>
                    <a:pt x="74" y="9"/>
                  </a:cubicBezTo>
                  <a:cubicBezTo>
                    <a:pt x="75" y="7"/>
                    <a:pt x="74" y="5"/>
                    <a:pt x="72" y="4"/>
                  </a:cubicBezTo>
                  <a:cubicBezTo>
                    <a:pt x="71" y="2"/>
                    <a:pt x="70" y="1"/>
                    <a:pt x="68" y="1"/>
                  </a:cubicBezTo>
                  <a:cubicBezTo>
                    <a:pt x="65" y="1"/>
                    <a:pt x="62" y="2"/>
                    <a:pt x="59" y="2"/>
                  </a:cubicBezTo>
                  <a:cubicBezTo>
                    <a:pt x="59" y="1"/>
                    <a:pt x="58" y="1"/>
                    <a:pt x="58" y="1"/>
                  </a:cubicBezTo>
                  <a:cubicBezTo>
                    <a:pt x="56" y="1"/>
                    <a:pt x="54" y="1"/>
                    <a:pt x="52" y="1"/>
                  </a:cubicBezTo>
                  <a:cubicBezTo>
                    <a:pt x="50" y="1"/>
                    <a:pt x="48" y="1"/>
                    <a:pt x="46" y="1"/>
                  </a:cubicBezTo>
                  <a:cubicBezTo>
                    <a:pt x="43" y="1"/>
                    <a:pt x="40" y="0"/>
                    <a:pt x="38" y="2"/>
                  </a:cubicBezTo>
                  <a:cubicBezTo>
                    <a:pt x="36" y="3"/>
                    <a:pt x="35" y="4"/>
                    <a:pt x="35" y="6"/>
                  </a:cubicBezTo>
                  <a:cubicBezTo>
                    <a:pt x="35" y="8"/>
                    <a:pt x="36" y="9"/>
                    <a:pt x="34" y="11"/>
                  </a:cubicBezTo>
                  <a:cubicBezTo>
                    <a:pt x="33" y="11"/>
                    <a:pt x="33" y="11"/>
                    <a:pt x="32" y="11"/>
                  </a:cubicBezTo>
                  <a:cubicBezTo>
                    <a:pt x="33" y="9"/>
                    <a:pt x="33" y="7"/>
                    <a:pt x="31" y="7"/>
                  </a:cubicBezTo>
                  <a:cubicBezTo>
                    <a:pt x="30" y="6"/>
                    <a:pt x="28" y="7"/>
                    <a:pt x="27" y="6"/>
                  </a:cubicBezTo>
                  <a:cubicBezTo>
                    <a:pt x="26" y="6"/>
                    <a:pt x="27" y="6"/>
                    <a:pt x="25" y="5"/>
                  </a:cubicBezTo>
                  <a:cubicBezTo>
                    <a:pt x="23" y="5"/>
                    <a:pt x="22" y="7"/>
                    <a:pt x="23" y="9"/>
                  </a:cubicBezTo>
                  <a:cubicBezTo>
                    <a:pt x="23" y="9"/>
                    <a:pt x="24" y="10"/>
                    <a:pt x="24" y="11"/>
                  </a:cubicBezTo>
                  <a:cubicBezTo>
                    <a:pt x="24" y="11"/>
                    <a:pt x="22" y="12"/>
                    <a:pt x="21" y="11"/>
                  </a:cubicBezTo>
                  <a:cubicBezTo>
                    <a:pt x="19" y="11"/>
                    <a:pt x="20" y="8"/>
                    <a:pt x="18" y="7"/>
                  </a:cubicBezTo>
                  <a:cubicBezTo>
                    <a:pt x="16" y="5"/>
                    <a:pt x="15" y="9"/>
                    <a:pt x="14" y="10"/>
                  </a:cubicBezTo>
                  <a:cubicBezTo>
                    <a:pt x="11" y="12"/>
                    <a:pt x="11" y="8"/>
                    <a:pt x="10" y="6"/>
                  </a:cubicBezTo>
                  <a:cubicBezTo>
                    <a:pt x="8" y="5"/>
                    <a:pt x="6" y="7"/>
                    <a:pt x="4" y="7"/>
                  </a:cubicBezTo>
                  <a:cubicBezTo>
                    <a:pt x="3" y="7"/>
                    <a:pt x="2" y="7"/>
                    <a:pt x="1" y="8"/>
                  </a:cubicBezTo>
                  <a:cubicBezTo>
                    <a:pt x="0" y="9"/>
                    <a:pt x="1" y="10"/>
                    <a:pt x="1" y="12"/>
                  </a:cubicBezTo>
                  <a:cubicBezTo>
                    <a:pt x="1" y="13"/>
                    <a:pt x="1" y="16"/>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0" name="Freeform 40"/>
            <p:cNvSpPr/>
            <p:nvPr/>
          </p:nvSpPr>
          <p:spPr bwMode="auto">
            <a:xfrm>
              <a:off x="2862263" y="1250951"/>
              <a:ext cx="307975" cy="219075"/>
            </a:xfrm>
            <a:custGeom>
              <a:avLst/>
              <a:gdLst>
                <a:gd name="T0" fmla="*/ 2 w 82"/>
                <a:gd name="T1" fmla="*/ 49 h 58"/>
                <a:gd name="T2" fmla="*/ 2 w 82"/>
                <a:gd name="T3" fmla="*/ 51 h 58"/>
                <a:gd name="T4" fmla="*/ 8 w 82"/>
                <a:gd name="T5" fmla="*/ 53 h 58"/>
                <a:gd name="T6" fmla="*/ 13 w 82"/>
                <a:gd name="T7" fmla="*/ 55 h 58"/>
                <a:gd name="T8" fmla="*/ 14 w 82"/>
                <a:gd name="T9" fmla="*/ 58 h 58"/>
                <a:gd name="T10" fmla="*/ 19 w 82"/>
                <a:gd name="T11" fmla="*/ 58 h 58"/>
                <a:gd name="T12" fmla="*/ 21 w 82"/>
                <a:gd name="T13" fmla="*/ 52 h 58"/>
                <a:gd name="T14" fmla="*/ 19 w 82"/>
                <a:gd name="T15" fmla="*/ 46 h 58"/>
                <a:gd name="T16" fmla="*/ 19 w 82"/>
                <a:gd name="T17" fmla="*/ 42 h 58"/>
                <a:gd name="T18" fmla="*/ 26 w 82"/>
                <a:gd name="T19" fmla="*/ 34 h 58"/>
                <a:gd name="T20" fmla="*/ 28 w 82"/>
                <a:gd name="T21" fmla="*/ 30 h 58"/>
                <a:gd name="T22" fmla="*/ 32 w 82"/>
                <a:gd name="T23" fmla="*/ 25 h 58"/>
                <a:gd name="T24" fmla="*/ 43 w 82"/>
                <a:gd name="T25" fmla="*/ 18 h 58"/>
                <a:gd name="T26" fmla="*/ 49 w 82"/>
                <a:gd name="T27" fmla="*/ 15 h 58"/>
                <a:gd name="T28" fmla="*/ 56 w 82"/>
                <a:gd name="T29" fmla="*/ 15 h 58"/>
                <a:gd name="T30" fmla="*/ 75 w 82"/>
                <a:gd name="T31" fmla="*/ 9 h 58"/>
                <a:gd name="T32" fmla="*/ 80 w 82"/>
                <a:gd name="T33" fmla="*/ 7 h 58"/>
                <a:gd name="T34" fmla="*/ 77 w 82"/>
                <a:gd name="T35" fmla="*/ 2 h 58"/>
                <a:gd name="T36" fmla="*/ 65 w 82"/>
                <a:gd name="T37" fmla="*/ 7 h 58"/>
                <a:gd name="T38" fmla="*/ 62 w 82"/>
                <a:gd name="T39" fmla="*/ 8 h 58"/>
                <a:gd name="T40" fmla="*/ 48 w 82"/>
                <a:gd name="T41" fmla="*/ 8 h 58"/>
                <a:gd name="T42" fmla="*/ 35 w 82"/>
                <a:gd name="T43" fmla="*/ 12 h 58"/>
                <a:gd name="T44" fmla="*/ 29 w 82"/>
                <a:gd name="T45" fmla="*/ 17 h 58"/>
                <a:gd name="T46" fmla="*/ 19 w 82"/>
                <a:gd name="T47" fmla="*/ 24 h 58"/>
                <a:gd name="T48" fmla="*/ 13 w 82"/>
                <a:gd name="T49" fmla="*/ 29 h 58"/>
                <a:gd name="T50" fmla="*/ 12 w 82"/>
                <a:gd name="T51" fmla="*/ 33 h 58"/>
                <a:gd name="T52" fmla="*/ 10 w 82"/>
                <a:gd name="T53" fmla="*/ 36 h 58"/>
                <a:gd name="T54" fmla="*/ 11 w 82"/>
                <a:gd name="T55" fmla="*/ 35 h 58"/>
                <a:gd name="T56" fmla="*/ 8 w 82"/>
                <a:gd name="T57" fmla="*/ 36 h 58"/>
                <a:gd name="T58" fmla="*/ 4 w 82"/>
                <a:gd name="T59" fmla="*/ 39 h 58"/>
                <a:gd name="T60" fmla="*/ 3 w 82"/>
                <a:gd name="T61" fmla="*/ 42 h 58"/>
                <a:gd name="T62" fmla="*/ 1 w 82"/>
                <a:gd name="T63" fmla="*/ 44 h 58"/>
                <a:gd name="T64" fmla="*/ 0 w 82"/>
                <a:gd name="T65" fmla="*/ 47 h 58"/>
                <a:gd name="T66" fmla="*/ 2 w 82"/>
                <a:gd name="T6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58">
                  <a:moveTo>
                    <a:pt x="2" y="49"/>
                  </a:moveTo>
                  <a:cubicBezTo>
                    <a:pt x="3" y="50"/>
                    <a:pt x="1" y="50"/>
                    <a:pt x="2" y="51"/>
                  </a:cubicBezTo>
                  <a:cubicBezTo>
                    <a:pt x="2" y="53"/>
                    <a:pt x="7" y="53"/>
                    <a:pt x="8" y="53"/>
                  </a:cubicBezTo>
                  <a:cubicBezTo>
                    <a:pt x="10" y="53"/>
                    <a:pt x="13" y="52"/>
                    <a:pt x="13" y="55"/>
                  </a:cubicBezTo>
                  <a:cubicBezTo>
                    <a:pt x="13" y="56"/>
                    <a:pt x="12" y="57"/>
                    <a:pt x="14" y="58"/>
                  </a:cubicBezTo>
                  <a:cubicBezTo>
                    <a:pt x="15" y="58"/>
                    <a:pt x="18" y="58"/>
                    <a:pt x="19" y="58"/>
                  </a:cubicBezTo>
                  <a:cubicBezTo>
                    <a:pt x="21" y="57"/>
                    <a:pt x="22" y="54"/>
                    <a:pt x="21" y="52"/>
                  </a:cubicBezTo>
                  <a:cubicBezTo>
                    <a:pt x="21" y="50"/>
                    <a:pt x="20" y="48"/>
                    <a:pt x="19" y="46"/>
                  </a:cubicBezTo>
                  <a:cubicBezTo>
                    <a:pt x="18" y="45"/>
                    <a:pt x="18" y="44"/>
                    <a:pt x="19" y="42"/>
                  </a:cubicBezTo>
                  <a:cubicBezTo>
                    <a:pt x="21" y="39"/>
                    <a:pt x="24" y="37"/>
                    <a:pt x="26" y="34"/>
                  </a:cubicBezTo>
                  <a:cubicBezTo>
                    <a:pt x="27" y="33"/>
                    <a:pt x="27" y="31"/>
                    <a:pt x="28" y="30"/>
                  </a:cubicBezTo>
                  <a:cubicBezTo>
                    <a:pt x="29" y="28"/>
                    <a:pt x="30" y="26"/>
                    <a:pt x="32" y="25"/>
                  </a:cubicBezTo>
                  <a:cubicBezTo>
                    <a:pt x="35" y="22"/>
                    <a:pt x="39" y="20"/>
                    <a:pt x="43" y="18"/>
                  </a:cubicBezTo>
                  <a:cubicBezTo>
                    <a:pt x="45" y="17"/>
                    <a:pt x="47" y="16"/>
                    <a:pt x="49" y="15"/>
                  </a:cubicBezTo>
                  <a:cubicBezTo>
                    <a:pt x="51" y="14"/>
                    <a:pt x="54" y="15"/>
                    <a:pt x="56" y="15"/>
                  </a:cubicBezTo>
                  <a:cubicBezTo>
                    <a:pt x="63" y="14"/>
                    <a:pt x="69" y="11"/>
                    <a:pt x="75" y="9"/>
                  </a:cubicBezTo>
                  <a:cubicBezTo>
                    <a:pt x="76" y="9"/>
                    <a:pt x="79" y="9"/>
                    <a:pt x="80" y="7"/>
                  </a:cubicBezTo>
                  <a:cubicBezTo>
                    <a:pt x="82" y="5"/>
                    <a:pt x="79" y="3"/>
                    <a:pt x="77" y="2"/>
                  </a:cubicBezTo>
                  <a:cubicBezTo>
                    <a:pt x="71" y="0"/>
                    <a:pt x="69" y="4"/>
                    <a:pt x="65" y="7"/>
                  </a:cubicBezTo>
                  <a:cubicBezTo>
                    <a:pt x="64" y="7"/>
                    <a:pt x="63" y="8"/>
                    <a:pt x="62" y="8"/>
                  </a:cubicBezTo>
                  <a:cubicBezTo>
                    <a:pt x="57" y="8"/>
                    <a:pt x="53" y="7"/>
                    <a:pt x="48" y="8"/>
                  </a:cubicBezTo>
                  <a:cubicBezTo>
                    <a:pt x="44" y="9"/>
                    <a:pt x="39" y="10"/>
                    <a:pt x="35" y="12"/>
                  </a:cubicBezTo>
                  <a:cubicBezTo>
                    <a:pt x="32" y="13"/>
                    <a:pt x="30" y="14"/>
                    <a:pt x="29" y="17"/>
                  </a:cubicBezTo>
                  <a:cubicBezTo>
                    <a:pt x="26" y="21"/>
                    <a:pt x="23" y="22"/>
                    <a:pt x="19" y="24"/>
                  </a:cubicBezTo>
                  <a:cubicBezTo>
                    <a:pt x="17" y="26"/>
                    <a:pt x="15" y="27"/>
                    <a:pt x="13" y="29"/>
                  </a:cubicBezTo>
                  <a:cubicBezTo>
                    <a:pt x="12" y="30"/>
                    <a:pt x="13" y="31"/>
                    <a:pt x="12" y="33"/>
                  </a:cubicBezTo>
                  <a:cubicBezTo>
                    <a:pt x="12" y="34"/>
                    <a:pt x="12" y="35"/>
                    <a:pt x="10" y="36"/>
                  </a:cubicBezTo>
                  <a:cubicBezTo>
                    <a:pt x="11" y="35"/>
                    <a:pt x="11" y="35"/>
                    <a:pt x="11" y="35"/>
                  </a:cubicBezTo>
                  <a:cubicBezTo>
                    <a:pt x="10" y="34"/>
                    <a:pt x="9" y="35"/>
                    <a:pt x="8" y="36"/>
                  </a:cubicBezTo>
                  <a:cubicBezTo>
                    <a:pt x="6" y="37"/>
                    <a:pt x="5" y="37"/>
                    <a:pt x="4" y="39"/>
                  </a:cubicBezTo>
                  <a:cubicBezTo>
                    <a:pt x="4" y="40"/>
                    <a:pt x="4" y="41"/>
                    <a:pt x="3" y="42"/>
                  </a:cubicBezTo>
                  <a:cubicBezTo>
                    <a:pt x="2" y="43"/>
                    <a:pt x="2" y="43"/>
                    <a:pt x="1" y="44"/>
                  </a:cubicBezTo>
                  <a:cubicBezTo>
                    <a:pt x="1" y="45"/>
                    <a:pt x="0" y="46"/>
                    <a:pt x="0" y="47"/>
                  </a:cubicBezTo>
                  <a:cubicBezTo>
                    <a:pt x="1" y="48"/>
                    <a:pt x="2" y="47"/>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1" name="Freeform 41"/>
            <p:cNvSpPr/>
            <p:nvPr/>
          </p:nvSpPr>
          <p:spPr bwMode="auto">
            <a:xfrm>
              <a:off x="1736725" y="1887538"/>
              <a:ext cx="77788" cy="85725"/>
            </a:xfrm>
            <a:custGeom>
              <a:avLst/>
              <a:gdLst>
                <a:gd name="T0" fmla="*/ 3 w 21"/>
                <a:gd name="T1" fmla="*/ 17 h 23"/>
                <a:gd name="T2" fmla="*/ 3 w 21"/>
                <a:gd name="T3" fmla="*/ 22 h 23"/>
                <a:gd name="T4" fmla="*/ 15 w 21"/>
                <a:gd name="T5" fmla="*/ 18 h 23"/>
                <a:gd name="T6" fmla="*/ 19 w 21"/>
                <a:gd name="T7" fmla="*/ 15 h 23"/>
                <a:gd name="T8" fmla="*/ 20 w 21"/>
                <a:gd name="T9" fmla="*/ 11 h 23"/>
                <a:gd name="T10" fmla="*/ 20 w 21"/>
                <a:gd name="T11" fmla="*/ 9 h 23"/>
                <a:gd name="T12" fmla="*/ 19 w 21"/>
                <a:gd name="T13" fmla="*/ 8 h 23"/>
                <a:gd name="T14" fmla="*/ 20 w 21"/>
                <a:gd name="T15" fmla="*/ 5 h 23"/>
                <a:gd name="T16" fmla="*/ 20 w 21"/>
                <a:gd name="T17" fmla="*/ 2 h 23"/>
                <a:gd name="T18" fmla="*/ 17 w 21"/>
                <a:gd name="T19" fmla="*/ 0 h 23"/>
                <a:gd name="T20" fmla="*/ 18 w 21"/>
                <a:gd name="T21" fmla="*/ 0 h 23"/>
                <a:gd name="T22" fmla="*/ 10 w 21"/>
                <a:gd name="T23" fmla="*/ 1 h 23"/>
                <a:gd name="T24" fmla="*/ 8 w 21"/>
                <a:gd name="T25" fmla="*/ 5 h 23"/>
                <a:gd name="T26" fmla="*/ 6 w 21"/>
                <a:gd name="T27" fmla="*/ 6 h 23"/>
                <a:gd name="T28" fmla="*/ 2 w 21"/>
                <a:gd name="T29" fmla="*/ 6 h 23"/>
                <a:gd name="T30" fmla="*/ 1 w 21"/>
                <a:gd name="T31" fmla="*/ 11 h 23"/>
                <a:gd name="T32" fmla="*/ 1 w 21"/>
                <a:gd name="T33" fmla="*/ 14 h 23"/>
                <a:gd name="T34" fmla="*/ 3 w 21"/>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3">
                  <a:moveTo>
                    <a:pt x="3" y="17"/>
                  </a:moveTo>
                  <a:cubicBezTo>
                    <a:pt x="4" y="19"/>
                    <a:pt x="3" y="20"/>
                    <a:pt x="3" y="22"/>
                  </a:cubicBezTo>
                  <a:cubicBezTo>
                    <a:pt x="7" y="23"/>
                    <a:pt x="11" y="21"/>
                    <a:pt x="15" y="18"/>
                  </a:cubicBezTo>
                  <a:cubicBezTo>
                    <a:pt x="17" y="17"/>
                    <a:pt x="18" y="16"/>
                    <a:pt x="19" y="15"/>
                  </a:cubicBezTo>
                  <a:cubicBezTo>
                    <a:pt x="19" y="14"/>
                    <a:pt x="20" y="12"/>
                    <a:pt x="20" y="11"/>
                  </a:cubicBezTo>
                  <a:cubicBezTo>
                    <a:pt x="21" y="10"/>
                    <a:pt x="21" y="10"/>
                    <a:pt x="20" y="9"/>
                  </a:cubicBezTo>
                  <a:cubicBezTo>
                    <a:pt x="19" y="8"/>
                    <a:pt x="19" y="9"/>
                    <a:pt x="19" y="8"/>
                  </a:cubicBezTo>
                  <a:cubicBezTo>
                    <a:pt x="19" y="7"/>
                    <a:pt x="20" y="6"/>
                    <a:pt x="20" y="5"/>
                  </a:cubicBezTo>
                  <a:cubicBezTo>
                    <a:pt x="20" y="4"/>
                    <a:pt x="20" y="3"/>
                    <a:pt x="20" y="2"/>
                  </a:cubicBezTo>
                  <a:cubicBezTo>
                    <a:pt x="19" y="1"/>
                    <a:pt x="18" y="0"/>
                    <a:pt x="17" y="0"/>
                  </a:cubicBezTo>
                  <a:cubicBezTo>
                    <a:pt x="18" y="0"/>
                    <a:pt x="18" y="0"/>
                    <a:pt x="18" y="0"/>
                  </a:cubicBezTo>
                  <a:cubicBezTo>
                    <a:pt x="15" y="0"/>
                    <a:pt x="13" y="1"/>
                    <a:pt x="10" y="1"/>
                  </a:cubicBezTo>
                  <a:cubicBezTo>
                    <a:pt x="8" y="2"/>
                    <a:pt x="9" y="3"/>
                    <a:pt x="8" y="5"/>
                  </a:cubicBezTo>
                  <a:cubicBezTo>
                    <a:pt x="8" y="6"/>
                    <a:pt x="7" y="6"/>
                    <a:pt x="6" y="6"/>
                  </a:cubicBezTo>
                  <a:cubicBezTo>
                    <a:pt x="4" y="6"/>
                    <a:pt x="4" y="4"/>
                    <a:pt x="2" y="6"/>
                  </a:cubicBezTo>
                  <a:cubicBezTo>
                    <a:pt x="1" y="7"/>
                    <a:pt x="1" y="9"/>
                    <a:pt x="1" y="11"/>
                  </a:cubicBezTo>
                  <a:cubicBezTo>
                    <a:pt x="1" y="12"/>
                    <a:pt x="1" y="13"/>
                    <a:pt x="1" y="14"/>
                  </a:cubicBezTo>
                  <a:cubicBezTo>
                    <a:pt x="0" y="16"/>
                    <a:pt x="2" y="16"/>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2" name="Freeform 42"/>
            <p:cNvSpPr/>
            <p:nvPr/>
          </p:nvSpPr>
          <p:spPr bwMode="auto">
            <a:xfrm>
              <a:off x="1814513" y="1804988"/>
              <a:ext cx="136525" cy="206375"/>
            </a:xfrm>
            <a:custGeom>
              <a:avLst/>
              <a:gdLst>
                <a:gd name="T0" fmla="*/ 7 w 36"/>
                <a:gd name="T1" fmla="*/ 21 h 55"/>
                <a:gd name="T2" fmla="*/ 9 w 36"/>
                <a:gd name="T3" fmla="*/ 24 h 55"/>
                <a:gd name="T4" fmla="*/ 12 w 36"/>
                <a:gd name="T5" fmla="*/ 29 h 55"/>
                <a:gd name="T6" fmla="*/ 13 w 36"/>
                <a:gd name="T7" fmla="*/ 34 h 55"/>
                <a:gd name="T8" fmla="*/ 10 w 36"/>
                <a:gd name="T9" fmla="*/ 38 h 55"/>
                <a:gd name="T10" fmla="*/ 8 w 36"/>
                <a:gd name="T11" fmla="*/ 42 h 55"/>
                <a:gd name="T12" fmla="*/ 8 w 36"/>
                <a:gd name="T13" fmla="*/ 46 h 55"/>
                <a:gd name="T14" fmla="*/ 4 w 36"/>
                <a:gd name="T15" fmla="*/ 50 h 55"/>
                <a:gd name="T16" fmla="*/ 15 w 36"/>
                <a:gd name="T17" fmla="*/ 52 h 55"/>
                <a:gd name="T18" fmla="*/ 21 w 36"/>
                <a:gd name="T19" fmla="*/ 49 h 55"/>
                <a:gd name="T20" fmla="*/ 24 w 36"/>
                <a:gd name="T21" fmla="*/ 48 h 55"/>
                <a:gd name="T22" fmla="*/ 31 w 36"/>
                <a:gd name="T23" fmla="*/ 45 h 55"/>
                <a:gd name="T24" fmla="*/ 35 w 36"/>
                <a:gd name="T25" fmla="*/ 41 h 55"/>
                <a:gd name="T26" fmla="*/ 33 w 36"/>
                <a:gd name="T27" fmla="*/ 37 h 55"/>
                <a:gd name="T28" fmla="*/ 27 w 36"/>
                <a:gd name="T29" fmla="*/ 32 h 55"/>
                <a:gd name="T30" fmla="*/ 27 w 36"/>
                <a:gd name="T31" fmla="*/ 29 h 55"/>
                <a:gd name="T32" fmla="*/ 22 w 36"/>
                <a:gd name="T33" fmla="*/ 25 h 55"/>
                <a:gd name="T34" fmla="*/ 16 w 36"/>
                <a:gd name="T35" fmla="*/ 15 h 55"/>
                <a:gd name="T36" fmla="*/ 19 w 36"/>
                <a:gd name="T37" fmla="*/ 10 h 55"/>
                <a:gd name="T38" fmla="*/ 13 w 36"/>
                <a:gd name="T39" fmla="*/ 6 h 55"/>
                <a:gd name="T40" fmla="*/ 10 w 36"/>
                <a:gd name="T41" fmla="*/ 6 h 55"/>
                <a:gd name="T42" fmla="*/ 13 w 36"/>
                <a:gd name="T43" fmla="*/ 3 h 55"/>
                <a:gd name="T44" fmla="*/ 11 w 36"/>
                <a:gd name="T45" fmla="*/ 0 h 55"/>
                <a:gd name="T46" fmla="*/ 11 w 36"/>
                <a:gd name="T47" fmla="*/ 1 h 55"/>
                <a:gd name="T48" fmla="*/ 5 w 36"/>
                <a:gd name="T49" fmla="*/ 4 h 55"/>
                <a:gd name="T50" fmla="*/ 5 w 36"/>
                <a:gd name="T51" fmla="*/ 6 h 55"/>
                <a:gd name="T52" fmla="*/ 1 w 36"/>
                <a:gd name="T53" fmla="*/ 10 h 55"/>
                <a:gd name="T54" fmla="*/ 5 w 36"/>
                <a:gd name="T55" fmla="*/ 19 h 55"/>
                <a:gd name="T56" fmla="*/ 7 w 36"/>
                <a:gd name="T57"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55">
                  <a:moveTo>
                    <a:pt x="7" y="21"/>
                  </a:moveTo>
                  <a:cubicBezTo>
                    <a:pt x="9" y="22"/>
                    <a:pt x="8" y="23"/>
                    <a:pt x="9" y="24"/>
                  </a:cubicBezTo>
                  <a:cubicBezTo>
                    <a:pt x="9" y="26"/>
                    <a:pt x="11" y="27"/>
                    <a:pt x="12" y="29"/>
                  </a:cubicBezTo>
                  <a:cubicBezTo>
                    <a:pt x="13" y="31"/>
                    <a:pt x="13" y="32"/>
                    <a:pt x="13" y="34"/>
                  </a:cubicBezTo>
                  <a:cubicBezTo>
                    <a:pt x="13" y="36"/>
                    <a:pt x="12" y="36"/>
                    <a:pt x="10" y="38"/>
                  </a:cubicBezTo>
                  <a:cubicBezTo>
                    <a:pt x="9" y="39"/>
                    <a:pt x="8" y="40"/>
                    <a:pt x="8" y="42"/>
                  </a:cubicBezTo>
                  <a:cubicBezTo>
                    <a:pt x="8" y="43"/>
                    <a:pt x="9" y="44"/>
                    <a:pt x="8" y="46"/>
                  </a:cubicBezTo>
                  <a:cubicBezTo>
                    <a:pt x="7" y="47"/>
                    <a:pt x="5" y="48"/>
                    <a:pt x="4" y="50"/>
                  </a:cubicBezTo>
                  <a:cubicBezTo>
                    <a:pt x="3" y="55"/>
                    <a:pt x="13" y="52"/>
                    <a:pt x="15" y="52"/>
                  </a:cubicBezTo>
                  <a:cubicBezTo>
                    <a:pt x="17" y="51"/>
                    <a:pt x="19" y="49"/>
                    <a:pt x="21" y="49"/>
                  </a:cubicBezTo>
                  <a:cubicBezTo>
                    <a:pt x="22" y="48"/>
                    <a:pt x="23" y="49"/>
                    <a:pt x="24" y="48"/>
                  </a:cubicBezTo>
                  <a:cubicBezTo>
                    <a:pt x="26" y="47"/>
                    <a:pt x="29" y="46"/>
                    <a:pt x="31" y="45"/>
                  </a:cubicBezTo>
                  <a:cubicBezTo>
                    <a:pt x="33" y="44"/>
                    <a:pt x="34" y="43"/>
                    <a:pt x="35" y="41"/>
                  </a:cubicBezTo>
                  <a:cubicBezTo>
                    <a:pt x="36" y="39"/>
                    <a:pt x="34" y="38"/>
                    <a:pt x="33" y="37"/>
                  </a:cubicBezTo>
                  <a:cubicBezTo>
                    <a:pt x="30" y="35"/>
                    <a:pt x="27" y="36"/>
                    <a:pt x="27" y="32"/>
                  </a:cubicBezTo>
                  <a:cubicBezTo>
                    <a:pt x="26" y="32"/>
                    <a:pt x="27" y="30"/>
                    <a:pt x="27" y="29"/>
                  </a:cubicBezTo>
                  <a:cubicBezTo>
                    <a:pt x="26" y="27"/>
                    <a:pt x="24" y="26"/>
                    <a:pt x="22" y="25"/>
                  </a:cubicBezTo>
                  <a:cubicBezTo>
                    <a:pt x="18" y="24"/>
                    <a:pt x="14" y="19"/>
                    <a:pt x="16" y="15"/>
                  </a:cubicBezTo>
                  <a:cubicBezTo>
                    <a:pt x="17" y="13"/>
                    <a:pt x="19" y="12"/>
                    <a:pt x="19" y="10"/>
                  </a:cubicBezTo>
                  <a:cubicBezTo>
                    <a:pt x="19" y="8"/>
                    <a:pt x="15" y="6"/>
                    <a:pt x="13" y="6"/>
                  </a:cubicBezTo>
                  <a:cubicBezTo>
                    <a:pt x="13" y="6"/>
                    <a:pt x="10" y="7"/>
                    <a:pt x="10" y="6"/>
                  </a:cubicBezTo>
                  <a:cubicBezTo>
                    <a:pt x="9" y="4"/>
                    <a:pt x="13" y="4"/>
                    <a:pt x="13" y="3"/>
                  </a:cubicBezTo>
                  <a:cubicBezTo>
                    <a:pt x="15" y="2"/>
                    <a:pt x="12" y="0"/>
                    <a:pt x="11" y="0"/>
                  </a:cubicBezTo>
                  <a:cubicBezTo>
                    <a:pt x="11" y="0"/>
                    <a:pt x="11" y="0"/>
                    <a:pt x="11" y="1"/>
                  </a:cubicBezTo>
                  <a:cubicBezTo>
                    <a:pt x="8" y="1"/>
                    <a:pt x="6" y="1"/>
                    <a:pt x="5" y="4"/>
                  </a:cubicBezTo>
                  <a:cubicBezTo>
                    <a:pt x="5" y="5"/>
                    <a:pt x="5" y="6"/>
                    <a:pt x="5" y="6"/>
                  </a:cubicBezTo>
                  <a:cubicBezTo>
                    <a:pt x="4" y="8"/>
                    <a:pt x="2" y="8"/>
                    <a:pt x="1" y="10"/>
                  </a:cubicBezTo>
                  <a:cubicBezTo>
                    <a:pt x="0" y="13"/>
                    <a:pt x="3" y="17"/>
                    <a:pt x="5" y="19"/>
                  </a:cubicBezTo>
                  <a:cubicBezTo>
                    <a:pt x="6" y="20"/>
                    <a:pt x="6" y="20"/>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3" name="Freeform 43"/>
            <p:cNvSpPr/>
            <p:nvPr/>
          </p:nvSpPr>
          <p:spPr bwMode="auto">
            <a:xfrm>
              <a:off x="2081213" y="2170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44"/>
            <p:cNvSpPr/>
            <p:nvPr/>
          </p:nvSpPr>
          <p:spPr bwMode="auto">
            <a:xfrm>
              <a:off x="2066925" y="2170113"/>
              <a:ext cx="41275" cy="74613"/>
            </a:xfrm>
            <a:custGeom>
              <a:avLst/>
              <a:gdLst>
                <a:gd name="T0" fmla="*/ 1 w 11"/>
                <a:gd name="T1" fmla="*/ 9 h 20"/>
                <a:gd name="T2" fmla="*/ 2 w 11"/>
                <a:gd name="T3" fmla="*/ 11 h 20"/>
                <a:gd name="T4" fmla="*/ 2 w 11"/>
                <a:gd name="T5" fmla="*/ 18 h 20"/>
                <a:gd name="T6" fmla="*/ 7 w 11"/>
                <a:gd name="T7" fmla="*/ 19 h 20"/>
                <a:gd name="T8" fmla="*/ 10 w 11"/>
                <a:gd name="T9" fmla="*/ 13 h 20"/>
                <a:gd name="T10" fmla="*/ 8 w 11"/>
                <a:gd name="T11" fmla="*/ 9 h 20"/>
                <a:gd name="T12" fmla="*/ 8 w 11"/>
                <a:gd name="T13" fmla="*/ 5 h 20"/>
                <a:gd name="T14" fmla="*/ 7 w 11"/>
                <a:gd name="T15" fmla="*/ 1 h 20"/>
                <a:gd name="T16" fmla="*/ 4 w 11"/>
                <a:gd name="T17" fmla="*/ 0 h 20"/>
                <a:gd name="T18" fmla="*/ 4 w 11"/>
                <a:gd name="T19" fmla="*/ 0 h 20"/>
                <a:gd name="T20" fmla="*/ 2 w 11"/>
                <a:gd name="T21" fmla="*/ 5 h 20"/>
                <a:gd name="T22" fmla="*/ 2 w 11"/>
                <a:gd name="T23" fmla="*/ 6 h 20"/>
                <a:gd name="T24" fmla="*/ 1 w 11"/>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 y="9"/>
                  </a:moveTo>
                  <a:cubicBezTo>
                    <a:pt x="0" y="10"/>
                    <a:pt x="1" y="10"/>
                    <a:pt x="2" y="11"/>
                  </a:cubicBezTo>
                  <a:cubicBezTo>
                    <a:pt x="3" y="13"/>
                    <a:pt x="1" y="16"/>
                    <a:pt x="2" y="18"/>
                  </a:cubicBezTo>
                  <a:cubicBezTo>
                    <a:pt x="3" y="19"/>
                    <a:pt x="6" y="20"/>
                    <a:pt x="7" y="19"/>
                  </a:cubicBezTo>
                  <a:cubicBezTo>
                    <a:pt x="9" y="17"/>
                    <a:pt x="11" y="15"/>
                    <a:pt x="10" y="13"/>
                  </a:cubicBezTo>
                  <a:cubicBezTo>
                    <a:pt x="9" y="11"/>
                    <a:pt x="8" y="11"/>
                    <a:pt x="8" y="9"/>
                  </a:cubicBezTo>
                  <a:cubicBezTo>
                    <a:pt x="8" y="8"/>
                    <a:pt x="8" y="7"/>
                    <a:pt x="8" y="5"/>
                  </a:cubicBezTo>
                  <a:cubicBezTo>
                    <a:pt x="8" y="3"/>
                    <a:pt x="8" y="2"/>
                    <a:pt x="7" y="1"/>
                  </a:cubicBezTo>
                  <a:cubicBezTo>
                    <a:pt x="6" y="1"/>
                    <a:pt x="5" y="1"/>
                    <a:pt x="4" y="0"/>
                  </a:cubicBezTo>
                  <a:cubicBezTo>
                    <a:pt x="4" y="0"/>
                    <a:pt x="4" y="0"/>
                    <a:pt x="4" y="0"/>
                  </a:cubicBezTo>
                  <a:cubicBezTo>
                    <a:pt x="3" y="0"/>
                    <a:pt x="2" y="4"/>
                    <a:pt x="2" y="5"/>
                  </a:cubicBezTo>
                  <a:cubicBezTo>
                    <a:pt x="2" y="5"/>
                    <a:pt x="3" y="5"/>
                    <a:pt x="2" y="6"/>
                  </a:cubicBezTo>
                  <a:cubicBezTo>
                    <a:pt x="2"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5" name="Freeform 45"/>
            <p:cNvSpPr/>
            <p:nvPr/>
          </p:nvSpPr>
          <p:spPr bwMode="auto">
            <a:xfrm>
              <a:off x="2141538" y="2255838"/>
              <a:ext cx="52388" cy="38100"/>
            </a:xfrm>
            <a:custGeom>
              <a:avLst/>
              <a:gdLst>
                <a:gd name="T0" fmla="*/ 7 w 14"/>
                <a:gd name="T1" fmla="*/ 6 h 10"/>
                <a:gd name="T2" fmla="*/ 8 w 14"/>
                <a:gd name="T3" fmla="*/ 7 h 10"/>
                <a:gd name="T4" fmla="*/ 11 w 14"/>
                <a:gd name="T5" fmla="*/ 9 h 10"/>
                <a:gd name="T6" fmla="*/ 13 w 14"/>
                <a:gd name="T7" fmla="*/ 6 h 10"/>
                <a:gd name="T8" fmla="*/ 12 w 14"/>
                <a:gd name="T9" fmla="*/ 2 h 10"/>
                <a:gd name="T10" fmla="*/ 9 w 14"/>
                <a:gd name="T11" fmla="*/ 1 h 10"/>
                <a:gd name="T12" fmla="*/ 8 w 14"/>
                <a:gd name="T13" fmla="*/ 1 h 10"/>
                <a:gd name="T14" fmla="*/ 8 w 14"/>
                <a:gd name="T15" fmla="*/ 1 h 10"/>
                <a:gd name="T16" fmla="*/ 1 w 14"/>
                <a:gd name="T17" fmla="*/ 2 h 10"/>
                <a:gd name="T18" fmla="*/ 3 w 14"/>
                <a:gd name="T19" fmla="*/ 6 h 10"/>
                <a:gd name="T20" fmla="*/ 7 w 14"/>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7" y="6"/>
                  </a:moveTo>
                  <a:cubicBezTo>
                    <a:pt x="8" y="6"/>
                    <a:pt x="8" y="7"/>
                    <a:pt x="8" y="7"/>
                  </a:cubicBezTo>
                  <a:cubicBezTo>
                    <a:pt x="9" y="9"/>
                    <a:pt x="9" y="10"/>
                    <a:pt x="11" y="9"/>
                  </a:cubicBezTo>
                  <a:cubicBezTo>
                    <a:pt x="12" y="9"/>
                    <a:pt x="13" y="8"/>
                    <a:pt x="13" y="6"/>
                  </a:cubicBezTo>
                  <a:cubicBezTo>
                    <a:pt x="14" y="4"/>
                    <a:pt x="12" y="4"/>
                    <a:pt x="12" y="2"/>
                  </a:cubicBezTo>
                  <a:cubicBezTo>
                    <a:pt x="11" y="1"/>
                    <a:pt x="11" y="1"/>
                    <a:pt x="9" y="1"/>
                  </a:cubicBezTo>
                  <a:cubicBezTo>
                    <a:pt x="9" y="1"/>
                    <a:pt x="8" y="1"/>
                    <a:pt x="8" y="1"/>
                  </a:cubicBezTo>
                  <a:cubicBezTo>
                    <a:pt x="8" y="1"/>
                    <a:pt x="8" y="1"/>
                    <a:pt x="8" y="1"/>
                  </a:cubicBezTo>
                  <a:cubicBezTo>
                    <a:pt x="7" y="0"/>
                    <a:pt x="2" y="1"/>
                    <a:pt x="1" y="2"/>
                  </a:cubicBezTo>
                  <a:cubicBezTo>
                    <a:pt x="0" y="4"/>
                    <a:pt x="2" y="5"/>
                    <a:pt x="3" y="6"/>
                  </a:cubicBezTo>
                  <a:cubicBezTo>
                    <a:pt x="4" y="6"/>
                    <a:pt x="6" y="5"/>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46"/>
            <p:cNvSpPr/>
            <p:nvPr/>
          </p:nvSpPr>
          <p:spPr bwMode="auto">
            <a:xfrm>
              <a:off x="839788" y="1079501"/>
              <a:ext cx="746125" cy="774700"/>
            </a:xfrm>
            <a:custGeom>
              <a:avLst/>
              <a:gdLst>
                <a:gd name="T0" fmla="*/ 193 w 199"/>
                <a:gd name="T1" fmla="*/ 104 h 206"/>
                <a:gd name="T2" fmla="*/ 188 w 199"/>
                <a:gd name="T3" fmla="*/ 94 h 206"/>
                <a:gd name="T4" fmla="*/ 183 w 199"/>
                <a:gd name="T5" fmla="*/ 90 h 206"/>
                <a:gd name="T6" fmla="*/ 178 w 199"/>
                <a:gd name="T7" fmla="*/ 81 h 206"/>
                <a:gd name="T8" fmla="*/ 179 w 199"/>
                <a:gd name="T9" fmla="*/ 65 h 206"/>
                <a:gd name="T10" fmla="*/ 173 w 199"/>
                <a:gd name="T11" fmla="*/ 52 h 206"/>
                <a:gd name="T12" fmla="*/ 165 w 199"/>
                <a:gd name="T13" fmla="*/ 47 h 206"/>
                <a:gd name="T14" fmla="*/ 162 w 199"/>
                <a:gd name="T15" fmla="*/ 36 h 206"/>
                <a:gd name="T16" fmla="*/ 148 w 199"/>
                <a:gd name="T17" fmla="*/ 29 h 206"/>
                <a:gd name="T18" fmla="*/ 141 w 199"/>
                <a:gd name="T19" fmla="*/ 14 h 206"/>
                <a:gd name="T20" fmla="*/ 137 w 199"/>
                <a:gd name="T21" fmla="*/ 3 h 206"/>
                <a:gd name="T22" fmla="*/ 127 w 199"/>
                <a:gd name="T23" fmla="*/ 7 h 206"/>
                <a:gd name="T24" fmla="*/ 115 w 199"/>
                <a:gd name="T25" fmla="*/ 2 h 206"/>
                <a:gd name="T26" fmla="*/ 93 w 199"/>
                <a:gd name="T27" fmla="*/ 0 h 206"/>
                <a:gd name="T28" fmla="*/ 85 w 199"/>
                <a:gd name="T29" fmla="*/ 7 h 206"/>
                <a:gd name="T30" fmla="*/ 77 w 199"/>
                <a:gd name="T31" fmla="*/ 14 h 206"/>
                <a:gd name="T32" fmla="*/ 61 w 199"/>
                <a:gd name="T33" fmla="*/ 18 h 206"/>
                <a:gd name="T34" fmla="*/ 41 w 199"/>
                <a:gd name="T35" fmla="*/ 25 h 206"/>
                <a:gd name="T36" fmla="*/ 29 w 199"/>
                <a:gd name="T37" fmla="*/ 29 h 206"/>
                <a:gd name="T38" fmla="*/ 31 w 199"/>
                <a:gd name="T39" fmla="*/ 38 h 206"/>
                <a:gd name="T40" fmla="*/ 12 w 199"/>
                <a:gd name="T41" fmla="*/ 43 h 206"/>
                <a:gd name="T42" fmla="*/ 4 w 199"/>
                <a:gd name="T43" fmla="*/ 46 h 206"/>
                <a:gd name="T44" fmla="*/ 4 w 199"/>
                <a:gd name="T45" fmla="*/ 60 h 206"/>
                <a:gd name="T46" fmla="*/ 30 w 199"/>
                <a:gd name="T47" fmla="*/ 71 h 206"/>
                <a:gd name="T48" fmla="*/ 39 w 199"/>
                <a:gd name="T49" fmla="*/ 80 h 206"/>
                <a:gd name="T50" fmla="*/ 48 w 199"/>
                <a:gd name="T51" fmla="*/ 100 h 206"/>
                <a:gd name="T52" fmla="*/ 48 w 199"/>
                <a:gd name="T53" fmla="*/ 109 h 206"/>
                <a:gd name="T54" fmla="*/ 58 w 199"/>
                <a:gd name="T55" fmla="*/ 108 h 206"/>
                <a:gd name="T56" fmla="*/ 64 w 199"/>
                <a:gd name="T57" fmla="*/ 123 h 206"/>
                <a:gd name="T58" fmla="*/ 64 w 199"/>
                <a:gd name="T59" fmla="*/ 134 h 206"/>
                <a:gd name="T60" fmla="*/ 57 w 199"/>
                <a:gd name="T61" fmla="*/ 144 h 206"/>
                <a:gd name="T62" fmla="*/ 58 w 199"/>
                <a:gd name="T63" fmla="*/ 155 h 206"/>
                <a:gd name="T64" fmla="*/ 65 w 199"/>
                <a:gd name="T65" fmla="*/ 168 h 206"/>
                <a:gd name="T66" fmla="*/ 73 w 199"/>
                <a:gd name="T67" fmla="*/ 166 h 206"/>
                <a:gd name="T68" fmla="*/ 73 w 199"/>
                <a:gd name="T69" fmla="*/ 180 h 206"/>
                <a:gd name="T70" fmla="*/ 99 w 199"/>
                <a:gd name="T71" fmla="*/ 194 h 206"/>
                <a:gd name="T72" fmla="*/ 117 w 199"/>
                <a:gd name="T73" fmla="*/ 205 h 206"/>
                <a:gd name="T74" fmla="*/ 126 w 199"/>
                <a:gd name="T75" fmla="*/ 178 h 206"/>
                <a:gd name="T76" fmla="*/ 129 w 199"/>
                <a:gd name="T77" fmla="*/ 158 h 206"/>
                <a:gd name="T78" fmla="*/ 145 w 199"/>
                <a:gd name="T79" fmla="*/ 143 h 206"/>
                <a:gd name="T80" fmla="*/ 165 w 199"/>
                <a:gd name="T81" fmla="*/ 126 h 206"/>
                <a:gd name="T82" fmla="*/ 188 w 199"/>
                <a:gd name="T83" fmla="*/ 10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06">
                  <a:moveTo>
                    <a:pt x="188" y="108"/>
                  </a:moveTo>
                  <a:cubicBezTo>
                    <a:pt x="190" y="107"/>
                    <a:pt x="192" y="106"/>
                    <a:pt x="193" y="104"/>
                  </a:cubicBezTo>
                  <a:cubicBezTo>
                    <a:pt x="196" y="102"/>
                    <a:pt x="196" y="100"/>
                    <a:pt x="197" y="97"/>
                  </a:cubicBezTo>
                  <a:cubicBezTo>
                    <a:pt x="199" y="91"/>
                    <a:pt x="192" y="93"/>
                    <a:pt x="188" y="94"/>
                  </a:cubicBezTo>
                  <a:cubicBezTo>
                    <a:pt x="187" y="94"/>
                    <a:pt x="185" y="96"/>
                    <a:pt x="184" y="95"/>
                  </a:cubicBezTo>
                  <a:cubicBezTo>
                    <a:pt x="183" y="95"/>
                    <a:pt x="183" y="91"/>
                    <a:pt x="183" y="90"/>
                  </a:cubicBezTo>
                  <a:cubicBezTo>
                    <a:pt x="186" y="87"/>
                    <a:pt x="193" y="92"/>
                    <a:pt x="194" y="86"/>
                  </a:cubicBezTo>
                  <a:cubicBezTo>
                    <a:pt x="194" y="80"/>
                    <a:pt x="182" y="81"/>
                    <a:pt x="178" y="81"/>
                  </a:cubicBezTo>
                  <a:cubicBezTo>
                    <a:pt x="177" y="76"/>
                    <a:pt x="166" y="73"/>
                    <a:pt x="176" y="70"/>
                  </a:cubicBezTo>
                  <a:cubicBezTo>
                    <a:pt x="178" y="69"/>
                    <a:pt x="181" y="68"/>
                    <a:pt x="179" y="65"/>
                  </a:cubicBezTo>
                  <a:cubicBezTo>
                    <a:pt x="179" y="64"/>
                    <a:pt x="177" y="63"/>
                    <a:pt x="176" y="62"/>
                  </a:cubicBezTo>
                  <a:cubicBezTo>
                    <a:pt x="174" y="58"/>
                    <a:pt x="180" y="54"/>
                    <a:pt x="173" y="52"/>
                  </a:cubicBezTo>
                  <a:cubicBezTo>
                    <a:pt x="172" y="51"/>
                    <a:pt x="171" y="51"/>
                    <a:pt x="169" y="50"/>
                  </a:cubicBezTo>
                  <a:cubicBezTo>
                    <a:pt x="167" y="49"/>
                    <a:pt x="167" y="48"/>
                    <a:pt x="165" y="47"/>
                  </a:cubicBezTo>
                  <a:cubicBezTo>
                    <a:pt x="164" y="46"/>
                    <a:pt x="159" y="47"/>
                    <a:pt x="157" y="44"/>
                  </a:cubicBezTo>
                  <a:cubicBezTo>
                    <a:pt x="154" y="40"/>
                    <a:pt x="162" y="39"/>
                    <a:pt x="162" y="36"/>
                  </a:cubicBezTo>
                  <a:cubicBezTo>
                    <a:pt x="159" y="35"/>
                    <a:pt x="156" y="36"/>
                    <a:pt x="153" y="35"/>
                  </a:cubicBezTo>
                  <a:cubicBezTo>
                    <a:pt x="151" y="34"/>
                    <a:pt x="150" y="31"/>
                    <a:pt x="148" y="29"/>
                  </a:cubicBezTo>
                  <a:cubicBezTo>
                    <a:pt x="147" y="26"/>
                    <a:pt x="144" y="26"/>
                    <a:pt x="142" y="23"/>
                  </a:cubicBezTo>
                  <a:cubicBezTo>
                    <a:pt x="140" y="20"/>
                    <a:pt x="142" y="17"/>
                    <a:pt x="141" y="14"/>
                  </a:cubicBezTo>
                  <a:cubicBezTo>
                    <a:pt x="140" y="12"/>
                    <a:pt x="137" y="13"/>
                    <a:pt x="136" y="10"/>
                  </a:cubicBezTo>
                  <a:cubicBezTo>
                    <a:pt x="135" y="7"/>
                    <a:pt x="137" y="5"/>
                    <a:pt x="137" y="3"/>
                  </a:cubicBezTo>
                  <a:cubicBezTo>
                    <a:pt x="136" y="1"/>
                    <a:pt x="133" y="1"/>
                    <a:pt x="131" y="1"/>
                  </a:cubicBezTo>
                  <a:cubicBezTo>
                    <a:pt x="127" y="2"/>
                    <a:pt x="129" y="5"/>
                    <a:pt x="127" y="7"/>
                  </a:cubicBezTo>
                  <a:cubicBezTo>
                    <a:pt x="126" y="9"/>
                    <a:pt x="122" y="9"/>
                    <a:pt x="119" y="8"/>
                  </a:cubicBezTo>
                  <a:cubicBezTo>
                    <a:pt x="115" y="7"/>
                    <a:pt x="118" y="5"/>
                    <a:pt x="115" y="2"/>
                  </a:cubicBezTo>
                  <a:cubicBezTo>
                    <a:pt x="113" y="0"/>
                    <a:pt x="104" y="2"/>
                    <a:pt x="101" y="2"/>
                  </a:cubicBezTo>
                  <a:cubicBezTo>
                    <a:pt x="98" y="2"/>
                    <a:pt x="96" y="0"/>
                    <a:pt x="93" y="0"/>
                  </a:cubicBezTo>
                  <a:cubicBezTo>
                    <a:pt x="90" y="1"/>
                    <a:pt x="88" y="2"/>
                    <a:pt x="86" y="4"/>
                  </a:cubicBezTo>
                  <a:cubicBezTo>
                    <a:pt x="86" y="5"/>
                    <a:pt x="86" y="6"/>
                    <a:pt x="85" y="7"/>
                  </a:cubicBezTo>
                  <a:cubicBezTo>
                    <a:pt x="84" y="8"/>
                    <a:pt x="82" y="7"/>
                    <a:pt x="80" y="8"/>
                  </a:cubicBezTo>
                  <a:cubicBezTo>
                    <a:pt x="78" y="10"/>
                    <a:pt x="79" y="13"/>
                    <a:pt x="77" y="14"/>
                  </a:cubicBezTo>
                  <a:cubicBezTo>
                    <a:pt x="75" y="17"/>
                    <a:pt x="71" y="15"/>
                    <a:pt x="69" y="16"/>
                  </a:cubicBezTo>
                  <a:cubicBezTo>
                    <a:pt x="65" y="17"/>
                    <a:pt x="66" y="22"/>
                    <a:pt x="61" y="18"/>
                  </a:cubicBezTo>
                  <a:cubicBezTo>
                    <a:pt x="59" y="17"/>
                    <a:pt x="57" y="16"/>
                    <a:pt x="56" y="15"/>
                  </a:cubicBezTo>
                  <a:cubicBezTo>
                    <a:pt x="50" y="18"/>
                    <a:pt x="46" y="21"/>
                    <a:pt x="41" y="25"/>
                  </a:cubicBezTo>
                  <a:cubicBezTo>
                    <a:pt x="39" y="26"/>
                    <a:pt x="39" y="27"/>
                    <a:pt x="37" y="27"/>
                  </a:cubicBezTo>
                  <a:cubicBezTo>
                    <a:pt x="34" y="27"/>
                    <a:pt x="32" y="27"/>
                    <a:pt x="29" y="29"/>
                  </a:cubicBezTo>
                  <a:cubicBezTo>
                    <a:pt x="28" y="30"/>
                    <a:pt x="26" y="32"/>
                    <a:pt x="27" y="34"/>
                  </a:cubicBezTo>
                  <a:cubicBezTo>
                    <a:pt x="28" y="37"/>
                    <a:pt x="33" y="35"/>
                    <a:pt x="31" y="38"/>
                  </a:cubicBezTo>
                  <a:cubicBezTo>
                    <a:pt x="31" y="41"/>
                    <a:pt x="25" y="43"/>
                    <a:pt x="22" y="43"/>
                  </a:cubicBezTo>
                  <a:cubicBezTo>
                    <a:pt x="19" y="43"/>
                    <a:pt x="15" y="42"/>
                    <a:pt x="12" y="43"/>
                  </a:cubicBezTo>
                  <a:cubicBezTo>
                    <a:pt x="11" y="44"/>
                    <a:pt x="10" y="45"/>
                    <a:pt x="8" y="45"/>
                  </a:cubicBezTo>
                  <a:cubicBezTo>
                    <a:pt x="7" y="45"/>
                    <a:pt x="5" y="45"/>
                    <a:pt x="4" y="46"/>
                  </a:cubicBezTo>
                  <a:cubicBezTo>
                    <a:pt x="0" y="49"/>
                    <a:pt x="6" y="52"/>
                    <a:pt x="7" y="54"/>
                  </a:cubicBezTo>
                  <a:cubicBezTo>
                    <a:pt x="9" y="58"/>
                    <a:pt x="6" y="57"/>
                    <a:pt x="4" y="60"/>
                  </a:cubicBezTo>
                  <a:cubicBezTo>
                    <a:pt x="1" y="65"/>
                    <a:pt x="9" y="68"/>
                    <a:pt x="13" y="68"/>
                  </a:cubicBezTo>
                  <a:cubicBezTo>
                    <a:pt x="18" y="69"/>
                    <a:pt x="26" y="66"/>
                    <a:pt x="30" y="71"/>
                  </a:cubicBezTo>
                  <a:cubicBezTo>
                    <a:pt x="31" y="72"/>
                    <a:pt x="31" y="73"/>
                    <a:pt x="32" y="74"/>
                  </a:cubicBezTo>
                  <a:cubicBezTo>
                    <a:pt x="34" y="77"/>
                    <a:pt x="37" y="77"/>
                    <a:pt x="39" y="80"/>
                  </a:cubicBezTo>
                  <a:cubicBezTo>
                    <a:pt x="42" y="82"/>
                    <a:pt x="45" y="86"/>
                    <a:pt x="46" y="89"/>
                  </a:cubicBezTo>
                  <a:cubicBezTo>
                    <a:pt x="47" y="92"/>
                    <a:pt x="49" y="98"/>
                    <a:pt x="48" y="100"/>
                  </a:cubicBezTo>
                  <a:cubicBezTo>
                    <a:pt x="47" y="103"/>
                    <a:pt x="44" y="102"/>
                    <a:pt x="45" y="106"/>
                  </a:cubicBezTo>
                  <a:cubicBezTo>
                    <a:pt x="45" y="108"/>
                    <a:pt x="46" y="109"/>
                    <a:pt x="48" y="109"/>
                  </a:cubicBezTo>
                  <a:cubicBezTo>
                    <a:pt x="49" y="110"/>
                    <a:pt x="50" y="108"/>
                    <a:pt x="52" y="107"/>
                  </a:cubicBezTo>
                  <a:cubicBezTo>
                    <a:pt x="54" y="107"/>
                    <a:pt x="55" y="107"/>
                    <a:pt x="58" y="108"/>
                  </a:cubicBezTo>
                  <a:cubicBezTo>
                    <a:pt x="61" y="110"/>
                    <a:pt x="68" y="116"/>
                    <a:pt x="67" y="120"/>
                  </a:cubicBezTo>
                  <a:cubicBezTo>
                    <a:pt x="67" y="121"/>
                    <a:pt x="65" y="122"/>
                    <a:pt x="64" y="123"/>
                  </a:cubicBezTo>
                  <a:cubicBezTo>
                    <a:pt x="63" y="125"/>
                    <a:pt x="64" y="127"/>
                    <a:pt x="64" y="129"/>
                  </a:cubicBezTo>
                  <a:cubicBezTo>
                    <a:pt x="64" y="131"/>
                    <a:pt x="66" y="133"/>
                    <a:pt x="64" y="134"/>
                  </a:cubicBezTo>
                  <a:cubicBezTo>
                    <a:pt x="63" y="135"/>
                    <a:pt x="60" y="135"/>
                    <a:pt x="58" y="137"/>
                  </a:cubicBezTo>
                  <a:cubicBezTo>
                    <a:pt x="55" y="139"/>
                    <a:pt x="56" y="141"/>
                    <a:pt x="57" y="144"/>
                  </a:cubicBezTo>
                  <a:cubicBezTo>
                    <a:pt x="57" y="146"/>
                    <a:pt x="55" y="149"/>
                    <a:pt x="55" y="151"/>
                  </a:cubicBezTo>
                  <a:cubicBezTo>
                    <a:pt x="56" y="152"/>
                    <a:pt x="57" y="154"/>
                    <a:pt x="58" y="155"/>
                  </a:cubicBezTo>
                  <a:cubicBezTo>
                    <a:pt x="59" y="158"/>
                    <a:pt x="60" y="163"/>
                    <a:pt x="63" y="165"/>
                  </a:cubicBezTo>
                  <a:cubicBezTo>
                    <a:pt x="64" y="167"/>
                    <a:pt x="64" y="166"/>
                    <a:pt x="65" y="168"/>
                  </a:cubicBezTo>
                  <a:cubicBezTo>
                    <a:pt x="66" y="169"/>
                    <a:pt x="65" y="170"/>
                    <a:pt x="67" y="170"/>
                  </a:cubicBezTo>
                  <a:cubicBezTo>
                    <a:pt x="67" y="169"/>
                    <a:pt x="70" y="163"/>
                    <a:pt x="73" y="166"/>
                  </a:cubicBezTo>
                  <a:cubicBezTo>
                    <a:pt x="76" y="169"/>
                    <a:pt x="66" y="172"/>
                    <a:pt x="66" y="175"/>
                  </a:cubicBezTo>
                  <a:cubicBezTo>
                    <a:pt x="66" y="178"/>
                    <a:pt x="71" y="179"/>
                    <a:pt x="73" y="180"/>
                  </a:cubicBezTo>
                  <a:cubicBezTo>
                    <a:pt x="77" y="182"/>
                    <a:pt x="77" y="187"/>
                    <a:pt x="82" y="189"/>
                  </a:cubicBezTo>
                  <a:cubicBezTo>
                    <a:pt x="87" y="191"/>
                    <a:pt x="94" y="194"/>
                    <a:pt x="99" y="194"/>
                  </a:cubicBezTo>
                  <a:cubicBezTo>
                    <a:pt x="104" y="194"/>
                    <a:pt x="105" y="196"/>
                    <a:pt x="108" y="199"/>
                  </a:cubicBezTo>
                  <a:cubicBezTo>
                    <a:pt x="110" y="201"/>
                    <a:pt x="114" y="206"/>
                    <a:pt x="117" y="205"/>
                  </a:cubicBezTo>
                  <a:cubicBezTo>
                    <a:pt x="121" y="204"/>
                    <a:pt x="124" y="191"/>
                    <a:pt x="124" y="188"/>
                  </a:cubicBezTo>
                  <a:cubicBezTo>
                    <a:pt x="124" y="183"/>
                    <a:pt x="123" y="182"/>
                    <a:pt x="126" y="178"/>
                  </a:cubicBezTo>
                  <a:cubicBezTo>
                    <a:pt x="128" y="175"/>
                    <a:pt x="132" y="172"/>
                    <a:pt x="131" y="168"/>
                  </a:cubicBezTo>
                  <a:cubicBezTo>
                    <a:pt x="131" y="165"/>
                    <a:pt x="128" y="162"/>
                    <a:pt x="129" y="158"/>
                  </a:cubicBezTo>
                  <a:cubicBezTo>
                    <a:pt x="131" y="155"/>
                    <a:pt x="136" y="152"/>
                    <a:pt x="138" y="150"/>
                  </a:cubicBezTo>
                  <a:cubicBezTo>
                    <a:pt x="141" y="147"/>
                    <a:pt x="141" y="143"/>
                    <a:pt x="145" y="143"/>
                  </a:cubicBezTo>
                  <a:cubicBezTo>
                    <a:pt x="150" y="142"/>
                    <a:pt x="151" y="143"/>
                    <a:pt x="155" y="139"/>
                  </a:cubicBezTo>
                  <a:cubicBezTo>
                    <a:pt x="160" y="135"/>
                    <a:pt x="164" y="132"/>
                    <a:pt x="165" y="126"/>
                  </a:cubicBezTo>
                  <a:cubicBezTo>
                    <a:pt x="166" y="121"/>
                    <a:pt x="172" y="121"/>
                    <a:pt x="176" y="119"/>
                  </a:cubicBezTo>
                  <a:cubicBezTo>
                    <a:pt x="181" y="116"/>
                    <a:pt x="184" y="111"/>
                    <a:pt x="18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47"/>
            <p:cNvSpPr/>
            <p:nvPr/>
          </p:nvSpPr>
          <p:spPr bwMode="auto">
            <a:xfrm>
              <a:off x="1473200" y="1597026"/>
              <a:ext cx="203200" cy="87313"/>
            </a:xfrm>
            <a:custGeom>
              <a:avLst/>
              <a:gdLst>
                <a:gd name="T0" fmla="*/ 48 w 54"/>
                <a:gd name="T1" fmla="*/ 15 h 23"/>
                <a:gd name="T2" fmla="*/ 53 w 54"/>
                <a:gd name="T3" fmla="*/ 10 h 23"/>
                <a:gd name="T4" fmla="*/ 47 w 54"/>
                <a:gd name="T5" fmla="*/ 3 h 23"/>
                <a:gd name="T6" fmla="*/ 39 w 54"/>
                <a:gd name="T7" fmla="*/ 2 h 23"/>
                <a:gd name="T8" fmla="*/ 31 w 54"/>
                <a:gd name="T9" fmla="*/ 7 h 23"/>
                <a:gd name="T10" fmla="*/ 27 w 54"/>
                <a:gd name="T11" fmla="*/ 6 h 23"/>
                <a:gd name="T12" fmla="*/ 24 w 54"/>
                <a:gd name="T13" fmla="*/ 4 h 23"/>
                <a:gd name="T14" fmla="*/ 21 w 54"/>
                <a:gd name="T15" fmla="*/ 8 h 23"/>
                <a:gd name="T16" fmla="*/ 10 w 54"/>
                <a:gd name="T17" fmla="*/ 1 h 23"/>
                <a:gd name="T18" fmla="*/ 3 w 54"/>
                <a:gd name="T19" fmla="*/ 5 h 23"/>
                <a:gd name="T20" fmla="*/ 4 w 54"/>
                <a:gd name="T21" fmla="*/ 10 h 23"/>
                <a:gd name="T22" fmla="*/ 7 w 54"/>
                <a:gd name="T23" fmla="*/ 12 h 23"/>
                <a:gd name="T24" fmla="*/ 9 w 54"/>
                <a:gd name="T25" fmla="*/ 15 h 23"/>
                <a:gd name="T26" fmla="*/ 10 w 54"/>
                <a:gd name="T27" fmla="*/ 17 h 23"/>
                <a:gd name="T28" fmla="*/ 12 w 54"/>
                <a:gd name="T29" fmla="*/ 17 h 23"/>
                <a:gd name="T30" fmla="*/ 13 w 54"/>
                <a:gd name="T31" fmla="*/ 19 h 23"/>
                <a:gd name="T32" fmla="*/ 20 w 54"/>
                <a:gd name="T33" fmla="*/ 21 h 23"/>
                <a:gd name="T34" fmla="*/ 29 w 54"/>
                <a:gd name="T35" fmla="*/ 22 h 23"/>
                <a:gd name="T36" fmla="*/ 39 w 54"/>
                <a:gd name="T37" fmla="*/ 20 h 23"/>
                <a:gd name="T38" fmla="*/ 48 w 54"/>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3">
                  <a:moveTo>
                    <a:pt x="48" y="15"/>
                  </a:moveTo>
                  <a:cubicBezTo>
                    <a:pt x="51" y="14"/>
                    <a:pt x="53" y="14"/>
                    <a:pt x="53" y="10"/>
                  </a:cubicBezTo>
                  <a:cubicBezTo>
                    <a:pt x="54" y="6"/>
                    <a:pt x="50" y="4"/>
                    <a:pt x="47" y="3"/>
                  </a:cubicBezTo>
                  <a:cubicBezTo>
                    <a:pt x="44" y="2"/>
                    <a:pt x="42" y="1"/>
                    <a:pt x="39" y="2"/>
                  </a:cubicBezTo>
                  <a:cubicBezTo>
                    <a:pt x="36" y="3"/>
                    <a:pt x="35" y="6"/>
                    <a:pt x="31" y="7"/>
                  </a:cubicBezTo>
                  <a:cubicBezTo>
                    <a:pt x="31" y="7"/>
                    <a:pt x="28" y="6"/>
                    <a:pt x="27" y="6"/>
                  </a:cubicBezTo>
                  <a:cubicBezTo>
                    <a:pt x="25" y="6"/>
                    <a:pt x="25" y="5"/>
                    <a:pt x="24" y="4"/>
                  </a:cubicBezTo>
                  <a:cubicBezTo>
                    <a:pt x="23" y="5"/>
                    <a:pt x="21" y="7"/>
                    <a:pt x="21" y="8"/>
                  </a:cubicBezTo>
                  <a:cubicBezTo>
                    <a:pt x="14" y="9"/>
                    <a:pt x="18" y="0"/>
                    <a:pt x="10" y="1"/>
                  </a:cubicBezTo>
                  <a:cubicBezTo>
                    <a:pt x="8" y="2"/>
                    <a:pt x="5" y="3"/>
                    <a:pt x="3" y="5"/>
                  </a:cubicBezTo>
                  <a:cubicBezTo>
                    <a:pt x="0" y="7"/>
                    <a:pt x="1" y="8"/>
                    <a:pt x="4" y="10"/>
                  </a:cubicBezTo>
                  <a:cubicBezTo>
                    <a:pt x="5" y="10"/>
                    <a:pt x="6" y="11"/>
                    <a:pt x="7" y="12"/>
                  </a:cubicBezTo>
                  <a:cubicBezTo>
                    <a:pt x="10" y="13"/>
                    <a:pt x="8" y="12"/>
                    <a:pt x="9" y="15"/>
                  </a:cubicBezTo>
                  <a:cubicBezTo>
                    <a:pt x="10" y="16"/>
                    <a:pt x="9" y="16"/>
                    <a:pt x="10" y="17"/>
                  </a:cubicBezTo>
                  <a:cubicBezTo>
                    <a:pt x="11" y="17"/>
                    <a:pt x="12" y="17"/>
                    <a:pt x="12" y="17"/>
                  </a:cubicBezTo>
                  <a:cubicBezTo>
                    <a:pt x="13" y="18"/>
                    <a:pt x="12" y="19"/>
                    <a:pt x="13" y="19"/>
                  </a:cubicBezTo>
                  <a:cubicBezTo>
                    <a:pt x="14" y="21"/>
                    <a:pt x="18" y="21"/>
                    <a:pt x="20" y="21"/>
                  </a:cubicBezTo>
                  <a:cubicBezTo>
                    <a:pt x="23" y="22"/>
                    <a:pt x="26" y="23"/>
                    <a:pt x="29" y="22"/>
                  </a:cubicBezTo>
                  <a:cubicBezTo>
                    <a:pt x="32" y="22"/>
                    <a:pt x="36" y="22"/>
                    <a:pt x="39" y="20"/>
                  </a:cubicBezTo>
                  <a:cubicBezTo>
                    <a:pt x="42" y="18"/>
                    <a:pt x="45" y="16"/>
                    <a:pt x="4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48"/>
            <p:cNvSpPr/>
            <p:nvPr/>
          </p:nvSpPr>
          <p:spPr bwMode="auto">
            <a:xfrm>
              <a:off x="433388" y="1138238"/>
              <a:ext cx="511175" cy="282575"/>
            </a:xfrm>
            <a:custGeom>
              <a:avLst/>
              <a:gdLst>
                <a:gd name="T0" fmla="*/ 7 w 136"/>
                <a:gd name="T1" fmla="*/ 26 h 75"/>
                <a:gd name="T2" fmla="*/ 21 w 136"/>
                <a:gd name="T3" fmla="*/ 23 h 75"/>
                <a:gd name="T4" fmla="*/ 35 w 136"/>
                <a:gd name="T5" fmla="*/ 25 h 75"/>
                <a:gd name="T6" fmla="*/ 50 w 136"/>
                <a:gd name="T7" fmla="*/ 26 h 75"/>
                <a:gd name="T8" fmla="*/ 44 w 136"/>
                <a:gd name="T9" fmla="*/ 32 h 75"/>
                <a:gd name="T10" fmla="*/ 39 w 136"/>
                <a:gd name="T11" fmla="*/ 35 h 75"/>
                <a:gd name="T12" fmla="*/ 24 w 136"/>
                <a:gd name="T13" fmla="*/ 36 h 75"/>
                <a:gd name="T14" fmla="*/ 29 w 136"/>
                <a:gd name="T15" fmla="*/ 47 h 75"/>
                <a:gd name="T16" fmla="*/ 31 w 136"/>
                <a:gd name="T17" fmla="*/ 56 h 75"/>
                <a:gd name="T18" fmla="*/ 17 w 136"/>
                <a:gd name="T19" fmla="*/ 60 h 75"/>
                <a:gd name="T20" fmla="*/ 22 w 136"/>
                <a:gd name="T21" fmla="*/ 71 h 75"/>
                <a:gd name="T22" fmla="*/ 38 w 136"/>
                <a:gd name="T23" fmla="*/ 69 h 75"/>
                <a:gd name="T24" fmla="*/ 51 w 136"/>
                <a:gd name="T25" fmla="*/ 71 h 75"/>
                <a:gd name="T26" fmla="*/ 61 w 136"/>
                <a:gd name="T27" fmla="*/ 65 h 75"/>
                <a:gd name="T28" fmla="*/ 55 w 136"/>
                <a:gd name="T29" fmla="*/ 60 h 75"/>
                <a:gd name="T30" fmla="*/ 73 w 136"/>
                <a:gd name="T31" fmla="*/ 44 h 75"/>
                <a:gd name="T32" fmla="*/ 79 w 136"/>
                <a:gd name="T33" fmla="*/ 37 h 75"/>
                <a:gd name="T34" fmla="*/ 83 w 136"/>
                <a:gd name="T35" fmla="*/ 33 h 75"/>
                <a:gd name="T36" fmla="*/ 112 w 136"/>
                <a:gd name="T37" fmla="*/ 25 h 75"/>
                <a:gd name="T38" fmla="*/ 114 w 136"/>
                <a:gd name="T39" fmla="*/ 18 h 75"/>
                <a:gd name="T40" fmla="*/ 136 w 136"/>
                <a:gd name="T41" fmla="*/ 9 h 75"/>
                <a:gd name="T42" fmla="*/ 123 w 136"/>
                <a:gd name="T43" fmla="*/ 4 h 75"/>
                <a:gd name="T44" fmla="*/ 115 w 136"/>
                <a:gd name="T45" fmla="*/ 4 h 75"/>
                <a:gd name="T46" fmla="*/ 101 w 136"/>
                <a:gd name="T47" fmla="*/ 4 h 75"/>
                <a:gd name="T48" fmla="*/ 91 w 136"/>
                <a:gd name="T49" fmla="*/ 4 h 75"/>
                <a:gd name="T50" fmla="*/ 79 w 136"/>
                <a:gd name="T51" fmla="*/ 5 h 75"/>
                <a:gd name="T52" fmla="*/ 69 w 136"/>
                <a:gd name="T53" fmla="*/ 8 h 75"/>
                <a:gd name="T54" fmla="*/ 53 w 136"/>
                <a:gd name="T55" fmla="*/ 6 h 75"/>
                <a:gd name="T56" fmla="*/ 48 w 136"/>
                <a:gd name="T57" fmla="*/ 15 h 75"/>
                <a:gd name="T58" fmla="*/ 16 w 136"/>
                <a:gd name="T59" fmla="*/ 14 h 75"/>
                <a:gd name="T60" fmla="*/ 3 w 136"/>
                <a:gd name="T61" fmla="*/ 14 h 75"/>
                <a:gd name="T62" fmla="*/ 4 w 136"/>
                <a:gd name="T63"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75">
                  <a:moveTo>
                    <a:pt x="4" y="21"/>
                  </a:moveTo>
                  <a:cubicBezTo>
                    <a:pt x="5" y="23"/>
                    <a:pt x="4" y="26"/>
                    <a:pt x="7" y="26"/>
                  </a:cubicBezTo>
                  <a:cubicBezTo>
                    <a:pt x="9" y="26"/>
                    <a:pt x="12" y="23"/>
                    <a:pt x="15" y="23"/>
                  </a:cubicBezTo>
                  <a:cubicBezTo>
                    <a:pt x="17" y="22"/>
                    <a:pt x="19" y="21"/>
                    <a:pt x="21" y="23"/>
                  </a:cubicBezTo>
                  <a:cubicBezTo>
                    <a:pt x="23" y="25"/>
                    <a:pt x="22" y="28"/>
                    <a:pt x="27" y="27"/>
                  </a:cubicBezTo>
                  <a:cubicBezTo>
                    <a:pt x="30" y="27"/>
                    <a:pt x="32" y="25"/>
                    <a:pt x="35" y="25"/>
                  </a:cubicBezTo>
                  <a:cubicBezTo>
                    <a:pt x="37" y="25"/>
                    <a:pt x="39" y="25"/>
                    <a:pt x="41" y="25"/>
                  </a:cubicBezTo>
                  <a:cubicBezTo>
                    <a:pt x="44" y="25"/>
                    <a:pt x="47" y="27"/>
                    <a:pt x="50" y="26"/>
                  </a:cubicBezTo>
                  <a:cubicBezTo>
                    <a:pt x="51" y="26"/>
                    <a:pt x="51" y="25"/>
                    <a:pt x="53" y="25"/>
                  </a:cubicBezTo>
                  <a:cubicBezTo>
                    <a:pt x="56" y="30"/>
                    <a:pt x="46" y="28"/>
                    <a:pt x="44" y="32"/>
                  </a:cubicBezTo>
                  <a:cubicBezTo>
                    <a:pt x="44" y="34"/>
                    <a:pt x="45" y="35"/>
                    <a:pt x="45" y="37"/>
                  </a:cubicBezTo>
                  <a:cubicBezTo>
                    <a:pt x="44" y="41"/>
                    <a:pt x="40" y="37"/>
                    <a:pt x="39" y="35"/>
                  </a:cubicBezTo>
                  <a:cubicBezTo>
                    <a:pt x="36" y="32"/>
                    <a:pt x="35" y="33"/>
                    <a:pt x="31" y="34"/>
                  </a:cubicBezTo>
                  <a:cubicBezTo>
                    <a:pt x="29" y="34"/>
                    <a:pt x="25" y="33"/>
                    <a:pt x="24" y="36"/>
                  </a:cubicBezTo>
                  <a:cubicBezTo>
                    <a:pt x="23" y="41"/>
                    <a:pt x="37" y="44"/>
                    <a:pt x="39" y="48"/>
                  </a:cubicBezTo>
                  <a:cubicBezTo>
                    <a:pt x="36" y="50"/>
                    <a:pt x="32" y="47"/>
                    <a:pt x="29" y="47"/>
                  </a:cubicBezTo>
                  <a:cubicBezTo>
                    <a:pt x="27" y="47"/>
                    <a:pt x="22" y="48"/>
                    <a:pt x="21" y="50"/>
                  </a:cubicBezTo>
                  <a:cubicBezTo>
                    <a:pt x="19" y="54"/>
                    <a:pt x="29" y="54"/>
                    <a:pt x="31" y="56"/>
                  </a:cubicBezTo>
                  <a:cubicBezTo>
                    <a:pt x="32" y="58"/>
                    <a:pt x="32" y="60"/>
                    <a:pt x="32" y="62"/>
                  </a:cubicBezTo>
                  <a:cubicBezTo>
                    <a:pt x="26" y="64"/>
                    <a:pt x="21" y="55"/>
                    <a:pt x="17" y="60"/>
                  </a:cubicBezTo>
                  <a:cubicBezTo>
                    <a:pt x="15" y="62"/>
                    <a:pt x="12" y="65"/>
                    <a:pt x="12" y="68"/>
                  </a:cubicBezTo>
                  <a:cubicBezTo>
                    <a:pt x="11" y="73"/>
                    <a:pt x="19" y="72"/>
                    <a:pt x="22" y="71"/>
                  </a:cubicBezTo>
                  <a:cubicBezTo>
                    <a:pt x="25" y="71"/>
                    <a:pt x="28" y="71"/>
                    <a:pt x="31" y="70"/>
                  </a:cubicBezTo>
                  <a:cubicBezTo>
                    <a:pt x="34" y="70"/>
                    <a:pt x="36" y="68"/>
                    <a:pt x="38" y="69"/>
                  </a:cubicBezTo>
                  <a:cubicBezTo>
                    <a:pt x="41" y="70"/>
                    <a:pt x="44" y="75"/>
                    <a:pt x="48" y="73"/>
                  </a:cubicBezTo>
                  <a:cubicBezTo>
                    <a:pt x="49" y="73"/>
                    <a:pt x="50" y="71"/>
                    <a:pt x="51" y="71"/>
                  </a:cubicBezTo>
                  <a:cubicBezTo>
                    <a:pt x="52" y="70"/>
                    <a:pt x="54" y="71"/>
                    <a:pt x="55" y="70"/>
                  </a:cubicBezTo>
                  <a:cubicBezTo>
                    <a:pt x="57" y="70"/>
                    <a:pt x="61" y="69"/>
                    <a:pt x="61" y="65"/>
                  </a:cubicBezTo>
                  <a:cubicBezTo>
                    <a:pt x="57" y="64"/>
                    <a:pt x="53" y="65"/>
                    <a:pt x="49" y="65"/>
                  </a:cubicBezTo>
                  <a:cubicBezTo>
                    <a:pt x="47" y="61"/>
                    <a:pt x="53" y="61"/>
                    <a:pt x="55" y="60"/>
                  </a:cubicBezTo>
                  <a:cubicBezTo>
                    <a:pt x="60" y="59"/>
                    <a:pt x="60" y="56"/>
                    <a:pt x="63" y="53"/>
                  </a:cubicBezTo>
                  <a:cubicBezTo>
                    <a:pt x="66" y="51"/>
                    <a:pt x="79" y="50"/>
                    <a:pt x="73" y="44"/>
                  </a:cubicBezTo>
                  <a:cubicBezTo>
                    <a:pt x="72" y="42"/>
                    <a:pt x="67" y="43"/>
                    <a:pt x="67" y="41"/>
                  </a:cubicBezTo>
                  <a:cubicBezTo>
                    <a:pt x="67" y="38"/>
                    <a:pt x="76" y="37"/>
                    <a:pt x="79" y="37"/>
                  </a:cubicBezTo>
                  <a:cubicBezTo>
                    <a:pt x="80" y="37"/>
                    <a:pt x="81" y="38"/>
                    <a:pt x="82" y="37"/>
                  </a:cubicBezTo>
                  <a:cubicBezTo>
                    <a:pt x="84" y="36"/>
                    <a:pt x="82" y="34"/>
                    <a:pt x="83" y="33"/>
                  </a:cubicBezTo>
                  <a:cubicBezTo>
                    <a:pt x="85" y="31"/>
                    <a:pt x="90" y="33"/>
                    <a:pt x="93" y="33"/>
                  </a:cubicBezTo>
                  <a:cubicBezTo>
                    <a:pt x="99" y="32"/>
                    <a:pt x="105" y="26"/>
                    <a:pt x="112" y="25"/>
                  </a:cubicBezTo>
                  <a:cubicBezTo>
                    <a:pt x="114" y="24"/>
                    <a:pt x="119" y="24"/>
                    <a:pt x="120" y="21"/>
                  </a:cubicBezTo>
                  <a:cubicBezTo>
                    <a:pt x="121" y="18"/>
                    <a:pt x="115" y="20"/>
                    <a:pt x="114" y="18"/>
                  </a:cubicBezTo>
                  <a:cubicBezTo>
                    <a:pt x="110" y="15"/>
                    <a:pt x="123" y="13"/>
                    <a:pt x="125" y="13"/>
                  </a:cubicBezTo>
                  <a:cubicBezTo>
                    <a:pt x="128" y="13"/>
                    <a:pt x="136" y="14"/>
                    <a:pt x="136" y="9"/>
                  </a:cubicBezTo>
                  <a:cubicBezTo>
                    <a:pt x="136" y="6"/>
                    <a:pt x="131" y="6"/>
                    <a:pt x="128" y="6"/>
                  </a:cubicBezTo>
                  <a:cubicBezTo>
                    <a:pt x="126" y="5"/>
                    <a:pt x="125" y="5"/>
                    <a:pt x="123" y="4"/>
                  </a:cubicBezTo>
                  <a:cubicBezTo>
                    <a:pt x="124" y="4"/>
                    <a:pt x="124" y="4"/>
                    <a:pt x="124" y="4"/>
                  </a:cubicBezTo>
                  <a:cubicBezTo>
                    <a:pt x="121" y="4"/>
                    <a:pt x="118" y="4"/>
                    <a:pt x="115" y="4"/>
                  </a:cubicBezTo>
                  <a:cubicBezTo>
                    <a:pt x="112" y="4"/>
                    <a:pt x="109" y="5"/>
                    <a:pt x="106" y="4"/>
                  </a:cubicBezTo>
                  <a:cubicBezTo>
                    <a:pt x="104" y="4"/>
                    <a:pt x="102" y="4"/>
                    <a:pt x="101" y="4"/>
                  </a:cubicBezTo>
                  <a:cubicBezTo>
                    <a:pt x="100" y="3"/>
                    <a:pt x="100" y="2"/>
                    <a:pt x="99" y="1"/>
                  </a:cubicBezTo>
                  <a:cubicBezTo>
                    <a:pt x="96" y="0"/>
                    <a:pt x="92" y="0"/>
                    <a:pt x="91" y="4"/>
                  </a:cubicBezTo>
                  <a:cubicBezTo>
                    <a:pt x="89" y="4"/>
                    <a:pt x="86" y="2"/>
                    <a:pt x="84" y="3"/>
                  </a:cubicBezTo>
                  <a:cubicBezTo>
                    <a:pt x="82" y="3"/>
                    <a:pt x="81" y="5"/>
                    <a:pt x="79" y="5"/>
                  </a:cubicBezTo>
                  <a:cubicBezTo>
                    <a:pt x="76" y="6"/>
                    <a:pt x="73" y="0"/>
                    <a:pt x="69" y="2"/>
                  </a:cubicBezTo>
                  <a:cubicBezTo>
                    <a:pt x="67" y="3"/>
                    <a:pt x="68" y="6"/>
                    <a:pt x="69" y="8"/>
                  </a:cubicBezTo>
                  <a:cubicBezTo>
                    <a:pt x="66" y="8"/>
                    <a:pt x="65" y="7"/>
                    <a:pt x="63" y="6"/>
                  </a:cubicBezTo>
                  <a:cubicBezTo>
                    <a:pt x="60" y="5"/>
                    <a:pt x="56" y="6"/>
                    <a:pt x="53" y="6"/>
                  </a:cubicBezTo>
                  <a:cubicBezTo>
                    <a:pt x="51" y="6"/>
                    <a:pt x="48" y="6"/>
                    <a:pt x="47" y="7"/>
                  </a:cubicBezTo>
                  <a:cubicBezTo>
                    <a:pt x="44" y="10"/>
                    <a:pt x="49" y="12"/>
                    <a:pt x="48" y="15"/>
                  </a:cubicBezTo>
                  <a:cubicBezTo>
                    <a:pt x="47" y="21"/>
                    <a:pt x="38" y="12"/>
                    <a:pt x="36" y="12"/>
                  </a:cubicBezTo>
                  <a:cubicBezTo>
                    <a:pt x="29" y="9"/>
                    <a:pt x="22" y="14"/>
                    <a:pt x="16" y="14"/>
                  </a:cubicBezTo>
                  <a:cubicBezTo>
                    <a:pt x="14" y="13"/>
                    <a:pt x="12" y="14"/>
                    <a:pt x="10" y="14"/>
                  </a:cubicBezTo>
                  <a:cubicBezTo>
                    <a:pt x="8" y="14"/>
                    <a:pt x="5" y="14"/>
                    <a:pt x="3" y="14"/>
                  </a:cubicBezTo>
                  <a:cubicBezTo>
                    <a:pt x="2" y="15"/>
                    <a:pt x="0" y="16"/>
                    <a:pt x="0" y="17"/>
                  </a:cubicBezTo>
                  <a:cubicBezTo>
                    <a:pt x="0" y="20"/>
                    <a:pt x="3" y="19"/>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49"/>
            <p:cNvSpPr/>
            <p:nvPr/>
          </p:nvSpPr>
          <p:spPr bwMode="auto">
            <a:xfrm>
              <a:off x="317500" y="1214438"/>
              <a:ext cx="195263" cy="142875"/>
            </a:xfrm>
            <a:custGeom>
              <a:avLst/>
              <a:gdLst>
                <a:gd name="T0" fmla="*/ 8 w 52"/>
                <a:gd name="T1" fmla="*/ 20 h 38"/>
                <a:gd name="T2" fmla="*/ 18 w 52"/>
                <a:gd name="T3" fmla="*/ 20 h 38"/>
                <a:gd name="T4" fmla="*/ 17 w 52"/>
                <a:gd name="T5" fmla="*/ 23 h 38"/>
                <a:gd name="T6" fmla="*/ 15 w 52"/>
                <a:gd name="T7" fmla="*/ 28 h 38"/>
                <a:gd name="T8" fmla="*/ 19 w 52"/>
                <a:gd name="T9" fmla="*/ 29 h 38"/>
                <a:gd name="T10" fmla="*/ 22 w 52"/>
                <a:gd name="T11" fmla="*/ 33 h 38"/>
                <a:gd name="T12" fmla="*/ 41 w 52"/>
                <a:gd name="T13" fmla="*/ 28 h 38"/>
                <a:gd name="T14" fmla="*/ 45 w 52"/>
                <a:gd name="T15" fmla="*/ 26 h 38"/>
                <a:gd name="T16" fmla="*/ 48 w 52"/>
                <a:gd name="T17" fmla="*/ 25 h 38"/>
                <a:gd name="T18" fmla="*/ 50 w 52"/>
                <a:gd name="T19" fmla="*/ 20 h 38"/>
                <a:gd name="T20" fmla="*/ 47 w 52"/>
                <a:gd name="T21" fmla="*/ 18 h 38"/>
                <a:gd name="T22" fmla="*/ 47 w 52"/>
                <a:gd name="T23" fmla="*/ 15 h 38"/>
                <a:gd name="T24" fmla="*/ 39 w 52"/>
                <a:gd name="T25" fmla="*/ 14 h 38"/>
                <a:gd name="T26" fmla="*/ 28 w 52"/>
                <a:gd name="T27" fmla="*/ 8 h 38"/>
                <a:gd name="T28" fmla="*/ 25 w 52"/>
                <a:gd name="T29" fmla="*/ 3 h 38"/>
                <a:gd name="T30" fmla="*/ 21 w 52"/>
                <a:gd name="T31" fmla="*/ 1 h 38"/>
                <a:gd name="T32" fmla="*/ 21 w 52"/>
                <a:gd name="T33" fmla="*/ 0 h 38"/>
                <a:gd name="T34" fmla="*/ 18 w 52"/>
                <a:gd name="T35" fmla="*/ 4 h 38"/>
                <a:gd name="T36" fmla="*/ 11 w 52"/>
                <a:gd name="T37" fmla="*/ 9 h 38"/>
                <a:gd name="T38" fmla="*/ 8 w 52"/>
                <a:gd name="T3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8">
                  <a:moveTo>
                    <a:pt x="8" y="20"/>
                  </a:moveTo>
                  <a:cubicBezTo>
                    <a:pt x="11" y="21"/>
                    <a:pt x="15" y="19"/>
                    <a:pt x="18" y="20"/>
                  </a:cubicBezTo>
                  <a:cubicBezTo>
                    <a:pt x="21" y="21"/>
                    <a:pt x="18" y="22"/>
                    <a:pt x="17" y="23"/>
                  </a:cubicBezTo>
                  <a:cubicBezTo>
                    <a:pt x="16" y="24"/>
                    <a:pt x="14" y="26"/>
                    <a:pt x="15" y="28"/>
                  </a:cubicBezTo>
                  <a:cubicBezTo>
                    <a:pt x="16" y="29"/>
                    <a:pt x="18" y="29"/>
                    <a:pt x="19" y="29"/>
                  </a:cubicBezTo>
                  <a:cubicBezTo>
                    <a:pt x="21" y="30"/>
                    <a:pt x="21" y="32"/>
                    <a:pt x="22" y="33"/>
                  </a:cubicBezTo>
                  <a:cubicBezTo>
                    <a:pt x="28" y="38"/>
                    <a:pt x="36" y="32"/>
                    <a:pt x="41" y="28"/>
                  </a:cubicBezTo>
                  <a:cubicBezTo>
                    <a:pt x="42" y="27"/>
                    <a:pt x="43" y="26"/>
                    <a:pt x="45" y="26"/>
                  </a:cubicBezTo>
                  <a:cubicBezTo>
                    <a:pt x="46" y="25"/>
                    <a:pt x="47" y="26"/>
                    <a:pt x="48" y="25"/>
                  </a:cubicBezTo>
                  <a:cubicBezTo>
                    <a:pt x="51" y="24"/>
                    <a:pt x="52" y="22"/>
                    <a:pt x="50" y="20"/>
                  </a:cubicBezTo>
                  <a:cubicBezTo>
                    <a:pt x="50" y="19"/>
                    <a:pt x="48" y="19"/>
                    <a:pt x="47" y="18"/>
                  </a:cubicBezTo>
                  <a:cubicBezTo>
                    <a:pt x="47" y="17"/>
                    <a:pt x="48" y="16"/>
                    <a:pt x="47" y="15"/>
                  </a:cubicBezTo>
                  <a:cubicBezTo>
                    <a:pt x="45" y="12"/>
                    <a:pt x="42" y="14"/>
                    <a:pt x="39" y="14"/>
                  </a:cubicBezTo>
                  <a:cubicBezTo>
                    <a:pt x="36" y="13"/>
                    <a:pt x="31" y="11"/>
                    <a:pt x="28" y="8"/>
                  </a:cubicBezTo>
                  <a:cubicBezTo>
                    <a:pt x="27" y="6"/>
                    <a:pt x="27" y="4"/>
                    <a:pt x="25" y="3"/>
                  </a:cubicBezTo>
                  <a:cubicBezTo>
                    <a:pt x="24" y="2"/>
                    <a:pt x="22" y="1"/>
                    <a:pt x="21" y="1"/>
                  </a:cubicBezTo>
                  <a:cubicBezTo>
                    <a:pt x="21" y="0"/>
                    <a:pt x="21" y="0"/>
                    <a:pt x="21" y="0"/>
                  </a:cubicBezTo>
                  <a:cubicBezTo>
                    <a:pt x="20" y="1"/>
                    <a:pt x="19" y="3"/>
                    <a:pt x="18" y="4"/>
                  </a:cubicBezTo>
                  <a:cubicBezTo>
                    <a:pt x="14" y="6"/>
                    <a:pt x="13" y="4"/>
                    <a:pt x="11" y="9"/>
                  </a:cubicBezTo>
                  <a:cubicBezTo>
                    <a:pt x="10" y="12"/>
                    <a:pt x="0" y="17"/>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50"/>
            <p:cNvSpPr/>
            <p:nvPr/>
          </p:nvSpPr>
          <p:spPr bwMode="auto">
            <a:xfrm>
              <a:off x="292100" y="1319213"/>
              <a:ext cx="63500" cy="46038"/>
            </a:xfrm>
            <a:custGeom>
              <a:avLst/>
              <a:gdLst>
                <a:gd name="T0" fmla="*/ 5 w 17"/>
                <a:gd name="T1" fmla="*/ 7 h 12"/>
                <a:gd name="T2" fmla="*/ 7 w 17"/>
                <a:gd name="T3" fmla="*/ 10 h 12"/>
                <a:gd name="T4" fmla="*/ 16 w 17"/>
                <a:gd name="T5" fmla="*/ 8 h 12"/>
                <a:gd name="T6" fmla="*/ 14 w 17"/>
                <a:gd name="T7" fmla="*/ 3 h 12"/>
                <a:gd name="T8" fmla="*/ 15 w 17"/>
                <a:gd name="T9" fmla="*/ 3 h 12"/>
                <a:gd name="T10" fmla="*/ 15 w 17"/>
                <a:gd name="T11" fmla="*/ 2 h 12"/>
                <a:gd name="T12" fmla="*/ 10 w 17"/>
                <a:gd name="T13" fmla="*/ 2 h 12"/>
                <a:gd name="T14" fmla="*/ 6 w 17"/>
                <a:gd name="T15" fmla="*/ 1 h 12"/>
                <a:gd name="T16" fmla="*/ 1 w 17"/>
                <a:gd name="T17" fmla="*/ 4 h 12"/>
                <a:gd name="T18" fmla="*/ 5 w 17"/>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5" y="7"/>
                  </a:moveTo>
                  <a:cubicBezTo>
                    <a:pt x="6" y="8"/>
                    <a:pt x="5" y="9"/>
                    <a:pt x="7" y="10"/>
                  </a:cubicBezTo>
                  <a:cubicBezTo>
                    <a:pt x="10" y="12"/>
                    <a:pt x="13" y="8"/>
                    <a:pt x="16" y="8"/>
                  </a:cubicBezTo>
                  <a:cubicBezTo>
                    <a:pt x="17" y="6"/>
                    <a:pt x="16" y="5"/>
                    <a:pt x="14" y="3"/>
                  </a:cubicBezTo>
                  <a:cubicBezTo>
                    <a:pt x="15" y="3"/>
                    <a:pt x="15" y="3"/>
                    <a:pt x="15" y="3"/>
                  </a:cubicBezTo>
                  <a:cubicBezTo>
                    <a:pt x="15" y="3"/>
                    <a:pt x="15" y="3"/>
                    <a:pt x="15" y="2"/>
                  </a:cubicBezTo>
                  <a:cubicBezTo>
                    <a:pt x="13" y="1"/>
                    <a:pt x="12" y="2"/>
                    <a:pt x="10" y="2"/>
                  </a:cubicBezTo>
                  <a:cubicBezTo>
                    <a:pt x="8" y="1"/>
                    <a:pt x="8" y="1"/>
                    <a:pt x="6" y="1"/>
                  </a:cubicBezTo>
                  <a:cubicBezTo>
                    <a:pt x="4" y="0"/>
                    <a:pt x="0" y="0"/>
                    <a:pt x="1" y="4"/>
                  </a:cubicBezTo>
                  <a:cubicBezTo>
                    <a:pt x="2" y="6"/>
                    <a:pt x="4" y="5"/>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51"/>
            <p:cNvSpPr/>
            <p:nvPr/>
          </p:nvSpPr>
          <p:spPr bwMode="auto">
            <a:xfrm>
              <a:off x="171450" y="1289051"/>
              <a:ext cx="107950" cy="63500"/>
            </a:xfrm>
            <a:custGeom>
              <a:avLst/>
              <a:gdLst>
                <a:gd name="T0" fmla="*/ 8 w 29"/>
                <a:gd name="T1" fmla="*/ 10 h 17"/>
                <a:gd name="T2" fmla="*/ 2 w 29"/>
                <a:gd name="T3" fmla="*/ 13 h 17"/>
                <a:gd name="T4" fmla="*/ 13 w 29"/>
                <a:gd name="T5" fmla="*/ 14 h 17"/>
                <a:gd name="T6" fmla="*/ 16 w 29"/>
                <a:gd name="T7" fmla="*/ 13 h 17"/>
                <a:gd name="T8" fmla="*/ 18 w 29"/>
                <a:gd name="T9" fmla="*/ 16 h 17"/>
                <a:gd name="T10" fmla="*/ 24 w 29"/>
                <a:gd name="T11" fmla="*/ 17 h 17"/>
                <a:gd name="T12" fmla="*/ 27 w 29"/>
                <a:gd name="T13" fmla="*/ 11 h 17"/>
                <a:gd name="T14" fmla="*/ 19 w 29"/>
                <a:gd name="T15" fmla="*/ 8 h 17"/>
                <a:gd name="T16" fmla="*/ 19 w 29"/>
                <a:gd name="T17" fmla="*/ 7 h 17"/>
                <a:gd name="T18" fmla="*/ 16 w 29"/>
                <a:gd name="T19" fmla="*/ 6 h 17"/>
                <a:gd name="T20" fmla="*/ 12 w 29"/>
                <a:gd name="T21" fmla="*/ 4 h 17"/>
                <a:gd name="T22" fmla="*/ 5 w 29"/>
                <a:gd name="T23" fmla="*/ 1 h 17"/>
                <a:gd name="T24" fmla="*/ 1 w 29"/>
                <a:gd name="T25" fmla="*/ 6 h 17"/>
                <a:gd name="T26" fmla="*/ 8 w 29"/>
                <a:gd name="T2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8" y="10"/>
                  </a:moveTo>
                  <a:cubicBezTo>
                    <a:pt x="6" y="10"/>
                    <a:pt x="2" y="11"/>
                    <a:pt x="2" y="13"/>
                  </a:cubicBezTo>
                  <a:cubicBezTo>
                    <a:pt x="3" y="15"/>
                    <a:pt x="11" y="14"/>
                    <a:pt x="13" y="14"/>
                  </a:cubicBezTo>
                  <a:cubicBezTo>
                    <a:pt x="14" y="14"/>
                    <a:pt x="15" y="13"/>
                    <a:pt x="16" y="13"/>
                  </a:cubicBezTo>
                  <a:cubicBezTo>
                    <a:pt x="17" y="14"/>
                    <a:pt x="17" y="15"/>
                    <a:pt x="18" y="16"/>
                  </a:cubicBezTo>
                  <a:cubicBezTo>
                    <a:pt x="19" y="16"/>
                    <a:pt x="23" y="17"/>
                    <a:pt x="24" y="17"/>
                  </a:cubicBezTo>
                  <a:cubicBezTo>
                    <a:pt x="28" y="17"/>
                    <a:pt x="29" y="13"/>
                    <a:pt x="27" y="11"/>
                  </a:cubicBezTo>
                  <a:cubicBezTo>
                    <a:pt x="26" y="10"/>
                    <a:pt x="21" y="8"/>
                    <a:pt x="19" y="8"/>
                  </a:cubicBezTo>
                  <a:cubicBezTo>
                    <a:pt x="19" y="7"/>
                    <a:pt x="19" y="7"/>
                    <a:pt x="19" y="7"/>
                  </a:cubicBezTo>
                  <a:cubicBezTo>
                    <a:pt x="19" y="7"/>
                    <a:pt x="17" y="6"/>
                    <a:pt x="16" y="6"/>
                  </a:cubicBezTo>
                  <a:cubicBezTo>
                    <a:pt x="14" y="6"/>
                    <a:pt x="14" y="6"/>
                    <a:pt x="12" y="4"/>
                  </a:cubicBezTo>
                  <a:cubicBezTo>
                    <a:pt x="10" y="3"/>
                    <a:pt x="9" y="0"/>
                    <a:pt x="5" y="1"/>
                  </a:cubicBezTo>
                  <a:cubicBezTo>
                    <a:pt x="3" y="1"/>
                    <a:pt x="0" y="3"/>
                    <a:pt x="1" y="6"/>
                  </a:cubicBezTo>
                  <a:cubicBezTo>
                    <a:pt x="3" y="8"/>
                    <a:pt x="8" y="6"/>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Oval 52"/>
            <p:cNvSpPr>
              <a:spLocks noChangeArrowheads="1"/>
            </p:cNvSpPr>
            <p:nvPr/>
          </p:nvSpPr>
          <p:spPr bwMode="auto">
            <a:xfrm>
              <a:off x="377825" y="1398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53"/>
            <p:cNvSpPr/>
            <p:nvPr/>
          </p:nvSpPr>
          <p:spPr bwMode="auto">
            <a:xfrm>
              <a:off x="328613" y="1382713"/>
              <a:ext cx="52388" cy="34925"/>
            </a:xfrm>
            <a:custGeom>
              <a:avLst/>
              <a:gdLst>
                <a:gd name="T0" fmla="*/ 10 w 14"/>
                <a:gd name="T1" fmla="*/ 2 h 9"/>
                <a:gd name="T2" fmla="*/ 4 w 14"/>
                <a:gd name="T3" fmla="*/ 1 h 9"/>
                <a:gd name="T4" fmla="*/ 0 w 14"/>
                <a:gd name="T5" fmla="*/ 3 h 9"/>
                <a:gd name="T6" fmla="*/ 5 w 14"/>
                <a:gd name="T7" fmla="*/ 7 h 9"/>
                <a:gd name="T8" fmla="*/ 11 w 14"/>
                <a:gd name="T9" fmla="*/ 8 h 9"/>
                <a:gd name="T10" fmla="*/ 13 w 14"/>
                <a:gd name="T11" fmla="*/ 4 h 9"/>
                <a:gd name="T12" fmla="*/ 12 w 14"/>
                <a:gd name="T13" fmla="*/ 5 h 9"/>
                <a:gd name="T14" fmla="*/ 13 w 14"/>
                <a:gd name="T15" fmla="*/ 4 h 9"/>
                <a:gd name="T16" fmla="*/ 13 w 14"/>
                <a:gd name="T17" fmla="*/ 4 h 9"/>
                <a:gd name="T18" fmla="*/ 10 w 14"/>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10" y="2"/>
                  </a:moveTo>
                  <a:cubicBezTo>
                    <a:pt x="8" y="2"/>
                    <a:pt x="5" y="4"/>
                    <a:pt x="4" y="1"/>
                  </a:cubicBezTo>
                  <a:cubicBezTo>
                    <a:pt x="2" y="0"/>
                    <a:pt x="0" y="1"/>
                    <a:pt x="0" y="3"/>
                  </a:cubicBezTo>
                  <a:cubicBezTo>
                    <a:pt x="0" y="6"/>
                    <a:pt x="3" y="6"/>
                    <a:pt x="5" y="7"/>
                  </a:cubicBezTo>
                  <a:cubicBezTo>
                    <a:pt x="7" y="8"/>
                    <a:pt x="9" y="9"/>
                    <a:pt x="11" y="8"/>
                  </a:cubicBezTo>
                  <a:cubicBezTo>
                    <a:pt x="12" y="7"/>
                    <a:pt x="12" y="5"/>
                    <a:pt x="13" y="4"/>
                  </a:cubicBezTo>
                  <a:cubicBezTo>
                    <a:pt x="12" y="5"/>
                    <a:pt x="12" y="5"/>
                    <a:pt x="12" y="5"/>
                  </a:cubicBezTo>
                  <a:cubicBezTo>
                    <a:pt x="13" y="5"/>
                    <a:pt x="13" y="5"/>
                    <a:pt x="13" y="4"/>
                  </a:cubicBezTo>
                  <a:cubicBezTo>
                    <a:pt x="13" y="4"/>
                    <a:pt x="13" y="4"/>
                    <a:pt x="13" y="4"/>
                  </a:cubicBezTo>
                  <a:cubicBezTo>
                    <a:pt x="14" y="3"/>
                    <a:pt x="11"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54"/>
            <p:cNvSpPr/>
            <p:nvPr/>
          </p:nvSpPr>
          <p:spPr bwMode="auto">
            <a:xfrm>
              <a:off x="223838" y="1390651"/>
              <a:ext cx="82550" cy="71438"/>
            </a:xfrm>
            <a:custGeom>
              <a:avLst/>
              <a:gdLst>
                <a:gd name="T0" fmla="*/ 11 w 22"/>
                <a:gd name="T1" fmla="*/ 6 h 19"/>
                <a:gd name="T2" fmla="*/ 6 w 22"/>
                <a:gd name="T3" fmla="*/ 4 h 19"/>
                <a:gd name="T4" fmla="*/ 1 w 22"/>
                <a:gd name="T5" fmla="*/ 10 h 19"/>
                <a:gd name="T6" fmla="*/ 6 w 22"/>
                <a:gd name="T7" fmla="*/ 11 h 19"/>
                <a:gd name="T8" fmla="*/ 8 w 22"/>
                <a:gd name="T9" fmla="*/ 13 h 19"/>
                <a:gd name="T10" fmla="*/ 10 w 22"/>
                <a:gd name="T11" fmla="*/ 17 h 19"/>
                <a:gd name="T12" fmla="*/ 13 w 22"/>
                <a:gd name="T13" fmla="*/ 18 h 19"/>
                <a:gd name="T14" fmla="*/ 21 w 22"/>
                <a:gd name="T15" fmla="*/ 13 h 19"/>
                <a:gd name="T16" fmla="*/ 22 w 22"/>
                <a:gd name="T17" fmla="*/ 6 h 19"/>
                <a:gd name="T18" fmla="*/ 16 w 22"/>
                <a:gd name="T19" fmla="*/ 1 h 19"/>
                <a:gd name="T20" fmla="*/ 11 w 22"/>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1" y="6"/>
                  </a:moveTo>
                  <a:cubicBezTo>
                    <a:pt x="9" y="7"/>
                    <a:pt x="8" y="4"/>
                    <a:pt x="6" y="4"/>
                  </a:cubicBezTo>
                  <a:cubicBezTo>
                    <a:pt x="4" y="4"/>
                    <a:pt x="0" y="8"/>
                    <a:pt x="1" y="10"/>
                  </a:cubicBezTo>
                  <a:cubicBezTo>
                    <a:pt x="2" y="12"/>
                    <a:pt x="4" y="10"/>
                    <a:pt x="6" y="11"/>
                  </a:cubicBezTo>
                  <a:cubicBezTo>
                    <a:pt x="8" y="12"/>
                    <a:pt x="7" y="12"/>
                    <a:pt x="8" y="13"/>
                  </a:cubicBezTo>
                  <a:cubicBezTo>
                    <a:pt x="9" y="14"/>
                    <a:pt x="8" y="15"/>
                    <a:pt x="10" y="17"/>
                  </a:cubicBezTo>
                  <a:cubicBezTo>
                    <a:pt x="11" y="17"/>
                    <a:pt x="12" y="18"/>
                    <a:pt x="13" y="18"/>
                  </a:cubicBezTo>
                  <a:cubicBezTo>
                    <a:pt x="18" y="19"/>
                    <a:pt x="21" y="18"/>
                    <a:pt x="21" y="13"/>
                  </a:cubicBezTo>
                  <a:cubicBezTo>
                    <a:pt x="22" y="11"/>
                    <a:pt x="22" y="8"/>
                    <a:pt x="22" y="6"/>
                  </a:cubicBezTo>
                  <a:cubicBezTo>
                    <a:pt x="18" y="6"/>
                    <a:pt x="22" y="0"/>
                    <a:pt x="16" y="1"/>
                  </a:cubicBezTo>
                  <a:cubicBezTo>
                    <a:pt x="13" y="2"/>
                    <a:pt x="14" y="5"/>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55"/>
            <p:cNvSpPr/>
            <p:nvPr/>
          </p:nvSpPr>
          <p:spPr bwMode="auto">
            <a:xfrm>
              <a:off x="388938" y="1395413"/>
              <a:ext cx="244475" cy="82550"/>
            </a:xfrm>
            <a:custGeom>
              <a:avLst/>
              <a:gdLst>
                <a:gd name="T0" fmla="*/ 23 w 65"/>
                <a:gd name="T1" fmla="*/ 19 h 22"/>
                <a:gd name="T2" fmla="*/ 33 w 65"/>
                <a:gd name="T3" fmla="*/ 20 h 22"/>
                <a:gd name="T4" fmla="*/ 43 w 65"/>
                <a:gd name="T5" fmla="*/ 21 h 22"/>
                <a:gd name="T6" fmla="*/ 51 w 65"/>
                <a:gd name="T7" fmla="*/ 20 h 22"/>
                <a:gd name="T8" fmla="*/ 55 w 65"/>
                <a:gd name="T9" fmla="*/ 20 h 22"/>
                <a:gd name="T10" fmla="*/ 64 w 65"/>
                <a:gd name="T11" fmla="*/ 14 h 22"/>
                <a:gd name="T12" fmla="*/ 48 w 65"/>
                <a:gd name="T13" fmla="*/ 10 h 22"/>
                <a:gd name="T14" fmla="*/ 38 w 65"/>
                <a:gd name="T15" fmla="*/ 12 h 22"/>
                <a:gd name="T16" fmla="*/ 31 w 65"/>
                <a:gd name="T17" fmla="*/ 11 h 22"/>
                <a:gd name="T18" fmla="*/ 25 w 65"/>
                <a:gd name="T19" fmla="*/ 11 h 22"/>
                <a:gd name="T20" fmla="*/ 19 w 65"/>
                <a:gd name="T21" fmla="*/ 11 h 22"/>
                <a:gd name="T22" fmla="*/ 17 w 65"/>
                <a:gd name="T23" fmla="*/ 8 h 22"/>
                <a:gd name="T24" fmla="*/ 14 w 65"/>
                <a:gd name="T25" fmla="*/ 7 h 22"/>
                <a:gd name="T26" fmla="*/ 11 w 65"/>
                <a:gd name="T27" fmla="*/ 6 h 22"/>
                <a:gd name="T28" fmla="*/ 14 w 65"/>
                <a:gd name="T29" fmla="*/ 3 h 22"/>
                <a:gd name="T30" fmla="*/ 2 w 65"/>
                <a:gd name="T31" fmla="*/ 3 h 22"/>
                <a:gd name="T32" fmla="*/ 6 w 65"/>
                <a:gd name="T33" fmla="*/ 8 h 22"/>
                <a:gd name="T34" fmla="*/ 6 w 65"/>
                <a:gd name="T35" fmla="*/ 15 h 22"/>
                <a:gd name="T36" fmla="*/ 10 w 65"/>
                <a:gd name="T37" fmla="*/ 17 h 22"/>
                <a:gd name="T38" fmla="*/ 12 w 65"/>
                <a:gd name="T39" fmla="*/ 20 h 22"/>
                <a:gd name="T40" fmla="*/ 23 w 65"/>
                <a:gd name="T4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
                  <a:moveTo>
                    <a:pt x="23" y="19"/>
                  </a:moveTo>
                  <a:cubicBezTo>
                    <a:pt x="27" y="19"/>
                    <a:pt x="29" y="20"/>
                    <a:pt x="33" y="20"/>
                  </a:cubicBezTo>
                  <a:cubicBezTo>
                    <a:pt x="36" y="21"/>
                    <a:pt x="40" y="20"/>
                    <a:pt x="43" y="21"/>
                  </a:cubicBezTo>
                  <a:cubicBezTo>
                    <a:pt x="46" y="21"/>
                    <a:pt x="47" y="21"/>
                    <a:pt x="51" y="20"/>
                  </a:cubicBezTo>
                  <a:cubicBezTo>
                    <a:pt x="52" y="20"/>
                    <a:pt x="54" y="20"/>
                    <a:pt x="55" y="20"/>
                  </a:cubicBezTo>
                  <a:cubicBezTo>
                    <a:pt x="61" y="19"/>
                    <a:pt x="65" y="20"/>
                    <a:pt x="64" y="14"/>
                  </a:cubicBezTo>
                  <a:cubicBezTo>
                    <a:pt x="58" y="12"/>
                    <a:pt x="54" y="10"/>
                    <a:pt x="48" y="10"/>
                  </a:cubicBezTo>
                  <a:cubicBezTo>
                    <a:pt x="44" y="10"/>
                    <a:pt x="41" y="11"/>
                    <a:pt x="38" y="12"/>
                  </a:cubicBezTo>
                  <a:cubicBezTo>
                    <a:pt x="35" y="12"/>
                    <a:pt x="33" y="12"/>
                    <a:pt x="31" y="11"/>
                  </a:cubicBezTo>
                  <a:cubicBezTo>
                    <a:pt x="28" y="10"/>
                    <a:pt x="27" y="10"/>
                    <a:pt x="25" y="11"/>
                  </a:cubicBezTo>
                  <a:cubicBezTo>
                    <a:pt x="23" y="12"/>
                    <a:pt x="21" y="12"/>
                    <a:pt x="19" y="11"/>
                  </a:cubicBezTo>
                  <a:cubicBezTo>
                    <a:pt x="18" y="10"/>
                    <a:pt x="19" y="9"/>
                    <a:pt x="17" y="8"/>
                  </a:cubicBezTo>
                  <a:cubicBezTo>
                    <a:pt x="16" y="8"/>
                    <a:pt x="15" y="7"/>
                    <a:pt x="14" y="7"/>
                  </a:cubicBezTo>
                  <a:cubicBezTo>
                    <a:pt x="13" y="8"/>
                    <a:pt x="11" y="8"/>
                    <a:pt x="11" y="6"/>
                  </a:cubicBezTo>
                  <a:cubicBezTo>
                    <a:pt x="12" y="6"/>
                    <a:pt x="14" y="4"/>
                    <a:pt x="14" y="3"/>
                  </a:cubicBezTo>
                  <a:cubicBezTo>
                    <a:pt x="11" y="1"/>
                    <a:pt x="4" y="0"/>
                    <a:pt x="2" y="3"/>
                  </a:cubicBezTo>
                  <a:cubicBezTo>
                    <a:pt x="0" y="7"/>
                    <a:pt x="5" y="7"/>
                    <a:pt x="6" y="8"/>
                  </a:cubicBezTo>
                  <a:cubicBezTo>
                    <a:pt x="7" y="10"/>
                    <a:pt x="5" y="13"/>
                    <a:pt x="6" y="15"/>
                  </a:cubicBezTo>
                  <a:cubicBezTo>
                    <a:pt x="7" y="16"/>
                    <a:pt x="9" y="16"/>
                    <a:pt x="10" y="17"/>
                  </a:cubicBezTo>
                  <a:cubicBezTo>
                    <a:pt x="11" y="19"/>
                    <a:pt x="10" y="19"/>
                    <a:pt x="12" y="20"/>
                  </a:cubicBezTo>
                  <a:cubicBezTo>
                    <a:pt x="15" y="22"/>
                    <a:pt x="20" y="19"/>
                    <a:pt x="2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56"/>
            <p:cNvSpPr/>
            <p:nvPr/>
          </p:nvSpPr>
          <p:spPr bwMode="auto">
            <a:xfrm>
              <a:off x="438150" y="14208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7" name="Freeform 57"/>
            <p:cNvSpPr/>
            <p:nvPr/>
          </p:nvSpPr>
          <p:spPr bwMode="auto">
            <a:xfrm>
              <a:off x="441325" y="1420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8" name="Freeform 58"/>
            <p:cNvSpPr/>
            <p:nvPr/>
          </p:nvSpPr>
          <p:spPr bwMode="auto">
            <a:xfrm>
              <a:off x="215900" y="1489076"/>
              <a:ext cx="120650" cy="96838"/>
            </a:xfrm>
            <a:custGeom>
              <a:avLst/>
              <a:gdLst>
                <a:gd name="T0" fmla="*/ 18 w 32"/>
                <a:gd name="T1" fmla="*/ 24 h 26"/>
                <a:gd name="T2" fmla="*/ 24 w 32"/>
                <a:gd name="T3" fmla="*/ 25 h 26"/>
                <a:gd name="T4" fmla="*/ 27 w 32"/>
                <a:gd name="T5" fmla="*/ 17 h 26"/>
                <a:gd name="T6" fmla="*/ 25 w 32"/>
                <a:gd name="T7" fmla="*/ 10 h 26"/>
                <a:gd name="T8" fmla="*/ 22 w 32"/>
                <a:gd name="T9" fmla="*/ 8 h 26"/>
                <a:gd name="T10" fmla="*/ 25 w 32"/>
                <a:gd name="T11" fmla="*/ 7 h 26"/>
                <a:gd name="T12" fmla="*/ 18 w 32"/>
                <a:gd name="T13" fmla="*/ 2 h 26"/>
                <a:gd name="T14" fmla="*/ 18 w 32"/>
                <a:gd name="T15" fmla="*/ 2 h 26"/>
                <a:gd name="T16" fmla="*/ 18 w 32"/>
                <a:gd name="T17" fmla="*/ 2 h 26"/>
                <a:gd name="T18" fmla="*/ 18 w 32"/>
                <a:gd name="T19" fmla="*/ 2 h 26"/>
                <a:gd name="T20" fmla="*/ 18 w 32"/>
                <a:gd name="T21" fmla="*/ 2 h 26"/>
                <a:gd name="T22" fmla="*/ 10 w 32"/>
                <a:gd name="T23" fmla="*/ 5 h 26"/>
                <a:gd name="T24" fmla="*/ 9 w 32"/>
                <a:gd name="T25" fmla="*/ 11 h 26"/>
                <a:gd name="T26" fmla="*/ 3 w 32"/>
                <a:gd name="T27" fmla="*/ 9 h 26"/>
                <a:gd name="T28" fmla="*/ 16 w 32"/>
                <a:gd name="T29" fmla="*/ 18 h 26"/>
                <a:gd name="T30" fmla="*/ 18 w 32"/>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6">
                  <a:moveTo>
                    <a:pt x="18" y="24"/>
                  </a:moveTo>
                  <a:cubicBezTo>
                    <a:pt x="20" y="26"/>
                    <a:pt x="22" y="26"/>
                    <a:pt x="24" y="25"/>
                  </a:cubicBezTo>
                  <a:cubicBezTo>
                    <a:pt x="27" y="24"/>
                    <a:pt x="32" y="17"/>
                    <a:pt x="27" y="17"/>
                  </a:cubicBezTo>
                  <a:cubicBezTo>
                    <a:pt x="27" y="13"/>
                    <a:pt x="30" y="12"/>
                    <a:pt x="25" y="10"/>
                  </a:cubicBezTo>
                  <a:cubicBezTo>
                    <a:pt x="23" y="10"/>
                    <a:pt x="21" y="10"/>
                    <a:pt x="22" y="8"/>
                  </a:cubicBezTo>
                  <a:cubicBezTo>
                    <a:pt x="22" y="6"/>
                    <a:pt x="24" y="7"/>
                    <a:pt x="25" y="7"/>
                  </a:cubicBezTo>
                  <a:cubicBezTo>
                    <a:pt x="30" y="3"/>
                    <a:pt x="22" y="0"/>
                    <a:pt x="18" y="2"/>
                  </a:cubicBezTo>
                  <a:cubicBezTo>
                    <a:pt x="18" y="2"/>
                    <a:pt x="18" y="2"/>
                    <a:pt x="18" y="2"/>
                  </a:cubicBezTo>
                  <a:cubicBezTo>
                    <a:pt x="18" y="2"/>
                    <a:pt x="18" y="2"/>
                    <a:pt x="18" y="2"/>
                  </a:cubicBezTo>
                  <a:cubicBezTo>
                    <a:pt x="18" y="2"/>
                    <a:pt x="18" y="2"/>
                    <a:pt x="18" y="2"/>
                  </a:cubicBezTo>
                  <a:cubicBezTo>
                    <a:pt x="18" y="2"/>
                    <a:pt x="18" y="2"/>
                    <a:pt x="18" y="2"/>
                  </a:cubicBezTo>
                  <a:cubicBezTo>
                    <a:pt x="15" y="3"/>
                    <a:pt x="10" y="0"/>
                    <a:pt x="10" y="5"/>
                  </a:cubicBezTo>
                  <a:cubicBezTo>
                    <a:pt x="10" y="8"/>
                    <a:pt x="13" y="8"/>
                    <a:pt x="9" y="11"/>
                  </a:cubicBezTo>
                  <a:cubicBezTo>
                    <a:pt x="7" y="9"/>
                    <a:pt x="5" y="4"/>
                    <a:pt x="3" y="9"/>
                  </a:cubicBezTo>
                  <a:cubicBezTo>
                    <a:pt x="0" y="16"/>
                    <a:pt x="14" y="15"/>
                    <a:pt x="16" y="18"/>
                  </a:cubicBezTo>
                  <a:cubicBezTo>
                    <a:pt x="17" y="22"/>
                    <a:pt x="15" y="2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9" name="Freeform 59"/>
            <p:cNvSpPr/>
            <p:nvPr/>
          </p:nvSpPr>
          <p:spPr bwMode="auto">
            <a:xfrm>
              <a:off x="284163" y="1492251"/>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0" name="Freeform 60"/>
            <p:cNvSpPr/>
            <p:nvPr/>
          </p:nvSpPr>
          <p:spPr bwMode="auto">
            <a:xfrm>
              <a:off x="347663" y="1481138"/>
              <a:ext cx="93663" cy="79375"/>
            </a:xfrm>
            <a:custGeom>
              <a:avLst/>
              <a:gdLst>
                <a:gd name="T0" fmla="*/ 12 w 25"/>
                <a:gd name="T1" fmla="*/ 14 h 21"/>
                <a:gd name="T2" fmla="*/ 19 w 25"/>
                <a:gd name="T3" fmla="*/ 12 h 21"/>
                <a:gd name="T4" fmla="*/ 21 w 25"/>
                <a:gd name="T5" fmla="*/ 9 h 21"/>
                <a:gd name="T6" fmla="*/ 23 w 25"/>
                <a:gd name="T7" fmla="*/ 6 h 21"/>
                <a:gd name="T8" fmla="*/ 14 w 25"/>
                <a:gd name="T9" fmla="*/ 2 h 21"/>
                <a:gd name="T10" fmla="*/ 7 w 25"/>
                <a:gd name="T11" fmla="*/ 2 h 21"/>
                <a:gd name="T12" fmla="*/ 10 w 25"/>
                <a:gd name="T13" fmla="*/ 1 h 21"/>
                <a:gd name="T14" fmla="*/ 2 w 25"/>
                <a:gd name="T15" fmla="*/ 4 h 21"/>
                <a:gd name="T16" fmla="*/ 0 w 25"/>
                <a:gd name="T17" fmla="*/ 10 h 21"/>
                <a:gd name="T18" fmla="*/ 2 w 25"/>
                <a:gd name="T19" fmla="*/ 14 h 21"/>
                <a:gd name="T20" fmla="*/ 3 w 25"/>
                <a:gd name="T21" fmla="*/ 16 h 21"/>
                <a:gd name="T22" fmla="*/ 3 w 25"/>
                <a:gd name="T23" fmla="*/ 19 h 21"/>
                <a:gd name="T24" fmla="*/ 7 w 25"/>
                <a:gd name="T25" fmla="*/ 20 h 21"/>
                <a:gd name="T26" fmla="*/ 9 w 25"/>
                <a:gd name="T27" fmla="*/ 15 h 21"/>
                <a:gd name="T28" fmla="*/ 12 w 25"/>
                <a:gd name="T2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1">
                  <a:moveTo>
                    <a:pt x="12" y="14"/>
                  </a:moveTo>
                  <a:cubicBezTo>
                    <a:pt x="16" y="13"/>
                    <a:pt x="18" y="15"/>
                    <a:pt x="19" y="12"/>
                  </a:cubicBezTo>
                  <a:cubicBezTo>
                    <a:pt x="20" y="11"/>
                    <a:pt x="20" y="10"/>
                    <a:pt x="21" y="9"/>
                  </a:cubicBezTo>
                  <a:cubicBezTo>
                    <a:pt x="21" y="7"/>
                    <a:pt x="23" y="7"/>
                    <a:pt x="23" y="6"/>
                  </a:cubicBezTo>
                  <a:cubicBezTo>
                    <a:pt x="25" y="0"/>
                    <a:pt x="17" y="2"/>
                    <a:pt x="14" y="2"/>
                  </a:cubicBezTo>
                  <a:cubicBezTo>
                    <a:pt x="11" y="3"/>
                    <a:pt x="10" y="2"/>
                    <a:pt x="7" y="2"/>
                  </a:cubicBezTo>
                  <a:cubicBezTo>
                    <a:pt x="10" y="1"/>
                    <a:pt x="10" y="1"/>
                    <a:pt x="10" y="1"/>
                  </a:cubicBezTo>
                  <a:cubicBezTo>
                    <a:pt x="7" y="2"/>
                    <a:pt x="4" y="1"/>
                    <a:pt x="2" y="4"/>
                  </a:cubicBezTo>
                  <a:cubicBezTo>
                    <a:pt x="0" y="6"/>
                    <a:pt x="0" y="8"/>
                    <a:pt x="0" y="10"/>
                  </a:cubicBezTo>
                  <a:cubicBezTo>
                    <a:pt x="1" y="12"/>
                    <a:pt x="1" y="13"/>
                    <a:pt x="2" y="14"/>
                  </a:cubicBezTo>
                  <a:cubicBezTo>
                    <a:pt x="2" y="15"/>
                    <a:pt x="3" y="15"/>
                    <a:pt x="3" y="16"/>
                  </a:cubicBezTo>
                  <a:cubicBezTo>
                    <a:pt x="3" y="16"/>
                    <a:pt x="3" y="18"/>
                    <a:pt x="3" y="19"/>
                  </a:cubicBezTo>
                  <a:cubicBezTo>
                    <a:pt x="4" y="20"/>
                    <a:pt x="5" y="21"/>
                    <a:pt x="7" y="20"/>
                  </a:cubicBezTo>
                  <a:cubicBezTo>
                    <a:pt x="9" y="18"/>
                    <a:pt x="8" y="16"/>
                    <a:pt x="9" y="15"/>
                  </a:cubicBezTo>
                  <a:cubicBezTo>
                    <a:pt x="10" y="14"/>
                    <a:pt x="11" y="14"/>
                    <a:pt x="1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1" name="Freeform 61"/>
            <p:cNvSpPr/>
            <p:nvPr/>
          </p:nvSpPr>
          <p:spPr bwMode="auto">
            <a:xfrm>
              <a:off x="457200" y="1492251"/>
              <a:ext cx="495300" cy="365125"/>
            </a:xfrm>
            <a:custGeom>
              <a:avLst/>
              <a:gdLst>
                <a:gd name="T0" fmla="*/ 103 w 132"/>
                <a:gd name="T1" fmla="*/ 35 h 97"/>
                <a:gd name="T2" fmla="*/ 95 w 132"/>
                <a:gd name="T3" fmla="*/ 30 h 97"/>
                <a:gd name="T4" fmla="*/ 90 w 132"/>
                <a:gd name="T5" fmla="*/ 26 h 97"/>
                <a:gd name="T6" fmla="*/ 85 w 132"/>
                <a:gd name="T7" fmla="*/ 24 h 97"/>
                <a:gd name="T8" fmla="*/ 71 w 132"/>
                <a:gd name="T9" fmla="*/ 20 h 97"/>
                <a:gd name="T10" fmla="*/ 64 w 132"/>
                <a:gd name="T11" fmla="*/ 14 h 97"/>
                <a:gd name="T12" fmla="*/ 52 w 132"/>
                <a:gd name="T13" fmla="*/ 18 h 97"/>
                <a:gd name="T14" fmla="*/ 46 w 132"/>
                <a:gd name="T15" fmla="*/ 9 h 97"/>
                <a:gd name="T16" fmla="*/ 29 w 132"/>
                <a:gd name="T17" fmla="*/ 3 h 97"/>
                <a:gd name="T18" fmla="*/ 24 w 132"/>
                <a:gd name="T19" fmla="*/ 9 h 97"/>
                <a:gd name="T20" fmla="*/ 22 w 132"/>
                <a:gd name="T21" fmla="*/ 26 h 97"/>
                <a:gd name="T22" fmla="*/ 15 w 132"/>
                <a:gd name="T23" fmla="*/ 15 h 97"/>
                <a:gd name="T24" fmla="*/ 13 w 132"/>
                <a:gd name="T25" fmla="*/ 10 h 97"/>
                <a:gd name="T26" fmla="*/ 17 w 132"/>
                <a:gd name="T27" fmla="*/ 1 h 97"/>
                <a:gd name="T28" fmla="*/ 2 w 132"/>
                <a:gd name="T29" fmla="*/ 9 h 97"/>
                <a:gd name="T30" fmla="*/ 0 w 132"/>
                <a:gd name="T31" fmla="*/ 18 h 97"/>
                <a:gd name="T32" fmla="*/ 11 w 132"/>
                <a:gd name="T33" fmla="*/ 28 h 97"/>
                <a:gd name="T34" fmla="*/ 17 w 132"/>
                <a:gd name="T35" fmla="*/ 32 h 97"/>
                <a:gd name="T36" fmla="*/ 28 w 132"/>
                <a:gd name="T37" fmla="*/ 35 h 97"/>
                <a:gd name="T38" fmla="*/ 39 w 132"/>
                <a:gd name="T39" fmla="*/ 33 h 97"/>
                <a:gd name="T40" fmla="*/ 48 w 132"/>
                <a:gd name="T41" fmla="*/ 29 h 97"/>
                <a:gd name="T42" fmla="*/ 56 w 132"/>
                <a:gd name="T43" fmla="*/ 34 h 97"/>
                <a:gd name="T44" fmla="*/ 63 w 132"/>
                <a:gd name="T45" fmla="*/ 39 h 97"/>
                <a:gd name="T46" fmla="*/ 72 w 132"/>
                <a:gd name="T47" fmla="*/ 44 h 97"/>
                <a:gd name="T48" fmla="*/ 77 w 132"/>
                <a:gd name="T49" fmla="*/ 49 h 97"/>
                <a:gd name="T50" fmla="*/ 83 w 132"/>
                <a:gd name="T51" fmla="*/ 55 h 97"/>
                <a:gd name="T52" fmla="*/ 74 w 132"/>
                <a:gd name="T53" fmla="*/ 65 h 97"/>
                <a:gd name="T54" fmla="*/ 68 w 132"/>
                <a:gd name="T55" fmla="*/ 70 h 97"/>
                <a:gd name="T56" fmla="*/ 56 w 132"/>
                <a:gd name="T57" fmla="*/ 73 h 97"/>
                <a:gd name="T58" fmla="*/ 75 w 132"/>
                <a:gd name="T59" fmla="*/ 76 h 97"/>
                <a:gd name="T60" fmla="*/ 84 w 132"/>
                <a:gd name="T61" fmla="*/ 84 h 97"/>
                <a:gd name="T62" fmla="*/ 91 w 132"/>
                <a:gd name="T63" fmla="*/ 86 h 97"/>
                <a:gd name="T64" fmla="*/ 103 w 132"/>
                <a:gd name="T65" fmla="*/ 94 h 97"/>
                <a:gd name="T66" fmla="*/ 113 w 132"/>
                <a:gd name="T67" fmla="*/ 96 h 97"/>
                <a:gd name="T68" fmla="*/ 101 w 132"/>
                <a:gd name="T69" fmla="*/ 84 h 97"/>
                <a:gd name="T70" fmla="*/ 109 w 132"/>
                <a:gd name="T71" fmla="*/ 83 h 97"/>
                <a:gd name="T72" fmla="*/ 117 w 132"/>
                <a:gd name="T73" fmla="*/ 88 h 97"/>
                <a:gd name="T74" fmla="*/ 114 w 132"/>
                <a:gd name="T75" fmla="*/ 78 h 97"/>
                <a:gd name="T76" fmla="*/ 104 w 132"/>
                <a:gd name="T77" fmla="*/ 68 h 97"/>
                <a:gd name="T78" fmla="*/ 116 w 132"/>
                <a:gd name="T79" fmla="*/ 68 h 97"/>
                <a:gd name="T80" fmla="*/ 124 w 132"/>
                <a:gd name="T81" fmla="*/ 71 h 97"/>
                <a:gd name="T82" fmla="*/ 132 w 132"/>
                <a:gd name="T83" fmla="*/ 62 h 97"/>
                <a:gd name="T84" fmla="*/ 127 w 132"/>
                <a:gd name="T85" fmla="*/ 56 h 97"/>
                <a:gd name="T86" fmla="*/ 121 w 132"/>
                <a:gd name="T87" fmla="*/ 52 h 97"/>
                <a:gd name="T88" fmla="*/ 113 w 132"/>
                <a:gd name="T89" fmla="*/ 52 h 97"/>
                <a:gd name="T90" fmla="*/ 104 w 132"/>
                <a:gd name="T91"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97">
                  <a:moveTo>
                    <a:pt x="106" y="42"/>
                  </a:moveTo>
                  <a:cubicBezTo>
                    <a:pt x="109" y="40"/>
                    <a:pt x="106" y="35"/>
                    <a:pt x="103" y="35"/>
                  </a:cubicBezTo>
                  <a:cubicBezTo>
                    <a:pt x="103" y="32"/>
                    <a:pt x="102" y="30"/>
                    <a:pt x="99" y="30"/>
                  </a:cubicBezTo>
                  <a:cubicBezTo>
                    <a:pt x="98" y="30"/>
                    <a:pt x="96" y="30"/>
                    <a:pt x="95" y="30"/>
                  </a:cubicBezTo>
                  <a:cubicBezTo>
                    <a:pt x="94" y="30"/>
                    <a:pt x="93" y="28"/>
                    <a:pt x="93" y="27"/>
                  </a:cubicBezTo>
                  <a:cubicBezTo>
                    <a:pt x="92" y="27"/>
                    <a:pt x="91" y="27"/>
                    <a:pt x="90" y="26"/>
                  </a:cubicBezTo>
                  <a:cubicBezTo>
                    <a:pt x="90" y="26"/>
                    <a:pt x="89" y="25"/>
                    <a:pt x="88" y="25"/>
                  </a:cubicBezTo>
                  <a:cubicBezTo>
                    <a:pt x="86" y="24"/>
                    <a:pt x="86" y="25"/>
                    <a:pt x="85" y="24"/>
                  </a:cubicBezTo>
                  <a:cubicBezTo>
                    <a:pt x="82" y="24"/>
                    <a:pt x="82" y="23"/>
                    <a:pt x="79" y="23"/>
                  </a:cubicBezTo>
                  <a:cubicBezTo>
                    <a:pt x="76" y="23"/>
                    <a:pt x="72" y="23"/>
                    <a:pt x="71" y="20"/>
                  </a:cubicBezTo>
                  <a:cubicBezTo>
                    <a:pt x="71" y="19"/>
                    <a:pt x="72" y="17"/>
                    <a:pt x="71" y="16"/>
                  </a:cubicBezTo>
                  <a:cubicBezTo>
                    <a:pt x="70" y="14"/>
                    <a:pt x="66" y="14"/>
                    <a:pt x="64" y="14"/>
                  </a:cubicBezTo>
                  <a:cubicBezTo>
                    <a:pt x="62" y="13"/>
                    <a:pt x="59" y="12"/>
                    <a:pt x="57" y="11"/>
                  </a:cubicBezTo>
                  <a:cubicBezTo>
                    <a:pt x="56" y="13"/>
                    <a:pt x="54" y="18"/>
                    <a:pt x="52" y="18"/>
                  </a:cubicBezTo>
                  <a:cubicBezTo>
                    <a:pt x="50" y="20"/>
                    <a:pt x="50" y="14"/>
                    <a:pt x="47" y="17"/>
                  </a:cubicBezTo>
                  <a:cubicBezTo>
                    <a:pt x="44" y="15"/>
                    <a:pt x="46" y="12"/>
                    <a:pt x="46" y="9"/>
                  </a:cubicBezTo>
                  <a:cubicBezTo>
                    <a:pt x="43" y="9"/>
                    <a:pt x="44" y="5"/>
                    <a:pt x="41" y="3"/>
                  </a:cubicBezTo>
                  <a:cubicBezTo>
                    <a:pt x="38" y="2"/>
                    <a:pt x="32" y="1"/>
                    <a:pt x="29" y="3"/>
                  </a:cubicBezTo>
                  <a:cubicBezTo>
                    <a:pt x="27" y="4"/>
                    <a:pt x="25" y="5"/>
                    <a:pt x="24" y="7"/>
                  </a:cubicBezTo>
                  <a:cubicBezTo>
                    <a:pt x="24" y="7"/>
                    <a:pt x="24" y="8"/>
                    <a:pt x="24" y="9"/>
                  </a:cubicBezTo>
                  <a:cubicBezTo>
                    <a:pt x="23" y="10"/>
                    <a:pt x="22" y="10"/>
                    <a:pt x="21" y="12"/>
                  </a:cubicBezTo>
                  <a:cubicBezTo>
                    <a:pt x="18" y="16"/>
                    <a:pt x="24" y="22"/>
                    <a:pt x="22" y="26"/>
                  </a:cubicBezTo>
                  <a:cubicBezTo>
                    <a:pt x="20" y="30"/>
                    <a:pt x="16" y="21"/>
                    <a:pt x="16" y="19"/>
                  </a:cubicBezTo>
                  <a:cubicBezTo>
                    <a:pt x="16" y="18"/>
                    <a:pt x="16" y="16"/>
                    <a:pt x="15" y="15"/>
                  </a:cubicBezTo>
                  <a:cubicBezTo>
                    <a:pt x="15" y="15"/>
                    <a:pt x="14" y="15"/>
                    <a:pt x="14" y="15"/>
                  </a:cubicBezTo>
                  <a:cubicBezTo>
                    <a:pt x="13" y="13"/>
                    <a:pt x="12" y="12"/>
                    <a:pt x="13" y="10"/>
                  </a:cubicBezTo>
                  <a:cubicBezTo>
                    <a:pt x="15" y="7"/>
                    <a:pt x="18" y="8"/>
                    <a:pt x="19" y="5"/>
                  </a:cubicBezTo>
                  <a:cubicBezTo>
                    <a:pt x="19" y="3"/>
                    <a:pt x="19" y="1"/>
                    <a:pt x="17" y="1"/>
                  </a:cubicBezTo>
                  <a:cubicBezTo>
                    <a:pt x="17" y="1"/>
                    <a:pt x="17" y="1"/>
                    <a:pt x="17" y="1"/>
                  </a:cubicBezTo>
                  <a:cubicBezTo>
                    <a:pt x="11" y="0"/>
                    <a:pt x="4" y="3"/>
                    <a:pt x="2" y="9"/>
                  </a:cubicBezTo>
                  <a:cubicBezTo>
                    <a:pt x="1" y="10"/>
                    <a:pt x="2" y="12"/>
                    <a:pt x="1" y="13"/>
                  </a:cubicBezTo>
                  <a:cubicBezTo>
                    <a:pt x="1" y="15"/>
                    <a:pt x="0" y="16"/>
                    <a:pt x="0" y="18"/>
                  </a:cubicBezTo>
                  <a:cubicBezTo>
                    <a:pt x="0" y="21"/>
                    <a:pt x="2" y="22"/>
                    <a:pt x="2" y="25"/>
                  </a:cubicBezTo>
                  <a:cubicBezTo>
                    <a:pt x="5" y="25"/>
                    <a:pt x="10" y="24"/>
                    <a:pt x="11" y="28"/>
                  </a:cubicBezTo>
                  <a:cubicBezTo>
                    <a:pt x="9" y="28"/>
                    <a:pt x="8" y="29"/>
                    <a:pt x="9" y="30"/>
                  </a:cubicBezTo>
                  <a:cubicBezTo>
                    <a:pt x="10" y="32"/>
                    <a:pt x="15" y="32"/>
                    <a:pt x="17" y="32"/>
                  </a:cubicBezTo>
                  <a:cubicBezTo>
                    <a:pt x="19" y="33"/>
                    <a:pt x="23" y="32"/>
                    <a:pt x="25" y="33"/>
                  </a:cubicBezTo>
                  <a:cubicBezTo>
                    <a:pt x="26" y="33"/>
                    <a:pt x="26" y="34"/>
                    <a:pt x="28" y="35"/>
                  </a:cubicBezTo>
                  <a:cubicBezTo>
                    <a:pt x="29" y="35"/>
                    <a:pt x="31" y="35"/>
                    <a:pt x="32" y="35"/>
                  </a:cubicBezTo>
                  <a:cubicBezTo>
                    <a:pt x="35" y="34"/>
                    <a:pt x="36" y="34"/>
                    <a:pt x="39" y="33"/>
                  </a:cubicBezTo>
                  <a:cubicBezTo>
                    <a:pt x="41" y="33"/>
                    <a:pt x="43" y="34"/>
                    <a:pt x="45" y="35"/>
                  </a:cubicBezTo>
                  <a:cubicBezTo>
                    <a:pt x="53" y="36"/>
                    <a:pt x="44" y="30"/>
                    <a:pt x="48" y="29"/>
                  </a:cubicBezTo>
                  <a:cubicBezTo>
                    <a:pt x="49" y="28"/>
                    <a:pt x="55" y="30"/>
                    <a:pt x="55" y="30"/>
                  </a:cubicBezTo>
                  <a:cubicBezTo>
                    <a:pt x="56" y="31"/>
                    <a:pt x="55" y="33"/>
                    <a:pt x="56" y="34"/>
                  </a:cubicBezTo>
                  <a:cubicBezTo>
                    <a:pt x="57" y="35"/>
                    <a:pt x="59" y="33"/>
                    <a:pt x="60" y="34"/>
                  </a:cubicBezTo>
                  <a:cubicBezTo>
                    <a:pt x="62" y="35"/>
                    <a:pt x="61" y="37"/>
                    <a:pt x="63" y="39"/>
                  </a:cubicBezTo>
                  <a:cubicBezTo>
                    <a:pt x="65" y="40"/>
                    <a:pt x="67" y="40"/>
                    <a:pt x="69" y="41"/>
                  </a:cubicBezTo>
                  <a:cubicBezTo>
                    <a:pt x="71" y="42"/>
                    <a:pt x="71" y="42"/>
                    <a:pt x="72" y="44"/>
                  </a:cubicBezTo>
                  <a:cubicBezTo>
                    <a:pt x="73" y="46"/>
                    <a:pt x="73" y="45"/>
                    <a:pt x="76" y="46"/>
                  </a:cubicBezTo>
                  <a:cubicBezTo>
                    <a:pt x="77" y="47"/>
                    <a:pt x="76" y="48"/>
                    <a:pt x="77" y="49"/>
                  </a:cubicBezTo>
                  <a:cubicBezTo>
                    <a:pt x="78" y="50"/>
                    <a:pt x="78" y="50"/>
                    <a:pt x="79" y="51"/>
                  </a:cubicBezTo>
                  <a:cubicBezTo>
                    <a:pt x="81" y="52"/>
                    <a:pt x="82" y="53"/>
                    <a:pt x="83" y="55"/>
                  </a:cubicBezTo>
                  <a:cubicBezTo>
                    <a:pt x="83" y="56"/>
                    <a:pt x="83" y="57"/>
                    <a:pt x="83" y="57"/>
                  </a:cubicBezTo>
                  <a:cubicBezTo>
                    <a:pt x="79" y="58"/>
                    <a:pt x="72" y="61"/>
                    <a:pt x="74" y="65"/>
                  </a:cubicBezTo>
                  <a:cubicBezTo>
                    <a:pt x="75" y="66"/>
                    <a:pt x="79" y="67"/>
                    <a:pt x="77" y="69"/>
                  </a:cubicBezTo>
                  <a:cubicBezTo>
                    <a:pt x="76" y="71"/>
                    <a:pt x="70" y="70"/>
                    <a:pt x="68" y="70"/>
                  </a:cubicBezTo>
                  <a:cubicBezTo>
                    <a:pt x="65" y="70"/>
                    <a:pt x="64" y="71"/>
                    <a:pt x="61" y="72"/>
                  </a:cubicBezTo>
                  <a:cubicBezTo>
                    <a:pt x="58" y="72"/>
                    <a:pt x="57" y="70"/>
                    <a:pt x="56" y="73"/>
                  </a:cubicBezTo>
                  <a:cubicBezTo>
                    <a:pt x="55" y="76"/>
                    <a:pt x="56" y="78"/>
                    <a:pt x="57" y="80"/>
                  </a:cubicBezTo>
                  <a:cubicBezTo>
                    <a:pt x="63" y="83"/>
                    <a:pt x="70" y="76"/>
                    <a:pt x="75" y="76"/>
                  </a:cubicBezTo>
                  <a:cubicBezTo>
                    <a:pt x="75" y="77"/>
                    <a:pt x="80" y="79"/>
                    <a:pt x="81" y="81"/>
                  </a:cubicBezTo>
                  <a:cubicBezTo>
                    <a:pt x="82" y="82"/>
                    <a:pt x="83" y="84"/>
                    <a:pt x="84" y="84"/>
                  </a:cubicBezTo>
                  <a:cubicBezTo>
                    <a:pt x="85" y="85"/>
                    <a:pt x="87" y="84"/>
                    <a:pt x="88" y="84"/>
                  </a:cubicBezTo>
                  <a:cubicBezTo>
                    <a:pt x="89" y="85"/>
                    <a:pt x="90" y="85"/>
                    <a:pt x="91" y="86"/>
                  </a:cubicBezTo>
                  <a:cubicBezTo>
                    <a:pt x="93" y="86"/>
                    <a:pt x="97" y="85"/>
                    <a:pt x="99" y="86"/>
                  </a:cubicBezTo>
                  <a:cubicBezTo>
                    <a:pt x="102" y="88"/>
                    <a:pt x="100" y="92"/>
                    <a:pt x="103" y="94"/>
                  </a:cubicBezTo>
                  <a:cubicBezTo>
                    <a:pt x="104" y="94"/>
                    <a:pt x="106" y="95"/>
                    <a:pt x="108" y="96"/>
                  </a:cubicBezTo>
                  <a:cubicBezTo>
                    <a:pt x="109" y="96"/>
                    <a:pt x="111" y="97"/>
                    <a:pt x="113" y="96"/>
                  </a:cubicBezTo>
                  <a:cubicBezTo>
                    <a:pt x="117" y="92"/>
                    <a:pt x="108" y="90"/>
                    <a:pt x="107" y="89"/>
                  </a:cubicBezTo>
                  <a:cubicBezTo>
                    <a:pt x="104" y="86"/>
                    <a:pt x="106" y="85"/>
                    <a:pt x="101" y="84"/>
                  </a:cubicBezTo>
                  <a:cubicBezTo>
                    <a:pt x="101" y="84"/>
                    <a:pt x="101" y="83"/>
                    <a:pt x="101" y="83"/>
                  </a:cubicBezTo>
                  <a:cubicBezTo>
                    <a:pt x="104" y="83"/>
                    <a:pt x="107" y="82"/>
                    <a:pt x="109" y="83"/>
                  </a:cubicBezTo>
                  <a:cubicBezTo>
                    <a:pt x="110" y="84"/>
                    <a:pt x="111" y="86"/>
                    <a:pt x="112" y="87"/>
                  </a:cubicBezTo>
                  <a:cubicBezTo>
                    <a:pt x="113" y="87"/>
                    <a:pt x="116" y="88"/>
                    <a:pt x="117" y="88"/>
                  </a:cubicBezTo>
                  <a:cubicBezTo>
                    <a:pt x="121" y="88"/>
                    <a:pt x="122" y="84"/>
                    <a:pt x="120" y="81"/>
                  </a:cubicBezTo>
                  <a:cubicBezTo>
                    <a:pt x="118" y="78"/>
                    <a:pt x="116" y="79"/>
                    <a:pt x="114" y="78"/>
                  </a:cubicBezTo>
                  <a:cubicBezTo>
                    <a:pt x="111" y="76"/>
                    <a:pt x="112" y="75"/>
                    <a:pt x="110" y="73"/>
                  </a:cubicBezTo>
                  <a:cubicBezTo>
                    <a:pt x="109" y="71"/>
                    <a:pt x="106" y="71"/>
                    <a:pt x="104" y="68"/>
                  </a:cubicBezTo>
                  <a:cubicBezTo>
                    <a:pt x="102" y="63"/>
                    <a:pt x="107" y="63"/>
                    <a:pt x="111" y="64"/>
                  </a:cubicBezTo>
                  <a:cubicBezTo>
                    <a:pt x="113" y="65"/>
                    <a:pt x="114" y="67"/>
                    <a:pt x="116" y="68"/>
                  </a:cubicBezTo>
                  <a:cubicBezTo>
                    <a:pt x="117" y="68"/>
                    <a:pt x="118" y="68"/>
                    <a:pt x="119" y="68"/>
                  </a:cubicBezTo>
                  <a:cubicBezTo>
                    <a:pt x="121" y="69"/>
                    <a:pt x="121" y="71"/>
                    <a:pt x="124" y="71"/>
                  </a:cubicBezTo>
                  <a:cubicBezTo>
                    <a:pt x="124" y="72"/>
                    <a:pt x="124" y="72"/>
                    <a:pt x="124" y="72"/>
                  </a:cubicBezTo>
                  <a:cubicBezTo>
                    <a:pt x="128" y="74"/>
                    <a:pt x="132" y="66"/>
                    <a:pt x="132" y="62"/>
                  </a:cubicBezTo>
                  <a:cubicBezTo>
                    <a:pt x="132" y="59"/>
                    <a:pt x="131" y="61"/>
                    <a:pt x="129" y="59"/>
                  </a:cubicBezTo>
                  <a:cubicBezTo>
                    <a:pt x="128" y="58"/>
                    <a:pt x="128" y="56"/>
                    <a:pt x="127" y="56"/>
                  </a:cubicBezTo>
                  <a:cubicBezTo>
                    <a:pt x="126" y="55"/>
                    <a:pt x="125" y="55"/>
                    <a:pt x="124" y="55"/>
                  </a:cubicBezTo>
                  <a:cubicBezTo>
                    <a:pt x="123" y="54"/>
                    <a:pt x="122" y="53"/>
                    <a:pt x="121" y="52"/>
                  </a:cubicBezTo>
                  <a:cubicBezTo>
                    <a:pt x="119" y="51"/>
                    <a:pt x="118" y="51"/>
                    <a:pt x="116" y="51"/>
                  </a:cubicBezTo>
                  <a:cubicBezTo>
                    <a:pt x="115" y="51"/>
                    <a:pt x="114" y="52"/>
                    <a:pt x="113" y="52"/>
                  </a:cubicBezTo>
                  <a:cubicBezTo>
                    <a:pt x="111" y="51"/>
                    <a:pt x="110" y="49"/>
                    <a:pt x="109" y="48"/>
                  </a:cubicBezTo>
                  <a:cubicBezTo>
                    <a:pt x="108" y="47"/>
                    <a:pt x="106" y="47"/>
                    <a:pt x="104" y="46"/>
                  </a:cubicBezTo>
                  <a:cubicBezTo>
                    <a:pt x="100" y="44"/>
                    <a:pt x="104" y="44"/>
                    <a:pt x="10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2" name="Freeform 62"/>
            <p:cNvSpPr/>
            <p:nvPr/>
          </p:nvSpPr>
          <p:spPr bwMode="auto">
            <a:xfrm>
              <a:off x="681038" y="1668463"/>
              <a:ext cx="46038" cy="38100"/>
            </a:xfrm>
            <a:custGeom>
              <a:avLst/>
              <a:gdLst>
                <a:gd name="T0" fmla="*/ 1 w 12"/>
                <a:gd name="T1" fmla="*/ 6 h 10"/>
                <a:gd name="T2" fmla="*/ 7 w 12"/>
                <a:gd name="T3" fmla="*/ 9 h 10"/>
                <a:gd name="T4" fmla="*/ 5 w 12"/>
                <a:gd name="T5" fmla="*/ 0 h 10"/>
                <a:gd name="T6" fmla="*/ 5 w 12"/>
                <a:gd name="T7" fmla="*/ 0 h 10"/>
                <a:gd name="T8" fmla="*/ 1 w 12"/>
                <a:gd name="T9" fmla="*/ 6 h 10"/>
              </a:gdLst>
              <a:ahLst/>
              <a:cxnLst>
                <a:cxn ang="0">
                  <a:pos x="T0" y="T1"/>
                </a:cxn>
                <a:cxn ang="0">
                  <a:pos x="T2" y="T3"/>
                </a:cxn>
                <a:cxn ang="0">
                  <a:pos x="T4" y="T5"/>
                </a:cxn>
                <a:cxn ang="0">
                  <a:pos x="T6" y="T7"/>
                </a:cxn>
                <a:cxn ang="0">
                  <a:pos x="T8" y="T9"/>
                </a:cxn>
              </a:cxnLst>
              <a:rect l="0" t="0" r="r" b="b"/>
              <a:pathLst>
                <a:path w="12" h="10">
                  <a:moveTo>
                    <a:pt x="1" y="6"/>
                  </a:moveTo>
                  <a:cubicBezTo>
                    <a:pt x="0" y="9"/>
                    <a:pt x="4" y="10"/>
                    <a:pt x="7" y="9"/>
                  </a:cubicBezTo>
                  <a:cubicBezTo>
                    <a:pt x="12" y="7"/>
                    <a:pt x="8" y="2"/>
                    <a:pt x="5" y="0"/>
                  </a:cubicBezTo>
                  <a:cubicBezTo>
                    <a:pt x="5" y="0"/>
                    <a:pt x="5" y="0"/>
                    <a:pt x="5" y="0"/>
                  </a:cubicBezTo>
                  <a:cubicBezTo>
                    <a:pt x="4" y="1"/>
                    <a:pt x="1"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3" name="Freeform 63"/>
            <p:cNvSpPr/>
            <p:nvPr/>
          </p:nvSpPr>
          <p:spPr bwMode="auto">
            <a:xfrm>
              <a:off x="501650" y="1744663"/>
              <a:ext cx="120650" cy="71438"/>
            </a:xfrm>
            <a:custGeom>
              <a:avLst/>
              <a:gdLst>
                <a:gd name="T0" fmla="*/ 0 w 32"/>
                <a:gd name="T1" fmla="*/ 17 h 19"/>
                <a:gd name="T2" fmla="*/ 7 w 32"/>
                <a:gd name="T3" fmla="*/ 17 h 19"/>
                <a:gd name="T4" fmla="*/ 12 w 32"/>
                <a:gd name="T5" fmla="*/ 19 h 19"/>
                <a:gd name="T6" fmla="*/ 21 w 32"/>
                <a:gd name="T7" fmla="*/ 14 h 19"/>
                <a:gd name="T8" fmla="*/ 26 w 32"/>
                <a:gd name="T9" fmla="*/ 17 h 19"/>
                <a:gd name="T10" fmla="*/ 29 w 32"/>
                <a:gd name="T11" fmla="*/ 18 h 19"/>
                <a:gd name="T12" fmla="*/ 31 w 32"/>
                <a:gd name="T13" fmla="*/ 14 h 19"/>
                <a:gd name="T14" fmla="*/ 23 w 32"/>
                <a:gd name="T15" fmla="*/ 9 h 19"/>
                <a:gd name="T16" fmla="*/ 18 w 32"/>
                <a:gd name="T17" fmla="*/ 4 h 19"/>
                <a:gd name="T18" fmla="*/ 11 w 32"/>
                <a:gd name="T19" fmla="*/ 3 h 19"/>
                <a:gd name="T20" fmla="*/ 10 w 32"/>
                <a:gd name="T21" fmla="*/ 3 h 19"/>
                <a:gd name="T22" fmla="*/ 6 w 32"/>
                <a:gd name="T23" fmla="*/ 1 h 19"/>
                <a:gd name="T24" fmla="*/ 5 w 32"/>
                <a:gd name="T25" fmla="*/ 8 h 19"/>
                <a:gd name="T26" fmla="*/ 2 w 32"/>
                <a:gd name="T27" fmla="*/ 11 h 19"/>
                <a:gd name="T28" fmla="*/ 2 w 32"/>
                <a:gd name="T29" fmla="*/ 13 h 19"/>
                <a:gd name="T30" fmla="*/ 0 w 32"/>
                <a:gd name="T3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9">
                  <a:moveTo>
                    <a:pt x="0" y="17"/>
                  </a:moveTo>
                  <a:cubicBezTo>
                    <a:pt x="1" y="18"/>
                    <a:pt x="6" y="17"/>
                    <a:pt x="7" y="17"/>
                  </a:cubicBezTo>
                  <a:cubicBezTo>
                    <a:pt x="9" y="18"/>
                    <a:pt x="10" y="19"/>
                    <a:pt x="12" y="19"/>
                  </a:cubicBezTo>
                  <a:cubicBezTo>
                    <a:pt x="16" y="18"/>
                    <a:pt x="17" y="12"/>
                    <a:pt x="21" y="14"/>
                  </a:cubicBezTo>
                  <a:cubicBezTo>
                    <a:pt x="23" y="15"/>
                    <a:pt x="23" y="17"/>
                    <a:pt x="26" y="17"/>
                  </a:cubicBezTo>
                  <a:cubicBezTo>
                    <a:pt x="26" y="17"/>
                    <a:pt x="30" y="18"/>
                    <a:pt x="29" y="18"/>
                  </a:cubicBezTo>
                  <a:cubicBezTo>
                    <a:pt x="31" y="17"/>
                    <a:pt x="32" y="16"/>
                    <a:pt x="31" y="14"/>
                  </a:cubicBezTo>
                  <a:cubicBezTo>
                    <a:pt x="30" y="11"/>
                    <a:pt x="26" y="11"/>
                    <a:pt x="23" y="9"/>
                  </a:cubicBezTo>
                  <a:cubicBezTo>
                    <a:pt x="21" y="8"/>
                    <a:pt x="21" y="5"/>
                    <a:pt x="18" y="4"/>
                  </a:cubicBezTo>
                  <a:cubicBezTo>
                    <a:pt x="16" y="3"/>
                    <a:pt x="13" y="5"/>
                    <a:pt x="11" y="3"/>
                  </a:cubicBezTo>
                  <a:cubicBezTo>
                    <a:pt x="10" y="3"/>
                    <a:pt x="10" y="3"/>
                    <a:pt x="10" y="3"/>
                  </a:cubicBezTo>
                  <a:cubicBezTo>
                    <a:pt x="11" y="0"/>
                    <a:pt x="8" y="0"/>
                    <a:pt x="6" y="1"/>
                  </a:cubicBezTo>
                  <a:cubicBezTo>
                    <a:pt x="5" y="3"/>
                    <a:pt x="6" y="6"/>
                    <a:pt x="5" y="8"/>
                  </a:cubicBezTo>
                  <a:cubicBezTo>
                    <a:pt x="4" y="9"/>
                    <a:pt x="2" y="10"/>
                    <a:pt x="2" y="11"/>
                  </a:cubicBezTo>
                  <a:cubicBezTo>
                    <a:pt x="1" y="12"/>
                    <a:pt x="2" y="13"/>
                    <a:pt x="2" y="13"/>
                  </a:cubicBezTo>
                  <a:cubicBezTo>
                    <a:pt x="1" y="14"/>
                    <a:pt x="0" y="15"/>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4" name="Freeform 64"/>
            <p:cNvSpPr/>
            <p:nvPr/>
          </p:nvSpPr>
          <p:spPr bwMode="auto">
            <a:xfrm>
              <a:off x="-46038" y="1376363"/>
              <a:ext cx="217488" cy="101600"/>
            </a:xfrm>
            <a:custGeom>
              <a:avLst/>
              <a:gdLst>
                <a:gd name="T0" fmla="*/ 0 w 58"/>
                <a:gd name="T1" fmla="*/ 16 h 27"/>
                <a:gd name="T2" fmla="*/ 2 w 58"/>
                <a:gd name="T3" fmla="*/ 16 h 27"/>
                <a:gd name="T4" fmla="*/ 7 w 58"/>
                <a:gd name="T5" fmla="*/ 20 h 27"/>
                <a:gd name="T6" fmla="*/ 15 w 58"/>
                <a:gd name="T7" fmla="*/ 18 h 27"/>
                <a:gd name="T8" fmla="*/ 26 w 58"/>
                <a:gd name="T9" fmla="*/ 17 h 27"/>
                <a:gd name="T10" fmla="*/ 24 w 58"/>
                <a:gd name="T11" fmla="*/ 20 h 27"/>
                <a:gd name="T12" fmla="*/ 18 w 58"/>
                <a:gd name="T13" fmla="*/ 22 h 27"/>
                <a:gd name="T14" fmla="*/ 26 w 58"/>
                <a:gd name="T15" fmla="*/ 27 h 27"/>
                <a:gd name="T16" fmla="*/ 32 w 58"/>
                <a:gd name="T17" fmla="*/ 24 h 27"/>
                <a:gd name="T18" fmla="*/ 38 w 58"/>
                <a:gd name="T19" fmla="*/ 22 h 27"/>
                <a:gd name="T20" fmla="*/ 44 w 58"/>
                <a:gd name="T21" fmla="*/ 20 h 27"/>
                <a:gd name="T22" fmla="*/ 51 w 58"/>
                <a:gd name="T23" fmla="*/ 20 h 27"/>
                <a:gd name="T24" fmla="*/ 57 w 58"/>
                <a:gd name="T25" fmla="*/ 12 h 27"/>
                <a:gd name="T26" fmla="*/ 57 w 58"/>
                <a:gd name="T27" fmla="*/ 12 h 27"/>
                <a:gd name="T28" fmla="*/ 56 w 58"/>
                <a:gd name="T29" fmla="*/ 12 h 27"/>
                <a:gd name="T30" fmla="*/ 56 w 58"/>
                <a:gd name="T31" fmla="*/ 11 h 27"/>
                <a:gd name="T32" fmla="*/ 56 w 58"/>
                <a:gd name="T33" fmla="*/ 12 h 27"/>
                <a:gd name="T34" fmla="*/ 56 w 58"/>
                <a:gd name="T35" fmla="*/ 9 h 27"/>
                <a:gd name="T36" fmla="*/ 45 w 58"/>
                <a:gd name="T37" fmla="*/ 10 h 27"/>
                <a:gd name="T38" fmla="*/ 43 w 58"/>
                <a:gd name="T39" fmla="*/ 4 h 27"/>
                <a:gd name="T40" fmla="*/ 34 w 58"/>
                <a:gd name="T41" fmla="*/ 8 h 27"/>
                <a:gd name="T42" fmla="*/ 34 w 58"/>
                <a:gd name="T43" fmla="*/ 13 h 27"/>
                <a:gd name="T44" fmla="*/ 30 w 58"/>
                <a:gd name="T45" fmla="*/ 13 h 27"/>
                <a:gd name="T46" fmla="*/ 18 w 58"/>
                <a:gd name="T47" fmla="*/ 9 h 27"/>
                <a:gd name="T48" fmla="*/ 4 w 58"/>
                <a:gd name="T49" fmla="*/ 11 h 27"/>
                <a:gd name="T50" fmla="*/ 0 w 58"/>
                <a:gd name="T5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27">
                  <a:moveTo>
                    <a:pt x="0" y="16"/>
                  </a:moveTo>
                  <a:cubicBezTo>
                    <a:pt x="1" y="16"/>
                    <a:pt x="1" y="16"/>
                    <a:pt x="2" y="16"/>
                  </a:cubicBezTo>
                  <a:cubicBezTo>
                    <a:pt x="2" y="17"/>
                    <a:pt x="6" y="20"/>
                    <a:pt x="7" y="20"/>
                  </a:cubicBezTo>
                  <a:cubicBezTo>
                    <a:pt x="9" y="21"/>
                    <a:pt x="13" y="19"/>
                    <a:pt x="15" y="18"/>
                  </a:cubicBezTo>
                  <a:cubicBezTo>
                    <a:pt x="17" y="17"/>
                    <a:pt x="23" y="15"/>
                    <a:pt x="26" y="17"/>
                  </a:cubicBezTo>
                  <a:cubicBezTo>
                    <a:pt x="27" y="19"/>
                    <a:pt x="26" y="19"/>
                    <a:pt x="24" y="20"/>
                  </a:cubicBezTo>
                  <a:cubicBezTo>
                    <a:pt x="22" y="21"/>
                    <a:pt x="19" y="19"/>
                    <a:pt x="18" y="22"/>
                  </a:cubicBezTo>
                  <a:cubicBezTo>
                    <a:pt x="20" y="25"/>
                    <a:pt x="22" y="27"/>
                    <a:pt x="26" y="27"/>
                  </a:cubicBezTo>
                  <a:cubicBezTo>
                    <a:pt x="29" y="27"/>
                    <a:pt x="30" y="26"/>
                    <a:pt x="32" y="24"/>
                  </a:cubicBezTo>
                  <a:cubicBezTo>
                    <a:pt x="35" y="22"/>
                    <a:pt x="36" y="23"/>
                    <a:pt x="38" y="22"/>
                  </a:cubicBezTo>
                  <a:cubicBezTo>
                    <a:pt x="40" y="21"/>
                    <a:pt x="41" y="21"/>
                    <a:pt x="44" y="20"/>
                  </a:cubicBezTo>
                  <a:cubicBezTo>
                    <a:pt x="46" y="20"/>
                    <a:pt x="49" y="21"/>
                    <a:pt x="51" y="20"/>
                  </a:cubicBezTo>
                  <a:cubicBezTo>
                    <a:pt x="56" y="19"/>
                    <a:pt x="58" y="17"/>
                    <a:pt x="57" y="12"/>
                  </a:cubicBezTo>
                  <a:cubicBezTo>
                    <a:pt x="57" y="12"/>
                    <a:pt x="57" y="12"/>
                    <a:pt x="57" y="12"/>
                  </a:cubicBezTo>
                  <a:cubicBezTo>
                    <a:pt x="56" y="12"/>
                    <a:pt x="56" y="12"/>
                    <a:pt x="56" y="12"/>
                  </a:cubicBezTo>
                  <a:cubicBezTo>
                    <a:pt x="56" y="12"/>
                    <a:pt x="56" y="12"/>
                    <a:pt x="56" y="11"/>
                  </a:cubicBezTo>
                  <a:cubicBezTo>
                    <a:pt x="56" y="12"/>
                    <a:pt x="56" y="12"/>
                    <a:pt x="56" y="12"/>
                  </a:cubicBezTo>
                  <a:cubicBezTo>
                    <a:pt x="56" y="11"/>
                    <a:pt x="56" y="10"/>
                    <a:pt x="56" y="9"/>
                  </a:cubicBezTo>
                  <a:cubicBezTo>
                    <a:pt x="53" y="10"/>
                    <a:pt x="48" y="11"/>
                    <a:pt x="45" y="10"/>
                  </a:cubicBezTo>
                  <a:cubicBezTo>
                    <a:pt x="43" y="8"/>
                    <a:pt x="44" y="6"/>
                    <a:pt x="43" y="4"/>
                  </a:cubicBezTo>
                  <a:cubicBezTo>
                    <a:pt x="40" y="0"/>
                    <a:pt x="32" y="3"/>
                    <a:pt x="34" y="8"/>
                  </a:cubicBezTo>
                  <a:cubicBezTo>
                    <a:pt x="34" y="10"/>
                    <a:pt x="36" y="11"/>
                    <a:pt x="34" y="13"/>
                  </a:cubicBezTo>
                  <a:cubicBezTo>
                    <a:pt x="34" y="14"/>
                    <a:pt x="30" y="14"/>
                    <a:pt x="30" y="13"/>
                  </a:cubicBezTo>
                  <a:cubicBezTo>
                    <a:pt x="26" y="13"/>
                    <a:pt x="22" y="11"/>
                    <a:pt x="18" y="9"/>
                  </a:cubicBezTo>
                  <a:cubicBezTo>
                    <a:pt x="14" y="7"/>
                    <a:pt x="8" y="7"/>
                    <a:pt x="4" y="11"/>
                  </a:cubicBezTo>
                  <a:cubicBezTo>
                    <a:pt x="2" y="12"/>
                    <a:pt x="0" y="13"/>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5" name="Freeform 65"/>
            <p:cNvSpPr/>
            <p:nvPr/>
          </p:nvSpPr>
          <p:spPr bwMode="auto">
            <a:xfrm>
              <a:off x="163513" y="1420813"/>
              <a:ext cx="476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6" name="Freeform 66"/>
            <p:cNvSpPr/>
            <p:nvPr/>
          </p:nvSpPr>
          <p:spPr bwMode="auto">
            <a:xfrm>
              <a:off x="168275" y="14208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7" name="Freeform 67"/>
            <p:cNvSpPr/>
            <p:nvPr/>
          </p:nvSpPr>
          <p:spPr bwMode="auto">
            <a:xfrm>
              <a:off x="25400" y="1349376"/>
              <a:ext cx="71438" cy="22225"/>
            </a:xfrm>
            <a:custGeom>
              <a:avLst/>
              <a:gdLst>
                <a:gd name="T0" fmla="*/ 3 w 19"/>
                <a:gd name="T1" fmla="*/ 5 h 6"/>
                <a:gd name="T2" fmla="*/ 15 w 19"/>
                <a:gd name="T3" fmla="*/ 5 h 6"/>
                <a:gd name="T4" fmla="*/ 16 w 19"/>
                <a:gd name="T5" fmla="*/ 0 h 6"/>
                <a:gd name="T6" fmla="*/ 15 w 19"/>
                <a:gd name="T7" fmla="*/ 1 h 6"/>
                <a:gd name="T8" fmla="*/ 5 w 19"/>
                <a:gd name="T9" fmla="*/ 1 h 6"/>
                <a:gd name="T10" fmla="*/ 3 w 19"/>
                <a:gd name="T11" fmla="*/ 5 h 6"/>
              </a:gdLst>
              <a:ahLst/>
              <a:cxnLst>
                <a:cxn ang="0">
                  <a:pos x="T0" y="T1"/>
                </a:cxn>
                <a:cxn ang="0">
                  <a:pos x="T2" y="T3"/>
                </a:cxn>
                <a:cxn ang="0">
                  <a:pos x="T4" y="T5"/>
                </a:cxn>
                <a:cxn ang="0">
                  <a:pos x="T6" y="T7"/>
                </a:cxn>
                <a:cxn ang="0">
                  <a:pos x="T8" y="T9"/>
                </a:cxn>
                <a:cxn ang="0">
                  <a:pos x="T10" y="T11"/>
                </a:cxn>
              </a:cxnLst>
              <a:rect l="0" t="0" r="r" b="b"/>
              <a:pathLst>
                <a:path w="19" h="6">
                  <a:moveTo>
                    <a:pt x="3" y="5"/>
                  </a:moveTo>
                  <a:cubicBezTo>
                    <a:pt x="6" y="6"/>
                    <a:pt x="12" y="6"/>
                    <a:pt x="15" y="5"/>
                  </a:cubicBezTo>
                  <a:cubicBezTo>
                    <a:pt x="16" y="4"/>
                    <a:pt x="19" y="2"/>
                    <a:pt x="16" y="0"/>
                  </a:cubicBezTo>
                  <a:cubicBezTo>
                    <a:pt x="15" y="1"/>
                    <a:pt x="15" y="1"/>
                    <a:pt x="15" y="1"/>
                  </a:cubicBezTo>
                  <a:cubicBezTo>
                    <a:pt x="13" y="0"/>
                    <a:pt x="8" y="1"/>
                    <a:pt x="5" y="1"/>
                  </a:cubicBezTo>
                  <a:cubicBezTo>
                    <a:pt x="2" y="1"/>
                    <a:pt x="0"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8" name="Freeform 68"/>
            <p:cNvSpPr/>
            <p:nvPr/>
          </p:nvSpPr>
          <p:spPr bwMode="auto">
            <a:xfrm>
              <a:off x="-139700" y="1357313"/>
              <a:ext cx="119063" cy="74613"/>
            </a:xfrm>
            <a:custGeom>
              <a:avLst/>
              <a:gdLst>
                <a:gd name="T0" fmla="*/ 9 w 32"/>
                <a:gd name="T1" fmla="*/ 17 h 20"/>
                <a:gd name="T2" fmla="*/ 9 w 32"/>
                <a:gd name="T3" fmla="*/ 18 h 20"/>
                <a:gd name="T4" fmla="*/ 15 w 32"/>
                <a:gd name="T5" fmla="*/ 12 h 20"/>
                <a:gd name="T6" fmla="*/ 21 w 32"/>
                <a:gd name="T7" fmla="*/ 10 h 20"/>
                <a:gd name="T8" fmla="*/ 23 w 32"/>
                <a:gd name="T9" fmla="*/ 13 h 20"/>
                <a:gd name="T10" fmla="*/ 29 w 32"/>
                <a:gd name="T11" fmla="*/ 9 h 20"/>
                <a:gd name="T12" fmla="*/ 32 w 32"/>
                <a:gd name="T13" fmla="*/ 4 h 20"/>
                <a:gd name="T14" fmla="*/ 24 w 32"/>
                <a:gd name="T15" fmla="*/ 2 h 20"/>
                <a:gd name="T16" fmla="*/ 21 w 32"/>
                <a:gd name="T17" fmla="*/ 4 h 20"/>
                <a:gd name="T18" fmla="*/ 14 w 32"/>
                <a:gd name="T19" fmla="*/ 5 h 20"/>
                <a:gd name="T20" fmla="*/ 9 w 32"/>
                <a:gd name="T21" fmla="*/ 11 h 20"/>
                <a:gd name="T22" fmla="*/ 1 w 32"/>
                <a:gd name="T23" fmla="*/ 14 h 20"/>
                <a:gd name="T24" fmla="*/ 9 w 32"/>
                <a:gd name="T2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9" y="17"/>
                  </a:moveTo>
                  <a:cubicBezTo>
                    <a:pt x="9" y="17"/>
                    <a:pt x="9" y="18"/>
                    <a:pt x="9" y="18"/>
                  </a:cubicBezTo>
                  <a:cubicBezTo>
                    <a:pt x="12" y="20"/>
                    <a:pt x="14" y="14"/>
                    <a:pt x="15" y="12"/>
                  </a:cubicBezTo>
                  <a:cubicBezTo>
                    <a:pt x="17" y="11"/>
                    <a:pt x="20" y="11"/>
                    <a:pt x="21" y="10"/>
                  </a:cubicBezTo>
                  <a:cubicBezTo>
                    <a:pt x="22" y="11"/>
                    <a:pt x="22" y="13"/>
                    <a:pt x="23" y="13"/>
                  </a:cubicBezTo>
                  <a:cubicBezTo>
                    <a:pt x="27" y="15"/>
                    <a:pt x="28" y="11"/>
                    <a:pt x="29" y="9"/>
                  </a:cubicBezTo>
                  <a:cubicBezTo>
                    <a:pt x="29" y="8"/>
                    <a:pt x="32" y="5"/>
                    <a:pt x="32" y="4"/>
                  </a:cubicBezTo>
                  <a:cubicBezTo>
                    <a:pt x="32" y="0"/>
                    <a:pt x="26" y="1"/>
                    <a:pt x="24" y="2"/>
                  </a:cubicBezTo>
                  <a:cubicBezTo>
                    <a:pt x="23" y="3"/>
                    <a:pt x="23" y="3"/>
                    <a:pt x="21" y="4"/>
                  </a:cubicBezTo>
                  <a:cubicBezTo>
                    <a:pt x="19" y="5"/>
                    <a:pt x="16" y="4"/>
                    <a:pt x="14" y="5"/>
                  </a:cubicBezTo>
                  <a:cubicBezTo>
                    <a:pt x="11" y="6"/>
                    <a:pt x="12" y="10"/>
                    <a:pt x="9" y="11"/>
                  </a:cubicBezTo>
                  <a:cubicBezTo>
                    <a:pt x="7" y="12"/>
                    <a:pt x="2" y="11"/>
                    <a:pt x="1" y="14"/>
                  </a:cubicBezTo>
                  <a:cubicBezTo>
                    <a:pt x="0" y="18"/>
                    <a:pt x="7"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9" name="Freeform 69"/>
            <p:cNvSpPr/>
            <p:nvPr/>
          </p:nvSpPr>
          <p:spPr bwMode="auto">
            <a:xfrm>
              <a:off x="-196850" y="1470026"/>
              <a:ext cx="169863" cy="115888"/>
            </a:xfrm>
            <a:custGeom>
              <a:avLst/>
              <a:gdLst>
                <a:gd name="T0" fmla="*/ 4 w 45"/>
                <a:gd name="T1" fmla="*/ 24 h 31"/>
                <a:gd name="T2" fmla="*/ 9 w 45"/>
                <a:gd name="T3" fmla="*/ 28 h 31"/>
                <a:gd name="T4" fmla="*/ 16 w 45"/>
                <a:gd name="T5" fmla="*/ 29 h 31"/>
                <a:gd name="T6" fmla="*/ 23 w 45"/>
                <a:gd name="T7" fmla="*/ 22 h 31"/>
                <a:gd name="T8" fmla="*/ 30 w 45"/>
                <a:gd name="T9" fmla="*/ 17 h 31"/>
                <a:gd name="T10" fmla="*/ 38 w 45"/>
                <a:gd name="T11" fmla="*/ 10 h 31"/>
                <a:gd name="T12" fmla="*/ 42 w 45"/>
                <a:gd name="T13" fmla="*/ 8 h 31"/>
                <a:gd name="T14" fmla="*/ 44 w 45"/>
                <a:gd name="T15" fmla="*/ 5 h 31"/>
                <a:gd name="T16" fmla="*/ 37 w 45"/>
                <a:gd name="T17" fmla="*/ 2 h 31"/>
                <a:gd name="T18" fmla="*/ 30 w 45"/>
                <a:gd name="T19" fmla="*/ 3 h 31"/>
                <a:gd name="T20" fmla="*/ 25 w 45"/>
                <a:gd name="T21" fmla="*/ 2 h 31"/>
                <a:gd name="T22" fmla="*/ 25 w 45"/>
                <a:gd name="T23" fmla="*/ 1 h 31"/>
                <a:gd name="T24" fmla="*/ 15 w 45"/>
                <a:gd name="T25" fmla="*/ 1 h 31"/>
                <a:gd name="T26" fmla="*/ 5 w 45"/>
                <a:gd name="T27" fmla="*/ 3 h 31"/>
                <a:gd name="T28" fmla="*/ 6 w 45"/>
                <a:gd name="T29" fmla="*/ 7 h 31"/>
                <a:gd name="T30" fmla="*/ 4 w 45"/>
                <a:gd name="T31" fmla="*/ 14 h 31"/>
                <a:gd name="T32" fmla="*/ 1 w 45"/>
                <a:gd name="T33" fmla="*/ 20 h 31"/>
                <a:gd name="T34" fmla="*/ 4 w 45"/>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1">
                  <a:moveTo>
                    <a:pt x="4" y="24"/>
                  </a:moveTo>
                  <a:cubicBezTo>
                    <a:pt x="6" y="24"/>
                    <a:pt x="7" y="26"/>
                    <a:pt x="9" y="28"/>
                  </a:cubicBezTo>
                  <a:cubicBezTo>
                    <a:pt x="12" y="31"/>
                    <a:pt x="12" y="30"/>
                    <a:pt x="16" y="29"/>
                  </a:cubicBezTo>
                  <a:cubicBezTo>
                    <a:pt x="19" y="28"/>
                    <a:pt x="27" y="26"/>
                    <a:pt x="23" y="22"/>
                  </a:cubicBezTo>
                  <a:cubicBezTo>
                    <a:pt x="25" y="21"/>
                    <a:pt x="27" y="19"/>
                    <a:pt x="30" y="17"/>
                  </a:cubicBezTo>
                  <a:cubicBezTo>
                    <a:pt x="33" y="15"/>
                    <a:pt x="35" y="12"/>
                    <a:pt x="38" y="10"/>
                  </a:cubicBezTo>
                  <a:cubicBezTo>
                    <a:pt x="40" y="9"/>
                    <a:pt x="41" y="9"/>
                    <a:pt x="42" y="8"/>
                  </a:cubicBezTo>
                  <a:cubicBezTo>
                    <a:pt x="44" y="7"/>
                    <a:pt x="45" y="6"/>
                    <a:pt x="44" y="5"/>
                  </a:cubicBezTo>
                  <a:cubicBezTo>
                    <a:pt x="43" y="3"/>
                    <a:pt x="39" y="3"/>
                    <a:pt x="37" y="2"/>
                  </a:cubicBezTo>
                  <a:cubicBezTo>
                    <a:pt x="34" y="2"/>
                    <a:pt x="32" y="3"/>
                    <a:pt x="30" y="3"/>
                  </a:cubicBezTo>
                  <a:cubicBezTo>
                    <a:pt x="27" y="4"/>
                    <a:pt x="26" y="3"/>
                    <a:pt x="25" y="2"/>
                  </a:cubicBezTo>
                  <a:cubicBezTo>
                    <a:pt x="25" y="1"/>
                    <a:pt x="25" y="1"/>
                    <a:pt x="25" y="1"/>
                  </a:cubicBezTo>
                  <a:cubicBezTo>
                    <a:pt x="22" y="0"/>
                    <a:pt x="18" y="1"/>
                    <a:pt x="15" y="1"/>
                  </a:cubicBezTo>
                  <a:cubicBezTo>
                    <a:pt x="11" y="2"/>
                    <a:pt x="8" y="1"/>
                    <a:pt x="5" y="3"/>
                  </a:cubicBezTo>
                  <a:cubicBezTo>
                    <a:pt x="5" y="5"/>
                    <a:pt x="5" y="6"/>
                    <a:pt x="6" y="7"/>
                  </a:cubicBezTo>
                  <a:cubicBezTo>
                    <a:pt x="6" y="10"/>
                    <a:pt x="6" y="10"/>
                    <a:pt x="4" y="14"/>
                  </a:cubicBezTo>
                  <a:cubicBezTo>
                    <a:pt x="2" y="16"/>
                    <a:pt x="2" y="17"/>
                    <a:pt x="1" y="20"/>
                  </a:cubicBezTo>
                  <a:cubicBezTo>
                    <a:pt x="1" y="23"/>
                    <a:pt x="0" y="22"/>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0" name="Freeform 70"/>
            <p:cNvSpPr/>
            <p:nvPr/>
          </p:nvSpPr>
          <p:spPr bwMode="auto">
            <a:xfrm>
              <a:off x="-20638" y="1511301"/>
              <a:ext cx="4763"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1" name="Freeform 71"/>
            <p:cNvSpPr/>
            <p:nvPr/>
          </p:nvSpPr>
          <p:spPr bwMode="auto">
            <a:xfrm>
              <a:off x="-73025" y="1511301"/>
              <a:ext cx="330200" cy="153988"/>
            </a:xfrm>
            <a:custGeom>
              <a:avLst/>
              <a:gdLst>
                <a:gd name="T0" fmla="*/ 64 w 88"/>
                <a:gd name="T1" fmla="*/ 9 h 41"/>
                <a:gd name="T2" fmla="*/ 62 w 88"/>
                <a:gd name="T3" fmla="*/ 5 h 41"/>
                <a:gd name="T4" fmla="*/ 60 w 88"/>
                <a:gd name="T5" fmla="*/ 2 h 41"/>
                <a:gd name="T6" fmla="*/ 55 w 88"/>
                <a:gd name="T7" fmla="*/ 0 h 41"/>
                <a:gd name="T8" fmla="*/ 54 w 88"/>
                <a:gd name="T9" fmla="*/ 8 h 41"/>
                <a:gd name="T10" fmla="*/ 52 w 88"/>
                <a:gd name="T11" fmla="*/ 13 h 41"/>
                <a:gd name="T12" fmla="*/ 48 w 88"/>
                <a:gd name="T13" fmla="*/ 5 h 41"/>
                <a:gd name="T14" fmla="*/ 39 w 88"/>
                <a:gd name="T15" fmla="*/ 5 h 41"/>
                <a:gd name="T16" fmla="*/ 38 w 88"/>
                <a:gd name="T17" fmla="*/ 11 h 41"/>
                <a:gd name="T18" fmla="*/ 32 w 88"/>
                <a:gd name="T19" fmla="*/ 6 h 41"/>
                <a:gd name="T20" fmla="*/ 29 w 88"/>
                <a:gd name="T21" fmla="*/ 6 h 41"/>
                <a:gd name="T22" fmla="*/ 26 w 88"/>
                <a:gd name="T23" fmla="*/ 5 h 41"/>
                <a:gd name="T24" fmla="*/ 20 w 88"/>
                <a:gd name="T25" fmla="*/ 4 h 41"/>
                <a:gd name="T26" fmla="*/ 18 w 88"/>
                <a:gd name="T27" fmla="*/ 0 h 41"/>
                <a:gd name="T28" fmla="*/ 14 w 88"/>
                <a:gd name="T29" fmla="*/ 2 h 41"/>
                <a:gd name="T30" fmla="*/ 14 w 88"/>
                <a:gd name="T31" fmla="*/ 2 h 41"/>
                <a:gd name="T32" fmla="*/ 6 w 88"/>
                <a:gd name="T33" fmla="*/ 4 h 41"/>
                <a:gd name="T34" fmla="*/ 1 w 88"/>
                <a:gd name="T35" fmla="*/ 10 h 41"/>
                <a:gd name="T36" fmla="*/ 4 w 88"/>
                <a:gd name="T37" fmla="*/ 16 h 41"/>
                <a:gd name="T38" fmla="*/ 12 w 88"/>
                <a:gd name="T39" fmla="*/ 15 h 41"/>
                <a:gd name="T40" fmla="*/ 15 w 88"/>
                <a:gd name="T41" fmla="*/ 16 h 41"/>
                <a:gd name="T42" fmla="*/ 7 w 88"/>
                <a:gd name="T43" fmla="*/ 19 h 41"/>
                <a:gd name="T44" fmla="*/ 6 w 88"/>
                <a:gd name="T45" fmla="*/ 25 h 41"/>
                <a:gd name="T46" fmla="*/ 17 w 88"/>
                <a:gd name="T47" fmla="*/ 23 h 41"/>
                <a:gd name="T48" fmla="*/ 23 w 88"/>
                <a:gd name="T49" fmla="*/ 23 h 41"/>
                <a:gd name="T50" fmla="*/ 31 w 88"/>
                <a:gd name="T51" fmla="*/ 25 h 41"/>
                <a:gd name="T52" fmla="*/ 13 w 88"/>
                <a:gd name="T53" fmla="*/ 27 h 41"/>
                <a:gd name="T54" fmla="*/ 11 w 88"/>
                <a:gd name="T55" fmla="*/ 30 h 41"/>
                <a:gd name="T56" fmla="*/ 19 w 88"/>
                <a:gd name="T57" fmla="*/ 33 h 41"/>
                <a:gd name="T58" fmla="*/ 28 w 88"/>
                <a:gd name="T59" fmla="*/ 39 h 41"/>
                <a:gd name="T60" fmla="*/ 46 w 88"/>
                <a:gd name="T61" fmla="*/ 37 h 41"/>
                <a:gd name="T62" fmla="*/ 53 w 88"/>
                <a:gd name="T63" fmla="*/ 35 h 41"/>
                <a:gd name="T64" fmla="*/ 56 w 88"/>
                <a:gd name="T65" fmla="*/ 36 h 41"/>
                <a:gd name="T66" fmla="*/ 60 w 88"/>
                <a:gd name="T67" fmla="*/ 35 h 41"/>
                <a:gd name="T68" fmla="*/ 65 w 88"/>
                <a:gd name="T69" fmla="*/ 36 h 41"/>
                <a:gd name="T70" fmla="*/ 71 w 88"/>
                <a:gd name="T71" fmla="*/ 37 h 41"/>
                <a:gd name="T72" fmla="*/ 79 w 88"/>
                <a:gd name="T73" fmla="*/ 38 h 41"/>
                <a:gd name="T74" fmla="*/ 77 w 88"/>
                <a:gd name="T75" fmla="*/ 30 h 41"/>
                <a:gd name="T76" fmla="*/ 84 w 88"/>
                <a:gd name="T77" fmla="*/ 30 h 41"/>
                <a:gd name="T78" fmla="*/ 79 w 88"/>
                <a:gd name="T79" fmla="*/ 24 h 41"/>
                <a:gd name="T80" fmla="*/ 75 w 88"/>
                <a:gd name="T81" fmla="*/ 23 h 41"/>
                <a:gd name="T82" fmla="*/ 69 w 88"/>
                <a:gd name="T83" fmla="*/ 20 h 41"/>
                <a:gd name="T84" fmla="*/ 67 w 88"/>
                <a:gd name="T85" fmla="*/ 13 h 41"/>
                <a:gd name="T86" fmla="*/ 64 w 88"/>
                <a:gd name="T8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41">
                  <a:moveTo>
                    <a:pt x="64" y="9"/>
                  </a:moveTo>
                  <a:cubicBezTo>
                    <a:pt x="62" y="7"/>
                    <a:pt x="63" y="7"/>
                    <a:pt x="62" y="5"/>
                  </a:cubicBezTo>
                  <a:cubicBezTo>
                    <a:pt x="62" y="3"/>
                    <a:pt x="61" y="3"/>
                    <a:pt x="60" y="2"/>
                  </a:cubicBezTo>
                  <a:cubicBezTo>
                    <a:pt x="59" y="2"/>
                    <a:pt x="56" y="0"/>
                    <a:pt x="55" y="0"/>
                  </a:cubicBezTo>
                  <a:cubicBezTo>
                    <a:pt x="52" y="0"/>
                    <a:pt x="54" y="5"/>
                    <a:pt x="54" y="8"/>
                  </a:cubicBezTo>
                  <a:cubicBezTo>
                    <a:pt x="54" y="10"/>
                    <a:pt x="52" y="11"/>
                    <a:pt x="52" y="13"/>
                  </a:cubicBezTo>
                  <a:cubicBezTo>
                    <a:pt x="49" y="12"/>
                    <a:pt x="51" y="7"/>
                    <a:pt x="48" y="5"/>
                  </a:cubicBezTo>
                  <a:cubicBezTo>
                    <a:pt x="47" y="4"/>
                    <a:pt x="41" y="3"/>
                    <a:pt x="39" y="5"/>
                  </a:cubicBezTo>
                  <a:cubicBezTo>
                    <a:pt x="38" y="6"/>
                    <a:pt x="40" y="10"/>
                    <a:pt x="38" y="11"/>
                  </a:cubicBezTo>
                  <a:cubicBezTo>
                    <a:pt x="36" y="12"/>
                    <a:pt x="35" y="7"/>
                    <a:pt x="32" y="6"/>
                  </a:cubicBezTo>
                  <a:cubicBezTo>
                    <a:pt x="31" y="6"/>
                    <a:pt x="30" y="6"/>
                    <a:pt x="29" y="6"/>
                  </a:cubicBezTo>
                  <a:cubicBezTo>
                    <a:pt x="27" y="6"/>
                    <a:pt x="27" y="5"/>
                    <a:pt x="26" y="5"/>
                  </a:cubicBezTo>
                  <a:cubicBezTo>
                    <a:pt x="23" y="4"/>
                    <a:pt x="21" y="7"/>
                    <a:pt x="20" y="4"/>
                  </a:cubicBezTo>
                  <a:cubicBezTo>
                    <a:pt x="19" y="2"/>
                    <a:pt x="20" y="1"/>
                    <a:pt x="18" y="0"/>
                  </a:cubicBezTo>
                  <a:cubicBezTo>
                    <a:pt x="16" y="0"/>
                    <a:pt x="15" y="1"/>
                    <a:pt x="14" y="2"/>
                  </a:cubicBezTo>
                  <a:cubicBezTo>
                    <a:pt x="14" y="2"/>
                    <a:pt x="14" y="2"/>
                    <a:pt x="14" y="2"/>
                  </a:cubicBezTo>
                  <a:cubicBezTo>
                    <a:pt x="12" y="3"/>
                    <a:pt x="8" y="3"/>
                    <a:pt x="6" y="4"/>
                  </a:cubicBezTo>
                  <a:cubicBezTo>
                    <a:pt x="4" y="5"/>
                    <a:pt x="2" y="8"/>
                    <a:pt x="1" y="10"/>
                  </a:cubicBezTo>
                  <a:cubicBezTo>
                    <a:pt x="1" y="13"/>
                    <a:pt x="2" y="15"/>
                    <a:pt x="4" y="16"/>
                  </a:cubicBezTo>
                  <a:cubicBezTo>
                    <a:pt x="7" y="17"/>
                    <a:pt x="9" y="15"/>
                    <a:pt x="12" y="15"/>
                  </a:cubicBezTo>
                  <a:cubicBezTo>
                    <a:pt x="13" y="15"/>
                    <a:pt x="14" y="14"/>
                    <a:pt x="15" y="16"/>
                  </a:cubicBezTo>
                  <a:cubicBezTo>
                    <a:pt x="17" y="20"/>
                    <a:pt x="9" y="19"/>
                    <a:pt x="7" y="19"/>
                  </a:cubicBezTo>
                  <a:cubicBezTo>
                    <a:pt x="3" y="19"/>
                    <a:pt x="0" y="24"/>
                    <a:pt x="6" y="25"/>
                  </a:cubicBezTo>
                  <a:cubicBezTo>
                    <a:pt x="10" y="25"/>
                    <a:pt x="13" y="23"/>
                    <a:pt x="17" y="23"/>
                  </a:cubicBezTo>
                  <a:cubicBezTo>
                    <a:pt x="19" y="23"/>
                    <a:pt x="20" y="23"/>
                    <a:pt x="23" y="23"/>
                  </a:cubicBezTo>
                  <a:cubicBezTo>
                    <a:pt x="25" y="24"/>
                    <a:pt x="31" y="22"/>
                    <a:pt x="31" y="25"/>
                  </a:cubicBezTo>
                  <a:cubicBezTo>
                    <a:pt x="25" y="27"/>
                    <a:pt x="19" y="26"/>
                    <a:pt x="13" y="27"/>
                  </a:cubicBezTo>
                  <a:cubicBezTo>
                    <a:pt x="11" y="28"/>
                    <a:pt x="9" y="28"/>
                    <a:pt x="11" y="30"/>
                  </a:cubicBezTo>
                  <a:cubicBezTo>
                    <a:pt x="12" y="33"/>
                    <a:pt x="17" y="32"/>
                    <a:pt x="19" y="33"/>
                  </a:cubicBezTo>
                  <a:cubicBezTo>
                    <a:pt x="23" y="35"/>
                    <a:pt x="24" y="38"/>
                    <a:pt x="28" y="39"/>
                  </a:cubicBezTo>
                  <a:cubicBezTo>
                    <a:pt x="33" y="41"/>
                    <a:pt x="41" y="39"/>
                    <a:pt x="46" y="37"/>
                  </a:cubicBezTo>
                  <a:cubicBezTo>
                    <a:pt x="49" y="37"/>
                    <a:pt x="51" y="35"/>
                    <a:pt x="53" y="35"/>
                  </a:cubicBezTo>
                  <a:cubicBezTo>
                    <a:pt x="54" y="35"/>
                    <a:pt x="55" y="36"/>
                    <a:pt x="56" y="36"/>
                  </a:cubicBezTo>
                  <a:cubicBezTo>
                    <a:pt x="58" y="36"/>
                    <a:pt x="59" y="36"/>
                    <a:pt x="60" y="35"/>
                  </a:cubicBezTo>
                  <a:cubicBezTo>
                    <a:pt x="63" y="35"/>
                    <a:pt x="63" y="35"/>
                    <a:pt x="65" y="36"/>
                  </a:cubicBezTo>
                  <a:cubicBezTo>
                    <a:pt x="67" y="37"/>
                    <a:pt x="69" y="36"/>
                    <a:pt x="71" y="37"/>
                  </a:cubicBezTo>
                  <a:cubicBezTo>
                    <a:pt x="74" y="38"/>
                    <a:pt x="76" y="41"/>
                    <a:pt x="79" y="38"/>
                  </a:cubicBezTo>
                  <a:cubicBezTo>
                    <a:pt x="82" y="34"/>
                    <a:pt x="76" y="34"/>
                    <a:pt x="77" y="30"/>
                  </a:cubicBezTo>
                  <a:cubicBezTo>
                    <a:pt x="78" y="30"/>
                    <a:pt x="83" y="31"/>
                    <a:pt x="84" y="30"/>
                  </a:cubicBezTo>
                  <a:cubicBezTo>
                    <a:pt x="88" y="28"/>
                    <a:pt x="81" y="25"/>
                    <a:pt x="79" y="24"/>
                  </a:cubicBezTo>
                  <a:cubicBezTo>
                    <a:pt x="77" y="24"/>
                    <a:pt x="76" y="24"/>
                    <a:pt x="75" y="23"/>
                  </a:cubicBezTo>
                  <a:cubicBezTo>
                    <a:pt x="73" y="23"/>
                    <a:pt x="70" y="22"/>
                    <a:pt x="69" y="20"/>
                  </a:cubicBezTo>
                  <a:cubicBezTo>
                    <a:pt x="66" y="18"/>
                    <a:pt x="67" y="17"/>
                    <a:pt x="67" y="13"/>
                  </a:cubicBezTo>
                  <a:cubicBezTo>
                    <a:pt x="67" y="11"/>
                    <a:pt x="65" y="10"/>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2" name="Freeform 72"/>
            <p:cNvSpPr/>
            <p:nvPr/>
          </p:nvSpPr>
          <p:spPr bwMode="auto">
            <a:xfrm>
              <a:off x="1023938" y="1508126"/>
              <a:ext cx="44450" cy="52388"/>
            </a:xfrm>
            <a:custGeom>
              <a:avLst/>
              <a:gdLst>
                <a:gd name="T0" fmla="*/ 0 w 12"/>
                <a:gd name="T1" fmla="*/ 9 h 14"/>
                <a:gd name="T2" fmla="*/ 2 w 12"/>
                <a:gd name="T3" fmla="*/ 11 h 14"/>
                <a:gd name="T4" fmla="*/ 4 w 12"/>
                <a:gd name="T5" fmla="*/ 13 h 14"/>
                <a:gd name="T6" fmla="*/ 7 w 12"/>
                <a:gd name="T7" fmla="*/ 14 h 14"/>
                <a:gd name="T8" fmla="*/ 8 w 12"/>
                <a:gd name="T9" fmla="*/ 13 h 14"/>
                <a:gd name="T10" fmla="*/ 10 w 12"/>
                <a:gd name="T11" fmla="*/ 13 h 14"/>
                <a:gd name="T12" fmla="*/ 11 w 12"/>
                <a:gd name="T13" fmla="*/ 11 h 14"/>
                <a:gd name="T14" fmla="*/ 11 w 12"/>
                <a:gd name="T15" fmla="*/ 8 h 14"/>
                <a:gd name="T16" fmla="*/ 12 w 12"/>
                <a:gd name="T17" fmla="*/ 6 h 14"/>
                <a:gd name="T18" fmla="*/ 9 w 12"/>
                <a:gd name="T19" fmla="*/ 4 h 14"/>
                <a:gd name="T20" fmla="*/ 9 w 12"/>
                <a:gd name="T21" fmla="*/ 3 h 14"/>
                <a:gd name="T22" fmla="*/ 7 w 12"/>
                <a:gd name="T23" fmla="*/ 2 h 14"/>
                <a:gd name="T24" fmla="*/ 4 w 12"/>
                <a:gd name="T25" fmla="*/ 1 h 14"/>
                <a:gd name="T26" fmla="*/ 4 w 12"/>
                <a:gd name="T27" fmla="*/ 1 h 14"/>
                <a:gd name="T28" fmla="*/ 2 w 12"/>
                <a:gd name="T29" fmla="*/ 0 h 14"/>
                <a:gd name="T30" fmla="*/ 2 w 12"/>
                <a:gd name="T31" fmla="*/ 3 h 14"/>
                <a:gd name="T32" fmla="*/ 1 w 12"/>
                <a:gd name="T33" fmla="*/ 5 h 14"/>
                <a:gd name="T34" fmla="*/ 1 w 12"/>
                <a:gd name="T35" fmla="*/ 6 h 14"/>
                <a:gd name="T36" fmla="*/ 0 w 12"/>
                <a:gd name="T3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4">
                  <a:moveTo>
                    <a:pt x="0" y="9"/>
                  </a:moveTo>
                  <a:cubicBezTo>
                    <a:pt x="1" y="10"/>
                    <a:pt x="2" y="10"/>
                    <a:pt x="2" y="11"/>
                  </a:cubicBezTo>
                  <a:cubicBezTo>
                    <a:pt x="3" y="12"/>
                    <a:pt x="2" y="12"/>
                    <a:pt x="4" y="13"/>
                  </a:cubicBezTo>
                  <a:cubicBezTo>
                    <a:pt x="4" y="14"/>
                    <a:pt x="6" y="14"/>
                    <a:pt x="7" y="14"/>
                  </a:cubicBezTo>
                  <a:cubicBezTo>
                    <a:pt x="8" y="14"/>
                    <a:pt x="8" y="13"/>
                    <a:pt x="8" y="13"/>
                  </a:cubicBezTo>
                  <a:cubicBezTo>
                    <a:pt x="9" y="13"/>
                    <a:pt x="10" y="13"/>
                    <a:pt x="10" y="13"/>
                  </a:cubicBezTo>
                  <a:cubicBezTo>
                    <a:pt x="11" y="13"/>
                    <a:pt x="11" y="12"/>
                    <a:pt x="11" y="11"/>
                  </a:cubicBezTo>
                  <a:cubicBezTo>
                    <a:pt x="11" y="10"/>
                    <a:pt x="11" y="9"/>
                    <a:pt x="11" y="8"/>
                  </a:cubicBezTo>
                  <a:cubicBezTo>
                    <a:pt x="11" y="7"/>
                    <a:pt x="12" y="7"/>
                    <a:pt x="12" y="6"/>
                  </a:cubicBezTo>
                  <a:cubicBezTo>
                    <a:pt x="11" y="4"/>
                    <a:pt x="10" y="5"/>
                    <a:pt x="9" y="4"/>
                  </a:cubicBezTo>
                  <a:cubicBezTo>
                    <a:pt x="9" y="4"/>
                    <a:pt x="9" y="3"/>
                    <a:pt x="9" y="3"/>
                  </a:cubicBezTo>
                  <a:cubicBezTo>
                    <a:pt x="8" y="2"/>
                    <a:pt x="8" y="2"/>
                    <a:pt x="7" y="2"/>
                  </a:cubicBezTo>
                  <a:cubicBezTo>
                    <a:pt x="6" y="2"/>
                    <a:pt x="4" y="2"/>
                    <a:pt x="4" y="1"/>
                  </a:cubicBezTo>
                  <a:cubicBezTo>
                    <a:pt x="4" y="1"/>
                    <a:pt x="4" y="1"/>
                    <a:pt x="4" y="1"/>
                  </a:cubicBezTo>
                  <a:cubicBezTo>
                    <a:pt x="4" y="0"/>
                    <a:pt x="2" y="0"/>
                    <a:pt x="2" y="0"/>
                  </a:cubicBezTo>
                  <a:cubicBezTo>
                    <a:pt x="0" y="2"/>
                    <a:pt x="2" y="2"/>
                    <a:pt x="2" y="3"/>
                  </a:cubicBezTo>
                  <a:cubicBezTo>
                    <a:pt x="2" y="4"/>
                    <a:pt x="1" y="4"/>
                    <a:pt x="1" y="5"/>
                  </a:cubicBezTo>
                  <a:cubicBezTo>
                    <a:pt x="0" y="6"/>
                    <a:pt x="1" y="6"/>
                    <a:pt x="1" y="6"/>
                  </a:cubicBezTo>
                  <a:cubicBezTo>
                    <a:pt x="1" y="7"/>
                    <a:pt x="0" y="8"/>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3" name="Freeform 73"/>
            <p:cNvSpPr/>
            <p:nvPr/>
          </p:nvSpPr>
          <p:spPr bwMode="auto">
            <a:xfrm>
              <a:off x="-962025" y="1560513"/>
              <a:ext cx="2085975" cy="1398588"/>
            </a:xfrm>
            <a:custGeom>
              <a:avLst/>
              <a:gdLst>
                <a:gd name="T0" fmla="*/ 433 w 556"/>
                <a:gd name="T1" fmla="*/ 371 h 372"/>
                <a:gd name="T2" fmla="*/ 406 w 556"/>
                <a:gd name="T3" fmla="*/ 346 h 372"/>
                <a:gd name="T4" fmla="*/ 386 w 556"/>
                <a:gd name="T5" fmla="*/ 316 h 372"/>
                <a:gd name="T6" fmla="*/ 367 w 556"/>
                <a:gd name="T7" fmla="*/ 317 h 372"/>
                <a:gd name="T8" fmla="*/ 340 w 556"/>
                <a:gd name="T9" fmla="*/ 284 h 372"/>
                <a:gd name="T10" fmla="*/ 371 w 556"/>
                <a:gd name="T11" fmla="*/ 265 h 372"/>
                <a:gd name="T12" fmla="*/ 400 w 556"/>
                <a:gd name="T13" fmla="*/ 262 h 372"/>
                <a:gd name="T14" fmla="*/ 419 w 556"/>
                <a:gd name="T15" fmla="*/ 257 h 372"/>
                <a:gd name="T16" fmla="*/ 453 w 556"/>
                <a:gd name="T17" fmla="*/ 209 h 372"/>
                <a:gd name="T18" fmla="*/ 492 w 556"/>
                <a:gd name="T19" fmla="*/ 184 h 372"/>
                <a:gd name="T20" fmla="*/ 516 w 556"/>
                <a:gd name="T21" fmla="*/ 174 h 372"/>
                <a:gd name="T22" fmla="*/ 479 w 556"/>
                <a:gd name="T23" fmla="*/ 166 h 372"/>
                <a:gd name="T24" fmla="*/ 495 w 556"/>
                <a:gd name="T25" fmla="*/ 151 h 372"/>
                <a:gd name="T26" fmla="*/ 527 w 556"/>
                <a:gd name="T27" fmla="*/ 164 h 372"/>
                <a:gd name="T28" fmla="*/ 552 w 556"/>
                <a:gd name="T29" fmla="*/ 157 h 372"/>
                <a:gd name="T30" fmla="*/ 526 w 556"/>
                <a:gd name="T31" fmla="*/ 126 h 372"/>
                <a:gd name="T32" fmla="*/ 507 w 556"/>
                <a:gd name="T33" fmla="*/ 99 h 372"/>
                <a:gd name="T34" fmla="*/ 470 w 556"/>
                <a:gd name="T35" fmla="*/ 85 h 372"/>
                <a:gd name="T36" fmla="*/ 430 w 556"/>
                <a:gd name="T37" fmla="*/ 78 h 372"/>
                <a:gd name="T38" fmla="*/ 429 w 556"/>
                <a:gd name="T39" fmla="*/ 133 h 372"/>
                <a:gd name="T40" fmla="*/ 410 w 556"/>
                <a:gd name="T41" fmla="*/ 120 h 372"/>
                <a:gd name="T42" fmla="*/ 365 w 556"/>
                <a:gd name="T43" fmla="*/ 110 h 372"/>
                <a:gd name="T44" fmla="*/ 361 w 556"/>
                <a:gd name="T45" fmla="*/ 75 h 372"/>
                <a:gd name="T46" fmla="*/ 387 w 556"/>
                <a:gd name="T47" fmla="*/ 55 h 372"/>
                <a:gd name="T48" fmla="*/ 388 w 556"/>
                <a:gd name="T49" fmla="*/ 50 h 372"/>
                <a:gd name="T50" fmla="*/ 413 w 556"/>
                <a:gd name="T51" fmla="*/ 43 h 372"/>
                <a:gd name="T52" fmla="*/ 413 w 556"/>
                <a:gd name="T53" fmla="*/ 22 h 372"/>
                <a:gd name="T54" fmla="*/ 384 w 556"/>
                <a:gd name="T55" fmla="*/ 33 h 372"/>
                <a:gd name="T56" fmla="*/ 368 w 556"/>
                <a:gd name="T57" fmla="*/ 13 h 372"/>
                <a:gd name="T58" fmla="*/ 346 w 556"/>
                <a:gd name="T59" fmla="*/ 14 h 372"/>
                <a:gd name="T60" fmla="*/ 352 w 556"/>
                <a:gd name="T61" fmla="*/ 36 h 372"/>
                <a:gd name="T62" fmla="*/ 333 w 556"/>
                <a:gd name="T63" fmla="*/ 22 h 372"/>
                <a:gd name="T64" fmla="*/ 323 w 556"/>
                <a:gd name="T65" fmla="*/ 34 h 372"/>
                <a:gd name="T66" fmla="*/ 293 w 556"/>
                <a:gd name="T67" fmla="*/ 39 h 372"/>
                <a:gd name="T68" fmla="*/ 262 w 556"/>
                <a:gd name="T69" fmla="*/ 34 h 372"/>
                <a:gd name="T70" fmla="*/ 234 w 556"/>
                <a:gd name="T71" fmla="*/ 22 h 372"/>
                <a:gd name="T72" fmla="*/ 211 w 556"/>
                <a:gd name="T73" fmla="*/ 21 h 372"/>
                <a:gd name="T74" fmla="*/ 189 w 556"/>
                <a:gd name="T75" fmla="*/ 17 h 372"/>
                <a:gd name="T76" fmla="*/ 146 w 556"/>
                <a:gd name="T77" fmla="*/ 24 h 372"/>
                <a:gd name="T78" fmla="*/ 108 w 556"/>
                <a:gd name="T79" fmla="*/ 14 h 372"/>
                <a:gd name="T80" fmla="*/ 65 w 556"/>
                <a:gd name="T81" fmla="*/ 8 h 372"/>
                <a:gd name="T82" fmla="*/ 37 w 556"/>
                <a:gd name="T83" fmla="*/ 14 h 372"/>
                <a:gd name="T84" fmla="*/ 22 w 556"/>
                <a:gd name="T85" fmla="*/ 38 h 372"/>
                <a:gd name="T86" fmla="*/ 5 w 556"/>
                <a:gd name="T87" fmla="*/ 47 h 372"/>
                <a:gd name="T88" fmla="*/ 15 w 556"/>
                <a:gd name="T89" fmla="*/ 73 h 372"/>
                <a:gd name="T90" fmla="*/ 50 w 556"/>
                <a:gd name="T91" fmla="*/ 101 h 372"/>
                <a:gd name="T92" fmla="*/ 17 w 556"/>
                <a:gd name="T93" fmla="*/ 127 h 372"/>
                <a:gd name="T94" fmla="*/ 65 w 556"/>
                <a:gd name="T95" fmla="*/ 104 h 372"/>
                <a:gd name="T96" fmla="*/ 96 w 556"/>
                <a:gd name="T97" fmla="*/ 83 h 372"/>
                <a:gd name="T98" fmla="*/ 133 w 556"/>
                <a:gd name="T99" fmla="*/ 94 h 372"/>
                <a:gd name="T100" fmla="*/ 172 w 556"/>
                <a:gd name="T101" fmla="*/ 112 h 372"/>
                <a:gd name="T102" fmla="*/ 195 w 556"/>
                <a:gd name="T103" fmla="*/ 147 h 372"/>
                <a:gd name="T104" fmla="*/ 222 w 556"/>
                <a:gd name="T105" fmla="*/ 165 h 372"/>
                <a:gd name="T106" fmla="*/ 191 w 556"/>
                <a:gd name="T107" fmla="*/ 155 h 372"/>
                <a:gd name="T108" fmla="*/ 210 w 556"/>
                <a:gd name="T109" fmla="*/ 194 h 372"/>
                <a:gd name="T110" fmla="*/ 227 w 556"/>
                <a:gd name="T111" fmla="*/ 233 h 372"/>
                <a:gd name="T112" fmla="*/ 255 w 556"/>
                <a:gd name="T113" fmla="*/ 267 h 372"/>
                <a:gd name="T114" fmla="*/ 278 w 556"/>
                <a:gd name="T115" fmla="*/ 288 h 372"/>
                <a:gd name="T116" fmla="*/ 255 w 556"/>
                <a:gd name="T117" fmla="*/ 254 h 372"/>
                <a:gd name="T118" fmla="*/ 289 w 556"/>
                <a:gd name="T119" fmla="*/ 285 h 372"/>
                <a:gd name="T120" fmla="*/ 313 w 556"/>
                <a:gd name="T121" fmla="*/ 321 h 372"/>
                <a:gd name="T122" fmla="*/ 359 w 556"/>
                <a:gd name="T123" fmla="*/ 330 h 372"/>
                <a:gd name="T124" fmla="*/ 393 w 556"/>
                <a:gd name="T125" fmla="*/ 3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72">
                  <a:moveTo>
                    <a:pt x="407" y="363"/>
                  </a:moveTo>
                  <a:cubicBezTo>
                    <a:pt x="410" y="364"/>
                    <a:pt x="410" y="367"/>
                    <a:pt x="414" y="368"/>
                  </a:cubicBezTo>
                  <a:cubicBezTo>
                    <a:pt x="415" y="368"/>
                    <a:pt x="420" y="369"/>
                    <a:pt x="421" y="369"/>
                  </a:cubicBezTo>
                  <a:cubicBezTo>
                    <a:pt x="422" y="368"/>
                    <a:pt x="421" y="367"/>
                    <a:pt x="422" y="366"/>
                  </a:cubicBezTo>
                  <a:cubicBezTo>
                    <a:pt x="422" y="365"/>
                    <a:pt x="424" y="365"/>
                    <a:pt x="425" y="364"/>
                  </a:cubicBezTo>
                  <a:cubicBezTo>
                    <a:pt x="427" y="364"/>
                    <a:pt x="430" y="363"/>
                    <a:pt x="432" y="366"/>
                  </a:cubicBezTo>
                  <a:cubicBezTo>
                    <a:pt x="433" y="368"/>
                    <a:pt x="432" y="370"/>
                    <a:pt x="433" y="371"/>
                  </a:cubicBezTo>
                  <a:cubicBezTo>
                    <a:pt x="434" y="372"/>
                    <a:pt x="439" y="371"/>
                    <a:pt x="440" y="371"/>
                  </a:cubicBezTo>
                  <a:cubicBezTo>
                    <a:pt x="442" y="369"/>
                    <a:pt x="440" y="367"/>
                    <a:pt x="439" y="366"/>
                  </a:cubicBezTo>
                  <a:cubicBezTo>
                    <a:pt x="438" y="365"/>
                    <a:pt x="437" y="365"/>
                    <a:pt x="437" y="365"/>
                  </a:cubicBezTo>
                  <a:cubicBezTo>
                    <a:pt x="436" y="365"/>
                    <a:pt x="437" y="363"/>
                    <a:pt x="436" y="363"/>
                  </a:cubicBezTo>
                  <a:cubicBezTo>
                    <a:pt x="435" y="362"/>
                    <a:pt x="429" y="360"/>
                    <a:pt x="427" y="360"/>
                  </a:cubicBezTo>
                  <a:cubicBezTo>
                    <a:pt x="422" y="358"/>
                    <a:pt x="415" y="364"/>
                    <a:pt x="411" y="360"/>
                  </a:cubicBezTo>
                  <a:cubicBezTo>
                    <a:pt x="407" y="356"/>
                    <a:pt x="404" y="352"/>
                    <a:pt x="406" y="346"/>
                  </a:cubicBezTo>
                  <a:cubicBezTo>
                    <a:pt x="407" y="343"/>
                    <a:pt x="407" y="341"/>
                    <a:pt x="407" y="338"/>
                  </a:cubicBezTo>
                  <a:cubicBezTo>
                    <a:pt x="407" y="334"/>
                    <a:pt x="407" y="333"/>
                    <a:pt x="402" y="332"/>
                  </a:cubicBezTo>
                  <a:cubicBezTo>
                    <a:pt x="400" y="332"/>
                    <a:pt x="398" y="333"/>
                    <a:pt x="396" y="332"/>
                  </a:cubicBezTo>
                  <a:cubicBezTo>
                    <a:pt x="395" y="332"/>
                    <a:pt x="394" y="331"/>
                    <a:pt x="393" y="330"/>
                  </a:cubicBezTo>
                  <a:cubicBezTo>
                    <a:pt x="391" y="330"/>
                    <a:pt x="389" y="331"/>
                    <a:pt x="387" y="331"/>
                  </a:cubicBezTo>
                  <a:cubicBezTo>
                    <a:pt x="386" y="331"/>
                    <a:pt x="383" y="332"/>
                    <a:pt x="382" y="332"/>
                  </a:cubicBezTo>
                  <a:cubicBezTo>
                    <a:pt x="376" y="329"/>
                    <a:pt x="386" y="319"/>
                    <a:pt x="386" y="316"/>
                  </a:cubicBezTo>
                  <a:cubicBezTo>
                    <a:pt x="387" y="315"/>
                    <a:pt x="386" y="314"/>
                    <a:pt x="387" y="312"/>
                  </a:cubicBezTo>
                  <a:cubicBezTo>
                    <a:pt x="387" y="311"/>
                    <a:pt x="388" y="309"/>
                    <a:pt x="389" y="308"/>
                  </a:cubicBezTo>
                  <a:cubicBezTo>
                    <a:pt x="389" y="306"/>
                    <a:pt x="391" y="305"/>
                    <a:pt x="388" y="303"/>
                  </a:cubicBezTo>
                  <a:cubicBezTo>
                    <a:pt x="387" y="302"/>
                    <a:pt x="382" y="303"/>
                    <a:pt x="381" y="303"/>
                  </a:cubicBezTo>
                  <a:cubicBezTo>
                    <a:pt x="378" y="304"/>
                    <a:pt x="376" y="306"/>
                    <a:pt x="375" y="309"/>
                  </a:cubicBezTo>
                  <a:cubicBezTo>
                    <a:pt x="373" y="311"/>
                    <a:pt x="373" y="314"/>
                    <a:pt x="371" y="316"/>
                  </a:cubicBezTo>
                  <a:cubicBezTo>
                    <a:pt x="370" y="317"/>
                    <a:pt x="369" y="317"/>
                    <a:pt x="367" y="317"/>
                  </a:cubicBezTo>
                  <a:cubicBezTo>
                    <a:pt x="364" y="316"/>
                    <a:pt x="361" y="316"/>
                    <a:pt x="358" y="316"/>
                  </a:cubicBezTo>
                  <a:cubicBezTo>
                    <a:pt x="354" y="317"/>
                    <a:pt x="354" y="316"/>
                    <a:pt x="351" y="315"/>
                  </a:cubicBezTo>
                  <a:cubicBezTo>
                    <a:pt x="348" y="315"/>
                    <a:pt x="346" y="315"/>
                    <a:pt x="344" y="314"/>
                  </a:cubicBezTo>
                  <a:cubicBezTo>
                    <a:pt x="341" y="311"/>
                    <a:pt x="343" y="310"/>
                    <a:pt x="341" y="307"/>
                  </a:cubicBezTo>
                  <a:cubicBezTo>
                    <a:pt x="340" y="306"/>
                    <a:pt x="339" y="306"/>
                    <a:pt x="337" y="304"/>
                  </a:cubicBezTo>
                  <a:cubicBezTo>
                    <a:pt x="336" y="302"/>
                    <a:pt x="336" y="299"/>
                    <a:pt x="336" y="297"/>
                  </a:cubicBezTo>
                  <a:cubicBezTo>
                    <a:pt x="337" y="292"/>
                    <a:pt x="341" y="289"/>
                    <a:pt x="340" y="284"/>
                  </a:cubicBezTo>
                  <a:cubicBezTo>
                    <a:pt x="340" y="283"/>
                    <a:pt x="340" y="282"/>
                    <a:pt x="340" y="281"/>
                  </a:cubicBezTo>
                  <a:cubicBezTo>
                    <a:pt x="340" y="279"/>
                    <a:pt x="342" y="278"/>
                    <a:pt x="343" y="276"/>
                  </a:cubicBezTo>
                  <a:cubicBezTo>
                    <a:pt x="343" y="274"/>
                    <a:pt x="343" y="273"/>
                    <a:pt x="344" y="271"/>
                  </a:cubicBezTo>
                  <a:cubicBezTo>
                    <a:pt x="345" y="269"/>
                    <a:pt x="347" y="267"/>
                    <a:pt x="350" y="266"/>
                  </a:cubicBezTo>
                  <a:cubicBezTo>
                    <a:pt x="354" y="265"/>
                    <a:pt x="358" y="264"/>
                    <a:pt x="362" y="265"/>
                  </a:cubicBezTo>
                  <a:cubicBezTo>
                    <a:pt x="364" y="265"/>
                    <a:pt x="366" y="265"/>
                    <a:pt x="368" y="265"/>
                  </a:cubicBezTo>
                  <a:cubicBezTo>
                    <a:pt x="368" y="265"/>
                    <a:pt x="370" y="265"/>
                    <a:pt x="371" y="265"/>
                  </a:cubicBezTo>
                  <a:cubicBezTo>
                    <a:pt x="372" y="265"/>
                    <a:pt x="372" y="266"/>
                    <a:pt x="373" y="267"/>
                  </a:cubicBezTo>
                  <a:cubicBezTo>
                    <a:pt x="375" y="267"/>
                    <a:pt x="376" y="268"/>
                    <a:pt x="377" y="265"/>
                  </a:cubicBezTo>
                  <a:cubicBezTo>
                    <a:pt x="377" y="263"/>
                    <a:pt x="375" y="263"/>
                    <a:pt x="373" y="261"/>
                  </a:cubicBezTo>
                  <a:cubicBezTo>
                    <a:pt x="377" y="260"/>
                    <a:pt x="382" y="260"/>
                    <a:pt x="386" y="259"/>
                  </a:cubicBezTo>
                  <a:cubicBezTo>
                    <a:pt x="390" y="258"/>
                    <a:pt x="390" y="258"/>
                    <a:pt x="394" y="259"/>
                  </a:cubicBezTo>
                  <a:cubicBezTo>
                    <a:pt x="395" y="259"/>
                    <a:pt x="397" y="258"/>
                    <a:pt x="398" y="259"/>
                  </a:cubicBezTo>
                  <a:cubicBezTo>
                    <a:pt x="399" y="259"/>
                    <a:pt x="399" y="261"/>
                    <a:pt x="400" y="262"/>
                  </a:cubicBezTo>
                  <a:cubicBezTo>
                    <a:pt x="402" y="264"/>
                    <a:pt x="405" y="262"/>
                    <a:pt x="408" y="263"/>
                  </a:cubicBezTo>
                  <a:cubicBezTo>
                    <a:pt x="410" y="264"/>
                    <a:pt x="412" y="270"/>
                    <a:pt x="412" y="272"/>
                  </a:cubicBezTo>
                  <a:cubicBezTo>
                    <a:pt x="413" y="275"/>
                    <a:pt x="413" y="277"/>
                    <a:pt x="415" y="280"/>
                  </a:cubicBezTo>
                  <a:cubicBezTo>
                    <a:pt x="416" y="282"/>
                    <a:pt x="422" y="289"/>
                    <a:pt x="425" y="285"/>
                  </a:cubicBezTo>
                  <a:cubicBezTo>
                    <a:pt x="428" y="282"/>
                    <a:pt x="425" y="276"/>
                    <a:pt x="423" y="274"/>
                  </a:cubicBezTo>
                  <a:cubicBezTo>
                    <a:pt x="421" y="270"/>
                    <a:pt x="419" y="269"/>
                    <a:pt x="419" y="264"/>
                  </a:cubicBezTo>
                  <a:cubicBezTo>
                    <a:pt x="419" y="262"/>
                    <a:pt x="419" y="259"/>
                    <a:pt x="419" y="257"/>
                  </a:cubicBezTo>
                  <a:cubicBezTo>
                    <a:pt x="420" y="253"/>
                    <a:pt x="422" y="253"/>
                    <a:pt x="425" y="251"/>
                  </a:cubicBezTo>
                  <a:cubicBezTo>
                    <a:pt x="427" y="249"/>
                    <a:pt x="427" y="246"/>
                    <a:pt x="429" y="243"/>
                  </a:cubicBezTo>
                  <a:cubicBezTo>
                    <a:pt x="431" y="240"/>
                    <a:pt x="434" y="241"/>
                    <a:pt x="437" y="240"/>
                  </a:cubicBezTo>
                  <a:cubicBezTo>
                    <a:pt x="440" y="238"/>
                    <a:pt x="443" y="234"/>
                    <a:pt x="443" y="231"/>
                  </a:cubicBezTo>
                  <a:cubicBezTo>
                    <a:pt x="444" y="226"/>
                    <a:pt x="442" y="224"/>
                    <a:pt x="445" y="220"/>
                  </a:cubicBezTo>
                  <a:cubicBezTo>
                    <a:pt x="448" y="218"/>
                    <a:pt x="449" y="217"/>
                    <a:pt x="450" y="213"/>
                  </a:cubicBezTo>
                  <a:cubicBezTo>
                    <a:pt x="451" y="212"/>
                    <a:pt x="452" y="211"/>
                    <a:pt x="453" y="209"/>
                  </a:cubicBezTo>
                  <a:cubicBezTo>
                    <a:pt x="453" y="209"/>
                    <a:pt x="454" y="210"/>
                    <a:pt x="454" y="210"/>
                  </a:cubicBezTo>
                  <a:cubicBezTo>
                    <a:pt x="455" y="209"/>
                    <a:pt x="455" y="208"/>
                    <a:pt x="456" y="207"/>
                  </a:cubicBezTo>
                  <a:cubicBezTo>
                    <a:pt x="458" y="203"/>
                    <a:pt x="461" y="203"/>
                    <a:pt x="465" y="203"/>
                  </a:cubicBezTo>
                  <a:cubicBezTo>
                    <a:pt x="469" y="203"/>
                    <a:pt x="472" y="204"/>
                    <a:pt x="472" y="199"/>
                  </a:cubicBezTo>
                  <a:cubicBezTo>
                    <a:pt x="472" y="194"/>
                    <a:pt x="472" y="194"/>
                    <a:pt x="476" y="191"/>
                  </a:cubicBezTo>
                  <a:cubicBezTo>
                    <a:pt x="479" y="189"/>
                    <a:pt x="483" y="186"/>
                    <a:pt x="487" y="185"/>
                  </a:cubicBezTo>
                  <a:cubicBezTo>
                    <a:pt x="489" y="184"/>
                    <a:pt x="490" y="184"/>
                    <a:pt x="492" y="184"/>
                  </a:cubicBezTo>
                  <a:cubicBezTo>
                    <a:pt x="493" y="183"/>
                    <a:pt x="494" y="182"/>
                    <a:pt x="496" y="182"/>
                  </a:cubicBezTo>
                  <a:cubicBezTo>
                    <a:pt x="494" y="184"/>
                    <a:pt x="489" y="189"/>
                    <a:pt x="494" y="191"/>
                  </a:cubicBezTo>
                  <a:cubicBezTo>
                    <a:pt x="497" y="192"/>
                    <a:pt x="499" y="190"/>
                    <a:pt x="501" y="188"/>
                  </a:cubicBezTo>
                  <a:cubicBezTo>
                    <a:pt x="504" y="185"/>
                    <a:pt x="506" y="186"/>
                    <a:pt x="509" y="185"/>
                  </a:cubicBezTo>
                  <a:cubicBezTo>
                    <a:pt x="513" y="185"/>
                    <a:pt x="521" y="179"/>
                    <a:pt x="522" y="175"/>
                  </a:cubicBezTo>
                  <a:cubicBezTo>
                    <a:pt x="522" y="174"/>
                    <a:pt x="521" y="172"/>
                    <a:pt x="520" y="171"/>
                  </a:cubicBezTo>
                  <a:cubicBezTo>
                    <a:pt x="518" y="170"/>
                    <a:pt x="517" y="173"/>
                    <a:pt x="516" y="174"/>
                  </a:cubicBezTo>
                  <a:cubicBezTo>
                    <a:pt x="515" y="176"/>
                    <a:pt x="514" y="177"/>
                    <a:pt x="512" y="178"/>
                  </a:cubicBezTo>
                  <a:cubicBezTo>
                    <a:pt x="511" y="178"/>
                    <a:pt x="505" y="178"/>
                    <a:pt x="504" y="177"/>
                  </a:cubicBezTo>
                  <a:cubicBezTo>
                    <a:pt x="501" y="176"/>
                    <a:pt x="502" y="173"/>
                    <a:pt x="500" y="171"/>
                  </a:cubicBezTo>
                  <a:cubicBezTo>
                    <a:pt x="498" y="170"/>
                    <a:pt x="496" y="171"/>
                    <a:pt x="496" y="167"/>
                  </a:cubicBezTo>
                  <a:cubicBezTo>
                    <a:pt x="496" y="164"/>
                    <a:pt x="501" y="163"/>
                    <a:pt x="497" y="159"/>
                  </a:cubicBezTo>
                  <a:cubicBezTo>
                    <a:pt x="492" y="156"/>
                    <a:pt x="483" y="159"/>
                    <a:pt x="480" y="164"/>
                  </a:cubicBezTo>
                  <a:cubicBezTo>
                    <a:pt x="480" y="164"/>
                    <a:pt x="480" y="165"/>
                    <a:pt x="479" y="166"/>
                  </a:cubicBezTo>
                  <a:cubicBezTo>
                    <a:pt x="478" y="167"/>
                    <a:pt x="476" y="168"/>
                    <a:pt x="474" y="168"/>
                  </a:cubicBezTo>
                  <a:cubicBezTo>
                    <a:pt x="472" y="169"/>
                    <a:pt x="467" y="170"/>
                    <a:pt x="466" y="171"/>
                  </a:cubicBezTo>
                  <a:cubicBezTo>
                    <a:pt x="467" y="168"/>
                    <a:pt x="471" y="164"/>
                    <a:pt x="475" y="162"/>
                  </a:cubicBezTo>
                  <a:cubicBezTo>
                    <a:pt x="478" y="161"/>
                    <a:pt x="479" y="158"/>
                    <a:pt x="483" y="156"/>
                  </a:cubicBezTo>
                  <a:cubicBezTo>
                    <a:pt x="484" y="155"/>
                    <a:pt x="486" y="155"/>
                    <a:pt x="488" y="154"/>
                  </a:cubicBezTo>
                  <a:cubicBezTo>
                    <a:pt x="488" y="153"/>
                    <a:pt x="488" y="152"/>
                    <a:pt x="489" y="151"/>
                  </a:cubicBezTo>
                  <a:cubicBezTo>
                    <a:pt x="491" y="150"/>
                    <a:pt x="494" y="151"/>
                    <a:pt x="495" y="151"/>
                  </a:cubicBezTo>
                  <a:cubicBezTo>
                    <a:pt x="498" y="151"/>
                    <a:pt x="500" y="151"/>
                    <a:pt x="503" y="151"/>
                  </a:cubicBezTo>
                  <a:cubicBezTo>
                    <a:pt x="506" y="150"/>
                    <a:pt x="508" y="150"/>
                    <a:pt x="511" y="150"/>
                  </a:cubicBezTo>
                  <a:cubicBezTo>
                    <a:pt x="512" y="151"/>
                    <a:pt x="514" y="152"/>
                    <a:pt x="515" y="151"/>
                  </a:cubicBezTo>
                  <a:cubicBezTo>
                    <a:pt x="518" y="151"/>
                    <a:pt x="520" y="150"/>
                    <a:pt x="522" y="149"/>
                  </a:cubicBezTo>
                  <a:cubicBezTo>
                    <a:pt x="526" y="147"/>
                    <a:pt x="528" y="148"/>
                    <a:pt x="532" y="148"/>
                  </a:cubicBezTo>
                  <a:cubicBezTo>
                    <a:pt x="532" y="153"/>
                    <a:pt x="530" y="153"/>
                    <a:pt x="528" y="157"/>
                  </a:cubicBezTo>
                  <a:cubicBezTo>
                    <a:pt x="527" y="159"/>
                    <a:pt x="528" y="161"/>
                    <a:pt x="527" y="164"/>
                  </a:cubicBezTo>
                  <a:cubicBezTo>
                    <a:pt x="527" y="167"/>
                    <a:pt x="526" y="168"/>
                    <a:pt x="531" y="168"/>
                  </a:cubicBezTo>
                  <a:cubicBezTo>
                    <a:pt x="534" y="168"/>
                    <a:pt x="538" y="167"/>
                    <a:pt x="541" y="167"/>
                  </a:cubicBezTo>
                  <a:cubicBezTo>
                    <a:pt x="542" y="168"/>
                    <a:pt x="543" y="169"/>
                    <a:pt x="543" y="169"/>
                  </a:cubicBezTo>
                  <a:cubicBezTo>
                    <a:pt x="545" y="170"/>
                    <a:pt x="547" y="172"/>
                    <a:pt x="549" y="173"/>
                  </a:cubicBezTo>
                  <a:cubicBezTo>
                    <a:pt x="552" y="175"/>
                    <a:pt x="556" y="173"/>
                    <a:pt x="556" y="169"/>
                  </a:cubicBezTo>
                  <a:cubicBezTo>
                    <a:pt x="556" y="166"/>
                    <a:pt x="552" y="166"/>
                    <a:pt x="552" y="163"/>
                  </a:cubicBezTo>
                  <a:cubicBezTo>
                    <a:pt x="551" y="161"/>
                    <a:pt x="552" y="159"/>
                    <a:pt x="552" y="157"/>
                  </a:cubicBezTo>
                  <a:cubicBezTo>
                    <a:pt x="551" y="153"/>
                    <a:pt x="547" y="153"/>
                    <a:pt x="543" y="153"/>
                  </a:cubicBezTo>
                  <a:cubicBezTo>
                    <a:pt x="543" y="151"/>
                    <a:pt x="540" y="149"/>
                    <a:pt x="539" y="147"/>
                  </a:cubicBezTo>
                  <a:cubicBezTo>
                    <a:pt x="539" y="145"/>
                    <a:pt x="540" y="144"/>
                    <a:pt x="540" y="143"/>
                  </a:cubicBezTo>
                  <a:cubicBezTo>
                    <a:pt x="540" y="139"/>
                    <a:pt x="533" y="140"/>
                    <a:pt x="537" y="135"/>
                  </a:cubicBezTo>
                  <a:cubicBezTo>
                    <a:pt x="536" y="134"/>
                    <a:pt x="530" y="130"/>
                    <a:pt x="528" y="130"/>
                  </a:cubicBezTo>
                  <a:cubicBezTo>
                    <a:pt x="525" y="130"/>
                    <a:pt x="524" y="134"/>
                    <a:pt x="520" y="134"/>
                  </a:cubicBezTo>
                  <a:cubicBezTo>
                    <a:pt x="517" y="133"/>
                    <a:pt x="526" y="126"/>
                    <a:pt x="526" y="126"/>
                  </a:cubicBezTo>
                  <a:cubicBezTo>
                    <a:pt x="529" y="121"/>
                    <a:pt x="522" y="121"/>
                    <a:pt x="519" y="119"/>
                  </a:cubicBezTo>
                  <a:cubicBezTo>
                    <a:pt x="519" y="118"/>
                    <a:pt x="519" y="117"/>
                    <a:pt x="518" y="116"/>
                  </a:cubicBezTo>
                  <a:cubicBezTo>
                    <a:pt x="518" y="116"/>
                    <a:pt x="517" y="116"/>
                    <a:pt x="516" y="115"/>
                  </a:cubicBezTo>
                  <a:cubicBezTo>
                    <a:pt x="515" y="115"/>
                    <a:pt x="515" y="114"/>
                    <a:pt x="514" y="113"/>
                  </a:cubicBezTo>
                  <a:cubicBezTo>
                    <a:pt x="514" y="113"/>
                    <a:pt x="511" y="112"/>
                    <a:pt x="511" y="112"/>
                  </a:cubicBezTo>
                  <a:cubicBezTo>
                    <a:pt x="510" y="109"/>
                    <a:pt x="513" y="110"/>
                    <a:pt x="514" y="108"/>
                  </a:cubicBezTo>
                  <a:cubicBezTo>
                    <a:pt x="515" y="105"/>
                    <a:pt x="508" y="102"/>
                    <a:pt x="507" y="99"/>
                  </a:cubicBezTo>
                  <a:cubicBezTo>
                    <a:pt x="506" y="97"/>
                    <a:pt x="506" y="96"/>
                    <a:pt x="504" y="94"/>
                  </a:cubicBezTo>
                  <a:cubicBezTo>
                    <a:pt x="501" y="91"/>
                    <a:pt x="498" y="88"/>
                    <a:pt x="495" y="92"/>
                  </a:cubicBezTo>
                  <a:cubicBezTo>
                    <a:pt x="493" y="94"/>
                    <a:pt x="494" y="96"/>
                    <a:pt x="492" y="99"/>
                  </a:cubicBezTo>
                  <a:cubicBezTo>
                    <a:pt x="489" y="101"/>
                    <a:pt x="485" y="104"/>
                    <a:pt x="482" y="104"/>
                  </a:cubicBezTo>
                  <a:cubicBezTo>
                    <a:pt x="478" y="104"/>
                    <a:pt x="478" y="100"/>
                    <a:pt x="474" y="99"/>
                  </a:cubicBezTo>
                  <a:cubicBezTo>
                    <a:pt x="474" y="96"/>
                    <a:pt x="475" y="94"/>
                    <a:pt x="476" y="91"/>
                  </a:cubicBezTo>
                  <a:cubicBezTo>
                    <a:pt x="476" y="87"/>
                    <a:pt x="473" y="87"/>
                    <a:pt x="470" y="85"/>
                  </a:cubicBezTo>
                  <a:cubicBezTo>
                    <a:pt x="469" y="84"/>
                    <a:pt x="469" y="82"/>
                    <a:pt x="468" y="81"/>
                  </a:cubicBezTo>
                  <a:cubicBezTo>
                    <a:pt x="467" y="81"/>
                    <a:pt x="465" y="81"/>
                    <a:pt x="464" y="81"/>
                  </a:cubicBezTo>
                  <a:cubicBezTo>
                    <a:pt x="461" y="80"/>
                    <a:pt x="460" y="79"/>
                    <a:pt x="459" y="77"/>
                  </a:cubicBezTo>
                  <a:cubicBezTo>
                    <a:pt x="458" y="76"/>
                    <a:pt x="459" y="75"/>
                    <a:pt x="458" y="74"/>
                  </a:cubicBezTo>
                  <a:cubicBezTo>
                    <a:pt x="457" y="74"/>
                    <a:pt x="454" y="75"/>
                    <a:pt x="453" y="75"/>
                  </a:cubicBezTo>
                  <a:cubicBezTo>
                    <a:pt x="449" y="75"/>
                    <a:pt x="445" y="74"/>
                    <a:pt x="442" y="74"/>
                  </a:cubicBezTo>
                  <a:cubicBezTo>
                    <a:pt x="438" y="74"/>
                    <a:pt x="428" y="71"/>
                    <a:pt x="430" y="78"/>
                  </a:cubicBezTo>
                  <a:cubicBezTo>
                    <a:pt x="431" y="79"/>
                    <a:pt x="433" y="81"/>
                    <a:pt x="434" y="82"/>
                  </a:cubicBezTo>
                  <a:cubicBezTo>
                    <a:pt x="435" y="84"/>
                    <a:pt x="437" y="85"/>
                    <a:pt x="437" y="87"/>
                  </a:cubicBezTo>
                  <a:cubicBezTo>
                    <a:pt x="438" y="90"/>
                    <a:pt x="437" y="93"/>
                    <a:pt x="436" y="95"/>
                  </a:cubicBezTo>
                  <a:cubicBezTo>
                    <a:pt x="433" y="100"/>
                    <a:pt x="436" y="100"/>
                    <a:pt x="438" y="105"/>
                  </a:cubicBezTo>
                  <a:cubicBezTo>
                    <a:pt x="441" y="111"/>
                    <a:pt x="440" y="116"/>
                    <a:pt x="436" y="121"/>
                  </a:cubicBezTo>
                  <a:cubicBezTo>
                    <a:pt x="433" y="125"/>
                    <a:pt x="427" y="124"/>
                    <a:pt x="428" y="129"/>
                  </a:cubicBezTo>
                  <a:cubicBezTo>
                    <a:pt x="428" y="130"/>
                    <a:pt x="429" y="132"/>
                    <a:pt x="429" y="133"/>
                  </a:cubicBezTo>
                  <a:cubicBezTo>
                    <a:pt x="429" y="134"/>
                    <a:pt x="429" y="136"/>
                    <a:pt x="429" y="137"/>
                  </a:cubicBezTo>
                  <a:cubicBezTo>
                    <a:pt x="429" y="139"/>
                    <a:pt x="430" y="142"/>
                    <a:pt x="429" y="144"/>
                  </a:cubicBezTo>
                  <a:cubicBezTo>
                    <a:pt x="429" y="146"/>
                    <a:pt x="425" y="147"/>
                    <a:pt x="423" y="147"/>
                  </a:cubicBezTo>
                  <a:cubicBezTo>
                    <a:pt x="422" y="147"/>
                    <a:pt x="420" y="145"/>
                    <a:pt x="419" y="144"/>
                  </a:cubicBezTo>
                  <a:cubicBezTo>
                    <a:pt x="416" y="143"/>
                    <a:pt x="415" y="142"/>
                    <a:pt x="414" y="140"/>
                  </a:cubicBezTo>
                  <a:cubicBezTo>
                    <a:pt x="411" y="135"/>
                    <a:pt x="413" y="130"/>
                    <a:pt x="413" y="125"/>
                  </a:cubicBezTo>
                  <a:cubicBezTo>
                    <a:pt x="412" y="121"/>
                    <a:pt x="413" y="121"/>
                    <a:pt x="410" y="120"/>
                  </a:cubicBezTo>
                  <a:cubicBezTo>
                    <a:pt x="408" y="120"/>
                    <a:pt x="405" y="121"/>
                    <a:pt x="403" y="121"/>
                  </a:cubicBezTo>
                  <a:cubicBezTo>
                    <a:pt x="400" y="121"/>
                    <a:pt x="398" y="120"/>
                    <a:pt x="396" y="119"/>
                  </a:cubicBezTo>
                  <a:cubicBezTo>
                    <a:pt x="392" y="118"/>
                    <a:pt x="389" y="118"/>
                    <a:pt x="386" y="115"/>
                  </a:cubicBezTo>
                  <a:cubicBezTo>
                    <a:pt x="384" y="114"/>
                    <a:pt x="383" y="113"/>
                    <a:pt x="381" y="113"/>
                  </a:cubicBezTo>
                  <a:cubicBezTo>
                    <a:pt x="380" y="113"/>
                    <a:pt x="379" y="113"/>
                    <a:pt x="378" y="113"/>
                  </a:cubicBezTo>
                  <a:cubicBezTo>
                    <a:pt x="378" y="112"/>
                    <a:pt x="377" y="111"/>
                    <a:pt x="376" y="111"/>
                  </a:cubicBezTo>
                  <a:cubicBezTo>
                    <a:pt x="372" y="108"/>
                    <a:pt x="369" y="111"/>
                    <a:pt x="365" y="110"/>
                  </a:cubicBezTo>
                  <a:cubicBezTo>
                    <a:pt x="364" y="108"/>
                    <a:pt x="365" y="105"/>
                    <a:pt x="363" y="103"/>
                  </a:cubicBezTo>
                  <a:cubicBezTo>
                    <a:pt x="363" y="102"/>
                    <a:pt x="360" y="101"/>
                    <a:pt x="359" y="100"/>
                  </a:cubicBezTo>
                  <a:cubicBezTo>
                    <a:pt x="357" y="99"/>
                    <a:pt x="355" y="98"/>
                    <a:pt x="352" y="98"/>
                  </a:cubicBezTo>
                  <a:cubicBezTo>
                    <a:pt x="350" y="97"/>
                    <a:pt x="353" y="90"/>
                    <a:pt x="353" y="90"/>
                  </a:cubicBezTo>
                  <a:cubicBezTo>
                    <a:pt x="353" y="88"/>
                    <a:pt x="352" y="87"/>
                    <a:pt x="354" y="85"/>
                  </a:cubicBezTo>
                  <a:cubicBezTo>
                    <a:pt x="355" y="84"/>
                    <a:pt x="357" y="84"/>
                    <a:pt x="359" y="82"/>
                  </a:cubicBezTo>
                  <a:cubicBezTo>
                    <a:pt x="361" y="80"/>
                    <a:pt x="359" y="77"/>
                    <a:pt x="361" y="75"/>
                  </a:cubicBezTo>
                  <a:cubicBezTo>
                    <a:pt x="362" y="74"/>
                    <a:pt x="364" y="73"/>
                    <a:pt x="365" y="71"/>
                  </a:cubicBezTo>
                  <a:cubicBezTo>
                    <a:pt x="366" y="70"/>
                    <a:pt x="367" y="69"/>
                    <a:pt x="368" y="68"/>
                  </a:cubicBezTo>
                  <a:cubicBezTo>
                    <a:pt x="369" y="68"/>
                    <a:pt x="370" y="68"/>
                    <a:pt x="371" y="67"/>
                  </a:cubicBezTo>
                  <a:cubicBezTo>
                    <a:pt x="372" y="66"/>
                    <a:pt x="371" y="65"/>
                    <a:pt x="372" y="65"/>
                  </a:cubicBezTo>
                  <a:cubicBezTo>
                    <a:pt x="375" y="63"/>
                    <a:pt x="378" y="63"/>
                    <a:pt x="380" y="61"/>
                  </a:cubicBezTo>
                  <a:cubicBezTo>
                    <a:pt x="382" y="59"/>
                    <a:pt x="383" y="58"/>
                    <a:pt x="385" y="57"/>
                  </a:cubicBezTo>
                  <a:cubicBezTo>
                    <a:pt x="386" y="57"/>
                    <a:pt x="387" y="56"/>
                    <a:pt x="387" y="55"/>
                  </a:cubicBezTo>
                  <a:cubicBezTo>
                    <a:pt x="388" y="53"/>
                    <a:pt x="387" y="54"/>
                    <a:pt x="385" y="53"/>
                  </a:cubicBezTo>
                  <a:cubicBezTo>
                    <a:pt x="383" y="53"/>
                    <a:pt x="381" y="52"/>
                    <a:pt x="380" y="51"/>
                  </a:cubicBezTo>
                  <a:cubicBezTo>
                    <a:pt x="380" y="51"/>
                    <a:pt x="379" y="50"/>
                    <a:pt x="379" y="50"/>
                  </a:cubicBezTo>
                  <a:cubicBezTo>
                    <a:pt x="378" y="50"/>
                    <a:pt x="377" y="50"/>
                    <a:pt x="377" y="49"/>
                  </a:cubicBezTo>
                  <a:cubicBezTo>
                    <a:pt x="375" y="48"/>
                    <a:pt x="376" y="47"/>
                    <a:pt x="378" y="46"/>
                  </a:cubicBezTo>
                  <a:cubicBezTo>
                    <a:pt x="380" y="46"/>
                    <a:pt x="381" y="48"/>
                    <a:pt x="383" y="49"/>
                  </a:cubicBezTo>
                  <a:cubicBezTo>
                    <a:pt x="384" y="50"/>
                    <a:pt x="386" y="51"/>
                    <a:pt x="388" y="50"/>
                  </a:cubicBezTo>
                  <a:cubicBezTo>
                    <a:pt x="393" y="50"/>
                    <a:pt x="393" y="46"/>
                    <a:pt x="394" y="42"/>
                  </a:cubicBezTo>
                  <a:cubicBezTo>
                    <a:pt x="394" y="42"/>
                    <a:pt x="393" y="41"/>
                    <a:pt x="393" y="41"/>
                  </a:cubicBezTo>
                  <a:cubicBezTo>
                    <a:pt x="395" y="41"/>
                    <a:pt x="398" y="41"/>
                    <a:pt x="400" y="42"/>
                  </a:cubicBezTo>
                  <a:cubicBezTo>
                    <a:pt x="401" y="42"/>
                    <a:pt x="401" y="43"/>
                    <a:pt x="403" y="44"/>
                  </a:cubicBezTo>
                  <a:cubicBezTo>
                    <a:pt x="403" y="44"/>
                    <a:pt x="405" y="44"/>
                    <a:pt x="406" y="44"/>
                  </a:cubicBezTo>
                  <a:cubicBezTo>
                    <a:pt x="406" y="43"/>
                    <a:pt x="406" y="42"/>
                    <a:pt x="407" y="42"/>
                  </a:cubicBezTo>
                  <a:cubicBezTo>
                    <a:pt x="409" y="41"/>
                    <a:pt x="411" y="44"/>
                    <a:pt x="413" y="43"/>
                  </a:cubicBezTo>
                  <a:cubicBezTo>
                    <a:pt x="415" y="42"/>
                    <a:pt x="418" y="40"/>
                    <a:pt x="417" y="38"/>
                  </a:cubicBezTo>
                  <a:cubicBezTo>
                    <a:pt x="417" y="36"/>
                    <a:pt x="414" y="34"/>
                    <a:pt x="413" y="33"/>
                  </a:cubicBezTo>
                  <a:cubicBezTo>
                    <a:pt x="413" y="32"/>
                    <a:pt x="413" y="32"/>
                    <a:pt x="413" y="31"/>
                  </a:cubicBezTo>
                  <a:cubicBezTo>
                    <a:pt x="412" y="31"/>
                    <a:pt x="412" y="31"/>
                    <a:pt x="411" y="30"/>
                  </a:cubicBezTo>
                  <a:cubicBezTo>
                    <a:pt x="410" y="27"/>
                    <a:pt x="414" y="28"/>
                    <a:pt x="415" y="28"/>
                  </a:cubicBezTo>
                  <a:cubicBezTo>
                    <a:pt x="417" y="28"/>
                    <a:pt x="419" y="28"/>
                    <a:pt x="417" y="25"/>
                  </a:cubicBezTo>
                  <a:cubicBezTo>
                    <a:pt x="416" y="24"/>
                    <a:pt x="414" y="24"/>
                    <a:pt x="413" y="22"/>
                  </a:cubicBezTo>
                  <a:cubicBezTo>
                    <a:pt x="411" y="20"/>
                    <a:pt x="410" y="20"/>
                    <a:pt x="407" y="20"/>
                  </a:cubicBezTo>
                  <a:cubicBezTo>
                    <a:pt x="405" y="20"/>
                    <a:pt x="403" y="20"/>
                    <a:pt x="401" y="20"/>
                  </a:cubicBezTo>
                  <a:cubicBezTo>
                    <a:pt x="399" y="20"/>
                    <a:pt x="398" y="19"/>
                    <a:pt x="398" y="21"/>
                  </a:cubicBezTo>
                  <a:cubicBezTo>
                    <a:pt x="397" y="24"/>
                    <a:pt x="401" y="24"/>
                    <a:pt x="399" y="27"/>
                  </a:cubicBezTo>
                  <a:cubicBezTo>
                    <a:pt x="398" y="29"/>
                    <a:pt x="397" y="30"/>
                    <a:pt x="396" y="31"/>
                  </a:cubicBezTo>
                  <a:cubicBezTo>
                    <a:pt x="395" y="34"/>
                    <a:pt x="394" y="36"/>
                    <a:pt x="391" y="36"/>
                  </a:cubicBezTo>
                  <a:cubicBezTo>
                    <a:pt x="390" y="38"/>
                    <a:pt x="384" y="35"/>
                    <a:pt x="384" y="33"/>
                  </a:cubicBezTo>
                  <a:cubicBezTo>
                    <a:pt x="384" y="31"/>
                    <a:pt x="387" y="29"/>
                    <a:pt x="386" y="26"/>
                  </a:cubicBezTo>
                  <a:cubicBezTo>
                    <a:pt x="385" y="26"/>
                    <a:pt x="384" y="26"/>
                    <a:pt x="382" y="25"/>
                  </a:cubicBezTo>
                  <a:cubicBezTo>
                    <a:pt x="381" y="25"/>
                    <a:pt x="380" y="23"/>
                    <a:pt x="378" y="23"/>
                  </a:cubicBezTo>
                  <a:cubicBezTo>
                    <a:pt x="375" y="23"/>
                    <a:pt x="376" y="29"/>
                    <a:pt x="373" y="27"/>
                  </a:cubicBezTo>
                  <a:cubicBezTo>
                    <a:pt x="370" y="26"/>
                    <a:pt x="371" y="24"/>
                    <a:pt x="371" y="21"/>
                  </a:cubicBezTo>
                  <a:cubicBezTo>
                    <a:pt x="370" y="19"/>
                    <a:pt x="367" y="20"/>
                    <a:pt x="366" y="17"/>
                  </a:cubicBezTo>
                  <a:cubicBezTo>
                    <a:pt x="364" y="15"/>
                    <a:pt x="368" y="15"/>
                    <a:pt x="368" y="13"/>
                  </a:cubicBezTo>
                  <a:cubicBezTo>
                    <a:pt x="368" y="12"/>
                    <a:pt x="365" y="12"/>
                    <a:pt x="364" y="11"/>
                  </a:cubicBezTo>
                  <a:cubicBezTo>
                    <a:pt x="363" y="10"/>
                    <a:pt x="364" y="8"/>
                    <a:pt x="363" y="8"/>
                  </a:cubicBezTo>
                  <a:cubicBezTo>
                    <a:pt x="362" y="7"/>
                    <a:pt x="362" y="7"/>
                    <a:pt x="361" y="6"/>
                  </a:cubicBezTo>
                  <a:cubicBezTo>
                    <a:pt x="359" y="5"/>
                    <a:pt x="358" y="3"/>
                    <a:pt x="357" y="2"/>
                  </a:cubicBezTo>
                  <a:cubicBezTo>
                    <a:pt x="354" y="0"/>
                    <a:pt x="351" y="1"/>
                    <a:pt x="349" y="3"/>
                  </a:cubicBezTo>
                  <a:cubicBezTo>
                    <a:pt x="346" y="4"/>
                    <a:pt x="346" y="9"/>
                    <a:pt x="346" y="12"/>
                  </a:cubicBezTo>
                  <a:cubicBezTo>
                    <a:pt x="346" y="12"/>
                    <a:pt x="346" y="14"/>
                    <a:pt x="346" y="14"/>
                  </a:cubicBezTo>
                  <a:cubicBezTo>
                    <a:pt x="347" y="16"/>
                    <a:pt x="347" y="15"/>
                    <a:pt x="349" y="16"/>
                  </a:cubicBezTo>
                  <a:cubicBezTo>
                    <a:pt x="351" y="16"/>
                    <a:pt x="352" y="18"/>
                    <a:pt x="354" y="19"/>
                  </a:cubicBezTo>
                  <a:cubicBezTo>
                    <a:pt x="355" y="19"/>
                    <a:pt x="359" y="18"/>
                    <a:pt x="360" y="19"/>
                  </a:cubicBezTo>
                  <a:cubicBezTo>
                    <a:pt x="362" y="21"/>
                    <a:pt x="359" y="24"/>
                    <a:pt x="358" y="25"/>
                  </a:cubicBezTo>
                  <a:cubicBezTo>
                    <a:pt x="356" y="26"/>
                    <a:pt x="354" y="28"/>
                    <a:pt x="353" y="30"/>
                  </a:cubicBezTo>
                  <a:cubicBezTo>
                    <a:pt x="353" y="31"/>
                    <a:pt x="352" y="32"/>
                    <a:pt x="352" y="33"/>
                  </a:cubicBezTo>
                  <a:cubicBezTo>
                    <a:pt x="351" y="34"/>
                    <a:pt x="352" y="35"/>
                    <a:pt x="352" y="36"/>
                  </a:cubicBezTo>
                  <a:cubicBezTo>
                    <a:pt x="351" y="39"/>
                    <a:pt x="348" y="38"/>
                    <a:pt x="347" y="37"/>
                  </a:cubicBezTo>
                  <a:cubicBezTo>
                    <a:pt x="344" y="35"/>
                    <a:pt x="346" y="33"/>
                    <a:pt x="346" y="30"/>
                  </a:cubicBezTo>
                  <a:cubicBezTo>
                    <a:pt x="346" y="30"/>
                    <a:pt x="345" y="30"/>
                    <a:pt x="345" y="30"/>
                  </a:cubicBezTo>
                  <a:cubicBezTo>
                    <a:pt x="345" y="28"/>
                    <a:pt x="347" y="27"/>
                    <a:pt x="348" y="25"/>
                  </a:cubicBezTo>
                  <a:cubicBezTo>
                    <a:pt x="349" y="21"/>
                    <a:pt x="345" y="22"/>
                    <a:pt x="343" y="21"/>
                  </a:cubicBezTo>
                  <a:cubicBezTo>
                    <a:pt x="341" y="20"/>
                    <a:pt x="342" y="18"/>
                    <a:pt x="339" y="18"/>
                  </a:cubicBezTo>
                  <a:cubicBezTo>
                    <a:pt x="336" y="17"/>
                    <a:pt x="334" y="19"/>
                    <a:pt x="333" y="22"/>
                  </a:cubicBezTo>
                  <a:cubicBezTo>
                    <a:pt x="333" y="23"/>
                    <a:pt x="333" y="25"/>
                    <a:pt x="334" y="25"/>
                  </a:cubicBezTo>
                  <a:cubicBezTo>
                    <a:pt x="335" y="27"/>
                    <a:pt x="336" y="26"/>
                    <a:pt x="337" y="27"/>
                  </a:cubicBezTo>
                  <a:cubicBezTo>
                    <a:pt x="338" y="28"/>
                    <a:pt x="338" y="31"/>
                    <a:pt x="337" y="32"/>
                  </a:cubicBezTo>
                  <a:cubicBezTo>
                    <a:pt x="337" y="34"/>
                    <a:pt x="335" y="34"/>
                    <a:pt x="332" y="34"/>
                  </a:cubicBezTo>
                  <a:cubicBezTo>
                    <a:pt x="331" y="34"/>
                    <a:pt x="330" y="33"/>
                    <a:pt x="329" y="34"/>
                  </a:cubicBezTo>
                  <a:cubicBezTo>
                    <a:pt x="328" y="34"/>
                    <a:pt x="328" y="34"/>
                    <a:pt x="327" y="35"/>
                  </a:cubicBezTo>
                  <a:cubicBezTo>
                    <a:pt x="325" y="35"/>
                    <a:pt x="324" y="34"/>
                    <a:pt x="323" y="34"/>
                  </a:cubicBezTo>
                  <a:cubicBezTo>
                    <a:pt x="321" y="34"/>
                    <a:pt x="320" y="34"/>
                    <a:pt x="318" y="34"/>
                  </a:cubicBezTo>
                  <a:cubicBezTo>
                    <a:pt x="316" y="34"/>
                    <a:pt x="314" y="35"/>
                    <a:pt x="312" y="34"/>
                  </a:cubicBezTo>
                  <a:cubicBezTo>
                    <a:pt x="310" y="33"/>
                    <a:pt x="309" y="32"/>
                    <a:pt x="308" y="32"/>
                  </a:cubicBezTo>
                  <a:cubicBezTo>
                    <a:pt x="307" y="32"/>
                    <a:pt x="305" y="32"/>
                    <a:pt x="304" y="32"/>
                  </a:cubicBezTo>
                  <a:cubicBezTo>
                    <a:pt x="301" y="31"/>
                    <a:pt x="301" y="30"/>
                    <a:pt x="298" y="31"/>
                  </a:cubicBezTo>
                  <a:cubicBezTo>
                    <a:pt x="297" y="31"/>
                    <a:pt x="292" y="32"/>
                    <a:pt x="291" y="33"/>
                  </a:cubicBezTo>
                  <a:cubicBezTo>
                    <a:pt x="291" y="34"/>
                    <a:pt x="293" y="38"/>
                    <a:pt x="293" y="39"/>
                  </a:cubicBezTo>
                  <a:cubicBezTo>
                    <a:pt x="293" y="40"/>
                    <a:pt x="293" y="41"/>
                    <a:pt x="293" y="42"/>
                  </a:cubicBezTo>
                  <a:cubicBezTo>
                    <a:pt x="289" y="43"/>
                    <a:pt x="289" y="41"/>
                    <a:pt x="288" y="38"/>
                  </a:cubicBezTo>
                  <a:cubicBezTo>
                    <a:pt x="286" y="34"/>
                    <a:pt x="283" y="36"/>
                    <a:pt x="280" y="35"/>
                  </a:cubicBezTo>
                  <a:cubicBezTo>
                    <a:pt x="278" y="35"/>
                    <a:pt x="278" y="34"/>
                    <a:pt x="276" y="34"/>
                  </a:cubicBezTo>
                  <a:cubicBezTo>
                    <a:pt x="273" y="33"/>
                    <a:pt x="270" y="34"/>
                    <a:pt x="268" y="35"/>
                  </a:cubicBezTo>
                  <a:cubicBezTo>
                    <a:pt x="267" y="35"/>
                    <a:pt x="265" y="36"/>
                    <a:pt x="264" y="35"/>
                  </a:cubicBezTo>
                  <a:cubicBezTo>
                    <a:pt x="263" y="35"/>
                    <a:pt x="263" y="35"/>
                    <a:pt x="262" y="34"/>
                  </a:cubicBezTo>
                  <a:cubicBezTo>
                    <a:pt x="261" y="34"/>
                    <a:pt x="259" y="35"/>
                    <a:pt x="258" y="35"/>
                  </a:cubicBezTo>
                  <a:cubicBezTo>
                    <a:pt x="257" y="35"/>
                    <a:pt x="252" y="35"/>
                    <a:pt x="255" y="32"/>
                  </a:cubicBezTo>
                  <a:cubicBezTo>
                    <a:pt x="255" y="32"/>
                    <a:pt x="256" y="33"/>
                    <a:pt x="257" y="32"/>
                  </a:cubicBezTo>
                  <a:cubicBezTo>
                    <a:pt x="258" y="31"/>
                    <a:pt x="258" y="29"/>
                    <a:pt x="258" y="28"/>
                  </a:cubicBezTo>
                  <a:cubicBezTo>
                    <a:pt x="257" y="26"/>
                    <a:pt x="255" y="26"/>
                    <a:pt x="253" y="26"/>
                  </a:cubicBezTo>
                  <a:cubicBezTo>
                    <a:pt x="249" y="25"/>
                    <a:pt x="244" y="25"/>
                    <a:pt x="240" y="25"/>
                  </a:cubicBezTo>
                  <a:cubicBezTo>
                    <a:pt x="238" y="24"/>
                    <a:pt x="236" y="23"/>
                    <a:pt x="234" y="22"/>
                  </a:cubicBezTo>
                  <a:cubicBezTo>
                    <a:pt x="233" y="21"/>
                    <a:pt x="232" y="22"/>
                    <a:pt x="231" y="20"/>
                  </a:cubicBezTo>
                  <a:cubicBezTo>
                    <a:pt x="231" y="20"/>
                    <a:pt x="230" y="18"/>
                    <a:pt x="230" y="18"/>
                  </a:cubicBezTo>
                  <a:cubicBezTo>
                    <a:pt x="228" y="17"/>
                    <a:pt x="226" y="18"/>
                    <a:pt x="225" y="17"/>
                  </a:cubicBezTo>
                  <a:cubicBezTo>
                    <a:pt x="223" y="17"/>
                    <a:pt x="223" y="16"/>
                    <a:pt x="221" y="16"/>
                  </a:cubicBezTo>
                  <a:cubicBezTo>
                    <a:pt x="220" y="16"/>
                    <a:pt x="219" y="17"/>
                    <a:pt x="218" y="18"/>
                  </a:cubicBezTo>
                  <a:cubicBezTo>
                    <a:pt x="217" y="19"/>
                    <a:pt x="215" y="20"/>
                    <a:pt x="214" y="20"/>
                  </a:cubicBezTo>
                  <a:cubicBezTo>
                    <a:pt x="213" y="21"/>
                    <a:pt x="212" y="21"/>
                    <a:pt x="211" y="21"/>
                  </a:cubicBezTo>
                  <a:cubicBezTo>
                    <a:pt x="210" y="21"/>
                    <a:pt x="210" y="22"/>
                    <a:pt x="209" y="22"/>
                  </a:cubicBezTo>
                  <a:cubicBezTo>
                    <a:pt x="208" y="20"/>
                    <a:pt x="209" y="17"/>
                    <a:pt x="206" y="18"/>
                  </a:cubicBezTo>
                  <a:cubicBezTo>
                    <a:pt x="204" y="18"/>
                    <a:pt x="203" y="21"/>
                    <a:pt x="201" y="20"/>
                  </a:cubicBezTo>
                  <a:cubicBezTo>
                    <a:pt x="199" y="20"/>
                    <a:pt x="199" y="14"/>
                    <a:pt x="196" y="13"/>
                  </a:cubicBezTo>
                  <a:cubicBezTo>
                    <a:pt x="195" y="13"/>
                    <a:pt x="194" y="12"/>
                    <a:pt x="193" y="12"/>
                  </a:cubicBezTo>
                  <a:cubicBezTo>
                    <a:pt x="192" y="12"/>
                    <a:pt x="192" y="11"/>
                    <a:pt x="191" y="11"/>
                  </a:cubicBezTo>
                  <a:cubicBezTo>
                    <a:pt x="191" y="13"/>
                    <a:pt x="191" y="15"/>
                    <a:pt x="189" y="17"/>
                  </a:cubicBezTo>
                  <a:cubicBezTo>
                    <a:pt x="187" y="18"/>
                    <a:pt x="185" y="17"/>
                    <a:pt x="184" y="18"/>
                  </a:cubicBezTo>
                  <a:cubicBezTo>
                    <a:pt x="181" y="19"/>
                    <a:pt x="180" y="21"/>
                    <a:pt x="177" y="21"/>
                  </a:cubicBezTo>
                  <a:cubicBezTo>
                    <a:pt x="175" y="22"/>
                    <a:pt x="173" y="22"/>
                    <a:pt x="171" y="24"/>
                  </a:cubicBezTo>
                  <a:cubicBezTo>
                    <a:pt x="168" y="26"/>
                    <a:pt x="168" y="25"/>
                    <a:pt x="165" y="23"/>
                  </a:cubicBezTo>
                  <a:cubicBezTo>
                    <a:pt x="162" y="21"/>
                    <a:pt x="158" y="21"/>
                    <a:pt x="154" y="21"/>
                  </a:cubicBezTo>
                  <a:cubicBezTo>
                    <a:pt x="154" y="22"/>
                    <a:pt x="154" y="24"/>
                    <a:pt x="154" y="25"/>
                  </a:cubicBezTo>
                  <a:cubicBezTo>
                    <a:pt x="151" y="25"/>
                    <a:pt x="149" y="24"/>
                    <a:pt x="146" y="24"/>
                  </a:cubicBezTo>
                  <a:cubicBezTo>
                    <a:pt x="143" y="24"/>
                    <a:pt x="141" y="24"/>
                    <a:pt x="138" y="22"/>
                  </a:cubicBezTo>
                  <a:cubicBezTo>
                    <a:pt x="137" y="21"/>
                    <a:pt x="136" y="21"/>
                    <a:pt x="135" y="20"/>
                  </a:cubicBezTo>
                  <a:cubicBezTo>
                    <a:pt x="133" y="20"/>
                    <a:pt x="131" y="20"/>
                    <a:pt x="129" y="20"/>
                  </a:cubicBezTo>
                  <a:cubicBezTo>
                    <a:pt x="127" y="20"/>
                    <a:pt x="127" y="18"/>
                    <a:pt x="125" y="17"/>
                  </a:cubicBezTo>
                  <a:cubicBezTo>
                    <a:pt x="124" y="15"/>
                    <a:pt x="122" y="14"/>
                    <a:pt x="120" y="14"/>
                  </a:cubicBezTo>
                  <a:cubicBezTo>
                    <a:pt x="117" y="13"/>
                    <a:pt x="116" y="14"/>
                    <a:pt x="114" y="14"/>
                  </a:cubicBezTo>
                  <a:cubicBezTo>
                    <a:pt x="112" y="15"/>
                    <a:pt x="110" y="14"/>
                    <a:pt x="108" y="14"/>
                  </a:cubicBezTo>
                  <a:cubicBezTo>
                    <a:pt x="104" y="13"/>
                    <a:pt x="100" y="13"/>
                    <a:pt x="96" y="12"/>
                  </a:cubicBezTo>
                  <a:cubicBezTo>
                    <a:pt x="94" y="12"/>
                    <a:pt x="92" y="11"/>
                    <a:pt x="90" y="11"/>
                  </a:cubicBezTo>
                  <a:cubicBezTo>
                    <a:pt x="88" y="11"/>
                    <a:pt x="86" y="11"/>
                    <a:pt x="83" y="11"/>
                  </a:cubicBezTo>
                  <a:cubicBezTo>
                    <a:pt x="81" y="11"/>
                    <a:pt x="81" y="11"/>
                    <a:pt x="79" y="10"/>
                  </a:cubicBezTo>
                  <a:cubicBezTo>
                    <a:pt x="78" y="10"/>
                    <a:pt x="77" y="9"/>
                    <a:pt x="76" y="9"/>
                  </a:cubicBezTo>
                  <a:cubicBezTo>
                    <a:pt x="76" y="7"/>
                    <a:pt x="73" y="6"/>
                    <a:pt x="72" y="6"/>
                  </a:cubicBezTo>
                  <a:cubicBezTo>
                    <a:pt x="69" y="6"/>
                    <a:pt x="68" y="7"/>
                    <a:pt x="65" y="8"/>
                  </a:cubicBezTo>
                  <a:cubicBezTo>
                    <a:pt x="64" y="9"/>
                    <a:pt x="60" y="9"/>
                    <a:pt x="60" y="10"/>
                  </a:cubicBezTo>
                  <a:cubicBezTo>
                    <a:pt x="60" y="10"/>
                    <a:pt x="60" y="10"/>
                    <a:pt x="60" y="10"/>
                  </a:cubicBezTo>
                  <a:cubicBezTo>
                    <a:pt x="59" y="9"/>
                    <a:pt x="59" y="5"/>
                    <a:pt x="58" y="4"/>
                  </a:cubicBezTo>
                  <a:cubicBezTo>
                    <a:pt x="57" y="3"/>
                    <a:pt x="53" y="3"/>
                    <a:pt x="52" y="3"/>
                  </a:cubicBezTo>
                  <a:cubicBezTo>
                    <a:pt x="49" y="3"/>
                    <a:pt x="50" y="4"/>
                    <a:pt x="49" y="6"/>
                  </a:cubicBezTo>
                  <a:cubicBezTo>
                    <a:pt x="47" y="8"/>
                    <a:pt x="44" y="8"/>
                    <a:pt x="41" y="9"/>
                  </a:cubicBezTo>
                  <a:cubicBezTo>
                    <a:pt x="37" y="10"/>
                    <a:pt x="37" y="10"/>
                    <a:pt x="37" y="14"/>
                  </a:cubicBezTo>
                  <a:cubicBezTo>
                    <a:pt x="33" y="15"/>
                    <a:pt x="27" y="13"/>
                    <a:pt x="24" y="16"/>
                  </a:cubicBezTo>
                  <a:cubicBezTo>
                    <a:pt x="21" y="19"/>
                    <a:pt x="23" y="22"/>
                    <a:pt x="18" y="24"/>
                  </a:cubicBezTo>
                  <a:cubicBezTo>
                    <a:pt x="16" y="24"/>
                    <a:pt x="2" y="24"/>
                    <a:pt x="6" y="30"/>
                  </a:cubicBezTo>
                  <a:cubicBezTo>
                    <a:pt x="7" y="31"/>
                    <a:pt x="10" y="30"/>
                    <a:pt x="11" y="31"/>
                  </a:cubicBezTo>
                  <a:cubicBezTo>
                    <a:pt x="12" y="31"/>
                    <a:pt x="12" y="32"/>
                    <a:pt x="14" y="33"/>
                  </a:cubicBezTo>
                  <a:cubicBezTo>
                    <a:pt x="15" y="35"/>
                    <a:pt x="15" y="34"/>
                    <a:pt x="17" y="35"/>
                  </a:cubicBezTo>
                  <a:cubicBezTo>
                    <a:pt x="20" y="36"/>
                    <a:pt x="20" y="37"/>
                    <a:pt x="22" y="38"/>
                  </a:cubicBezTo>
                  <a:cubicBezTo>
                    <a:pt x="24" y="40"/>
                    <a:pt x="28" y="39"/>
                    <a:pt x="31" y="40"/>
                  </a:cubicBezTo>
                  <a:cubicBezTo>
                    <a:pt x="33" y="41"/>
                    <a:pt x="36" y="42"/>
                    <a:pt x="37" y="43"/>
                  </a:cubicBezTo>
                  <a:cubicBezTo>
                    <a:pt x="34" y="47"/>
                    <a:pt x="29" y="45"/>
                    <a:pt x="26" y="45"/>
                  </a:cubicBezTo>
                  <a:cubicBezTo>
                    <a:pt x="23" y="45"/>
                    <a:pt x="18" y="48"/>
                    <a:pt x="19" y="43"/>
                  </a:cubicBezTo>
                  <a:cubicBezTo>
                    <a:pt x="18" y="43"/>
                    <a:pt x="16" y="42"/>
                    <a:pt x="15" y="43"/>
                  </a:cubicBezTo>
                  <a:cubicBezTo>
                    <a:pt x="14" y="43"/>
                    <a:pt x="13" y="45"/>
                    <a:pt x="12" y="45"/>
                  </a:cubicBezTo>
                  <a:cubicBezTo>
                    <a:pt x="10" y="47"/>
                    <a:pt x="7" y="45"/>
                    <a:pt x="5" y="47"/>
                  </a:cubicBezTo>
                  <a:cubicBezTo>
                    <a:pt x="0" y="50"/>
                    <a:pt x="6" y="60"/>
                    <a:pt x="11" y="59"/>
                  </a:cubicBezTo>
                  <a:cubicBezTo>
                    <a:pt x="14" y="58"/>
                    <a:pt x="17" y="56"/>
                    <a:pt x="19" y="56"/>
                  </a:cubicBezTo>
                  <a:cubicBezTo>
                    <a:pt x="21" y="56"/>
                    <a:pt x="22" y="58"/>
                    <a:pt x="25" y="58"/>
                  </a:cubicBezTo>
                  <a:cubicBezTo>
                    <a:pt x="29" y="57"/>
                    <a:pt x="34" y="53"/>
                    <a:pt x="34" y="60"/>
                  </a:cubicBezTo>
                  <a:cubicBezTo>
                    <a:pt x="34" y="64"/>
                    <a:pt x="30" y="64"/>
                    <a:pt x="27" y="65"/>
                  </a:cubicBezTo>
                  <a:cubicBezTo>
                    <a:pt x="25" y="66"/>
                    <a:pt x="23" y="67"/>
                    <a:pt x="21" y="68"/>
                  </a:cubicBezTo>
                  <a:cubicBezTo>
                    <a:pt x="18" y="70"/>
                    <a:pt x="16" y="70"/>
                    <a:pt x="15" y="73"/>
                  </a:cubicBezTo>
                  <a:cubicBezTo>
                    <a:pt x="15" y="74"/>
                    <a:pt x="16" y="76"/>
                    <a:pt x="15" y="77"/>
                  </a:cubicBezTo>
                  <a:cubicBezTo>
                    <a:pt x="14" y="79"/>
                    <a:pt x="13" y="79"/>
                    <a:pt x="12" y="82"/>
                  </a:cubicBezTo>
                  <a:cubicBezTo>
                    <a:pt x="11" y="90"/>
                    <a:pt x="24" y="87"/>
                    <a:pt x="27" y="90"/>
                  </a:cubicBezTo>
                  <a:cubicBezTo>
                    <a:pt x="29" y="93"/>
                    <a:pt x="27" y="96"/>
                    <a:pt x="32" y="97"/>
                  </a:cubicBezTo>
                  <a:cubicBezTo>
                    <a:pt x="35" y="98"/>
                    <a:pt x="38" y="97"/>
                    <a:pt x="41" y="97"/>
                  </a:cubicBezTo>
                  <a:cubicBezTo>
                    <a:pt x="43" y="98"/>
                    <a:pt x="44" y="99"/>
                    <a:pt x="47" y="100"/>
                  </a:cubicBezTo>
                  <a:cubicBezTo>
                    <a:pt x="49" y="100"/>
                    <a:pt x="49" y="98"/>
                    <a:pt x="50" y="101"/>
                  </a:cubicBezTo>
                  <a:cubicBezTo>
                    <a:pt x="51" y="103"/>
                    <a:pt x="50" y="106"/>
                    <a:pt x="49" y="108"/>
                  </a:cubicBezTo>
                  <a:cubicBezTo>
                    <a:pt x="48" y="108"/>
                    <a:pt x="47" y="108"/>
                    <a:pt x="46" y="109"/>
                  </a:cubicBezTo>
                  <a:cubicBezTo>
                    <a:pt x="45" y="110"/>
                    <a:pt x="45" y="111"/>
                    <a:pt x="43" y="112"/>
                  </a:cubicBezTo>
                  <a:cubicBezTo>
                    <a:pt x="40" y="114"/>
                    <a:pt x="35" y="114"/>
                    <a:pt x="32" y="116"/>
                  </a:cubicBezTo>
                  <a:cubicBezTo>
                    <a:pt x="29" y="117"/>
                    <a:pt x="28" y="119"/>
                    <a:pt x="25" y="120"/>
                  </a:cubicBezTo>
                  <a:cubicBezTo>
                    <a:pt x="23" y="121"/>
                    <a:pt x="20" y="120"/>
                    <a:pt x="19" y="122"/>
                  </a:cubicBezTo>
                  <a:cubicBezTo>
                    <a:pt x="18" y="124"/>
                    <a:pt x="18" y="126"/>
                    <a:pt x="17" y="127"/>
                  </a:cubicBezTo>
                  <a:cubicBezTo>
                    <a:pt x="20" y="128"/>
                    <a:pt x="21" y="125"/>
                    <a:pt x="23" y="124"/>
                  </a:cubicBezTo>
                  <a:cubicBezTo>
                    <a:pt x="25" y="123"/>
                    <a:pt x="27" y="123"/>
                    <a:pt x="29" y="122"/>
                  </a:cubicBezTo>
                  <a:cubicBezTo>
                    <a:pt x="31" y="122"/>
                    <a:pt x="32" y="122"/>
                    <a:pt x="34" y="121"/>
                  </a:cubicBezTo>
                  <a:cubicBezTo>
                    <a:pt x="37" y="119"/>
                    <a:pt x="38" y="116"/>
                    <a:pt x="41" y="115"/>
                  </a:cubicBezTo>
                  <a:cubicBezTo>
                    <a:pt x="43" y="114"/>
                    <a:pt x="45" y="114"/>
                    <a:pt x="46" y="114"/>
                  </a:cubicBezTo>
                  <a:cubicBezTo>
                    <a:pt x="49" y="113"/>
                    <a:pt x="50" y="111"/>
                    <a:pt x="53" y="110"/>
                  </a:cubicBezTo>
                  <a:cubicBezTo>
                    <a:pt x="57" y="108"/>
                    <a:pt x="61" y="106"/>
                    <a:pt x="65" y="104"/>
                  </a:cubicBezTo>
                  <a:cubicBezTo>
                    <a:pt x="71" y="101"/>
                    <a:pt x="68" y="99"/>
                    <a:pt x="67" y="95"/>
                  </a:cubicBezTo>
                  <a:cubicBezTo>
                    <a:pt x="66" y="92"/>
                    <a:pt x="72" y="90"/>
                    <a:pt x="75" y="87"/>
                  </a:cubicBezTo>
                  <a:cubicBezTo>
                    <a:pt x="76" y="86"/>
                    <a:pt x="78" y="81"/>
                    <a:pt x="80" y="83"/>
                  </a:cubicBezTo>
                  <a:cubicBezTo>
                    <a:pt x="84" y="86"/>
                    <a:pt x="77" y="90"/>
                    <a:pt x="78" y="93"/>
                  </a:cubicBezTo>
                  <a:cubicBezTo>
                    <a:pt x="79" y="93"/>
                    <a:pt x="79" y="94"/>
                    <a:pt x="80" y="95"/>
                  </a:cubicBezTo>
                  <a:cubicBezTo>
                    <a:pt x="86" y="95"/>
                    <a:pt x="90" y="93"/>
                    <a:pt x="93" y="87"/>
                  </a:cubicBezTo>
                  <a:cubicBezTo>
                    <a:pt x="93" y="85"/>
                    <a:pt x="92" y="82"/>
                    <a:pt x="96" y="83"/>
                  </a:cubicBezTo>
                  <a:cubicBezTo>
                    <a:pt x="98" y="84"/>
                    <a:pt x="98" y="86"/>
                    <a:pt x="100" y="86"/>
                  </a:cubicBezTo>
                  <a:cubicBezTo>
                    <a:pt x="100" y="87"/>
                    <a:pt x="107" y="87"/>
                    <a:pt x="103" y="89"/>
                  </a:cubicBezTo>
                  <a:cubicBezTo>
                    <a:pt x="106" y="91"/>
                    <a:pt x="111" y="90"/>
                    <a:pt x="115" y="90"/>
                  </a:cubicBezTo>
                  <a:cubicBezTo>
                    <a:pt x="119" y="90"/>
                    <a:pt x="122" y="90"/>
                    <a:pt x="126" y="92"/>
                  </a:cubicBezTo>
                  <a:cubicBezTo>
                    <a:pt x="127" y="92"/>
                    <a:pt x="127" y="93"/>
                    <a:pt x="129" y="93"/>
                  </a:cubicBezTo>
                  <a:cubicBezTo>
                    <a:pt x="130" y="93"/>
                    <a:pt x="131" y="92"/>
                    <a:pt x="132" y="92"/>
                  </a:cubicBezTo>
                  <a:cubicBezTo>
                    <a:pt x="132" y="92"/>
                    <a:pt x="133" y="94"/>
                    <a:pt x="133" y="94"/>
                  </a:cubicBezTo>
                  <a:cubicBezTo>
                    <a:pt x="135" y="94"/>
                    <a:pt x="137" y="94"/>
                    <a:pt x="138" y="95"/>
                  </a:cubicBezTo>
                  <a:cubicBezTo>
                    <a:pt x="142" y="96"/>
                    <a:pt x="145" y="102"/>
                    <a:pt x="149" y="102"/>
                  </a:cubicBezTo>
                  <a:cubicBezTo>
                    <a:pt x="153" y="102"/>
                    <a:pt x="159" y="95"/>
                    <a:pt x="162" y="99"/>
                  </a:cubicBezTo>
                  <a:cubicBezTo>
                    <a:pt x="163" y="100"/>
                    <a:pt x="162" y="102"/>
                    <a:pt x="163" y="104"/>
                  </a:cubicBezTo>
                  <a:cubicBezTo>
                    <a:pt x="164" y="105"/>
                    <a:pt x="166" y="104"/>
                    <a:pt x="167" y="105"/>
                  </a:cubicBezTo>
                  <a:cubicBezTo>
                    <a:pt x="169" y="106"/>
                    <a:pt x="169" y="107"/>
                    <a:pt x="170" y="109"/>
                  </a:cubicBezTo>
                  <a:cubicBezTo>
                    <a:pt x="170" y="110"/>
                    <a:pt x="170" y="110"/>
                    <a:pt x="172" y="112"/>
                  </a:cubicBezTo>
                  <a:cubicBezTo>
                    <a:pt x="172" y="113"/>
                    <a:pt x="173" y="114"/>
                    <a:pt x="174" y="114"/>
                  </a:cubicBezTo>
                  <a:cubicBezTo>
                    <a:pt x="175" y="115"/>
                    <a:pt x="177" y="115"/>
                    <a:pt x="177" y="116"/>
                  </a:cubicBezTo>
                  <a:cubicBezTo>
                    <a:pt x="179" y="117"/>
                    <a:pt x="178" y="121"/>
                    <a:pt x="180" y="122"/>
                  </a:cubicBezTo>
                  <a:cubicBezTo>
                    <a:pt x="182" y="124"/>
                    <a:pt x="183" y="125"/>
                    <a:pt x="184" y="127"/>
                  </a:cubicBezTo>
                  <a:cubicBezTo>
                    <a:pt x="185" y="130"/>
                    <a:pt x="185" y="131"/>
                    <a:pt x="188" y="132"/>
                  </a:cubicBezTo>
                  <a:cubicBezTo>
                    <a:pt x="191" y="134"/>
                    <a:pt x="192" y="135"/>
                    <a:pt x="193" y="139"/>
                  </a:cubicBezTo>
                  <a:cubicBezTo>
                    <a:pt x="193" y="141"/>
                    <a:pt x="193" y="145"/>
                    <a:pt x="195" y="147"/>
                  </a:cubicBezTo>
                  <a:cubicBezTo>
                    <a:pt x="196" y="147"/>
                    <a:pt x="199" y="148"/>
                    <a:pt x="200" y="148"/>
                  </a:cubicBezTo>
                  <a:cubicBezTo>
                    <a:pt x="202" y="149"/>
                    <a:pt x="203" y="149"/>
                    <a:pt x="205" y="150"/>
                  </a:cubicBezTo>
                  <a:cubicBezTo>
                    <a:pt x="206" y="150"/>
                    <a:pt x="208" y="150"/>
                    <a:pt x="210" y="151"/>
                  </a:cubicBezTo>
                  <a:cubicBezTo>
                    <a:pt x="211" y="151"/>
                    <a:pt x="212" y="153"/>
                    <a:pt x="212" y="154"/>
                  </a:cubicBezTo>
                  <a:cubicBezTo>
                    <a:pt x="213" y="155"/>
                    <a:pt x="215" y="155"/>
                    <a:pt x="216" y="156"/>
                  </a:cubicBezTo>
                  <a:cubicBezTo>
                    <a:pt x="218" y="157"/>
                    <a:pt x="218" y="159"/>
                    <a:pt x="219" y="161"/>
                  </a:cubicBezTo>
                  <a:cubicBezTo>
                    <a:pt x="220" y="163"/>
                    <a:pt x="222" y="163"/>
                    <a:pt x="222" y="165"/>
                  </a:cubicBezTo>
                  <a:cubicBezTo>
                    <a:pt x="222" y="170"/>
                    <a:pt x="218" y="168"/>
                    <a:pt x="216" y="166"/>
                  </a:cubicBezTo>
                  <a:cubicBezTo>
                    <a:pt x="215" y="165"/>
                    <a:pt x="215" y="164"/>
                    <a:pt x="214" y="164"/>
                  </a:cubicBezTo>
                  <a:cubicBezTo>
                    <a:pt x="213" y="163"/>
                    <a:pt x="212" y="163"/>
                    <a:pt x="212" y="162"/>
                  </a:cubicBezTo>
                  <a:cubicBezTo>
                    <a:pt x="209" y="161"/>
                    <a:pt x="209" y="160"/>
                    <a:pt x="206" y="159"/>
                  </a:cubicBezTo>
                  <a:cubicBezTo>
                    <a:pt x="202" y="159"/>
                    <a:pt x="202" y="159"/>
                    <a:pt x="200" y="156"/>
                  </a:cubicBezTo>
                  <a:cubicBezTo>
                    <a:pt x="198" y="154"/>
                    <a:pt x="194" y="151"/>
                    <a:pt x="192" y="152"/>
                  </a:cubicBezTo>
                  <a:cubicBezTo>
                    <a:pt x="190" y="153"/>
                    <a:pt x="190" y="153"/>
                    <a:pt x="191" y="155"/>
                  </a:cubicBezTo>
                  <a:cubicBezTo>
                    <a:pt x="192" y="156"/>
                    <a:pt x="194" y="156"/>
                    <a:pt x="196" y="157"/>
                  </a:cubicBezTo>
                  <a:cubicBezTo>
                    <a:pt x="198" y="158"/>
                    <a:pt x="198" y="159"/>
                    <a:pt x="200" y="161"/>
                  </a:cubicBezTo>
                  <a:cubicBezTo>
                    <a:pt x="202" y="163"/>
                    <a:pt x="205" y="164"/>
                    <a:pt x="207" y="166"/>
                  </a:cubicBezTo>
                  <a:cubicBezTo>
                    <a:pt x="208" y="167"/>
                    <a:pt x="210" y="171"/>
                    <a:pt x="211" y="172"/>
                  </a:cubicBezTo>
                  <a:cubicBezTo>
                    <a:pt x="213" y="175"/>
                    <a:pt x="212" y="174"/>
                    <a:pt x="211" y="178"/>
                  </a:cubicBezTo>
                  <a:cubicBezTo>
                    <a:pt x="211" y="180"/>
                    <a:pt x="211" y="183"/>
                    <a:pt x="211" y="186"/>
                  </a:cubicBezTo>
                  <a:cubicBezTo>
                    <a:pt x="211" y="189"/>
                    <a:pt x="210" y="191"/>
                    <a:pt x="210" y="194"/>
                  </a:cubicBezTo>
                  <a:cubicBezTo>
                    <a:pt x="210" y="196"/>
                    <a:pt x="211" y="197"/>
                    <a:pt x="211" y="199"/>
                  </a:cubicBezTo>
                  <a:cubicBezTo>
                    <a:pt x="211" y="201"/>
                    <a:pt x="210" y="202"/>
                    <a:pt x="210" y="203"/>
                  </a:cubicBezTo>
                  <a:cubicBezTo>
                    <a:pt x="210" y="205"/>
                    <a:pt x="211" y="206"/>
                    <a:pt x="212" y="207"/>
                  </a:cubicBezTo>
                  <a:cubicBezTo>
                    <a:pt x="213" y="208"/>
                    <a:pt x="213" y="210"/>
                    <a:pt x="213" y="212"/>
                  </a:cubicBezTo>
                  <a:cubicBezTo>
                    <a:pt x="214" y="215"/>
                    <a:pt x="215" y="218"/>
                    <a:pt x="216" y="221"/>
                  </a:cubicBezTo>
                  <a:cubicBezTo>
                    <a:pt x="218" y="226"/>
                    <a:pt x="221" y="228"/>
                    <a:pt x="225" y="231"/>
                  </a:cubicBezTo>
                  <a:cubicBezTo>
                    <a:pt x="225" y="232"/>
                    <a:pt x="227" y="233"/>
                    <a:pt x="227" y="233"/>
                  </a:cubicBezTo>
                  <a:cubicBezTo>
                    <a:pt x="229" y="235"/>
                    <a:pt x="228" y="238"/>
                    <a:pt x="229" y="240"/>
                  </a:cubicBezTo>
                  <a:cubicBezTo>
                    <a:pt x="231" y="243"/>
                    <a:pt x="234" y="243"/>
                    <a:pt x="236" y="245"/>
                  </a:cubicBezTo>
                  <a:cubicBezTo>
                    <a:pt x="237" y="246"/>
                    <a:pt x="237" y="247"/>
                    <a:pt x="238" y="247"/>
                  </a:cubicBezTo>
                  <a:cubicBezTo>
                    <a:pt x="239" y="247"/>
                    <a:pt x="240" y="247"/>
                    <a:pt x="241" y="247"/>
                  </a:cubicBezTo>
                  <a:cubicBezTo>
                    <a:pt x="244" y="248"/>
                    <a:pt x="244" y="252"/>
                    <a:pt x="245" y="254"/>
                  </a:cubicBezTo>
                  <a:cubicBezTo>
                    <a:pt x="246" y="256"/>
                    <a:pt x="249" y="257"/>
                    <a:pt x="250" y="260"/>
                  </a:cubicBezTo>
                  <a:cubicBezTo>
                    <a:pt x="252" y="262"/>
                    <a:pt x="253" y="265"/>
                    <a:pt x="255" y="267"/>
                  </a:cubicBezTo>
                  <a:cubicBezTo>
                    <a:pt x="257" y="269"/>
                    <a:pt x="260" y="273"/>
                    <a:pt x="259" y="275"/>
                  </a:cubicBezTo>
                  <a:cubicBezTo>
                    <a:pt x="259" y="280"/>
                    <a:pt x="256" y="278"/>
                    <a:pt x="260" y="280"/>
                  </a:cubicBezTo>
                  <a:cubicBezTo>
                    <a:pt x="263" y="282"/>
                    <a:pt x="266" y="284"/>
                    <a:pt x="268" y="286"/>
                  </a:cubicBezTo>
                  <a:cubicBezTo>
                    <a:pt x="270" y="288"/>
                    <a:pt x="272" y="289"/>
                    <a:pt x="274" y="291"/>
                  </a:cubicBezTo>
                  <a:cubicBezTo>
                    <a:pt x="275" y="293"/>
                    <a:pt x="275" y="295"/>
                    <a:pt x="276" y="296"/>
                  </a:cubicBezTo>
                  <a:cubicBezTo>
                    <a:pt x="277" y="296"/>
                    <a:pt x="277" y="296"/>
                    <a:pt x="277" y="296"/>
                  </a:cubicBezTo>
                  <a:cubicBezTo>
                    <a:pt x="278" y="294"/>
                    <a:pt x="279" y="291"/>
                    <a:pt x="278" y="288"/>
                  </a:cubicBezTo>
                  <a:cubicBezTo>
                    <a:pt x="277" y="285"/>
                    <a:pt x="273" y="284"/>
                    <a:pt x="271" y="280"/>
                  </a:cubicBezTo>
                  <a:cubicBezTo>
                    <a:pt x="270" y="279"/>
                    <a:pt x="270" y="277"/>
                    <a:pt x="269" y="276"/>
                  </a:cubicBezTo>
                  <a:cubicBezTo>
                    <a:pt x="268" y="275"/>
                    <a:pt x="267" y="275"/>
                    <a:pt x="267" y="274"/>
                  </a:cubicBezTo>
                  <a:cubicBezTo>
                    <a:pt x="266" y="273"/>
                    <a:pt x="266" y="271"/>
                    <a:pt x="265" y="270"/>
                  </a:cubicBezTo>
                  <a:cubicBezTo>
                    <a:pt x="263" y="269"/>
                    <a:pt x="261" y="270"/>
                    <a:pt x="259" y="268"/>
                  </a:cubicBezTo>
                  <a:cubicBezTo>
                    <a:pt x="258" y="267"/>
                    <a:pt x="257" y="263"/>
                    <a:pt x="256" y="262"/>
                  </a:cubicBezTo>
                  <a:cubicBezTo>
                    <a:pt x="256" y="260"/>
                    <a:pt x="254" y="256"/>
                    <a:pt x="255" y="254"/>
                  </a:cubicBezTo>
                  <a:cubicBezTo>
                    <a:pt x="256" y="254"/>
                    <a:pt x="260" y="254"/>
                    <a:pt x="261" y="254"/>
                  </a:cubicBezTo>
                  <a:cubicBezTo>
                    <a:pt x="263" y="255"/>
                    <a:pt x="265" y="259"/>
                    <a:pt x="267" y="261"/>
                  </a:cubicBezTo>
                  <a:cubicBezTo>
                    <a:pt x="270" y="265"/>
                    <a:pt x="272" y="269"/>
                    <a:pt x="275" y="273"/>
                  </a:cubicBezTo>
                  <a:cubicBezTo>
                    <a:pt x="276" y="275"/>
                    <a:pt x="277" y="277"/>
                    <a:pt x="279" y="279"/>
                  </a:cubicBezTo>
                  <a:cubicBezTo>
                    <a:pt x="280" y="280"/>
                    <a:pt x="281" y="280"/>
                    <a:pt x="282" y="281"/>
                  </a:cubicBezTo>
                  <a:cubicBezTo>
                    <a:pt x="283" y="282"/>
                    <a:pt x="284" y="284"/>
                    <a:pt x="285" y="284"/>
                  </a:cubicBezTo>
                  <a:cubicBezTo>
                    <a:pt x="286" y="285"/>
                    <a:pt x="288" y="285"/>
                    <a:pt x="289" y="285"/>
                  </a:cubicBezTo>
                  <a:cubicBezTo>
                    <a:pt x="291" y="286"/>
                    <a:pt x="290" y="288"/>
                    <a:pt x="291" y="290"/>
                  </a:cubicBezTo>
                  <a:cubicBezTo>
                    <a:pt x="292" y="292"/>
                    <a:pt x="296" y="293"/>
                    <a:pt x="297" y="295"/>
                  </a:cubicBezTo>
                  <a:cubicBezTo>
                    <a:pt x="299" y="298"/>
                    <a:pt x="300" y="301"/>
                    <a:pt x="300" y="303"/>
                  </a:cubicBezTo>
                  <a:cubicBezTo>
                    <a:pt x="300" y="307"/>
                    <a:pt x="300" y="308"/>
                    <a:pt x="302" y="311"/>
                  </a:cubicBezTo>
                  <a:cubicBezTo>
                    <a:pt x="303" y="313"/>
                    <a:pt x="303" y="313"/>
                    <a:pt x="304" y="315"/>
                  </a:cubicBezTo>
                  <a:cubicBezTo>
                    <a:pt x="304" y="316"/>
                    <a:pt x="303" y="317"/>
                    <a:pt x="304" y="318"/>
                  </a:cubicBezTo>
                  <a:cubicBezTo>
                    <a:pt x="306" y="320"/>
                    <a:pt x="311" y="320"/>
                    <a:pt x="313" y="321"/>
                  </a:cubicBezTo>
                  <a:cubicBezTo>
                    <a:pt x="316" y="323"/>
                    <a:pt x="320" y="325"/>
                    <a:pt x="323" y="326"/>
                  </a:cubicBezTo>
                  <a:cubicBezTo>
                    <a:pt x="325" y="327"/>
                    <a:pt x="326" y="326"/>
                    <a:pt x="328" y="327"/>
                  </a:cubicBezTo>
                  <a:cubicBezTo>
                    <a:pt x="330" y="327"/>
                    <a:pt x="331" y="329"/>
                    <a:pt x="333" y="330"/>
                  </a:cubicBezTo>
                  <a:cubicBezTo>
                    <a:pt x="337" y="332"/>
                    <a:pt x="342" y="331"/>
                    <a:pt x="347" y="331"/>
                  </a:cubicBezTo>
                  <a:cubicBezTo>
                    <a:pt x="348" y="331"/>
                    <a:pt x="349" y="331"/>
                    <a:pt x="351" y="331"/>
                  </a:cubicBezTo>
                  <a:cubicBezTo>
                    <a:pt x="352" y="331"/>
                    <a:pt x="354" y="332"/>
                    <a:pt x="355" y="332"/>
                  </a:cubicBezTo>
                  <a:cubicBezTo>
                    <a:pt x="356" y="331"/>
                    <a:pt x="357" y="330"/>
                    <a:pt x="359" y="330"/>
                  </a:cubicBezTo>
                  <a:cubicBezTo>
                    <a:pt x="361" y="331"/>
                    <a:pt x="362" y="334"/>
                    <a:pt x="364" y="336"/>
                  </a:cubicBezTo>
                  <a:cubicBezTo>
                    <a:pt x="365" y="337"/>
                    <a:pt x="366" y="337"/>
                    <a:pt x="367" y="338"/>
                  </a:cubicBezTo>
                  <a:cubicBezTo>
                    <a:pt x="368" y="339"/>
                    <a:pt x="369" y="341"/>
                    <a:pt x="369" y="341"/>
                  </a:cubicBezTo>
                  <a:cubicBezTo>
                    <a:pt x="371" y="342"/>
                    <a:pt x="374" y="341"/>
                    <a:pt x="376" y="342"/>
                  </a:cubicBezTo>
                  <a:cubicBezTo>
                    <a:pt x="379" y="342"/>
                    <a:pt x="382" y="342"/>
                    <a:pt x="385" y="342"/>
                  </a:cubicBezTo>
                  <a:cubicBezTo>
                    <a:pt x="388" y="342"/>
                    <a:pt x="387" y="343"/>
                    <a:pt x="388" y="347"/>
                  </a:cubicBezTo>
                  <a:cubicBezTo>
                    <a:pt x="389" y="349"/>
                    <a:pt x="391" y="351"/>
                    <a:pt x="393" y="353"/>
                  </a:cubicBezTo>
                  <a:cubicBezTo>
                    <a:pt x="394" y="354"/>
                    <a:pt x="394" y="355"/>
                    <a:pt x="395" y="356"/>
                  </a:cubicBezTo>
                  <a:cubicBezTo>
                    <a:pt x="396" y="356"/>
                    <a:pt x="396" y="356"/>
                    <a:pt x="397" y="356"/>
                  </a:cubicBezTo>
                  <a:cubicBezTo>
                    <a:pt x="399" y="358"/>
                    <a:pt x="397" y="358"/>
                    <a:pt x="399" y="360"/>
                  </a:cubicBezTo>
                  <a:cubicBezTo>
                    <a:pt x="400" y="362"/>
                    <a:pt x="404" y="361"/>
                    <a:pt x="407"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4" name="Freeform 74"/>
            <p:cNvSpPr/>
            <p:nvPr/>
          </p:nvSpPr>
          <p:spPr bwMode="auto">
            <a:xfrm>
              <a:off x="-722313" y="1951038"/>
              <a:ext cx="49213" cy="33338"/>
            </a:xfrm>
            <a:custGeom>
              <a:avLst/>
              <a:gdLst>
                <a:gd name="T0" fmla="*/ 8 w 13"/>
                <a:gd name="T1" fmla="*/ 1 h 9"/>
                <a:gd name="T2" fmla="*/ 10 w 13"/>
                <a:gd name="T3" fmla="*/ 0 h 9"/>
                <a:gd name="T4" fmla="*/ 6 w 13"/>
                <a:gd name="T5" fmla="*/ 2 h 9"/>
                <a:gd name="T6" fmla="*/ 3 w 13"/>
                <a:gd name="T7" fmla="*/ 3 h 9"/>
                <a:gd name="T8" fmla="*/ 0 w 13"/>
                <a:gd name="T9" fmla="*/ 5 h 9"/>
                <a:gd name="T10" fmla="*/ 1 w 13"/>
                <a:gd name="T11" fmla="*/ 8 h 9"/>
                <a:gd name="T12" fmla="*/ 5 w 13"/>
                <a:gd name="T13" fmla="*/ 6 h 9"/>
                <a:gd name="T14" fmla="*/ 10 w 13"/>
                <a:gd name="T15" fmla="*/ 5 h 9"/>
                <a:gd name="T16" fmla="*/ 8 w 13"/>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8" y="1"/>
                  </a:moveTo>
                  <a:cubicBezTo>
                    <a:pt x="10" y="0"/>
                    <a:pt x="10" y="0"/>
                    <a:pt x="10" y="0"/>
                  </a:cubicBezTo>
                  <a:cubicBezTo>
                    <a:pt x="8" y="0"/>
                    <a:pt x="7" y="1"/>
                    <a:pt x="6" y="2"/>
                  </a:cubicBezTo>
                  <a:cubicBezTo>
                    <a:pt x="5" y="3"/>
                    <a:pt x="4" y="2"/>
                    <a:pt x="3" y="3"/>
                  </a:cubicBezTo>
                  <a:cubicBezTo>
                    <a:pt x="2" y="3"/>
                    <a:pt x="0" y="5"/>
                    <a:pt x="0" y="5"/>
                  </a:cubicBezTo>
                  <a:cubicBezTo>
                    <a:pt x="0" y="6"/>
                    <a:pt x="0" y="7"/>
                    <a:pt x="1" y="8"/>
                  </a:cubicBezTo>
                  <a:cubicBezTo>
                    <a:pt x="3" y="9"/>
                    <a:pt x="4" y="6"/>
                    <a:pt x="5" y="6"/>
                  </a:cubicBezTo>
                  <a:cubicBezTo>
                    <a:pt x="6" y="5"/>
                    <a:pt x="9" y="6"/>
                    <a:pt x="10" y="5"/>
                  </a:cubicBezTo>
                  <a:cubicBezTo>
                    <a:pt x="13" y="3"/>
                    <a:pt x="10"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5" name="Freeform 75"/>
            <p:cNvSpPr/>
            <p:nvPr/>
          </p:nvSpPr>
          <p:spPr bwMode="auto">
            <a:xfrm>
              <a:off x="-973138" y="2038351"/>
              <a:ext cx="41275" cy="30163"/>
            </a:xfrm>
            <a:custGeom>
              <a:avLst/>
              <a:gdLst>
                <a:gd name="T0" fmla="*/ 10 w 11"/>
                <a:gd name="T1" fmla="*/ 3 h 8"/>
                <a:gd name="T2" fmla="*/ 9 w 11"/>
                <a:gd name="T3" fmla="*/ 0 h 8"/>
                <a:gd name="T4" fmla="*/ 8 w 11"/>
                <a:gd name="T5" fmla="*/ 1 h 8"/>
                <a:gd name="T6" fmla="*/ 9 w 11"/>
                <a:gd name="T7" fmla="*/ 2 h 8"/>
                <a:gd name="T8" fmla="*/ 7 w 11"/>
                <a:gd name="T9" fmla="*/ 4 h 8"/>
                <a:gd name="T10" fmla="*/ 5 w 11"/>
                <a:gd name="T11" fmla="*/ 4 h 8"/>
                <a:gd name="T12" fmla="*/ 1 w 11"/>
                <a:gd name="T13" fmla="*/ 8 h 8"/>
                <a:gd name="T14" fmla="*/ 7 w 11"/>
                <a:gd name="T15" fmla="*/ 8 h 8"/>
                <a:gd name="T16" fmla="*/ 11 w 11"/>
                <a:gd name="T17" fmla="*/ 3 h 8"/>
                <a:gd name="T18" fmla="*/ 10 w 11"/>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10" y="3"/>
                  </a:moveTo>
                  <a:cubicBezTo>
                    <a:pt x="9" y="2"/>
                    <a:pt x="9" y="1"/>
                    <a:pt x="9" y="0"/>
                  </a:cubicBezTo>
                  <a:cubicBezTo>
                    <a:pt x="8" y="1"/>
                    <a:pt x="8" y="1"/>
                    <a:pt x="8" y="1"/>
                  </a:cubicBezTo>
                  <a:cubicBezTo>
                    <a:pt x="9" y="2"/>
                    <a:pt x="9" y="2"/>
                    <a:pt x="9" y="2"/>
                  </a:cubicBezTo>
                  <a:cubicBezTo>
                    <a:pt x="8" y="2"/>
                    <a:pt x="8" y="4"/>
                    <a:pt x="7" y="4"/>
                  </a:cubicBezTo>
                  <a:cubicBezTo>
                    <a:pt x="6" y="5"/>
                    <a:pt x="6" y="4"/>
                    <a:pt x="5" y="4"/>
                  </a:cubicBezTo>
                  <a:cubicBezTo>
                    <a:pt x="3" y="4"/>
                    <a:pt x="0" y="6"/>
                    <a:pt x="1" y="8"/>
                  </a:cubicBezTo>
                  <a:cubicBezTo>
                    <a:pt x="2" y="8"/>
                    <a:pt x="6" y="8"/>
                    <a:pt x="7" y="8"/>
                  </a:cubicBezTo>
                  <a:cubicBezTo>
                    <a:pt x="10" y="8"/>
                    <a:pt x="11" y="6"/>
                    <a:pt x="11" y="3"/>
                  </a:cubicBezTo>
                  <a:cubicBezTo>
                    <a:pt x="11" y="3"/>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6" name="Freeform 76"/>
            <p:cNvSpPr/>
            <p:nvPr/>
          </p:nvSpPr>
          <p:spPr bwMode="auto">
            <a:xfrm>
              <a:off x="-392113" y="1947863"/>
              <a:ext cx="34925" cy="41275"/>
            </a:xfrm>
            <a:custGeom>
              <a:avLst/>
              <a:gdLst>
                <a:gd name="T0" fmla="*/ 6 w 9"/>
                <a:gd name="T1" fmla="*/ 4 h 11"/>
                <a:gd name="T2" fmla="*/ 5 w 9"/>
                <a:gd name="T3" fmla="*/ 1 h 11"/>
                <a:gd name="T4" fmla="*/ 0 w 9"/>
                <a:gd name="T5" fmla="*/ 1 h 11"/>
                <a:gd name="T6" fmla="*/ 0 w 9"/>
                <a:gd name="T7" fmla="*/ 1 h 11"/>
                <a:gd name="T8" fmla="*/ 2 w 9"/>
                <a:gd name="T9" fmla="*/ 4 h 11"/>
                <a:gd name="T10" fmla="*/ 4 w 9"/>
                <a:gd name="T11" fmla="*/ 8 h 11"/>
                <a:gd name="T12" fmla="*/ 8 w 9"/>
                <a:gd name="T13" fmla="*/ 6 h 11"/>
                <a:gd name="T14" fmla="*/ 6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6" y="4"/>
                  </a:moveTo>
                  <a:cubicBezTo>
                    <a:pt x="6" y="2"/>
                    <a:pt x="7" y="2"/>
                    <a:pt x="5" y="1"/>
                  </a:cubicBezTo>
                  <a:cubicBezTo>
                    <a:pt x="3" y="0"/>
                    <a:pt x="2" y="0"/>
                    <a:pt x="0" y="1"/>
                  </a:cubicBezTo>
                  <a:cubicBezTo>
                    <a:pt x="0" y="1"/>
                    <a:pt x="0" y="1"/>
                    <a:pt x="0" y="1"/>
                  </a:cubicBezTo>
                  <a:cubicBezTo>
                    <a:pt x="0" y="2"/>
                    <a:pt x="2" y="2"/>
                    <a:pt x="2" y="4"/>
                  </a:cubicBezTo>
                  <a:cubicBezTo>
                    <a:pt x="3" y="5"/>
                    <a:pt x="3" y="7"/>
                    <a:pt x="4" y="8"/>
                  </a:cubicBezTo>
                  <a:cubicBezTo>
                    <a:pt x="6" y="11"/>
                    <a:pt x="9" y="10"/>
                    <a:pt x="8" y="6"/>
                  </a:cubicBezTo>
                  <a:cubicBezTo>
                    <a:pt x="8" y="5"/>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7" name="Freeform 77"/>
            <p:cNvSpPr/>
            <p:nvPr/>
          </p:nvSpPr>
          <p:spPr bwMode="auto">
            <a:xfrm>
              <a:off x="-334963" y="1992313"/>
              <a:ext cx="22225" cy="38100"/>
            </a:xfrm>
            <a:custGeom>
              <a:avLst/>
              <a:gdLst>
                <a:gd name="T0" fmla="*/ 3 w 6"/>
                <a:gd name="T1" fmla="*/ 9 h 10"/>
                <a:gd name="T2" fmla="*/ 5 w 6"/>
                <a:gd name="T3" fmla="*/ 7 h 10"/>
                <a:gd name="T4" fmla="*/ 4 w 6"/>
                <a:gd name="T5" fmla="*/ 5 h 10"/>
                <a:gd name="T6" fmla="*/ 3 w 6"/>
                <a:gd name="T7" fmla="*/ 3 h 10"/>
                <a:gd name="T8" fmla="*/ 1 w 6"/>
                <a:gd name="T9" fmla="*/ 1 h 10"/>
                <a:gd name="T10" fmla="*/ 1 w 6"/>
                <a:gd name="T11" fmla="*/ 1 h 10"/>
                <a:gd name="T12" fmla="*/ 0 w 6"/>
                <a:gd name="T13" fmla="*/ 1 h 10"/>
                <a:gd name="T14" fmla="*/ 1 w 6"/>
                <a:gd name="T15" fmla="*/ 4 h 10"/>
                <a:gd name="T16" fmla="*/ 3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9"/>
                  </a:moveTo>
                  <a:cubicBezTo>
                    <a:pt x="4" y="10"/>
                    <a:pt x="6" y="9"/>
                    <a:pt x="5" y="7"/>
                  </a:cubicBezTo>
                  <a:cubicBezTo>
                    <a:pt x="5" y="6"/>
                    <a:pt x="4" y="6"/>
                    <a:pt x="4" y="5"/>
                  </a:cubicBezTo>
                  <a:cubicBezTo>
                    <a:pt x="4" y="5"/>
                    <a:pt x="4" y="4"/>
                    <a:pt x="3" y="3"/>
                  </a:cubicBezTo>
                  <a:cubicBezTo>
                    <a:pt x="3" y="2"/>
                    <a:pt x="1" y="2"/>
                    <a:pt x="1" y="1"/>
                  </a:cubicBezTo>
                  <a:cubicBezTo>
                    <a:pt x="0" y="0"/>
                    <a:pt x="0" y="1"/>
                    <a:pt x="1" y="1"/>
                  </a:cubicBezTo>
                  <a:cubicBezTo>
                    <a:pt x="0" y="1"/>
                    <a:pt x="0" y="1"/>
                    <a:pt x="0" y="1"/>
                  </a:cubicBezTo>
                  <a:cubicBezTo>
                    <a:pt x="0" y="1"/>
                    <a:pt x="0" y="4"/>
                    <a:pt x="1" y="4"/>
                  </a:cubicBezTo>
                  <a:cubicBezTo>
                    <a:pt x="1" y="6"/>
                    <a:pt x="2"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8" name="Freeform 78"/>
            <p:cNvSpPr/>
            <p:nvPr/>
          </p:nvSpPr>
          <p:spPr bwMode="auto">
            <a:xfrm>
              <a:off x="-328613" y="2041526"/>
              <a:ext cx="26988" cy="33338"/>
            </a:xfrm>
            <a:custGeom>
              <a:avLst/>
              <a:gdLst>
                <a:gd name="T0" fmla="*/ 1 w 7"/>
                <a:gd name="T1" fmla="*/ 1 h 9"/>
                <a:gd name="T2" fmla="*/ 5 w 7"/>
                <a:gd name="T3" fmla="*/ 6 h 9"/>
                <a:gd name="T4" fmla="*/ 1 w 7"/>
                <a:gd name="T5" fmla="*/ 1 h 9"/>
              </a:gdLst>
              <a:ahLst/>
              <a:cxnLst>
                <a:cxn ang="0">
                  <a:pos x="T0" y="T1"/>
                </a:cxn>
                <a:cxn ang="0">
                  <a:pos x="T2" y="T3"/>
                </a:cxn>
                <a:cxn ang="0">
                  <a:pos x="T4" y="T5"/>
                </a:cxn>
              </a:cxnLst>
              <a:rect l="0" t="0" r="r" b="b"/>
              <a:pathLst>
                <a:path w="7" h="9">
                  <a:moveTo>
                    <a:pt x="1" y="1"/>
                  </a:moveTo>
                  <a:cubicBezTo>
                    <a:pt x="0" y="3"/>
                    <a:pt x="3" y="9"/>
                    <a:pt x="5" y="6"/>
                  </a:cubicBezTo>
                  <a:cubicBezTo>
                    <a:pt x="7" y="3"/>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9" name="Freeform 79"/>
            <p:cNvSpPr/>
            <p:nvPr/>
          </p:nvSpPr>
          <p:spPr bwMode="auto">
            <a:xfrm>
              <a:off x="-328613" y="2044701"/>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0" name="Freeform 80"/>
            <p:cNvSpPr/>
            <p:nvPr/>
          </p:nvSpPr>
          <p:spPr bwMode="auto">
            <a:xfrm>
              <a:off x="-323850" y="204152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1" name="Freeform 81"/>
            <p:cNvSpPr/>
            <p:nvPr/>
          </p:nvSpPr>
          <p:spPr bwMode="auto">
            <a:xfrm>
              <a:off x="539750" y="2670176"/>
              <a:ext cx="187325" cy="55563"/>
            </a:xfrm>
            <a:custGeom>
              <a:avLst/>
              <a:gdLst>
                <a:gd name="T0" fmla="*/ 48 w 50"/>
                <a:gd name="T1" fmla="*/ 14 h 15"/>
                <a:gd name="T2" fmla="*/ 41 w 50"/>
                <a:gd name="T3" fmla="*/ 9 h 15"/>
                <a:gd name="T4" fmla="*/ 22 w 50"/>
                <a:gd name="T5" fmla="*/ 1 h 15"/>
                <a:gd name="T6" fmla="*/ 24 w 50"/>
                <a:gd name="T7" fmla="*/ 2 h 15"/>
                <a:gd name="T8" fmla="*/ 17 w 50"/>
                <a:gd name="T9" fmla="*/ 1 h 15"/>
                <a:gd name="T10" fmla="*/ 11 w 50"/>
                <a:gd name="T11" fmla="*/ 0 h 15"/>
                <a:gd name="T12" fmla="*/ 0 w 50"/>
                <a:gd name="T13" fmla="*/ 5 h 15"/>
                <a:gd name="T14" fmla="*/ 13 w 50"/>
                <a:gd name="T15" fmla="*/ 5 h 15"/>
                <a:gd name="T16" fmla="*/ 27 w 50"/>
                <a:gd name="T17" fmla="*/ 10 h 15"/>
                <a:gd name="T18" fmla="*/ 36 w 50"/>
                <a:gd name="T19" fmla="*/ 12 h 15"/>
                <a:gd name="T20" fmla="*/ 37 w 50"/>
                <a:gd name="T21" fmla="*/ 13 h 15"/>
                <a:gd name="T22" fmla="*/ 39 w 50"/>
                <a:gd name="T23" fmla="*/ 14 h 15"/>
                <a:gd name="T24" fmla="*/ 43 w 50"/>
                <a:gd name="T25" fmla="*/ 15 h 15"/>
                <a:gd name="T26" fmla="*/ 48 w 5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5">
                  <a:moveTo>
                    <a:pt x="48" y="14"/>
                  </a:moveTo>
                  <a:cubicBezTo>
                    <a:pt x="50" y="11"/>
                    <a:pt x="43" y="9"/>
                    <a:pt x="41" y="9"/>
                  </a:cubicBezTo>
                  <a:cubicBezTo>
                    <a:pt x="34" y="7"/>
                    <a:pt x="29" y="4"/>
                    <a:pt x="22" y="1"/>
                  </a:cubicBezTo>
                  <a:cubicBezTo>
                    <a:pt x="24" y="2"/>
                    <a:pt x="24" y="2"/>
                    <a:pt x="24" y="2"/>
                  </a:cubicBezTo>
                  <a:cubicBezTo>
                    <a:pt x="21" y="0"/>
                    <a:pt x="19" y="1"/>
                    <a:pt x="17" y="1"/>
                  </a:cubicBezTo>
                  <a:cubicBezTo>
                    <a:pt x="14" y="1"/>
                    <a:pt x="13" y="0"/>
                    <a:pt x="11" y="0"/>
                  </a:cubicBezTo>
                  <a:cubicBezTo>
                    <a:pt x="8" y="1"/>
                    <a:pt x="1" y="0"/>
                    <a:pt x="0" y="5"/>
                  </a:cubicBezTo>
                  <a:cubicBezTo>
                    <a:pt x="0" y="9"/>
                    <a:pt x="11" y="5"/>
                    <a:pt x="13" y="5"/>
                  </a:cubicBezTo>
                  <a:cubicBezTo>
                    <a:pt x="19" y="5"/>
                    <a:pt x="23" y="6"/>
                    <a:pt x="27" y="10"/>
                  </a:cubicBezTo>
                  <a:cubicBezTo>
                    <a:pt x="30" y="12"/>
                    <a:pt x="33" y="10"/>
                    <a:pt x="36" y="12"/>
                  </a:cubicBezTo>
                  <a:cubicBezTo>
                    <a:pt x="36" y="12"/>
                    <a:pt x="36" y="13"/>
                    <a:pt x="37" y="13"/>
                  </a:cubicBezTo>
                  <a:cubicBezTo>
                    <a:pt x="37" y="14"/>
                    <a:pt x="38" y="14"/>
                    <a:pt x="39" y="14"/>
                  </a:cubicBezTo>
                  <a:cubicBezTo>
                    <a:pt x="40" y="14"/>
                    <a:pt x="41" y="15"/>
                    <a:pt x="43" y="15"/>
                  </a:cubicBezTo>
                  <a:cubicBezTo>
                    <a:pt x="44" y="15"/>
                    <a:pt x="47" y="15"/>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2" name="Freeform 82"/>
            <p:cNvSpPr/>
            <p:nvPr/>
          </p:nvSpPr>
          <p:spPr bwMode="auto">
            <a:xfrm>
              <a:off x="681038" y="2752726"/>
              <a:ext cx="4763"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3" name="Freeform 83"/>
            <p:cNvSpPr/>
            <p:nvPr/>
          </p:nvSpPr>
          <p:spPr bwMode="auto">
            <a:xfrm>
              <a:off x="652463" y="2747963"/>
              <a:ext cx="36513" cy="26988"/>
            </a:xfrm>
            <a:custGeom>
              <a:avLst/>
              <a:gdLst>
                <a:gd name="T0" fmla="*/ 3 w 10"/>
                <a:gd name="T1" fmla="*/ 1 h 7"/>
                <a:gd name="T2" fmla="*/ 1 w 10"/>
                <a:gd name="T3" fmla="*/ 5 h 7"/>
                <a:gd name="T4" fmla="*/ 7 w 10"/>
                <a:gd name="T5" fmla="*/ 4 h 7"/>
                <a:gd name="T6" fmla="*/ 10 w 10"/>
                <a:gd name="T7" fmla="*/ 2 h 7"/>
                <a:gd name="T8" fmla="*/ 3 w 10"/>
                <a:gd name="T9" fmla="*/ 1 h 7"/>
              </a:gdLst>
              <a:ahLst/>
              <a:cxnLst>
                <a:cxn ang="0">
                  <a:pos x="T0" y="T1"/>
                </a:cxn>
                <a:cxn ang="0">
                  <a:pos x="T2" y="T3"/>
                </a:cxn>
                <a:cxn ang="0">
                  <a:pos x="T4" y="T5"/>
                </a:cxn>
                <a:cxn ang="0">
                  <a:pos x="T6" y="T7"/>
                </a:cxn>
                <a:cxn ang="0">
                  <a:pos x="T8" y="T9"/>
                </a:cxn>
              </a:cxnLst>
              <a:rect l="0" t="0" r="r" b="b"/>
              <a:pathLst>
                <a:path w="10" h="7">
                  <a:moveTo>
                    <a:pt x="3" y="1"/>
                  </a:moveTo>
                  <a:cubicBezTo>
                    <a:pt x="2" y="2"/>
                    <a:pt x="0" y="3"/>
                    <a:pt x="1" y="5"/>
                  </a:cubicBezTo>
                  <a:cubicBezTo>
                    <a:pt x="1" y="7"/>
                    <a:pt x="6" y="4"/>
                    <a:pt x="7" y="4"/>
                  </a:cubicBezTo>
                  <a:cubicBezTo>
                    <a:pt x="9" y="4"/>
                    <a:pt x="10" y="3"/>
                    <a:pt x="10" y="2"/>
                  </a:cubicBezTo>
                  <a:cubicBezTo>
                    <a:pt x="7" y="1"/>
                    <a:pt x="6"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4" name="Freeform 84"/>
            <p:cNvSpPr/>
            <p:nvPr/>
          </p:nvSpPr>
          <p:spPr bwMode="auto">
            <a:xfrm>
              <a:off x="685800" y="275590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5" name="Freeform 85"/>
            <p:cNvSpPr/>
            <p:nvPr/>
          </p:nvSpPr>
          <p:spPr bwMode="auto">
            <a:xfrm>
              <a:off x="719138" y="2728913"/>
              <a:ext cx="115888" cy="49213"/>
            </a:xfrm>
            <a:custGeom>
              <a:avLst/>
              <a:gdLst>
                <a:gd name="T0" fmla="*/ 4 w 31"/>
                <a:gd name="T1" fmla="*/ 11 h 13"/>
                <a:gd name="T2" fmla="*/ 15 w 31"/>
                <a:gd name="T3" fmla="*/ 8 h 13"/>
                <a:gd name="T4" fmla="*/ 19 w 31"/>
                <a:gd name="T5" fmla="*/ 11 h 13"/>
                <a:gd name="T6" fmla="*/ 26 w 31"/>
                <a:gd name="T7" fmla="*/ 9 h 13"/>
                <a:gd name="T8" fmla="*/ 31 w 31"/>
                <a:gd name="T9" fmla="*/ 8 h 13"/>
                <a:gd name="T10" fmla="*/ 25 w 31"/>
                <a:gd name="T11" fmla="*/ 3 h 13"/>
                <a:gd name="T12" fmla="*/ 22 w 31"/>
                <a:gd name="T13" fmla="*/ 2 h 13"/>
                <a:gd name="T14" fmla="*/ 23 w 31"/>
                <a:gd name="T15" fmla="*/ 2 h 13"/>
                <a:gd name="T16" fmla="*/ 16 w 31"/>
                <a:gd name="T17" fmla="*/ 0 h 13"/>
                <a:gd name="T18" fmla="*/ 8 w 31"/>
                <a:gd name="T19" fmla="*/ 2 h 13"/>
                <a:gd name="T20" fmla="*/ 8 w 31"/>
                <a:gd name="T21" fmla="*/ 5 h 13"/>
                <a:gd name="T22" fmla="*/ 4 w 31"/>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3">
                  <a:moveTo>
                    <a:pt x="4" y="11"/>
                  </a:moveTo>
                  <a:cubicBezTo>
                    <a:pt x="7" y="13"/>
                    <a:pt x="12" y="6"/>
                    <a:pt x="15" y="8"/>
                  </a:cubicBezTo>
                  <a:cubicBezTo>
                    <a:pt x="17" y="9"/>
                    <a:pt x="17" y="11"/>
                    <a:pt x="19" y="11"/>
                  </a:cubicBezTo>
                  <a:cubicBezTo>
                    <a:pt x="21" y="10"/>
                    <a:pt x="24" y="9"/>
                    <a:pt x="26" y="9"/>
                  </a:cubicBezTo>
                  <a:cubicBezTo>
                    <a:pt x="28" y="9"/>
                    <a:pt x="30" y="9"/>
                    <a:pt x="31" y="8"/>
                  </a:cubicBezTo>
                  <a:cubicBezTo>
                    <a:pt x="31" y="6"/>
                    <a:pt x="27" y="4"/>
                    <a:pt x="25" y="3"/>
                  </a:cubicBezTo>
                  <a:cubicBezTo>
                    <a:pt x="24" y="3"/>
                    <a:pt x="22" y="3"/>
                    <a:pt x="22" y="2"/>
                  </a:cubicBezTo>
                  <a:cubicBezTo>
                    <a:pt x="23" y="2"/>
                    <a:pt x="23" y="2"/>
                    <a:pt x="23" y="2"/>
                  </a:cubicBezTo>
                  <a:cubicBezTo>
                    <a:pt x="24" y="0"/>
                    <a:pt x="17" y="0"/>
                    <a:pt x="16" y="0"/>
                  </a:cubicBezTo>
                  <a:cubicBezTo>
                    <a:pt x="13" y="1"/>
                    <a:pt x="11" y="2"/>
                    <a:pt x="8" y="2"/>
                  </a:cubicBezTo>
                  <a:cubicBezTo>
                    <a:pt x="7" y="3"/>
                    <a:pt x="8" y="4"/>
                    <a:pt x="8" y="5"/>
                  </a:cubicBezTo>
                  <a:cubicBezTo>
                    <a:pt x="6" y="5"/>
                    <a:pt x="0"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6" name="Freeform 86"/>
            <p:cNvSpPr/>
            <p:nvPr/>
          </p:nvSpPr>
          <p:spPr bwMode="auto">
            <a:xfrm>
              <a:off x="8763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7" name="Freeform 87"/>
            <p:cNvSpPr/>
            <p:nvPr/>
          </p:nvSpPr>
          <p:spPr bwMode="auto">
            <a:xfrm>
              <a:off x="858838" y="2747963"/>
              <a:ext cx="28575" cy="26988"/>
            </a:xfrm>
            <a:custGeom>
              <a:avLst/>
              <a:gdLst>
                <a:gd name="T0" fmla="*/ 0 w 8"/>
                <a:gd name="T1" fmla="*/ 2 h 7"/>
                <a:gd name="T2" fmla="*/ 1 w 8"/>
                <a:gd name="T3" fmla="*/ 6 h 7"/>
                <a:gd name="T4" fmla="*/ 5 w 8"/>
                <a:gd name="T5" fmla="*/ 1 h 7"/>
                <a:gd name="T6" fmla="*/ 0 w 8"/>
                <a:gd name="T7" fmla="*/ 2 h 7"/>
              </a:gdLst>
              <a:ahLst/>
              <a:cxnLst>
                <a:cxn ang="0">
                  <a:pos x="T0" y="T1"/>
                </a:cxn>
                <a:cxn ang="0">
                  <a:pos x="T2" y="T3"/>
                </a:cxn>
                <a:cxn ang="0">
                  <a:pos x="T4" y="T5"/>
                </a:cxn>
                <a:cxn ang="0">
                  <a:pos x="T6" y="T7"/>
                </a:cxn>
              </a:cxnLst>
              <a:rect l="0" t="0" r="r" b="b"/>
              <a:pathLst>
                <a:path w="8" h="7">
                  <a:moveTo>
                    <a:pt x="0" y="2"/>
                  </a:moveTo>
                  <a:cubicBezTo>
                    <a:pt x="0" y="3"/>
                    <a:pt x="1" y="5"/>
                    <a:pt x="1" y="6"/>
                  </a:cubicBezTo>
                  <a:cubicBezTo>
                    <a:pt x="4" y="7"/>
                    <a:pt x="8" y="2"/>
                    <a:pt x="5"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8" name="Freeform 88"/>
            <p:cNvSpPr/>
            <p:nvPr/>
          </p:nvSpPr>
          <p:spPr bwMode="auto">
            <a:xfrm>
              <a:off x="531813" y="2928938"/>
              <a:ext cx="828675" cy="1271588"/>
            </a:xfrm>
            <a:custGeom>
              <a:avLst/>
              <a:gdLst>
                <a:gd name="T0" fmla="*/ 208 w 221"/>
                <a:gd name="T1" fmla="*/ 75 h 338"/>
                <a:gd name="T2" fmla="*/ 200 w 221"/>
                <a:gd name="T3" fmla="*/ 69 h 338"/>
                <a:gd name="T4" fmla="*/ 181 w 221"/>
                <a:gd name="T5" fmla="*/ 65 h 338"/>
                <a:gd name="T6" fmla="*/ 169 w 221"/>
                <a:gd name="T7" fmla="*/ 60 h 338"/>
                <a:gd name="T8" fmla="*/ 159 w 221"/>
                <a:gd name="T9" fmla="*/ 58 h 338"/>
                <a:gd name="T10" fmla="*/ 147 w 221"/>
                <a:gd name="T11" fmla="*/ 55 h 338"/>
                <a:gd name="T12" fmla="*/ 142 w 221"/>
                <a:gd name="T13" fmla="*/ 56 h 338"/>
                <a:gd name="T14" fmla="*/ 145 w 221"/>
                <a:gd name="T15" fmla="*/ 43 h 338"/>
                <a:gd name="T16" fmla="*/ 137 w 221"/>
                <a:gd name="T17" fmla="*/ 32 h 338"/>
                <a:gd name="T18" fmla="*/ 110 w 221"/>
                <a:gd name="T19" fmla="*/ 26 h 338"/>
                <a:gd name="T20" fmla="*/ 100 w 221"/>
                <a:gd name="T21" fmla="*/ 16 h 338"/>
                <a:gd name="T22" fmla="*/ 86 w 221"/>
                <a:gd name="T23" fmla="*/ 7 h 338"/>
                <a:gd name="T24" fmla="*/ 70 w 221"/>
                <a:gd name="T25" fmla="*/ 7 h 338"/>
                <a:gd name="T26" fmla="*/ 63 w 221"/>
                <a:gd name="T27" fmla="*/ 4 h 338"/>
                <a:gd name="T28" fmla="*/ 46 w 221"/>
                <a:gd name="T29" fmla="*/ 14 h 338"/>
                <a:gd name="T30" fmla="*/ 36 w 221"/>
                <a:gd name="T31" fmla="*/ 3 h 338"/>
                <a:gd name="T32" fmla="*/ 20 w 221"/>
                <a:gd name="T33" fmla="*/ 15 h 338"/>
                <a:gd name="T34" fmla="*/ 16 w 221"/>
                <a:gd name="T35" fmla="*/ 38 h 338"/>
                <a:gd name="T36" fmla="*/ 3 w 221"/>
                <a:gd name="T37" fmla="*/ 57 h 338"/>
                <a:gd name="T38" fmla="*/ 6 w 221"/>
                <a:gd name="T39" fmla="*/ 69 h 338"/>
                <a:gd name="T40" fmla="*/ 3 w 221"/>
                <a:gd name="T41" fmla="*/ 84 h 338"/>
                <a:gd name="T42" fmla="*/ 22 w 221"/>
                <a:gd name="T43" fmla="*/ 118 h 338"/>
                <a:gd name="T44" fmla="*/ 37 w 221"/>
                <a:gd name="T45" fmla="*/ 130 h 338"/>
                <a:gd name="T46" fmla="*/ 52 w 221"/>
                <a:gd name="T47" fmla="*/ 141 h 338"/>
                <a:gd name="T48" fmla="*/ 48 w 221"/>
                <a:gd name="T49" fmla="*/ 176 h 338"/>
                <a:gd name="T50" fmla="*/ 42 w 221"/>
                <a:gd name="T51" fmla="*/ 217 h 338"/>
                <a:gd name="T52" fmla="*/ 37 w 221"/>
                <a:gd name="T53" fmla="*/ 231 h 338"/>
                <a:gd name="T54" fmla="*/ 34 w 221"/>
                <a:gd name="T55" fmla="*/ 253 h 338"/>
                <a:gd name="T56" fmla="*/ 40 w 221"/>
                <a:gd name="T57" fmla="*/ 269 h 338"/>
                <a:gd name="T58" fmla="*/ 29 w 221"/>
                <a:gd name="T59" fmla="*/ 280 h 338"/>
                <a:gd name="T60" fmla="*/ 32 w 221"/>
                <a:gd name="T61" fmla="*/ 295 h 338"/>
                <a:gd name="T62" fmla="*/ 32 w 221"/>
                <a:gd name="T63" fmla="*/ 308 h 338"/>
                <a:gd name="T64" fmla="*/ 41 w 221"/>
                <a:gd name="T65" fmla="*/ 325 h 338"/>
                <a:gd name="T66" fmla="*/ 51 w 221"/>
                <a:gd name="T67" fmla="*/ 325 h 338"/>
                <a:gd name="T68" fmla="*/ 55 w 221"/>
                <a:gd name="T69" fmla="*/ 334 h 338"/>
                <a:gd name="T70" fmla="*/ 71 w 221"/>
                <a:gd name="T71" fmla="*/ 332 h 338"/>
                <a:gd name="T72" fmla="*/ 58 w 221"/>
                <a:gd name="T73" fmla="*/ 319 h 338"/>
                <a:gd name="T74" fmla="*/ 59 w 221"/>
                <a:gd name="T75" fmla="*/ 306 h 338"/>
                <a:gd name="T76" fmla="*/ 70 w 221"/>
                <a:gd name="T77" fmla="*/ 293 h 338"/>
                <a:gd name="T78" fmla="*/ 69 w 221"/>
                <a:gd name="T79" fmla="*/ 277 h 338"/>
                <a:gd name="T80" fmla="*/ 77 w 221"/>
                <a:gd name="T81" fmla="*/ 264 h 338"/>
                <a:gd name="T82" fmla="*/ 80 w 221"/>
                <a:gd name="T83" fmla="*/ 251 h 338"/>
                <a:gd name="T84" fmla="*/ 89 w 221"/>
                <a:gd name="T85" fmla="*/ 243 h 338"/>
                <a:gd name="T86" fmla="*/ 112 w 221"/>
                <a:gd name="T87" fmla="*/ 236 h 338"/>
                <a:gd name="T88" fmla="*/ 114 w 221"/>
                <a:gd name="T89" fmla="*/ 219 h 338"/>
                <a:gd name="T90" fmla="*/ 135 w 221"/>
                <a:gd name="T91" fmla="*/ 209 h 338"/>
                <a:gd name="T92" fmla="*/ 151 w 221"/>
                <a:gd name="T93" fmla="*/ 194 h 338"/>
                <a:gd name="T94" fmla="*/ 157 w 221"/>
                <a:gd name="T95" fmla="*/ 178 h 338"/>
                <a:gd name="T96" fmla="*/ 169 w 221"/>
                <a:gd name="T97" fmla="*/ 163 h 338"/>
                <a:gd name="T98" fmla="*/ 180 w 221"/>
                <a:gd name="T99" fmla="*/ 161 h 338"/>
                <a:gd name="T100" fmla="*/ 194 w 221"/>
                <a:gd name="T101" fmla="*/ 149 h 338"/>
                <a:gd name="T102" fmla="*/ 201 w 221"/>
                <a:gd name="T103" fmla="*/ 121 h 338"/>
                <a:gd name="T104" fmla="*/ 218 w 221"/>
                <a:gd name="T105" fmla="*/ 98 h 338"/>
                <a:gd name="T106" fmla="*/ 221 w 221"/>
                <a:gd name="T107" fmla="*/ 8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338">
                  <a:moveTo>
                    <a:pt x="216" y="78"/>
                  </a:moveTo>
                  <a:cubicBezTo>
                    <a:pt x="214" y="77"/>
                    <a:pt x="212" y="78"/>
                    <a:pt x="210" y="77"/>
                  </a:cubicBezTo>
                  <a:cubicBezTo>
                    <a:pt x="209" y="77"/>
                    <a:pt x="209" y="76"/>
                    <a:pt x="208" y="75"/>
                  </a:cubicBezTo>
                  <a:cubicBezTo>
                    <a:pt x="208" y="75"/>
                    <a:pt x="207" y="75"/>
                    <a:pt x="206" y="74"/>
                  </a:cubicBezTo>
                  <a:cubicBezTo>
                    <a:pt x="206" y="74"/>
                    <a:pt x="206" y="73"/>
                    <a:pt x="206" y="72"/>
                  </a:cubicBezTo>
                  <a:cubicBezTo>
                    <a:pt x="205" y="70"/>
                    <a:pt x="203" y="70"/>
                    <a:pt x="200" y="69"/>
                  </a:cubicBezTo>
                  <a:cubicBezTo>
                    <a:pt x="196" y="69"/>
                    <a:pt x="195" y="66"/>
                    <a:pt x="191" y="66"/>
                  </a:cubicBezTo>
                  <a:cubicBezTo>
                    <a:pt x="189" y="67"/>
                    <a:pt x="188" y="67"/>
                    <a:pt x="186" y="66"/>
                  </a:cubicBezTo>
                  <a:cubicBezTo>
                    <a:pt x="184" y="66"/>
                    <a:pt x="183" y="65"/>
                    <a:pt x="181" y="65"/>
                  </a:cubicBezTo>
                  <a:cubicBezTo>
                    <a:pt x="179" y="65"/>
                    <a:pt x="178" y="68"/>
                    <a:pt x="176" y="66"/>
                  </a:cubicBezTo>
                  <a:cubicBezTo>
                    <a:pt x="174" y="65"/>
                    <a:pt x="176" y="62"/>
                    <a:pt x="174" y="60"/>
                  </a:cubicBezTo>
                  <a:cubicBezTo>
                    <a:pt x="173" y="59"/>
                    <a:pt x="170" y="61"/>
                    <a:pt x="169" y="60"/>
                  </a:cubicBezTo>
                  <a:cubicBezTo>
                    <a:pt x="168" y="59"/>
                    <a:pt x="168" y="58"/>
                    <a:pt x="167" y="57"/>
                  </a:cubicBezTo>
                  <a:cubicBezTo>
                    <a:pt x="166" y="57"/>
                    <a:pt x="164" y="57"/>
                    <a:pt x="163" y="57"/>
                  </a:cubicBezTo>
                  <a:cubicBezTo>
                    <a:pt x="161" y="57"/>
                    <a:pt x="160" y="57"/>
                    <a:pt x="159" y="58"/>
                  </a:cubicBezTo>
                  <a:cubicBezTo>
                    <a:pt x="158" y="59"/>
                    <a:pt x="157" y="63"/>
                    <a:pt x="154" y="61"/>
                  </a:cubicBezTo>
                  <a:cubicBezTo>
                    <a:pt x="154" y="58"/>
                    <a:pt x="157" y="55"/>
                    <a:pt x="153" y="55"/>
                  </a:cubicBezTo>
                  <a:cubicBezTo>
                    <a:pt x="151" y="55"/>
                    <a:pt x="149" y="54"/>
                    <a:pt x="147" y="55"/>
                  </a:cubicBezTo>
                  <a:cubicBezTo>
                    <a:pt x="144" y="56"/>
                    <a:pt x="145" y="57"/>
                    <a:pt x="144" y="59"/>
                  </a:cubicBezTo>
                  <a:cubicBezTo>
                    <a:pt x="144" y="61"/>
                    <a:pt x="141" y="63"/>
                    <a:pt x="139" y="62"/>
                  </a:cubicBezTo>
                  <a:cubicBezTo>
                    <a:pt x="137" y="59"/>
                    <a:pt x="141" y="57"/>
                    <a:pt x="142" y="56"/>
                  </a:cubicBezTo>
                  <a:cubicBezTo>
                    <a:pt x="144" y="55"/>
                    <a:pt x="147" y="53"/>
                    <a:pt x="147" y="50"/>
                  </a:cubicBezTo>
                  <a:cubicBezTo>
                    <a:pt x="147" y="48"/>
                    <a:pt x="146" y="47"/>
                    <a:pt x="145" y="45"/>
                  </a:cubicBezTo>
                  <a:cubicBezTo>
                    <a:pt x="145" y="45"/>
                    <a:pt x="145" y="44"/>
                    <a:pt x="145" y="43"/>
                  </a:cubicBezTo>
                  <a:cubicBezTo>
                    <a:pt x="145" y="43"/>
                    <a:pt x="144" y="43"/>
                    <a:pt x="144" y="42"/>
                  </a:cubicBezTo>
                  <a:cubicBezTo>
                    <a:pt x="143" y="41"/>
                    <a:pt x="144" y="40"/>
                    <a:pt x="143" y="39"/>
                  </a:cubicBezTo>
                  <a:cubicBezTo>
                    <a:pt x="143" y="36"/>
                    <a:pt x="139" y="33"/>
                    <a:pt x="137" y="32"/>
                  </a:cubicBezTo>
                  <a:cubicBezTo>
                    <a:pt x="133" y="30"/>
                    <a:pt x="127" y="33"/>
                    <a:pt x="123" y="31"/>
                  </a:cubicBezTo>
                  <a:cubicBezTo>
                    <a:pt x="120" y="29"/>
                    <a:pt x="120" y="26"/>
                    <a:pt x="117" y="25"/>
                  </a:cubicBezTo>
                  <a:cubicBezTo>
                    <a:pt x="114" y="24"/>
                    <a:pt x="113" y="27"/>
                    <a:pt x="110" y="26"/>
                  </a:cubicBezTo>
                  <a:cubicBezTo>
                    <a:pt x="107" y="26"/>
                    <a:pt x="109" y="22"/>
                    <a:pt x="106" y="20"/>
                  </a:cubicBezTo>
                  <a:cubicBezTo>
                    <a:pt x="106" y="19"/>
                    <a:pt x="105" y="18"/>
                    <a:pt x="104" y="18"/>
                  </a:cubicBezTo>
                  <a:cubicBezTo>
                    <a:pt x="103" y="17"/>
                    <a:pt x="102" y="16"/>
                    <a:pt x="100" y="16"/>
                  </a:cubicBezTo>
                  <a:cubicBezTo>
                    <a:pt x="98" y="16"/>
                    <a:pt x="96" y="18"/>
                    <a:pt x="95" y="15"/>
                  </a:cubicBezTo>
                  <a:cubicBezTo>
                    <a:pt x="94" y="12"/>
                    <a:pt x="96" y="10"/>
                    <a:pt x="92" y="9"/>
                  </a:cubicBezTo>
                  <a:cubicBezTo>
                    <a:pt x="90" y="8"/>
                    <a:pt x="88" y="7"/>
                    <a:pt x="86" y="7"/>
                  </a:cubicBezTo>
                  <a:cubicBezTo>
                    <a:pt x="84" y="6"/>
                    <a:pt x="82" y="9"/>
                    <a:pt x="79" y="9"/>
                  </a:cubicBezTo>
                  <a:cubicBezTo>
                    <a:pt x="77" y="9"/>
                    <a:pt x="75" y="7"/>
                    <a:pt x="73" y="7"/>
                  </a:cubicBezTo>
                  <a:cubicBezTo>
                    <a:pt x="72" y="7"/>
                    <a:pt x="71" y="7"/>
                    <a:pt x="70" y="7"/>
                  </a:cubicBezTo>
                  <a:cubicBezTo>
                    <a:pt x="70" y="7"/>
                    <a:pt x="69" y="7"/>
                    <a:pt x="69" y="7"/>
                  </a:cubicBezTo>
                  <a:cubicBezTo>
                    <a:pt x="68" y="7"/>
                    <a:pt x="68" y="6"/>
                    <a:pt x="68" y="5"/>
                  </a:cubicBezTo>
                  <a:cubicBezTo>
                    <a:pt x="66" y="4"/>
                    <a:pt x="65" y="4"/>
                    <a:pt x="63" y="4"/>
                  </a:cubicBezTo>
                  <a:cubicBezTo>
                    <a:pt x="60" y="4"/>
                    <a:pt x="60" y="4"/>
                    <a:pt x="58" y="3"/>
                  </a:cubicBezTo>
                  <a:cubicBezTo>
                    <a:pt x="55" y="0"/>
                    <a:pt x="50" y="0"/>
                    <a:pt x="48" y="4"/>
                  </a:cubicBezTo>
                  <a:cubicBezTo>
                    <a:pt x="47" y="6"/>
                    <a:pt x="50" y="15"/>
                    <a:pt x="46" y="14"/>
                  </a:cubicBezTo>
                  <a:cubicBezTo>
                    <a:pt x="45" y="13"/>
                    <a:pt x="44" y="10"/>
                    <a:pt x="44" y="9"/>
                  </a:cubicBezTo>
                  <a:cubicBezTo>
                    <a:pt x="44" y="6"/>
                    <a:pt x="44" y="4"/>
                    <a:pt x="41" y="4"/>
                  </a:cubicBezTo>
                  <a:cubicBezTo>
                    <a:pt x="39" y="3"/>
                    <a:pt x="37" y="3"/>
                    <a:pt x="36" y="3"/>
                  </a:cubicBezTo>
                  <a:cubicBezTo>
                    <a:pt x="35" y="3"/>
                    <a:pt x="31" y="3"/>
                    <a:pt x="30" y="4"/>
                  </a:cubicBezTo>
                  <a:cubicBezTo>
                    <a:pt x="27" y="6"/>
                    <a:pt x="27" y="10"/>
                    <a:pt x="25" y="12"/>
                  </a:cubicBezTo>
                  <a:cubicBezTo>
                    <a:pt x="24" y="13"/>
                    <a:pt x="22" y="14"/>
                    <a:pt x="20" y="15"/>
                  </a:cubicBezTo>
                  <a:cubicBezTo>
                    <a:pt x="18" y="17"/>
                    <a:pt x="16" y="19"/>
                    <a:pt x="15" y="22"/>
                  </a:cubicBezTo>
                  <a:cubicBezTo>
                    <a:pt x="15" y="26"/>
                    <a:pt x="18" y="27"/>
                    <a:pt x="18" y="30"/>
                  </a:cubicBezTo>
                  <a:cubicBezTo>
                    <a:pt x="18" y="33"/>
                    <a:pt x="17" y="36"/>
                    <a:pt x="16" y="38"/>
                  </a:cubicBezTo>
                  <a:cubicBezTo>
                    <a:pt x="15" y="41"/>
                    <a:pt x="13" y="45"/>
                    <a:pt x="10" y="47"/>
                  </a:cubicBezTo>
                  <a:cubicBezTo>
                    <a:pt x="8" y="49"/>
                    <a:pt x="5" y="50"/>
                    <a:pt x="4" y="53"/>
                  </a:cubicBezTo>
                  <a:cubicBezTo>
                    <a:pt x="3" y="55"/>
                    <a:pt x="3" y="56"/>
                    <a:pt x="3" y="57"/>
                  </a:cubicBezTo>
                  <a:cubicBezTo>
                    <a:pt x="2" y="58"/>
                    <a:pt x="1" y="59"/>
                    <a:pt x="1" y="60"/>
                  </a:cubicBezTo>
                  <a:cubicBezTo>
                    <a:pt x="0" y="63"/>
                    <a:pt x="0" y="65"/>
                    <a:pt x="3" y="66"/>
                  </a:cubicBezTo>
                  <a:cubicBezTo>
                    <a:pt x="4" y="67"/>
                    <a:pt x="7" y="67"/>
                    <a:pt x="6" y="69"/>
                  </a:cubicBezTo>
                  <a:cubicBezTo>
                    <a:pt x="5" y="70"/>
                    <a:pt x="3" y="70"/>
                    <a:pt x="2" y="71"/>
                  </a:cubicBezTo>
                  <a:cubicBezTo>
                    <a:pt x="1" y="72"/>
                    <a:pt x="1" y="74"/>
                    <a:pt x="0" y="75"/>
                  </a:cubicBezTo>
                  <a:cubicBezTo>
                    <a:pt x="0" y="79"/>
                    <a:pt x="0" y="82"/>
                    <a:pt x="3" y="84"/>
                  </a:cubicBezTo>
                  <a:cubicBezTo>
                    <a:pt x="7" y="88"/>
                    <a:pt x="10" y="92"/>
                    <a:pt x="12" y="97"/>
                  </a:cubicBezTo>
                  <a:cubicBezTo>
                    <a:pt x="14" y="100"/>
                    <a:pt x="16" y="102"/>
                    <a:pt x="18" y="104"/>
                  </a:cubicBezTo>
                  <a:cubicBezTo>
                    <a:pt x="21" y="108"/>
                    <a:pt x="19" y="114"/>
                    <a:pt x="22" y="118"/>
                  </a:cubicBezTo>
                  <a:cubicBezTo>
                    <a:pt x="24" y="120"/>
                    <a:pt x="27" y="122"/>
                    <a:pt x="29" y="124"/>
                  </a:cubicBezTo>
                  <a:cubicBezTo>
                    <a:pt x="30" y="125"/>
                    <a:pt x="31" y="127"/>
                    <a:pt x="33" y="128"/>
                  </a:cubicBezTo>
                  <a:cubicBezTo>
                    <a:pt x="34" y="129"/>
                    <a:pt x="35" y="129"/>
                    <a:pt x="37" y="130"/>
                  </a:cubicBezTo>
                  <a:cubicBezTo>
                    <a:pt x="38" y="131"/>
                    <a:pt x="39" y="131"/>
                    <a:pt x="41" y="132"/>
                  </a:cubicBezTo>
                  <a:cubicBezTo>
                    <a:pt x="43" y="133"/>
                    <a:pt x="44" y="136"/>
                    <a:pt x="46" y="138"/>
                  </a:cubicBezTo>
                  <a:cubicBezTo>
                    <a:pt x="48" y="139"/>
                    <a:pt x="50" y="139"/>
                    <a:pt x="52" y="141"/>
                  </a:cubicBezTo>
                  <a:cubicBezTo>
                    <a:pt x="53" y="144"/>
                    <a:pt x="52" y="148"/>
                    <a:pt x="51" y="151"/>
                  </a:cubicBezTo>
                  <a:cubicBezTo>
                    <a:pt x="51" y="155"/>
                    <a:pt x="51" y="158"/>
                    <a:pt x="51" y="162"/>
                  </a:cubicBezTo>
                  <a:cubicBezTo>
                    <a:pt x="50" y="167"/>
                    <a:pt x="46" y="171"/>
                    <a:pt x="48" y="176"/>
                  </a:cubicBezTo>
                  <a:cubicBezTo>
                    <a:pt x="51" y="182"/>
                    <a:pt x="51" y="189"/>
                    <a:pt x="48" y="194"/>
                  </a:cubicBezTo>
                  <a:cubicBezTo>
                    <a:pt x="46" y="198"/>
                    <a:pt x="45" y="201"/>
                    <a:pt x="44" y="205"/>
                  </a:cubicBezTo>
                  <a:cubicBezTo>
                    <a:pt x="44" y="209"/>
                    <a:pt x="43" y="213"/>
                    <a:pt x="42" y="217"/>
                  </a:cubicBezTo>
                  <a:cubicBezTo>
                    <a:pt x="42" y="219"/>
                    <a:pt x="43" y="222"/>
                    <a:pt x="43" y="224"/>
                  </a:cubicBezTo>
                  <a:cubicBezTo>
                    <a:pt x="42" y="225"/>
                    <a:pt x="40" y="226"/>
                    <a:pt x="39" y="227"/>
                  </a:cubicBezTo>
                  <a:cubicBezTo>
                    <a:pt x="38" y="229"/>
                    <a:pt x="38" y="230"/>
                    <a:pt x="37" y="231"/>
                  </a:cubicBezTo>
                  <a:cubicBezTo>
                    <a:pt x="36" y="236"/>
                    <a:pt x="36" y="242"/>
                    <a:pt x="36" y="247"/>
                  </a:cubicBezTo>
                  <a:cubicBezTo>
                    <a:pt x="36" y="248"/>
                    <a:pt x="36" y="249"/>
                    <a:pt x="36" y="250"/>
                  </a:cubicBezTo>
                  <a:cubicBezTo>
                    <a:pt x="35" y="251"/>
                    <a:pt x="34" y="252"/>
                    <a:pt x="34" y="253"/>
                  </a:cubicBezTo>
                  <a:cubicBezTo>
                    <a:pt x="34" y="256"/>
                    <a:pt x="38" y="255"/>
                    <a:pt x="39" y="256"/>
                  </a:cubicBezTo>
                  <a:cubicBezTo>
                    <a:pt x="42" y="258"/>
                    <a:pt x="41" y="260"/>
                    <a:pt x="39" y="262"/>
                  </a:cubicBezTo>
                  <a:cubicBezTo>
                    <a:pt x="38" y="265"/>
                    <a:pt x="39" y="266"/>
                    <a:pt x="40" y="269"/>
                  </a:cubicBezTo>
                  <a:cubicBezTo>
                    <a:pt x="40" y="272"/>
                    <a:pt x="38" y="273"/>
                    <a:pt x="37" y="275"/>
                  </a:cubicBezTo>
                  <a:cubicBezTo>
                    <a:pt x="35" y="277"/>
                    <a:pt x="35" y="280"/>
                    <a:pt x="34" y="282"/>
                  </a:cubicBezTo>
                  <a:cubicBezTo>
                    <a:pt x="31" y="282"/>
                    <a:pt x="31" y="279"/>
                    <a:pt x="29" y="280"/>
                  </a:cubicBezTo>
                  <a:cubicBezTo>
                    <a:pt x="29" y="281"/>
                    <a:pt x="28" y="284"/>
                    <a:pt x="28" y="284"/>
                  </a:cubicBezTo>
                  <a:cubicBezTo>
                    <a:pt x="28" y="286"/>
                    <a:pt x="28" y="285"/>
                    <a:pt x="29" y="286"/>
                  </a:cubicBezTo>
                  <a:cubicBezTo>
                    <a:pt x="32" y="289"/>
                    <a:pt x="31" y="291"/>
                    <a:pt x="32" y="295"/>
                  </a:cubicBezTo>
                  <a:cubicBezTo>
                    <a:pt x="32" y="296"/>
                    <a:pt x="33" y="296"/>
                    <a:pt x="33" y="298"/>
                  </a:cubicBezTo>
                  <a:cubicBezTo>
                    <a:pt x="33" y="299"/>
                    <a:pt x="33" y="301"/>
                    <a:pt x="33" y="302"/>
                  </a:cubicBezTo>
                  <a:cubicBezTo>
                    <a:pt x="33" y="304"/>
                    <a:pt x="32" y="306"/>
                    <a:pt x="32" y="308"/>
                  </a:cubicBezTo>
                  <a:cubicBezTo>
                    <a:pt x="33" y="310"/>
                    <a:pt x="34" y="310"/>
                    <a:pt x="36" y="312"/>
                  </a:cubicBezTo>
                  <a:cubicBezTo>
                    <a:pt x="38" y="313"/>
                    <a:pt x="39" y="317"/>
                    <a:pt x="39" y="319"/>
                  </a:cubicBezTo>
                  <a:cubicBezTo>
                    <a:pt x="39" y="322"/>
                    <a:pt x="38" y="323"/>
                    <a:pt x="41" y="325"/>
                  </a:cubicBezTo>
                  <a:cubicBezTo>
                    <a:pt x="42" y="325"/>
                    <a:pt x="44" y="326"/>
                    <a:pt x="45" y="326"/>
                  </a:cubicBezTo>
                  <a:cubicBezTo>
                    <a:pt x="46" y="327"/>
                    <a:pt x="46" y="328"/>
                    <a:pt x="47" y="328"/>
                  </a:cubicBezTo>
                  <a:cubicBezTo>
                    <a:pt x="48" y="327"/>
                    <a:pt x="49" y="325"/>
                    <a:pt x="51" y="325"/>
                  </a:cubicBezTo>
                  <a:cubicBezTo>
                    <a:pt x="53" y="325"/>
                    <a:pt x="55" y="328"/>
                    <a:pt x="55" y="330"/>
                  </a:cubicBezTo>
                  <a:cubicBezTo>
                    <a:pt x="53" y="331"/>
                    <a:pt x="50" y="331"/>
                    <a:pt x="50" y="333"/>
                  </a:cubicBezTo>
                  <a:cubicBezTo>
                    <a:pt x="50" y="335"/>
                    <a:pt x="54" y="334"/>
                    <a:pt x="55" y="334"/>
                  </a:cubicBezTo>
                  <a:cubicBezTo>
                    <a:pt x="59" y="334"/>
                    <a:pt x="63" y="338"/>
                    <a:pt x="68" y="337"/>
                  </a:cubicBezTo>
                  <a:cubicBezTo>
                    <a:pt x="69" y="337"/>
                    <a:pt x="73" y="336"/>
                    <a:pt x="73" y="336"/>
                  </a:cubicBezTo>
                  <a:cubicBezTo>
                    <a:pt x="76" y="333"/>
                    <a:pt x="72" y="332"/>
                    <a:pt x="71" y="332"/>
                  </a:cubicBezTo>
                  <a:cubicBezTo>
                    <a:pt x="67" y="330"/>
                    <a:pt x="63" y="329"/>
                    <a:pt x="61" y="326"/>
                  </a:cubicBezTo>
                  <a:cubicBezTo>
                    <a:pt x="60" y="325"/>
                    <a:pt x="59" y="324"/>
                    <a:pt x="59" y="323"/>
                  </a:cubicBezTo>
                  <a:cubicBezTo>
                    <a:pt x="58" y="322"/>
                    <a:pt x="59" y="320"/>
                    <a:pt x="58" y="319"/>
                  </a:cubicBezTo>
                  <a:cubicBezTo>
                    <a:pt x="58" y="318"/>
                    <a:pt x="57" y="318"/>
                    <a:pt x="56" y="317"/>
                  </a:cubicBezTo>
                  <a:cubicBezTo>
                    <a:pt x="55" y="315"/>
                    <a:pt x="56" y="312"/>
                    <a:pt x="57" y="311"/>
                  </a:cubicBezTo>
                  <a:cubicBezTo>
                    <a:pt x="57" y="309"/>
                    <a:pt x="58" y="307"/>
                    <a:pt x="59" y="306"/>
                  </a:cubicBezTo>
                  <a:cubicBezTo>
                    <a:pt x="60" y="306"/>
                    <a:pt x="61" y="307"/>
                    <a:pt x="61" y="306"/>
                  </a:cubicBezTo>
                  <a:cubicBezTo>
                    <a:pt x="63" y="305"/>
                    <a:pt x="64" y="301"/>
                    <a:pt x="64" y="299"/>
                  </a:cubicBezTo>
                  <a:cubicBezTo>
                    <a:pt x="65" y="297"/>
                    <a:pt x="67" y="294"/>
                    <a:pt x="70" y="293"/>
                  </a:cubicBezTo>
                  <a:cubicBezTo>
                    <a:pt x="72" y="292"/>
                    <a:pt x="73" y="293"/>
                    <a:pt x="74" y="291"/>
                  </a:cubicBezTo>
                  <a:cubicBezTo>
                    <a:pt x="75" y="285"/>
                    <a:pt x="61" y="287"/>
                    <a:pt x="63" y="279"/>
                  </a:cubicBezTo>
                  <a:cubicBezTo>
                    <a:pt x="65" y="278"/>
                    <a:pt x="67" y="277"/>
                    <a:pt x="69" y="277"/>
                  </a:cubicBezTo>
                  <a:cubicBezTo>
                    <a:pt x="70" y="276"/>
                    <a:pt x="70" y="277"/>
                    <a:pt x="72" y="276"/>
                  </a:cubicBezTo>
                  <a:cubicBezTo>
                    <a:pt x="72" y="275"/>
                    <a:pt x="73" y="273"/>
                    <a:pt x="73" y="271"/>
                  </a:cubicBezTo>
                  <a:cubicBezTo>
                    <a:pt x="74" y="268"/>
                    <a:pt x="75" y="266"/>
                    <a:pt x="77" y="264"/>
                  </a:cubicBezTo>
                  <a:cubicBezTo>
                    <a:pt x="78" y="263"/>
                    <a:pt x="80" y="263"/>
                    <a:pt x="81" y="262"/>
                  </a:cubicBezTo>
                  <a:cubicBezTo>
                    <a:pt x="83" y="258"/>
                    <a:pt x="77" y="258"/>
                    <a:pt x="76" y="256"/>
                  </a:cubicBezTo>
                  <a:cubicBezTo>
                    <a:pt x="74" y="254"/>
                    <a:pt x="77" y="251"/>
                    <a:pt x="80" y="251"/>
                  </a:cubicBezTo>
                  <a:cubicBezTo>
                    <a:pt x="81" y="251"/>
                    <a:pt x="82" y="252"/>
                    <a:pt x="83" y="253"/>
                  </a:cubicBezTo>
                  <a:cubicBezTo>
                    <a:pt x="85" y="253"/>
                    <a:pt x="87" y="253"/>
                    <a:pt x="88" y="252"/>
                  </a:cubicBezTo>
                  <a:cubicBezTo>
                    <a:pt x="91" y="250"/>
                    <a:pt x="92" y="246"/>
                    <a:pt x="89" y="243"/>
                  </a:cubicBezTo>
                  <a:cubicBezTo>
                    <a:pt x="91" y="242"/>
                    <a:pt x="93" y="243"/>
                    <a:pt x="95" y="243"/>
                  </a:cubicBezTo>
                  <a:cubicBezTo>
                    <a:pt x="98" y="244"/>
                    <a:pt x="99" y="244"/>
                    <a:pt x="102" y="243"/>
                  </a:cubicBezTo>
                  <a:cubicBezTo>
                    <a:pt x="106" y="241"/>
                    <a:pt x="109" y="239"/>
                    <a:pt x="112" y="236"/>
                  </a:cubicBezTo>
                  <a:cubicBezTo>
                    <a:pt x="114" y="234"/>
                    <a:pt x="117" y="233"/>
                    <a:pt x="115" y="230"/>
                  </a:cubicBezTo>
                  <a:cubicBezTo>
                    <a:pt x="115" y="229"/>
                    <a:pt x="113" y="228"/>
                    <a:pt x="113" y="226"/>
                  </a:cubicBezTo>
                  <a:cubicBezTo>
                    <a:pt x="112" y="224"/>
                    <a:pt x="113" y="222"/>
                    <a:pt x="114" y="219"/>
                  </a:cubicBezTo>
                  <a:cubicBezTo>
                    <a:pt x="113" y="219"/>
                    <a:pt x="111" y="219"/>
                    <a:pt x="111" y="218"/>
                  </a:cubicBezTo>
                  <a:cubicBezTo>
                    <a:pt x="118" y="212"/>
                    <a:pt x="128" y="225"/>
                    <a:pt x="133" y="215"/>
                  </a:cubicBezTo>
                  <a:cubicBezTo>
                    <a:pt x="134" y="213"/>
                    <a:pt x="134" y="211"/>
                    <a:pt x="135" y="209"/>
                  </a:cubicBezTo>
                  <a:cubicBezTo>
                    <a:pt x="136" y="207"/>
                    <a:pt x="137" y="207"/>
                    <a:pt x="139" y="205"/>
                  </a:cubicBezTo>
                  <a:cubicBezTo>
                    <a:pt x="142" y="204"/>
                    <a:pt x="144" y="202"/>
                    <a:pt x="147" y="200"/>
                  </a:cubicBezTo>
                  <a:cubicBezTo>
                    <a:pt x="150" y="198"/>
                    <a:pt x="151" y="197"/>
                    <a:pt x="151" y="194"/>
                  </a:cubicBezTo>
                  <a:cubicBezTo>
                    <a:pt x="151" y="192"/>
                    <a:pt x="151" y="191"/>
                    <a:pt x="151" y="189"/>
                  </a:cubicBezTo>
                  <a:cubicBezTo>
                    <a:pt x="152" y="187"/>
                    <a:pt x="154" y="186"/>
                    <a:pt x="155" y="185"/>
                  </a:cubicBezTo>
                  <a:cubicBezTo>
                    <a:pt x="157" y="183"/>
                    <a:pt x="158" y="180"/>
                    <a:pt x="157" y="178"/>
                  </a:cubicBezTo>
                  <a:cubicBezTo>
                    <a:pt x="156" y="175"/>
                    <a:pt x="156" y="172"/>
                    <a:pt x="159" y="170"/>
                  </a:cubicBezTo>
                  <a:cubicBezTo>
                    <a:pt x="160" y="168"/>
                    <a:pt x="162" y="167"/>
                    <a:pt x="164" y="166"/>
                  </a:cubicBezTo>
                  <a:cubicBezTo>
                    <a:pt x="166" y="165"/>
                    <a:pt x="167" y="163"/>
                    <a:pt x="169" y="163"/>
                  </a:cubicBezTo>
                  <a:cubicBezTo>
                    <a:pt x="170" y="163"/>
                    <a:pt x="170" y="163"/>
                    <a:pt x="170" y="163"/>
                  </a:cubicBezTo>
                  <a:cubicBezTo>
                    <a:pt x="171" y="163"/>
                    <a:pt x="172" y="162"/>
                    <a:pt x="173" y="162"/>
                  </a:cubicBezTo>
                  <a:cubicBezTo>
                    <a:pt x="175" y="161"/>
                    <a:pt x="178" y="161"/>
                    <a:pt x="180" y="161"/>
                  </a:cubicBezTo>
                  <a:cubicBezTo>
                    <a:pt x="181" y="161"/>
                    <a:pt x="183" y="162"/>
                    <a:pt x="185" y="161"/>
                  </a:cubicBezTo>
                  <a:cubicBezTo>
                    <a:pt x="187" y="161"/>
                    <a:pt x="189" y="158"/>
                    <a:pt x="190" y="156"/>
                  </a:cubicBezTo>
                  <a:cubicBezTo>
                    <a:pt x="192" y="153"/>
                    <a:pt x="193" y="151"/>
                    <a:pt x="194" y="149"/>
                  </a:cubicBezTo>
                  <a:cubicBezTo>
                    <a:pt x="196" y="146"/>
                    <a:pt x="199" y="144"/>
                    <a:pt x="200" y="142"/>
                  </a:cubicBezTo>
                  <a:cubicBezTo>
                    <a:pt x="202" y="138"/>
                    <a:pt x="201" y="134"/>
                    <a:pt x="201" y="130"/>
                  </a:cubicBezTo>
                  <a:cubicBezTo>
                    <a:pt x="201" y="128"/>
                    <a:pt x="200" y="124"/>
                    <a:pt x="201" y="121"/>
                  </a:cubicBezTo>
                  <a:cubicBezTo>
                    <a:pt x="202" y="119"/>
                    <a:pt x="204" y="116"/>
                    <a:pt x="205" y="114"/>
                  </a:cubicBezTo>
                  <a:cubicBezTo>
                    <a:pt x="207" y="110"/>
                    <a:pt x="210" y="107"/>
                    <a:pt x="212" y="104"/>
                  </a:cubicBezTo>
                  <a:cubicBezTo>
                    <a:pt x="214" y="102"/>
                    <a:pt x="217" y="101"/>
                    <a:pt x="218" y="98"/>
                  </a:cubicBezTo>
                  <a:cubicBezTo>
                    <a:pt x="218" y="97"/>
                    <a:pt x="218" y="95"/>
                    <a:pt x="218" y="94"/>
                  </a:cubicBezTo>
                  <a:cubicBezTo>
                    <a:pt x="219" y="92"/>
                    <a:pt x="220" y="92"/>
                    <a:pt x="220" y="90"/>
                  </a:cubicBezTo>
                  <a:cubicBezTo>
                    <a:pt x="221" y="90"/>
                    <a:pt x="221" y="88"/>
                    <a:pt x="221" y="87"/>
                  </a:cubicBezTo>
                  <a:cubicBezTo>
                    <a:pt x="221" y="85"/>
                    <a:pt x="221" y="86"/>
                    <a:pt x="220" y="84"/>
                  </a:cubicBezTo>
                  <a:cubicBezTo>
                    <a:pt x="219" y="82"/>
                    <a:pt x="218" y="79"/>
                    <a:pt x="21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9" name="Freeform 89"/>
            <p:cNvSpPr/>
            <p:nvPr/>
          </p:nvSpPr>
          <p:spPr bwMode="auto">
            <a:xfrm>
              <a:off x="639763" y="39211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0" name="Freeform 90"/>
            <p:cNvSpPr/>
            <p:nvPr/>
          </p:nvSpPr>
          <p:spPr bwMode="auto">
            <a:xfrm>
              <a:off x="633413" y="3921126"/>
              <a:ext cx="19050" cy="38100"/>
            </a:xfrm>
            <a:custGeom>
              <a:avLst/>
              <a:gdLst>
                <a:gd name="T0" fmla="*/ 1 w 5"/>
                <a:gd name="T1" fmla="*/ 7 h 10"/>
                <a:gd name="T2" fmla="*/ 1 w 5"/>
                <a:gd name="T3" fmla="*/ 10 h 10"/>
                <a:gd name="T4" fmla="*/ 2 w 5"/>
                <a:gd name="T5" fmla="*/ 0 h 10"/>
                <a:gd name="T6" fmla="*/ 2 w 5"/>
                <a:gd name="T7" fmla="*/ 0 h 10"/>
                <a:gd name="T8" fmla="*/ 2 w 5"/>
                <a:gd name="T9" fmla="*/ 3 h 10"/>
                <a:gd name="T10" fmla="*/ 1 w 5"/>
                <a:gd name="T11" fmla="*/ 5 h 10"/>
                <a:gd name="T12" fmla="*/ 1 w 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7"/>
                  </a:moveTo>
                  <a:cubicBezTo>
                    <a:pt x="1" y="8"/>
                    <a:pt x="1" y="9"/>
                    <a:pt x="1" y="10"/>
                  </a:cubicBezTo>
                  <a:cubicBezTo>
                    <a:pt x="5" y="10"/>
                    <a:pt x="5" y="1"/>
                    <a:pt x="2" y="0"/>
                  </a:cubicBezTo>
                  <a:cubicBezTo>
                    <a:pt x="2" y="0"/>
                    <a:pt x="2" y="0"/>
                    <a:pt x="2" y="0"/>
                  </a:cubicBezTo>
                  <a:cubicBezTo>
                    <a:pt x="2" y="1"/>
                    <a:pt x="2" y="2"/>
                    <a:pt x="2" y="3"/>
                  </a:cubicBezTo>
                  <a:cubicBezTo>
                    <a:pt x="1" y="4"/>
                    <a:pt x="1" y="4"/>
                    <a:pt x="1" y="5"/>
                  </a:cubicBezTo>
                  <a:cubicBezTo>
                    <a:pt x="0" y="6"/>
                    <a:pt x="1"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grpSp>
        <p:nvGrpSpPr>
          <p:cNvPr id="374" name="组合 373"/>
          <p:cNvGrpSpPr/>
          <p:nvPr/>
        </p:nvGrpSpPr>
        <p:grpSpPr>
          <a:xfrm>
            <a:off x="878008" y="1465943"/>
            <a:ext cx="5221830" cy="4042466"/>
            <a:chOff x="2336800" y="842963"/>
            <a:chExt cx="4470400" cy="3460750"/>
          </a:xfrm>
        </p:grpSpPr>
        <p:grpSp>
          <p:nvGrpSpPr>
            <p:cNvPr id="95" name="Group 294"/>
            <p:cNvGrpSpPr/>
            <p:nvPr/>
          </p:nvGrpSpPr>
          <p:grpSpPr bwMode="auto">
            <a:xfrm>
              <a:off x="2649538" y="1166813"/>
              <a:ext cx="3773488" cy="3136900"/>
              <a:chOff x="1669" y="735"/>
              <a:chExt cx="2377" cy="1976"/>
            </a:xfrm>
          </p:grpSpPr>
          <p:sp>
            <p:nvSpPr>
              <p:cNvPr id="174" name="Freeform 94"/>
              <p:cNvSpPr/>
              <p:nvPr/>
            </p:nvSpPr>
            <p:spPr bwMode="auto">
              <a:xfrm>
                <a:off x="3790" y="1489"/>
                <a:ext cx="34" cy="37"/>
              </a:xfrm>
              <a:custGeom>
                <a:avLst/>
                <a:gdLst>
                  <a:gd name="T0" fmla="*/ 3 w 14"/>
                  <a:gd name="T1" fmla="*/ 0 h 16"/>
                  <a:gd name="T2" fmla="*/ 0 w 14"/>
                  <a:gd name="T3" fmla="*/ 2 h 16"/>
                  <a:gd name="T4" fmla="*/ 10 w 14"/>
                  <a:gd name="T5" fmla="*/ 16 h 16"/>
                  <a:gd name="T6" fmla="*/ 14 w 14"/>
                  <a:gd name="T7" fmla="*/ 16 h 16"/>
                  <a:gd name="T8" fmla="*/ 14 w 14"/>
                  <a:gd name="T9" fmla="*/ 16 h 16"/>
                  <a:gd name="T10" fmla="*/ 13 w 14"/>
                  <a:gd name="T11" fmla="*/ 16 h 16"/>
                  <a:gd name="T12" fmla="*/ 14 w 14"/>
                  <a:gd name="T13" fmla="*/ 16 h 16"/>
                  <a:gd name="T14" fmla="*/ 3 w 1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3" y="0"/>
                    </a:moveTo>
                    <a:cubicBezTo>
                      <a:pt x="0" y="2"/>
                      <a:pt x="0" y="2"/>
                      <a:pt x="0" y="2"/>
                    </a:cubicBezTo>
                    <a:cubicBezTo>
                      <a:pt x="3" y="7"/>
                      <a:pt x="6" y="11"/>
                      <a:pt x="10" y="16"/>
                    </a:cubicBezTo>
                    <a:cubicBezTo>
                      <a:pt x="14" y="16"/>
                      <a:pt x="14" y="16"/>
                      <a:pt x="14" y="16"/>
                    </a:cubicBezTo>
                    <a:cubicBezTo>
                      <a:pt x="14" y="16"/>
                      <a:pt x="14" y="16"/>
                      <a:pt x="14" y="16"/>
                    </a:cubicBezTo>
                    <a:cubicBezTo>
                      <a:pt x="14" y="16"/>
                      <a:pt x="14" y="16"/>
                      <a:pt x="13" y="16"/>
                    </a:cubicBezTo>
                    <a:cubicBezTo>
                      <a:pt x="14" y="16"/>
                      <a:pt x="14" y="16"/>
                      <a:pt x="14" y="16"/>
                    </a:cubicBezTo>
                    <a:cubicBezTo>
                      <a:pt x="11" y="10"/>
                      <a:pt x="7" y="5"/>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5" name="Freeform 95"/>
              <p:cNvSpPr/>
              <p:nvPr/>
            </p:nvSpPr>
            <p:spPr bwMode="auto">
              <a:xfrm>
                <a:off x="3187" y="1048"/>
                <a:ext cx="61" cy="31"/>
              </a:xfrm>
              <a:custGeom>
                <a:avLst/>
                <a:gdLst>
                  <a:gd name="T0" fmla="*/ 1 w 26"/>
                  <a:gd name="T1" fmla="*/ 0 h 13"/>
                  <a:gd name="T2" fmla="*/ 0 w 26"/>
                  <a:gd name="T3" fmla="*/ 4 h 13"/>
                  <a:gd name="T4" fmla="*/ 25 w 26"/>
                  <a:gd name="T5" fmla="*/ 13 h 13"/>
                  <a:gd name="T6" fmla="*/ 26 w 26"/>
                  <a:gd name="T7" fmla="*/ 9 h 13"/>
                  <a:gd name="T8" fmla="*/ 1 w 26"/>
                  <a:gd name="T9" fmla="*/ 0 h 13"/>
                </a:gdLst>
                <a:ahLst/>
                <a:cxnLst>
                  <a:cxn ang="0">
                    <a:pos x="T0" y="T1"/>
                  </a:cxn>
                  <a:cxn ang="0">
                    <a:pos x="T2" y="T3"/>
                  </a:cxn>
                  <a:cxn ang="0">
                    <a:pos x="T4" y="T5"/>
                  </a:cxn>
                  <a:cxn ang="0">
                    <a:pos x="T6" y="T7"/>
                  </a:cxn>
                  <a:cxn ang="0">
                    <a:pos x="T8" y="T9"/>
                  </a:cxn>
                </a:cxnLst>
                <a:rect l="0" t="0" r="r" b="b"/>
                <a:pathLst>
                  <a:path w="26" h="13">
                    <a:moveTo>
                      <a:pt x="1" y="0"/>
                    </a:moveTo>
                    <a:cubicBezTo>
                      <a:pt x="0" y="4"/>
                      <a:pt x="0" y="4"/>
                      <a:pt x="0" y="4"/>
                    </a:cubicBezTo>
                    <a:cubicBezTo>
                      <a:pt x="8" y="7"/>
                      <a:pt x="17" y="10"/>
                      <a:pt x="25" y="13"/>
                    </a:cubicBezTo>
                    <a:cubicBezTo>
                      <a:pt x="26" y="9"/>
                      <a:pt x="26" y="9"/>
                      <a:pt x="26" y="9"/>
                    </a:cubicBezTo>
                    <a:cubicBezTo>
                      <a:pt x="18" y="6"/>
                      <a:pt x="10"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6" name="Freeform 96"/>
              <p:cNvSpPr/>
              <p:nvPr/>
            </p:nvSpPr>
            <p:spPr bwMode="auto">
              <a:xfrm>
                <a:off x="3996" y="1958"/>
                <a:ext cx="22" cy="64"/>
              </a:xfrm>
              <a:custGeom>
                <a:avLst/>
                <a:gdLst>
                  <a:gd name="T0" fmla="*/ 4 w 9"/>
                  <a:gd name="T1" fmla="*/ 0 h 27"/>
                  <a:gd name="T2" fmla="*/ 0 w 9"/>
                  <a:gd name="T3" fmla="*/ 0 h 27"/>
                  <a:gd name="T4" fmla="*/ 5 w 9"/>
                  <a:gd name="T5" fmla="*/ 27 h 27"/>
                  <a:gd name="T6" fmla="*/ 9 w 9"/>
                  <a:gd name="T7" fmla="*/ 27 h 27"/>
                  <a:gd name="T8" fmla="*/ 4 w 9"/>
                  <a:gd name="T9" fmla="*/ 0 h 27"/>
                </a:gdLst>
                <a:ahLst/>
                <a:cxnLst>
                  <a:cxn ang="0">
                    <a:pos x="T0" y="T1"/>
                  </a:cxn>
                  <a:cxn ang="0">
                    <a:pos x="T2" y="T3"/>
                  </a:cxn>
                  <a:cxn ang="0">
                    <a:pos x="T4" y="T5"/>
                  </a:cxn>
                  <a:cxn ang="0">
                    <a:pos x="T6" y="T7"/>
                  </a:cxn>
                  <a:cxn ang="0">
                    <a:pos x="T8" y="T9"/>
                  </a:cxn>
                </a:cxnLst>
                <a:rect l="0" t="0" r="r" b="b"/>
                <a:pathLst>
                  <a:path w="9" h="27">
                    <a:moveTo>
                      <a:pt x="4" y="0"/>
                    </a:moveTo>
                    <a:cubicBezTo>
                      <a:pt x="0" y="0"/>
                      <a:pt x="0" y="0"/>
                      <a:pt x="0" y="0"/>
                    </a:cubicBezTo>
                    <a:cubicBezTo>
                      <a:pt x="2" y="9"/>
                      <a:pt x="3" y="18"/>
                      <a:pt x="5" y="27"/>
                    </a:cubicBezTo>
                    <a:cubicBezTo>
                      <a:pt x="9" y="27"/>
                      <a:pt x="9" y="27"/>
                      <a:pt x="9" y="27"/>
                    </a:cubicBezTo>
                    <a:cubicBezTo>
                      <a:pt x="7" y="18"/>
                      <a:pt x="5"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7" name="Freeform 97"/>
              <p:cNvSpPr/>
              <p:nvPr/>
            </p:nvSpPr>
            <p:spPr bwMode="auto">
              <a:xfrm>
                <a:off x="3305" y="1093"/>
                <a:ext cx="59" cy="35"/>
              </a:xfrm>
              <a:custGeom>
                <a:avLst/>
                <a:gdLst>
                  <a:gd name="T0" fmla="*/ 1 w 25"/>
                  <a:gd name="T1" fmla="*/ 0 h 15"/>
                  <a:gd name="T2" fmla="*/ 0 w 25"/>
                  <a:gd name="T3" fmla="*/ 3 h 15"/>
                  <a:gd name="T4" fmla="*/ 24 w 25"/>
                  <a:gd name="T5" fmla="*/ 15 h 15"/>
                  <a:gd name="T6" fmla="*/ 25 w 25"/>
                  <a:gd name="T7" fmla="*/ 11 h 15"/>
                  <a:gd name="T8" fmla="*/ 1 w 25"/>
                  <a:gd name="T9" fmla="*/ 0 h 15"/>
                </a:gdLst>
                <a:ahLst/>
                <a:cxnLst>
                  <a:cxn ang="0">
                    <a:pos x="T0" y="T1"/>
                  </a:cxn>
                  <a:cxn ang="0">
                    <a:pos x="T2" y="T3"/>
                  </a:cxn>
                  <a:cxn ang="0">
                    <a:pos x="T4" y="T5"/>
                  </a:cxn>
                  <a:cxn ang="0">
                    <a:pos x="T6" y="T7"/>
                  </a:cxn>
                  <a:cxn ang="0">
                    <a:pos x="T8" y="T9"/>
                  </a:cxn>
                </a:cxnLst>
                <a:rect l="0" t="0" r="r" b="b"/>
                <a:pathLst>
                  <a:path w="25" h="15">
                    <a:moveTo>
                      <a:pt x="1" y="0"/>
                    </a:moveTo>
                    <a:cubicBezTo>
                      <a:pt x="0" y="3"/>
                      <a:pt x="0" y="3"/>
                      <a:pt x="0" y="3"/>
                    </a:cubicBezTo>
                    <a:cubicBezTo>
                      <a:pt x="8" y="7"/>
                      <a:pt x="16" y="11"/>
                      <a:pt x="24" y="15"/>
                    </a:cubicBezTo>
                    <a:cubicBezTo>
                      <a:pt x="25" y="11"/>
                      <a:pt x="25" y="11"/>
                      <a:pt x="25" y="11"/>
                    </a:cubicBezTo>
                    <a:cubicBezTo>
                      <a:pt x="17" y="7"/>
                      <a:pt x="9"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8" name="Freeform 98"/>
              <p:cNvSpPr/>
              <p:nvPr/>
            </p:nvSpPr>
            <p:spPr bwMode="auto">
              <a:xfrm>
                <a:off x="3963" y="1832"/>
                <a:ext cx="26" cy="64"/>
              </a:xfrm>
              <a:custGeom>
                <a:avLst/>
                <a:gdLst>
                  <a:gd name="T0" fmla="*/ 4 w 11"/>
                  <a:gd name="T1" fmla="*/ 0 h 27"/>
                  <a:gd name="T2" fmla="*/ 0 w 11"/>
                  <a:gd name="T3" fmla="*/ 1 h 27"/>
                  <a:gd name="T4" fmla="*/ 8 w 11"/>
                  <a:gd name="T5" fmla="*/ 27 h 27"/>
                  <a:gd name="T6" fmla="*/ 11 w 11"/>
                  <a:gd name="T7" fmla="*/ 26 h 27"/>
                  <a:gd name="T8" fmla="*/ 4 w 11"/>
                  <a:gd name="T9" fmla="*/ 0 h 27"/>
                </a:gdLst>
                <a:ahLst/>
                <a:cxnLst>
                  <a:cxn ang="0">
                    <a:pos x="T0" y="T1"/>
                  </a:cxn>
                  <a:cxn ang="0">
                    <a:pos x="T2" y="T3"/>
                  </a:cxn>
                  <a:cxn ang="0">
                    <a:pos x="T4" y="T5"/>
                  </a:cxn>
                  <a:cxn ang="0">
                    <a:pos x="T6" y="T7"/>
                  </a:cxn>
                  <a:cxn ang="0">
                    <a:pos x="T8" y="T9"/>
                  </a:cxn>
                </a:cxnLst>
                <a:rect l="0" t="0" r="r" b="b"/>
                <a:pathLst>
                  <a:path w="11" h="27">
                    <a:moveTo>
                      <a:pt x="4" y="0"/>
                    </a:moveTo>
                    <a:cubicBezTo>
                      <a:pt x="0" y="1"/>
                      <a:pt x="0" y="1"/>
                      <a:pt x="0" y="1"/>
                    </a:cubicBezTo>
                    <a:cubicBezTo>
                      <a:pt x="3" y="10"/>
                      <a:pt x="5" y="18"/>
                      <a:pt x="8" y="27"/>
                    </a:cubicBezTo>
                    <a:cubicBezTo>
                      <a:pt x="11" y="26"/>
                      <a:pt x="11" y="26"/>
                      <a:pt x="11" y="26"/>
                    </a:cubicBezTo>
                    <a:cubicBezTo>
                      <a:pt x="9" y="17"/>
                      <a:pt x="6"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9" name="Freeform 99"/>
              <p:cNvSpPr/>
              <p:nvPr/>
            </p:nvSpPr>
            <p:spPr bwMode="auto">
              <a:xfrm>
                <a:off x="3416" y="1150"/>
                <a:ext cx="59" cy="40"/>
              </a:xfrm>
              <a:custGeom>
                <a:avLst/>
                <a:gdLst>
                  <a:gd name="T0" fmla="*/ 2 w 25"/>
                  <a:gd name="T1" fmla="*/ 0 h 17"/>
                  <a:gd name="T2" fmla="*/ 0 w 25"/>
                  <a:gd name="T3" fmla="*/ 3 h 17"/>
                  <a:gd name="T4" fmla="*/ 23 w 25"/>
                  <a:gd name="T5" fmla="*/ 17 h 17"/>
                  <a:gd name="T6" fmla="*/ 25 w 25"/>
                  <a:gd name="T7" fmla="*/ 14 h 17"/>
                  <a:gd name="T8" fmla="*/ 2 w 25"/>
                  <a:gd name="T9" fmla="*/ 0 h 17"/>
                </a:gdLst>
                <a:ahLst/>
                <a:cxnLst>
                  <a:cxn ang="0">
                    <a:pos x="T0" y="T1"/>
                  </a:cxn>
                  <a:cxn ang="0">
                    <a:pos x="T2" y="T3"/>
                  </a:cxn>
                  <a:cxn ang="0">
                    <a:pos x="T4" y="T5"/>
                  </a:cxn>
                  <a:cxn ang="0">
                    <a:pos x="T6" y="T7"/>
                  </a:cxn>
                  <a:cxn ang="0">
                    <a:pos x="T8" y="T9"/>
                  </a:cxn>
                </a:cxnLst>
                <a:rect l="0" t="0" r="r" b="b"/>
                <a:pathLst>
                  <a:path w="25" h="17">
                    <a:moveTo>
                      <a:pt x="2" y="0"/>
                    </a:moveTo>
                    <a:cubicBezTo>
                      <a:pt x="0" y="3"/>
                      <a:pt x="0" y="3"/>
                      <a:pt x="0" y="3"/>
                    </a:cubicBezTo>
                    <a:cubicBezTo>
                      <a:pt x="8" y="8"/>
                      <a:pt x="16" y="12"/>
                      <a:pt x="23" y="17"/>
                    </a:cubicBezTo>
                    <a:cubicBezTo>
                      <a:pt x="25" y="14"/>
                      <a:pt x="25" y="14"/>
                      <a:pt x="25" y="14"/>
                    </a:cubicBezTo>
                    <a:cubicBezTo>
                      <a:pt x="17" y="9"/>
                      <a:pt x="10"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0" name="Freeform 100"/>
              <p:cNvSpPr/>
              <p:nvPr/>
            </p:nvSpPr>
            <p:spPr bwMode="auto">
              <a:xfrm>
                <a:off x="3982" y="2472"/>
                <a:ext cx="24" cy="66"/>
              </a:xfrm>
              <a:custGeom>
                <a:avLst/>
                <a:gdLst>
                  <a:gd name="T0" fmla="*/ 6 w 10"/>
                  <a:gd name="T1" fmla="*/ 0 h 28"/>
                  <a:gd name="T2" fmla="*/ 0 w 10"/>
                  <a:gd name="T3" fmla="*/ 27 h 28"/>
                  <a:gd name="T4" fmla="*/ 4 w 10"/>
                  <a:gd name="T5" fmla="*/ 28 h 28"/>
                  <a:gd name="T6" fmla="*/ 10 w 10"/>
                  <a:gd name="T7" fmla="*/ 1 h 28"/>
                  <a:gd name="T8" fmla="*/ 6 w 10"/>
                  <a:gd name="T9" fmla="*/ 0 h 28"/>
                </a:gdLst>
                <a:ahLst/>
                <a:cxnLst>
                  <a:cxn ang="0">
                    <a:pos x="T0" y="T1"/>
                  </a:cxn>
                  <a:cxn ang="0">
                    <a:pos x="T2" y="T3"/>
                  </a:cxn>
                  <a:cxn ang="0">
                    <a:pos x="T4" y="T5"/>
                  </a:cxn>
                  <a:cxn ang="0">
                    <a:pos x="T6" y="T7"/>
                  </a:cxn>
                  <a:cxn ang="0">
                    <a:pos x="T8" y="T9"/>
                  </a:cxn>
                </a:cxnLst>
                <a:rect l="0" t="0" r="r" b="b"/>
                <a:pathLst>
                  <a:path w="10" h="28">
                    <a:moveTo>
                      <a:pt x="6" y="0"/>
                    </a:moveTo>
                    <a:cubicBezTo>
                      <a:pt x="4" y="9"/>
                      <a:pt x="2" y="18"/>
                      <a:pt x="0" y="27"/>
                    </a:cubicBezTo>
                    <a:cubicBezTo>
                      <a:pt x="4" y="28"/>
                      <a:pt x="4" y="28"/>
                      <a:pt x="4" y="28"/>
                    </a:cubicBezTo>
                    <a:cubicBezTo>
                      <a:pt x="6" y="19"/>
                      <a:pt x="8" y="10"/>
                      <a:pt x="10"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1" name="Freeform 101"/>
              <p:cNvSpPr/>
              <p:nvPr/>
            </p:nvSpPr>
            <p:spPr bwMode="auto">
              <a:xfrm>
                <a:off x="2817" y="998"/>
                <a:ext cx="62" cy="10"/>
              </a:xfrm>
              <a:custGeom>
                <a:avLst/>
                <a:gdLst>
                  <a:gd name="T0" fmla="*/ 14 w 26"/>
                  <a:gd name="T1" fmla="*/ 0 h 4"/>
                  <a:gd name="T2" fmla="*/ 0 w 26"/>
                  <a:gd name="T3" fmla="*/ 0 h 4"/>
                  <a:gd name="T4" fmla="*/ 0 w 26"/>
                  <a:gd name="T5" fmla="*/ 4 h 4"/>
                  <a:gd name="T6" fmla="*/ 14 w 26"/>
                  <a:gd name="T7" fmla="*/ 4 h 4"/>
                  <a:gd name="T8" fmla="*/ 26 w 26"/>
                  <a:gd name="T9" fmla="*/ 4 h 4"/>
                  <a:gd name="T10" fmla="*/ 26 w 26"/>
                  <a:gd name="T11" fmla="*/ 0 h 4"/>
                  <a:gd name="T12" fmla="*/ 14 w 2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14" y="0"/>
                    </a:moveTo>
                    <a:cubicBezTo>
                      <a:pt x="9" y="0"/>
                      <a:pt x="4" y="0"/>
                      <a:pt x="0" y="0"/>
                    </a:cubicBezTo>
                    <a:cubicBezTo>
                      <a:pt x="0" y="4"/>
                      <a:pt x="0" y="4"/>
                      <a:pt x="0" y="4"/>
                    </a:cubicBezTo>
                    <a:cubicBezTo>
                      <a:pt x="5" y="4"/>
                      <a:pt x="9" y="4"/>
                      <a:pt x="14" y="4"/>
                    </a:cubicBezTo>
                    <a:cubicBezTo>
                      <a:pt x="18" y="4"/>
                      <a:pt x="22" y="4"/>
                      <a:pt x="26" y="4"/>
                    </a:cubicBezTo>
                    <a:cubicBezTo>
                      <a:pt x="26" y="0"/>
                      <a:pt x="26" y="0"/>
                      <a:pt x="26" y="0"/>
                    </a:cubicBezTo>
                    <a:cubicBezTo>
                      <a:pt x="22" y="0"/>
                      <a:pt x="1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2" name="Freeform 102"/>
              <p:cNvSpPr/>
              <p:nvPr/>
            </p:nvSpPr>
            <p:spPr bwMode="auto">
              <a:xfrm>
                <a:off x="3523" y="1218"/>
                <a:ext cx="54" cy="45"/>
              </a:xfrm>
              <a:custGeom>
                <a:avLst/>
                <a:gdLst>
                  <a:gd name="T0" fmla="*/ 2 w 23"/>
                  <a:gd name="T1" fmla="*/ 0 h 19"/>
                  <a:gd name="T2" fmla="*/ 0 w 23"/>
                  <a:gd name="T3" fmla="*/ 3 h 19"/>
                  <a:gd name="T4" fmla="*/ 21 w 23"/>
                  <a:gd name="T5" fmla="*/ 19 h 19"/>
                  <a:gd name="T6" fmla="*/ 23 w 23"/>
                  <a:gd name="T7" fmla="*/ 16 h 19"/>
                  <a:gd name="T8" fmla="*/ 2 w 23"/>
                  <a:gd name="T9" fmla="*/ 0 h 19"/>
                </a:gdLst>
                <a:ahLst/>
                <a:cxnLst>
                  <a:cxn ang="0">
                    <a:pos x="T0" y="T1"/>
                  </a:cxn>
                  <a:cxn ang="0">
                    <a:pos x="T2" y="T3"/>
                  </a:cxn>
                  <a:cxn ang="0">
                    <a:pos x="T4" y="T5"/>
                  </a:cxn>
                  <a:cxn ang="0">
                    <a:pos x="T6" y="T7"/>
                  </a:cxn>
                  <a:cxn ang="0">
                    <a:pos x="T8" y="T9"/>
                  </a:cxn>
                </a:cxnLst>
                <a:rect l="0" t="0" r="r" b="b"/>
                <a:pathLst>
                  <a:path w="23" h="19">
                    <a:moveTo>
                      <a:pt x="2" y="0"/>
                    </a:moveTo>
                    <a:cubicBezTo>
                      <a:pt x="0" y="3"/>
                      <a:pt x="0" y="3"/>
                      <a:pt x="0" y="3"/>
                    </a:cubicBezTo>
                    <a:cubicBezTo>
                      <a:pt x="7" y="8"/>
                      <a:pt x="14" y="14"/>
                      <a:pt x="21" y="19"/>
                    </a:cubicBezTo>
                    <a:cubicBezTo>
                      <a:pt x="23" y="16"/>
                      <a:pt x="23" y="16"/>
                      <a:pt x="23" y="16"/>
                    </a:cubicBezTo>
                    <a:cubicBezTo>
                      <a:pt x="17" y="11"/>
                      <a:pt x="9" y="5"/>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3" name="Freeform 103"/>
              <p:cNvSpPr/>
              <p:nvPr/>
            </p:nvSpPr>
            <p:spPr bwMode="auto">
              <a:xfrm>
                <a:off x="3066" y="1017"/>
                <a:ext cx="61" cy="24"/>
              </a:xfrm>
              <a:custGeom>
                <a:avLst/>
                <a:gdLst>
                  <a:gd name="T0" fmla="*/ 1 w 26"/>
                  <a:gd name="T1" fmla="*/ 0 h 10"/>
                  <a:gd name="T2" fmla="*/ 0 w 26"/>
                  <a:gd name="T3" fmla="*/ 4 h 10"/>
                  <a:gd name="T4" fmla="*/ 26 w 26"/>
                  <a:gd name="T5" fmla="*/ 10 h 10"/>
                  <a:gd name="T6" fmla="*/ 26 w 26"/>
                  <a:gd name="T7" fmla="*/ 6 h 10"/>
                  <a:gd name="T8" fmla="*/ 1 w 26"/>
                  <a:gd name="T9" fmla="*/ 0 h 10"/>
                </a:gdLst>
                <a:ahLst/>
                <a:cxnLst>
                  <a:cxn ang="0">
                    <a:pos x="T0" y="T1"/>
                  </a:cxn>
                  <a:cxn ang="0">
                    <a:pos x="T2" y="T3"/>
                  </a:cxn>
                  <a:cxn ang="0">
                    <a:pos x="T4" y="T5"/>
                  </a:cxn>
                  <a:cxn ang="0">
                    <a:pos x="T6" y="T7"/>
                  </a:cxn>
                  <a:cxn ang="0">
                    <a:pos x="T8" y="T9"/>
                  </a:cxn>
                </a:cxnLst>
                <a:rect l="0" t="0" r="r" b="b"/>
                <a:pathLst>
                  <a:path w="26" h="10">
                    <a:moveTo>
                      <a:pt x="1" y="0"/>
                    </a:moveTo>
                    <a:cubicBezTo>
                      <a:pt x="0" y="4"/>
                      <a:pt x="0" y="4"/>
                      <a:pt x="0" y="4"/>
                    </a:cubicBezTo>
                    <a:cubicBezTo>
                      <a:pt x="8" y="6"/>
                      <a:pt x="17" y="8"/>
                      <a:pt x="26" y="10"/>
                    </a:cubicBezTo>
                    <a:cubicBezTo>
                      <a:pt x="26" y="6"/>
                      <a:pt x="26" y="6"/>
                      <a:pt x="26" y="6"/>
                    </a:cubicBezTo>
                    <a:cubicBezTo>
                      <a:pt x="18" y="4"/>
                      <a:pt x="9"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4" name="Freeform 104"/>
              <p:cNvSpPr/>
              <p:nvPr/>
            </p:nvSpPr>
            <p:spPr bwMode="auto">
              <a:xfrm>
                <a:off x="2943" y="1001"/>
                <a:ext cx="61" cy="16"/>
              </a:xfrm>
              <a:custGeom>
                <a:avLst/>
                <a:gdLst>
                  <a:gd name="T0" fmla="*/ 0 w 26"/>
                  <a:gd name="T1" fmla="*/ 0 h 7"/>
                  <a:gd name="T2" fmla="*/ 0 w 26"/>
                  <a:gd name="T3" fmla="*/ 4 h 7"/>
                  <a:gd name="T4" fmla="*/ 26 w 26"/>
                  <a:gd name="T5" fmla="*/ 7 h 7"/>
                  <a:gd name="T6" fmla="*/ 26 w 26"/>
                  <a:gd name="T7" fmla="*/ 3 h 7"/>
                  <a:gd name="T8" fmla="*/ 0 w 26"/>
                  <a:gd name="T9" fmla="*/ 0 h 7"/>
                </a:gdLst>
                <a:ahLst/>
                <a:cxnLst>
                  <a:cxn ang="0">
                    <a:pos x="T0" y="T1"/>
                  </a:cxn>
                  <a:cxn ang="0">
                    <a:pos x="T2" y="T3"/>
                  </a:cxn>
                  <a:cxn ang="0">
                    <a:pos x="T4" y="T5"/>
                  </a:cxn>
                  <a:cxn ang="0">
                    <a:pos x="T6" y="T7"/>
                  </a:cxn>
                  <a:cxn ang="0">
                    <a:pos x="T8" y="T9"/>
                  </a:cxn>
                </a:cxnLst>
                <a:rect l="0" t="0" r="r" b="b"/>
                <a:pathLst>
                  <a:path w="26" h="7">
                    <a:moveTo>
                      <a:pt x="0" y="0"/>
                    </a:moveTo>
                    <a:cubicBezTo>
                      <a:pt x="0" y="4"/>
                      <a:pt x="0" y="4"/>
                      <a:pt x="0" y="4"/>
                    </a:cubicBezTo>
                    <a:cubicBezTo>
                      <a:pt x="8" y="5"/>
                      <a:pt x="17" y="6"/>
                      <a:pt x="26" y="7"/>
                    </a:cubicBezTo>
                    <a:cubicBezTo>
                      <a:pt x="26" y="3"/>
                      <a:pt x="26" y="3"/>
                      <a:pt x="26" y="3"/>
                    </a:cubicBezTo>
                    <a:cubicBezTo>
                      <a:pt x="18" y="2"/>
                      <a:pt x="9"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5" name="Freeform 105"/>
              <p:cNvSpPr/>
              <p:nvPr/>
            </p:nvSpPr>
            <p:spPr bwMode="auto">
              <a:xfrm>
                <a:off x="4008" y="2346"/>
                <a:ext cx="17" cy="64"/>
              </a:xfrm>
              <a:custGeom>
                <a:avLst/>
                <a:gdLst>
                  <a:gd name="T0" fmla="*/ 3 w 7"/>
                  <a:gd name="T1" fmla="*/ 0 h 27"/>
                  <a:gd name="T2" fmla="*/ 0 w 7"/>
                  <a:gd name="T3" fmla="*/ 27 h 27"/>
                  <a:gd name="T4" fmla="*/ 4 w 7"/>
                  <a:gd name="T5" fmla="*/ 27 h 27"/>
                  <a:gd name="T6" fmla="*/ 7 w 7"/>
                  <a:gd name="T7" fmla="*/ 0 h 27"/>
                  <a:gd name="T8" fmla="*/ 3 w 7"/>
                  <a:gd name="T9" fmla="*/ 0 h 27"/>
                </a:gdLst>
                <a:ahLst/>
                <a:cxnLst>
                  <a:cxn ang="0">
                    <a:pos x="T0" y="T1"/>
                  </a:cxn>
                  <a:cxn ang="0">
                    <a:pos x="T2" y="T3"/>
                  </a:cxn>
                  <a:cxn ang="0">
                    <a:pos x="T4" y="T5"/>
                  </a:cxn>
                  <a:cxn ang="0">
                    <a:pos x="T6" y="T7"/>
                  </a:cxn>
                  <a:cxn ang="0">
                    <a:pos x="T8" y="T9"/>
                  </a:cxn>
                </a:cxnLst>
                <a:rect l="0" t="0" r="r" b="b"/>
                <a:pathLst>
                  <a:path w="7" h="27">
                    <a:moveTo>
                      <a:pt x="3" y="0"/>
                    </a:moveTo>
                    <a:cubicBezTo>
                      <a:pt x="2" y="9"/>
                      <a:pt x="1" y="18"/>
                      <a:pt x="0" y="27"/>
                    </a:cubicBezTo>
                    <a:cubicBezTo>
                      <a:pt x="4" y="27"/>
                      <a:pt x="4" y="27"/>
                      <a:pt x="4" y="27"/>
                    </a:cubicBezTo>
                    <a:cubicBezTo>
                      <a:pt x="5" y="18"/>
                      <a:pt x="6" y="9"/>
                      <a:pt x="7"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6" name="Freeform 106"/>
              <p:cNvSpPr/>
              <p:nvPr/>
            </p:nvSpPr>
            <p:spPr bwMode="auto">
              <a:xfrm>
                <a:off x="4020" y="2213"/>
                <a:ext cx="12" cy="69"/>
              </a:xfrm>
              <a:custGeom>
                <a:avLst/>
                <a:gdLst>
                  <a:gd name="T0" fmla="*/ 5 w 5"/>
                  <a:gd name="T1" fmla="*/ 0 h 29"/>
                  <a:gd name="T2" fmla="*/ 1 w 5"/>
                  <a:gd name="T3" fmla="*/ 0 h 29"/>
                  <a:gd name="T4" fmla="*/ 1 w 5"/>
                  <a:gd name="T5" fmla="*/ 2 h 29"/>
                  <a:gd name="T6" fmla="*/ 0 w 5"/>
                  <a:gd name="T7" fmla="*/ 29 h 29"/>
                  <a:gd name="T8" fmla="*/ 4 w 5"/>
                  <a:gd name="T9" fmla="*/ 29 h 29"/>
                  <a:gd name="T10" fmla="*/ 5 w 5"/>
                  <a:gd name="T11" fmla="*/ 1 h 29"/>
                  <a:gd name="T12" fmla="*/ 5 w 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5" y="0"/>
                    </a:moveTo>
                    <a:cubicBezTo>
                      <a:pt x="1" y="0"/>
                      <a:pt x="1" y="0"/>
                      <a:pt x="1" y="0"/>
                    </a:cubicBezTo>
                    <a:cubicBezTo>
                      <a:pt x="1" y="2"/>
                      <a:pt x="1" y="2"/>
                      <a:pt x="1" y="2"/>
                    </a:cubicBezTo>
                    <a:cubicBezTo>
                      <a:pt x="1" y="11"/>
                      <a:pt x="1" y="20"/>
                      <a:pt x="0" y="29"/>
                    </a:cubicBezTo>
                    <a:cubicBezTo>
                      <a:pt x="4" y="29"/>
                      <a:pt x="4" y="29"/>
                      <a:pt x="4" y="29"/>
                    </a:cubicBezTo>
                    <a:cubicBezTo>
                      <a:pt x="5" y="20"/>
                      <a:pt x="5" y="1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7" name="Freeform 107"/>
              <p:cNvSpPr/>
              <p:nvPr/>
            </p:nvSpPr>
            <p:spPr bwMode="auto">
              <a:xfrm>
                <a:off x="3866" y="1614"/>
                <a:ext cx="31" cy="43"/>
              </a:xfrm>
              <a:custGeom>
                <a:avLst/>
                <a:gdLst>
                  <a:gd name="T0" fmla="*/ 5 w 13"/>
                  <a:gd name="T1" fmla="*/ 0 h 18"/>
                  <a:gd name="T2" fmla="*/ 0 w 13"/>
                  <a:gd name="T3" fmla="*/ 0 h 18"/>
                  <a:gd name="T4" fmla="*/ 10 w 13"/>
                  <a:gd name="T5" fmla="*/ 18 h 18"/>
                  <a:gd name="T6" fmla="*/ 13 w 13"/>
                  <a:gd name="T7" fmla="*/ 16 h 18"/>
                  <a:gd name="T8" fmla="*/ 5 w 13"/>
                  <a:gd name="T9" fmla="*/ 0 h 18"/>
                </a:gdLst>
                <a:ahLst/>
                <a:cxnLst>
                  <a:cxn ang="0">
                    <a:pos x="T0" y="T1"/>
                  </a:cxn>
                  <a:cxn ang="0">
                    <a:pos x="T2" y="T3"/>
                  </a:cxn>
                  <a:cxn ang="0">
                    <a:pos x="T4" y="T5"/>
                  </a:cxn>
                  <a:cxn ang="0">
                    <a:pos x="T6" y="T7"/>
                  </a:cxn>
                  <a:cxn ang="0">
                    <a:pos x="T8" y="T9"/>
                  </a:cxn>
                </a:cxnLst>
                <a:rect l="0" t="0" r="r" b="b"/>
                <a:pathLst>
                  <a:path w="13" h="18">
                    <a:moveTo>
                      <a:pt x="5" y="0"/>
                    </a:moveTo>
                    <a:cubicBezTo>
                      <a:pt x="0" y="0"/>
                      <a:pt x="0" y="0"/>
                      <a:pt x="0" y="0"/>
                    </a:cubicBezTo>
                    <a:cubicBezTo>
                      <a:pt x="4" y="6"/>
                      <a:pt x="7" y="12"/>
                      <a:pt x="10" y="18"/>
                    </a:cubicBezTo>
                    <a:cubicBezTo>
                      <a:pt x="13" y="16"/>
                      <a:pt x="13" y="16"/>
                      <a:pt x="13" y="16"/>
                    </a:cubicBezTo>
                    <a:cubicBezTo>
                      <a:pt x="11" y="11"/>
                      <a:pt x="8" y="5"/>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8" name="Freeform 108"/>
              <p:cNvSpPr/>
              <p:nvPr/>
            </p:nvSpPr>
            <p:spPr bwMode="auto">
              <a:xfrm>
                <a:off x="3620" y="1299"/>
                <a:ext cx="54" cy="50"/>
              </a:xfrm>
              <a:custGeom>
                <a:avLst/>
                <a:gdLst>
                  <a:gd name="T0" fmla="*/ 3 w 23"/>
                  <a:gd name="T1" fmla="*/ 0 h 21"/>
                  <a:gd name="T2" fmla="*/ 0 w 23"/>
                  <a:gd name="T3" fmla="*/ 3 h 21"/>
                  <a:gd name="T4" fmla="*/ 20 w 23"/>
                  <a:gd name="T5" fmla="*/ 21 h 21"/>
                  <a:gd name="T6" fmla="*/ 23 w 23"/>
                  <a:gd name="T7" fmla="*/ 18 h 21"/>
                  <a:gd name="T8" fmla="*/ 3 w 23"/>
                  <a:gd name="T9" fmla="*/ 0 h 21"/>
                </a:gdLst>
                <a:ahLst/>
                <a:cxnLst>
                  <a:cxn ang="0">
                    <a:pos x="T0" y="T1"/>
                  </a:cxn>
                  <a:cxn ang="0">
                    <a:pos x="T2" y="T3"/>
                  </a:cxn>
                  <a:cxn ang="0">
                    <a:pos x="T4" y="T5"/>
                  </a:cxn>
                  <a:cxn ang="0">
                    <a:pos x="T6" y="T7"/>
                  </a:cxn>
                  <a:cxn ang="0">
                    <a:pos x="T8" y="T9"/>
                  </a:cxn>
                </a:cxnLst>
                <a:rect l="0" t="0" r="r" b="b"/>
                <a:pathLst>
                  <a:path w="23" h="21">
                    <a:moveTo>
                      <a:pt x="3" y="0"/>
                    </a:moveTo>
                    <a:cubicBezTo>
                      <a:pt x="0" y="3"/>
                      <a:pt x="0" y="3"/>
                      <a:pt x="0" y="3"/>
                    </a:cubicBezTo>
                    <a:cubicBezTo>
                      <a:pt x="7" y="9"/>
                      <a:pt x="14" y="15"/>
                      <a:pt x="20" y="21"/>
                    </a:cubicBezTo>
                    <a:cubicBezTo>
                      <a:pt x="23" y="18"/>
                      <a:pt x="23" y="18"/>
                      <a:pt x="23" y="18"/>
                    </a:cubicBezTo>
                    <a:cubicBezTo>
                      <a:pt x="16" y="12"/>
                      <a:pt x="10"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9" name="Freeform 109"/>
              <p:cNvSpPr/>
              <p:nvPr/>
            </p:nvSpPr>
            <p:spPr bwMode="auto">
              <a:xfrm>
                <a:off x="3710" y="1389"/>
                <a:ext cx="50" cy="55"/>
              </a:xfrm>
              <a:custGeom>
                <a:avLst/>
                <a:gdLst>
                  <a:gd name="T0" fmla="*/ 3 w 21"/>
                  <a:gd name="T1" fmla="*/ 0 h 23"/>
                  <a:gd name="T2" fmla="*/ 0 w 21"/>
                  <a:gd name="T3" fmla="*/ 2 h 23"/>
                  <a:gd name="T4" fmla="*/ 18 w 21"/>
                  <a:gd name="T5" fmla="*/ 23 h 23"/>
                  <a:gd name="T6" fmla="*/ 21 w 21"/>
                  <a:gd name="T7" fmla="*/ 20 h 23"/>
                  <a:gd name="T8" fmla="*/ 3 w 21"/>
                  <a:gd name="T9" fmla="*/ 0 h 23"/>
                </a:gdLst>
                <a:ahLst/>
                <a:cxnLst>
                  <a:cxn ang="0">
                    <a:pos x="T0" y="T1"/>
                  </a:cxn>
                  <a:cxn ang="0">
                    <a:pos x="T2" y="T3"/>
                  </a:cxn>
                  <a:cxn ang="0">
                    <a:pos x="T4" y="T5"/>
                  </a:cxn>
                  <a:cxn ang="0">
                    <a:pos x="T6" y="T7"/>
                  </a:cxn>
                  <a:cxn ang="0">
                    <a:pos x="T8" y="T9"/>
                  </a:cxn>
                </a:cxnLst>
                <a:rect l="0" t="0" r="r" b="b"/>
                <a:pathLst>
                  <a:path w="21" h="23">
                    <a:moveTo>
                      <a:pt x="3" y="0"/>
                    </a:moveTo>
                    <a:cubicBezTo>
                      <a:pt x="0" y="2"/>
                      <a:pt x="0" y="2"/>
                      <a:pt x="0" y="2"/>
                    </a:cubicBezTo>
                    <a:cubicBezTo>
                      <a:pt x="6" y="9"/>
                      <a:pt x="12" y="16"/>
                      <a:pt x="18" y="23"/>
                    </a:cubicBezTo>
                    <a:cubicBezTo>
                      <a:pt x="21" y="20"/>
                      <a:pt x="21" y="20"/>
                      <a:pt x="21" y="20"/>
                    </a:cubicBezTo>
                    <a:cubicBezTo>
                      <a:pt x="15" y="13"/>
                      <a:pt x="9"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0" name="Freeform 110"/>
              <p:cNvSpPr/>
              <p:nvPr/>
            </p:nvSpPr>
            <p:spPr bwMode="auto">
              <a:xfrm>
                <a:off x="3918" y="1711"/>
                <a:ext cx="31" cy="62"/>
              </a:xfrm>
              <a:custGeom>
                <a:avLst/>
                <a:gdLst>
                  <a:gd name="T0" fmla="*/ 3 w 13"/>
                  <a:gd name="T1" fmla="*/ 0 h 26"/>
                  <a:gd name="T2" fmla="*/ 0 w 13"/>
                  <a:gd name="T3" fmla="*/ 1 h 26"/>
                  <a:gd name="T4" fmla="*/ 10 w 13"/>
                  <a:gd name="T5" fmla="*/ 26 h 26"/>
                  <a:gd name="T6" fmla="*/ 13 w 13"/>
                  <a:gd name="T7" fmla="*/ 25 h 26"/>
                  <a:gd name="T8" fmla="*/ 3 w 13"/>
                  <a:gd name="T9" fmla="*/ 0 h 26"/>
                </a:gdLst>
                <a:ahLst/>
                <a:cxnLst>
                  <a:cxn ang="0">
                    <a:pos x="T0" y="T1"/>
                  </a:cxn>
                  <a:cxn ang="0">
                    <a:pos x="T2" y="T3"/>
                  </a:cxn>
                  <a:cxn ang="0">
                    <a:pos x="T4" y="T5"/>
                  </a:cxn>
                  <a:cxn ang="0">
                    <a:pos x="T6" y="T7"/>
                  </a:cxn>
                  <a:cxn ang="0">
                    <a:pos x="T8" y="T9"/>
                  </a:cxn>
                </a:cxnLst>
                <a:rect l="0" t="0" r="r" b="b"/>
                <a:pathLst>
                  <a:path w="13" h="26">
                    <a:moveTo>
                      <a:pt x="3" y="0"/>
                    </a:moveTo>
                    <a:cubicBezTo>
                      <a:pt x="0" y="1"/>
                      <a:pt x="0" y="1"/>
                      <a:pt x="0" y="1"/>
                    </a:cubicBezTo>
                    <a:cubicBezTo>
                      <a:pt x="3" y="10"/>
                      <a:pt x="7" y="18"/>
                      <a:pt x="10" y="26"/>
                    </a:cubicBezTo>
                    <a:cubicBezTo>
                      <a:pt x="13" y="25"/>
                      <a:pt x="13" y="25"/>
                      <a:pt x="13" y="25"/>
                    </a:cubicBezTo>
                    <a:cubicBezTo>
                      <a:pt x="10" y="17"/>
                      <a:pt x="7" y="8"/>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1" name="Freeform 111"/>
              <p:cNvSpPr/>
              <p:nvPr/>
            </p:nvSpPr>
            <p:spPr bwMode="auto">
              <a:xfrm>
                <a:off x="4015" y="2086"/>
                <a:ext cx="15" cy="64"/>
              </a:xfrm>
              <a:custGeom>
                <a:avLst/>
                <a:gdLst>
                  <a:gd name="T0" fmla="*/ 4 w 6"/>
                  <a:gd name="T1" fmla="*/ 0 h 27"/>
                  <a:gd name="T2" fmla="*/ 0 w 6"/>
                  <a:gd name="T3" fmla="*/ 0 h 27"/>
                  <a:gd name="T4" fmla="*/ 2 w 6"/>
                  <a:gd name="T5" fmla="*/ 27 h 27"/>
                  <a:gd name="T6" fmla="*/ 6 w 6"/>
                  <a:gd name="T7" fmla="*/ 27 h 27"/>
                  <a:gd name="T8" fmla="*/ 4 w 6"/>
                  <a:gd name="T9" fmla="*/ 0 h 27"/>
                </a:gdLst>
                <a:ahLst/>
                <a:cxnLst>
                  <a:cxn ang="0">
                    <a:pos x="T0" y="T1"/>
                  </a:cxn>
                  <a:cxn ang="0">
                    <a:pos x="T2" y="T3"/>
                  </a:cxn>
                  <a:cxn ang="0">
                    <a:pos x="T4" y="T5"/>
                  </a:cxn>
                  <a:cxn ang="0">
                    <a:pos x="T6" y="T7"/>
                  </a:cxn>
                  <a:cxn ang="0">
                    <a:pos x="T8" y="T9"/>
                  </a:cxn>
                </a:cxnLst>
                <a:rect l="0" t="0" r="r" b="b"/>
                <a:pathLst>
                  <a:path w="6" h="27">
                    <a:moveTo>
                      <a:pt x="4" y="0"/>
                    </a:moveTo>
                    <a:cubicBezTo>
                      <a:pt x="0" y="0"/>
                      <a:pt x="0" y="0"/>
                      <a:pt x="0" y="0"/>
                    </a:cubicBezTo>
                    <a:cubicBezTo>
                      <a:pt x="1" y="9"/>
                      <a:pt x="2" y="18"/>
                      <a:pt x="2" y="27"/>
                    </a:cubicBezTo>
                    <a:cubicBezTo>
                      <a:pt x="6" y="27"/>
                      <a:pt x="6" y="27"/>
                      <a:pt x="6" y="27"/>
                    </a:cubicBezTo>
                    <a:cubicBezTo>
                      <a:pt x="6" y="18"/>
                      <a:pt x="5"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2" name="Freeform 112"/>
              <p:cNvSpPr/>
              <p:nvPr/>
            </p:nvSpPr>
            <p:spPr bwMode="auto">
              <a:xfrm>
                <a:off x="1683" y="1960"/>
                <a:ext cx="21" cy="66"/>
              </a:xfrm>
              <a:custGeom>
                <a:avLst/>
                <a:gdLst>
                  <a:gd name="T0" fmla="*/ 5 w 9"/>
                  <a:gd name="T1" fmla="*/ 0 h 28"/>
                  <a:gd name="T2" fmla="*/ 0 w 9"/>
                  <a:gd name="T3" fmla="*/ 27 h 28"/>
                  <a:gd name="T4" fmla="*/ 4 w 9"/>
                  <a:gd name="T5" fmla="*/ 28 h 28"/>
                  <a:gd name="T6" fmla="*/ 9 w 9"/>
                  <a:gd name="T7" fmla="*/ 1 h 28"/>
                  <a:gd name="T8" fmla="*/ 5 w 9"/>
                  <a:gd name="T9" fmla="*/ 0 h 28"/>
                </a:gdLst>
                <a:ahLst/>
                <a:cxnLst>
                  <a:cxn ang="0">
                    <a:pos x="T0" y="T1"/>
                  </a:cxn>
                  <a:cxn ang="0">
                    <a:pos x="T2" y="T3"/>
                  </a:cxn>
                  <a:cxn ang="0">
                    <a:pos x="T4" y="T5"/>
                  </a:cxn>
                  <a:cxn ang="0">
                    <a:pos x="T6" y="T7"/>
                  </a:cxn>
                  <a:cxn ang="0">
                    <a:pos x="T8" y="T9"/>
                  </a:cxn>
                </a:cxnLst>
                <a:rect l="0" t="0" r="r" b="b"/>
                <a:pathLst>
                  <a:path w="9" h="28">
                    <a:moveTo>
                      <a:pt x="5" y="0"/>
                    </a:moveTo>
                    <a:cubicBezTo>
                      <a:pt x="3" y="9"/>
                      <a:pt x="1" y="18"/>
                      <a:pt x="0" y="27"/>
                    </a:cubicBezTo>
                    <a:cubicBezTo>
                      <a:pt x="4" y="28"/>
                      <a:pt x="4" y="28"/>
                      <a:pt x="4" y="28"/>
                    </a:cubicBezTo>
                    <a:cubicBezTo>
                      <a:pt x="5" y="19"/>
                      <a:pt x="7" y="10"/>
                      <a:pt x="9"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3" name="Freeform 113"/>
              <p:cNvSpPr/>
              <p:nvPr/>
            </p:nvSpPr>
            <p:spPr bwMode="auto">
              <a:xfrm>
                <a:off x="1801" y="1600"/>
                <a:ext cx="38" cy="59"/>
              </a:xfrm>
              <a:custGeom>
                <a:avLst/>
                <a:gdLst>
                  <a:gd name="T0" fmla="*/ 13 w 16"/>
                  <a:gd name="T1" fmla="*/ 0 h 25"/>
                  <a:gd name="T2" fmla="*/ 0 w 16"/>
                  <a:gd name="T3" fmla="*/ 24 h 25"/>
                  <a:gd name="T4" fmla="*/ 3 w 16"/>
                  <a:gd name="T5" fmla="*/ 25 h 25"/>
                  <a:gd name="T6" fmla="*/ 16 w 16"/>
                  <a:gd name="T7" fmla="*/ 2 h 25"/>
                  <a:gd name="T8" fmla="*/ 13 w 16"/>
                  <a:gd name="T9" fmla="*/ 0 h 25"/>
                </a:gdLst>
                <a:ahLst/>
                <a:cxnLst>
                  <a:cxn ang="0">
                    <a:pos x="T0" y="T1"/>
                  </a:cxn>
                  <a:cxn ang="0">
                    <a:pos x="T2" y="T3"/>
                  </a:cxn>
                  <a:cxn ang="0">
                    <a:pos x="T4" y="T5"/>
                  </a:cxn>
                  <a:cxn ang="0">
                    <a:pos x="T6" y="T7"/>
                  </a:cxn>
                  <a:cxn ang="0">
                    <a:pos x="T8" y="T9"/>
                  </a:cxn>
                </a:cxnLst>
                <a:rect l="0" t="0" r="r" b="b"/>
                <a:pathLst>
                  <a:path w="16" h="25">
                    <a:moveTo>
                      <a:pt x="13" y="0"/>
                    </a:moveTo>
                    <a:cubicBezTo>
                      <a:pt x="8" y="7"/>
                      <a:pt x="4" y="16"/>
                      <a:pt x="0" y="24"/>
                    </a:cubicBezTo>
                    <a:cubicBezTo>
                      <a:pt x="3" y="25"/>
                      <a:pt x="3" y="25"/>
                      <a:pt x="3" y="25"/>
                    </a:cubicBezTo>
                    <a:cubicBezTo>
                      <a:pt x="7" y="17"/>
                      <a:pt x="11" y="9"/>
                      <a:pt x="16" y="2"/>
                    </a:cubicBezTo>
                    <a:cubicBezTo>
                      <a:pt x="13" y="0"/>
                      <a:pt x="13" y="0"/>
                      <a:pt x="1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4" name="Freeform 114"/>
              <p:cNvSpPr/>
              <p:nvPr/>
            </p:nvSpPr>
            <p:spPr bwMode="auto">
              <a:xfrm>
                <a:off x="1749" y="1714"/>
                <a:ext cx="33" cy="64"/>
              </a:xfrm>
              <a:custGeom>
                <a:avLst/>
                <a:gdLst>
                  <a:gd name="T0" fmla="*/ 10 w 14"/>
                  <a:gd name="T1" fmla="*/ 0 h 27"/>
                  <a:gd name="T2" fmla="*/ 0 w 14"/>
                  <a:gd name="T3" fmla="*/ 26 h 27"/>
                  <a:gd name="T4" fmla="*/ 3 w 14"/>
                  <a:gd name="T5" fmla="*/ 27 h 27"/>
                  <a:gd name="T6" fmla="*/ 14 w 14"/>
                  <a:gd name="T7" fmla="*/ 2 h 27"/>
                  <a:gd name="T8" fmla="*/ 10 w 14"/>
                  <a:gd name="T9" fmla="*/ 0 h 27"/>
                </a:gdLst>
                <a:ahLst/>
                <a:cxnLst>
                  <a:cxn ang="0">
                    <a:pos x="T0" y="T1"/>
                  </a:cxn>
                  <a:cxn ang="0">
                    <a:pos x="T2" y="T3"/>
                  </a:cxn>
                  <a:cxn ang="0">
                    <a:pos x="T4" y="T5"/>
                  </a:cxn>
                  <a:cxn ang="0">
                    <a:pos x="T6" y="T7"/>
                  </a:cxn>
                  <a:cxn ang="0">
                    <a:pos x="T8" y="T9"/>
                  </a:cxn>
                </a:cxnLst>
                <a:rect l="0" t="0" r="r" b="b"/>
                <a:pathLst>
                  <a:path w="14" h="27">
                    <a:moveTo>
                      <a:pt x="10" y="0"/>
                    </a:moveTo>
                    <a:cubicBezTo>
                      <a:pt x="6" y="9"/>
                      <a:pt x="3" y="17"/>
                      <a:pt x="0" y="26"/>
                    </a:cubicBezTo>
                    <a:cubicBezTo>
                      <a:pt x="3" y="27"/>
                      <a:pt x="3" y="27"/>
                      <a:pt x="3" y="27"/>
                    </a:cubicBezTo>
                    <a:cubicBezTo>
                      <a:pt x="6" y="19"/>
                      <a:pt x="10" y="10"/>
                      <a:pt x="14" y="2"/>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5" name="Freeform 115"/>
              <p:cNvSpPr/>
              <p:nvPr/>
            </p:nvSpPr>
            <p:spPr bwMode="auto">
              <a:xfrm>
                <a:off x="1709" y="1834"/>
                <a:ext cx="26" cy="67"/>
              </a:xfrm>
              <a:custGeom>
                <a:avLst/>
                <a:gdLst>
                  <a:gd name="T0" fmla="*/ 8 w 11"/>
                  <a:gd name="T1" fmla="*/ 0 h 28"/>
                  <a:gd name="T2" fmla="*/ 0 w 11"/>
                  <a:gd name="T3" fmla="*/ 27 h 28"/>
                  <a:gd name="T4" fmla="*/ 4 w 11"/>
                  <a:gd name="T5" fmla="*/ 28 h 28"/>
                  <a:gd name="T6" fmla="*/ 11 w 11"/>
                  <a:gd name="T7" fmla="*/ 2 h 28"/>
                  <a:gd name="T8" fmla="*/ 8 w 11"/>
                  <a:gd name="T9" fmla="*/ 0 h 28"/>
                </a:gdLst>
                <a:ahLst/>
                <a:cxnLst>
                  <a:cxn ang="0">
                    <a:pos x="T0" y="T1"/>
                  </a:cxn>
                  <a:cxn ang="0">
                    <a:pos x="T2" y="T3"/>
                  </a:cxn>
                  <a:cxn ang="0">
                    <a:pos x="T4" y="T5"/>
                  </a:cxn>
                  <a:cxn ang="0">
                    <a:pos x="T6" y="T7"/>
                  </a:cxn>
                  <a:cxn ang="0">
                    <a:pos x="T8" y="T9"/>
                  </a:cxn>
                </a:cxnLst>
                <a:rect l="0" t="0" r="r" b="b"/>
                <a:pathLst>
                  <a:path w="11" h="28">
                    <a:moveTo>
                      <a:pt x="8" y="0"/>
                    </a:moveTo>
                    <a:cubicBezTo>
                      <a:pt x="5" y="9"/>
                      <a:pt x="2" y="18"/>
                      <a:pt x="0" y="27"/>
                    </a:cubicBezTo>
                    <a:cubicBezTo>
                      <a:pt x="4" y="28"/>
                      <a:pt x="4" y="28"/>
                      <a:pt x="4" y="28"/>
                    </a:cubicBezTo>
                    <a:cubicBezTo>
                      <a:pt x="6" y="19"/>
                      <a:pt x="9" y="10"/>
                      <a:pt x="11" y="2"/>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6" name="Freeform 116"/>
              <p:cNvSpPr/>
              <p:nvPr/>
            </p:nvSpPr>
            <p:spPr bwMode="auto">
              <a:xfrm>
                <a:off x="1865" y="1491"/>
                <a:ext cx="43" cy="59"/>
              </a:xfrm>
              <a:custGeom>
                <a:avLst/>
                <a:gdLst>
                  <a:gd name="T0" fmla="*/ 15 w 18"/>
                  <a:gd name="T1" fmla="*/ 0 h 25"/>
                  <a:gd name="T2" fmla="*/ 0 w 18"/>
                  <a:gd name="T3" fmla="*/ 22 h 25"/>
                  <a:gd name="T4" fmla="*/ 3 w 18"/>
                  <a:gd name="T5" fmla="*/ 25 h 25"/>
                  <a:gd name="T6" fmla="*/ 18 w 18"/>
                  <a:gd name="T7" fmla="*/ 2 h 25"/>
                  <a:gd name="T8" fmla="*/ 15 w 18"/>
                  <a:gd name="T9" fmla="*/ 0 h 25"/>
                </a:gdLst>
                <a:ahLst/>
                <a:cxnLst>
                  <a:cxn ang="0">
                    <a:pos x="T0" y="T1"/>
                  </a:cxn>
                  <a:cxn ang="0">
                    <a:pos x="T2" y="T3"/>
                  </a:cxn>
                  <a:cxn ang="0">
                    <a:pos x="T4" y="T5"/>
                  </a:cxn>
                  <a:cxn ang="0">
                    <a:pos x="T6" y="T7"/>
                  </a:cxn>
                  <a:cxn ang="0">
                    <a:pos x="T8" y="T9"/>
                  </a:cxn>
                </a:cxnLst>
                <a:rect l="0" t="0" r="r" b="b"/>
                <a:pathLst>
                  <a:path w="18" h="25">
                    <a:moveTo>
                      <a:pt x="15" y="0"/>
                    </a:moveTo>
                    <a:cubicBezTo>
                      <a:pt x="10" y="7"/>
                      <a:pt x="5" y="15"/>
                      <a:pt x="0" y="22"/>
                    </a:cubicBezTo>
                    <a:cubicBezTo>
                      <a:pt x="3" y="25"/>
                      <a:pt x="3" y="25"/>
                      <a:pt x="3" y="25"/>
                    </a:cubicBezTo>
                    <a:cubicBezTo>
                      <a:pt x="8" y="17"/>
                      <a:pt x="13" y="10"/>
                      <a:pt x="18" y="2"/>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7" name="Freeform 117"/>
              <p:cNvSpPr/>
              <p:nvPr/>
            </p:nvSpPr>
            <p:spPr bwMode="auto">
              <a:xfrm>
                <a:off x="1676" y="2346"/>
                <a:ext cx="16" cy="66"/>
              </a:xfrm>
              <a:custGeom>
                <a:avLst/>
                <a:gdLst>
                  <a:gd name="T0" fmla="*/ 3 w 7"/>
                  <a:gd name="T1" fmla="*/ 0 h 28"/>
                  <a:gd name="T2" fmla="*/ 0 w 7"/>
                  <a:gd name="T3" fmla="*/ 1 h 28"/>
                  <a:gd name="T4" fmla="*/ 3 w 7"/>
                  <a:gd name="T5" fmla="*/ 28 h 28"/>
                  <a:gd name="T6" fmla="*/ 7 w 7"/>
                  <a:gd name="T7" fmla="*/ 27 h 28"/>
                  <a:gd name="T8" fmla="*/ 3 w 7"/>
                  <a:gd name="T9" fmla="*/ 0 h 28"/>
                </a:gdLst>
                <a:ahLst/>
                <a:cxnLst>
                  <a:cxn ang="0">
                    <a:pos x="T0" y="T1"/>
                  </a:cxn>
                  <a:cxn ang="0">
                    <a:pos x="T2" y="T3"/>
                  </a:cxn>
                  <a:cxn ang="0">
                    <a:pos x="T4" y="T5"/>
                  </a:cxn>
                  <a:cxn ang="0">
                    <a:pos x="T6" y="T7"/>
                  </a:cxn>
                  <a:cxn ang="0">
                    <a:pos x="T8" y="T9"/>
                  </a:cxn>
                </a:cxnLst>
                <a:rect l="0" t="0" r="r" b="b"/>
                <a:pathLst>
                  <a:path w="7" h="28">
                    <a:moveTo>
                      <a:pt x="3" y="0"/>
                    </a:moveTo>
                    <a:cubicBezTo>
                      <a:pt x="0" y="1"/>
                      <a:pt x="0" y="1"/>
                      <a:pt x="0" y="1"/>
                    </a:cubicBezTo>
                    <a:cubicBezTo>
                      <a:pt x="1" y="10"/>
                      <a:pt x="2" y="19"/>
                      <a:pt x="3" y="28"/>
                    </a:cubicBezTo>
                    <a:cubicBezTo>
                      <a:pt x="7" y="27"/>
                      <a:pt x="7" y="27"/>
                      <a:pt x="7" y="27"/>
                    </a:cubicBezTo>
                    <a:cubicBezTo>
                      <a:pt x="6" y="18"/>
                      <a:pt x="4" y="9"/>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8" name="Freeform 118"/>
              <p:cNvSpPr/>
              <p:nvPr/>
            </p:nvSpPr>
            <p:spPr bwMode="auto">
              <a:xfrm>
                <a:off x="1695" y="2474"/>
                <a:ext cx="24" cy="64"/>
              </a:xfrm>
              <a:custGeom>
                <a:avLst/>
                <a:gdLst>
                  <a:gd name="T0" fmla="*/ 4 w 10"/>
                  <a:gd name="T1" fmla="*/ 0 h 27"/>
                  <a:gd name="T2" fmla="*/ 0 w 10"/>
                  <a:gd name="T3" fmla="*/ 1 h 27"/>
                  <a:gd name="T4" fmla="*/ 6 w 10"/>
                  <a:gd name="T5" fmla="*/ 27 h 27"/>
                  <a:gd name="T6" fmla="*/ 10 w 10"/>
                  <a:gd name="T7" fmla="*/ 26 h 27"/>
                  <a:gd name="T8" fmla="*/ 4 w 10"/>
                  <a:gd name="T9" fmla="*/ 0 h 27"/>
                </a:gdLst>
                <a:ahLst/>
                <a:cxnLst>
                  <a:cxn ang="0">
                    <a:pos x="T0" y="T1"/>
                  </a:cxn>
                  <a:cxn ang="0">
                    <a:pos x="T2" y="T3"/>
                  </a:cxn>
                  <a:cxn ang="0">
                    <a:pos x="T4" y="T5"/>
                  </a:cxn>
                  <a:cxn ang="0">
                    <a:pos x="T6" y="T7"/>
                  </a:cxn>
                  <a:cxn ang="0">
                    <a:pos x="T8" y="T9"/>
                  </a:cxn>
                </a:cxnLst>
                <a:rect l="0" t="0" r="r" b="b"/>
                <a:pathLst>
                  <a:path w="10" h="27">
                    <a:moveTo>
                      <a:pt x="4" y="0"/>
                    </a:moveTo>
                    <a:cubicBezTo>
                      <a:pt x="0" y="1"/>
                      <a:pt x="0" y="1"/>
                      <a:pt x="0" y="1"/>
                    </a:cubicBezTo>
                    <a:cubicBezTo>
                      <a:pt x="2" y="10"/>
                      <a:pt x="4" y="19"/>
                      <a:pt x="6" y="27"/>
                    </a:cubicBezTo>
                    <a:cubicBezTo>
                      <a:pt x="10" y="26"/>
                      <a:pt x="10" y="26"/>
                      <a:pt x="10" y="26"/>
                    </a:cubicBezTo>
                    <a:cubicBezTo>
                      <a:pt x="8" y="18"/>
                      <a:pt x="6"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9" name="Freeform 119"/>
              <p:cNvSpPr/>
              <p:nvPr/>
            </p:nvSpPr>
            <p:spPr bwMode="auto">
              <a:xfrm>
                <a:off x="1939" y="1396"/>
                <a:ext cx="49" cy="50"/>
              </a:xfrm>
              <a:custGeom>
                <a:avLst/>
                <a:gdLst>
                  <a:gd name="T0" fmla="*/ 20 w 21"/>
                  <a:gd name="T1" fmla="*/ 0 h 21"/>
                  <a:gd name="T2" fmla="*/ 16 w 21"/>
                  <a:gd name="T3" fmla="*/ 0 h 21"/>
                  <a:gd name="T4" fmla="*/ 0 w 21"/>
                  <a:gd name="T5" fmla="*/ 18 h 21"/>
                  <a:gd name="T6" fmla="*/ 3 w 21"/>
                  <a:gd name="T7" fmla="*/ 21 h 21"/>
                  <a:gd name="T8" fmla="*/ 21 w 21"/>
                  <a:gd name="T9" fmla="*/ 0 h 21"/>
                  <a:gd name="T10" fmla="*/ 20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0" y="0"/>
                    </a:moveTo>
                    <a:cubicBezTo>
                      <a:pt x="16" y="0"/>
                      <a:pt x="16" y="0"/>
                      <a:pt x="16" y="0"/>
                    </a:cubicBezTo>
                    <a:cubicBezTo>
                      <a:pt x="10" y="6"/>
                      <a:pt x="5" y="12"/>
                      <a:pt x="0" y="18"/>
                    </a:cubicBezTo>
                    <a:cubicBezTo>
                      <a:pt x="3" y="21"/>
                      <a:pt x="3" y="21"/>
                      <a:pt x="3" y="21"/>
                    </a:cubicBezTo>
                    <a:cubicBezTo>
                      <a:pt x="9" y="14"/>
                      <a:pt x="15" y="7"/>
                      <a:pt x="21" y="0"/>
                    </a:cubicBezTo>
                    <a:cubicBezTo>
                      <a:pt x="20" y="0"/>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0" name="Freeform 120"/>
              <p:cNvSpPr/>
              <p:nvPr/>
            </p:nvSpPr>
            <p:spPr bwMode="auto">
              <a:xfrm>
                <a:off x="1669" y="2218"/>
                <a:ext cx="9" cy="64"/>
              </a:xfrm>
              <a:custGeom>
                <a:avLst/>
                <a:gdLst>
                  <a:gd name="T0" fmla="*/ 4 w 4"/>
                  <a:gd name="T1" fmla="*/ 0 h 27"/>
                  <a:gd name="T2" fmla="*/ 0 w 4"/>
                  <a:gd name="T3" fmla="*/ 0 h 27"/>
                  <a:gd name="T4" fmla="*/ 1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0" y="0"/>
                      <a:pt x="0" y="0"/>
                      <a:pt x="0" y="0"/>
                    </a:cubicBezTo>
                    <a:cubicBezTo>
                      <a:pt x="0" y="9"/>
                      <a:pt x="0" y="18"/>
                      <a:pt x="1" y="27"/>
                    </a:cubicBezTo>
                    <a:cubicBezTo>
                      <a:pt x="4" y="27"/>
                      <a:pt x="4" y="27"/>
                      <a:pt x="4" y="27"/>
                    </a:cubicBezTo>
                    <a:cubicBezTo>
                      <a:pt x="4" y="18"/>
                      <a:pt x="4"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1" name="Freeform 121"/>
              <p:cNvSpPr/>
              <p:nvPr/>
            </p:nvSpPr>
            <p:spPr bwMode="auto">
              <a:xfrm>
                <a:off x="1669" y="2088"/>
                <a:ext cx="14" cy="66"/>
              </a:xfrm>
              <a:custGeom>
                <a:avLst/>
                <a:gdLst>
                  <a:gd name="T0" fmla="*/ 3 w 6"/>
                  <a:gd name="T1" fmla="*/ 0 h 28"/>
                  <a:gd name="T2" fmla="*/ 0 w 6"/>
                  <a:gd name="T3" fmla="*/ 28 h 28"/>
                  <a:gd name="T4" fmla="*/ 4 w 6"/>
                  <a:gd name="T5" fmla="*/ 28 h 28"/>
                  <a:gd name="T6" fmla="*/ 6 w 6"/>
                  <a:gd name="T7" fmla="*/ 1 h 28"/>
                  <a:gd name="T8" fmla="*/ 3 w 6"/>
                  <a:gd name="T9" fmla="*/ 0 h 28"/>
                </a:gdLst>
                <a:ahLst/>
                <a:cxnLst>
                  <a:cxn ang="0">
                    <a:pos x="T0" y="T1"/>
                  </a:cxn>
                  <a:cxn ang="0">
                    <a:pos x="T2" y="T3"/>
                  </a:cxn>
                  <a:cxn ang="0">
                    <a:pos x="T4" y="T5"/>
                  </a:cxn>
                  <a:cxn ang="0">
                    <a:pos x="T6" y="T7"/>
                  </a:cxn>
                  <a:cxn ang="0">
                    <a:pos x="T8" y="T9"/>
                  </a:cxn>
                </a:cxnLst>
                <a:rect l="0" t="0" r="r" b="b"/>
                <a:pathLst>
                  <a:path w="6" h="28">
                    <a:moveTo>
                      <a:pt x="3" y="0"/>
                    </a:moveTo>
                    <a:cubicBezTo>
                      <a:pt x="2" y="9"/>
                      <a:pt x="1" y="19"/>
                      <a:pt x="0" y="28"/>
                    </a:cubicBezTo>
                    <a:cubicBezTo>
                      <a:pt x="4" y="28"/>
                      <a:pt x="4" y="28"/>
                      <a:pt x="4" y="28"/>
                    </a:cubicBezTo>
                    <a:cubicBezTo>
                      <a:pt x="5" y="19"/>
                      <a:pt x="5" y="10"/>
                      <a:pt x="6"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2" name="Freeform 122"/>
              <p:cNvSpPr/>
              <p:nvPr/>
            </p:nvSpPr>
            <p:spPr bwMode="auto">
              <a:xfrm>
                <a:off x="2043" y="1299"/>
                <a:ext cx="33" cy="40"/>
              </a:xfrm>
              <a:custGeom>
                <a:avLst/>
                <a:gdLst>
                  <a:gd name="T0" fmla="*/ 12 w 14"/>
                  <a:gd name="T1" fmla="*/ 0 h 17"/>
                  <a:gd name="T2" fmla="*/ 0 w 14"/>
                  <a:gd name="T3" fmla="*/ 11 h 17"/>
                  <a:gd name="T4" fmla="*/ 0 w 14"/>
                  <a:gd name="T5" fmla="*/ 17 h 17"/>
                  <a:gd name="T6" fmla="*/ 14 w 14"/>
                  <a:gd name="T7" fmla="*/ 3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cubicBezTo>
                      <a:pt x="8" y="4"/>
                      <a:pt x="4" y="8"/>
                      <a:pt x="0" y="11"/>
                    </a:cubicBezTo>
                    <a:cubicBezTo>
                      <a:pt x="0" y="17"/>
                      <a:pt x="0" y="17"/>
                      <a:pt x="0" y="17"/>
                    </a:cubicBezTo>
                    <a:cubicBezTo>
                      <a:pt x="5" y="12"/>
                      <a:pt x="10" y="8"/>
                      <a:pt x="14" y="3"/>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3" name="Freeform 123"/>
              <p:cNvSpPr/>
              <p:nvPr/>
            </p:nvSpPr>
            <p:spPr bwMode="auto">
              <a:xfrm>
                <a:off x="2119" y="1221"/>
                <a:ext cx="57" cy="45"/>
              </a:xfrm>
              <a:custGeom>
                <a:avLst/>
                <a:gdLst>
                  <a:gd name="T0" fmla="*/ 22 w 24"/>
                  <a:gd name="T1" fmla="*/ 0 h 19"/>
                  <a:gd name="T2" fmla="*/ 0 w 24"/>
                  <a:gd name="T3" fmla="*/ 16 h 19"/>
                  <a:gd name="T4" fmla="*/ 3 w 24"/>
                  <a:gd name="T5" fmla="*/ 19 h 19"/>
                  <a:gd name="T6" fmla="*/ 24 w 24"/>
                  <a:gd name="T7" fmla="*/ 3 h 19"/>
                  <a:gd name="T8" fmla="*/ 22 w 24"/>
                  <a:gd name="T9" fmla="*/ 0 h 19"/>
                </a:gdLst>
                <a:ahLst/>
                <a:cxnLst>
                  <a:cxn ang="0">
                    <a:pos x="T0" y="T1"/>
                  </a:cxn>
                  <a:cxn ang="0">
                    <a:pos x="T2" y="T3"/>
                  </a:cxn>
                  <a:cxn ang="0">
                    <a:pos x="T4" y="T5"/>
                  </a:cxn>
                  <a:cxn ang="0">
                    <a:pos x="T6" y="T7"/>
                  </a:cxn>
                  <a:cxn ang="0">
                    <a:pos x="T8" y="T9"/>
                  </a:cxn>
                </a:cxnLst>
                <a:rect l="0" t="0" r="r" b="b"/>
                <a:pathLst>
                  <a:path w="24" h="19">
                    <a:moveTo>
                      <a:pt x="22" y="0"/>
                    </a:moveTo>
                    <a:cubicBezTo>
                      <a:pt x="14" y="5"/>
                      <a:pt x="7" y="10"/>
                      <a:pt x="0" y="16"/>
                    </a:cubicBezTo>
                    <a:cubicBezTo>
                      <a:pt x="3" y="19"/>
                      <a:pt x="3" y="19"/>
                      <a:pt x="3" y="19"/>
                    </a:cubicBezTo>
                    <a:cubicBezTo>
                      <a:pt x="10" y="13"/>
                      <a:pt x="17" y="8"/>
                      <a:pt x="24" y="3"/>
                    </a:cubicBezTo>
                    <a:cubicBezTo>
                      <a:pt x="22" y="0"/>
                      <a:pt x="22"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4" name="Freeform 124"/>
              <p:cNvSpPr/>
              <p:nvPr/>
            </p:nvSpPr>
            <p:spPr bwMode="auto">
              <a:xfrm>
                <a:off x="3748" y="2114"/>
                <a:ext cx="12" cy="52"/>
              </a:xfrm>
              <a:custGeom>
                <a:avLst/>
                <a:gdLst>
                  <a:gd name="T0" fmla="*/ 3 w 5"/>
                  <a:gd name="T1" fmla="*/ 0 h 22"/>
                  <a:gd name="T2" fmla="*/ 0 w 5"/>
                  <a:gd name="T3" fmla="*/ 1 h 22"/>
                  <a:gd name="T4" fmla="*/ 2 w 5"/>
                  <a:gd name="T5" fmla="*/ 22 h 22"/>
                  <a:gd name="T6" fmla="*/ 5 w 5"/>
                  <a:gd name="T7" fmla="*/ 22 h 22"/>
                  <a:gd name="T8" fmla="*/ 3 w 5"/>
                  <a:gd name="T9" fmla="*/ 0 h 22"/>
                </a:gdLst>
                <a:ahLst/>
                <a:cxnLst>
                  <a:cxn ang="0">
                    <a:pos x="T0" y="T1"/>
                  </a:cxn>
                  <a:cxn ang="0">
                    <a:pos x="T2" y="T3"/>
                  </a:cxn>
                  <a:cxn ang="0">
                    <a:pos x="T4" y="T5"/>
                  </a:cxn>
                  <a:cxn ang="0">
                    <a:pos x="T6" y="T7"/>
                  </a:cxn>
                  <a:cxn ang="0">
                    <a:pos x="T8" y="T9"/>
                  </a:cxn>
                </a:cxnLst>
                <a:rect l="0" t="0" r="r" b="b"/>
                <a:pathLst>
                  <a:path w="5" h="22">
                    <a:moveTo>
                      <a:pt x="3" y="0"/>
                    </a:moveTo>
                    <a:cubicBezTo>
                      <a:pt x="0" y="1"/>
                      <a:pt x="0" y="1"/>
                      <a:pt x="0" y="1"/>
                    </a:cubicBezTo>
                    <a:cubicBezTo>
                      <a:pt x="1" y="8"/>
                      <a:pt x="1" y="15"/>
                      <a:pt x="2" y="22"/>
                    </a:cubicBezTo>
                    <a:cubicBezTo>
                      <a:pt x="5" y="22"/>
                      <a:pt x="5" y="22"/>
                      <a:pt x="5" y="22"/>
                    </a:cubicBezTo>
                    <a:cubicBezTo>
                      <a:pt x="4" y="15"/>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5" name="Freeform 125"/>
              <p:cNvSpPr/>
              <p:nvPr/>
            </p:nvSpPr>
            <p:spPr bwMode="auto">
              <a:xfrm>
                <a:off x="2824" y="1278"/>
                <a:ext cx="48" cy="7"/>
              </a:xfrm>
              <a:custGeom>
                <a:avLst/>
                <a:gdLst>
                  <a:gd name="T0" fmla="*/ 11 w 20"/>
                  <a:gd name="T1" fmla="*/ 0 h 3"/>
                  <a:gd name="T2" fmla="*/ 0 w 20"/>
                  <a:gd name="T3" fmla="*/ 0 h 3"/>
                  <a:gd name="T4" fmla="*/ 0 w 20"/>
                  <a:gd name="T5" fmla="*/ 3 h 3"/>
                  <a:gd name="T6" fmla="*/ 11 w 20"/>
                  <a:gd name="T7" fmla="*/ 3 h 3"/>
                  <a:gd name="T8" fmla="*/ 20 w 20"/>
                  <a:gd name="T9" fmla="*/ 3 h 3"/>
                  <a:gd name="T10" fmla="*/ 20 w 20"/>
                  <a:gd name="T11" fmla="*/ 0 h 3"/>
                  <a:gd name="T12" fmla="*/ 11 w 2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1" y="0"/>
                    </a:moveTo>
                    <a:cubicBezTo>
                      <a:pt x="7" y="0"/>
                      <a:pt x="4" y="0"/>
                      <a:pt x="0" y="0"/>
                    </a:cubicBezTo>
                    <a:cubicBezTo>
                      <a:pt x="0" y="3"/>
                      <a:pt x="0" y="3"/>
                      <a:pt x="0" y="3"/>
                    </a:cubicBezTo>
                    <a:cubicBezTo>
                      <a:pt x="4" y="3"/>
                      <a:pt x="7" y="3"/>
                      <a:pt x="11" y="3"/>
                    </a:cubicBezTo>
                    <a:cubicBezTo>
                      <a:pt x="14" y="3"/>
                      <a:pt x="17" y="3"/>
                      <a:pt x="20" y="3"/>
                    </a:cubicBezTo>
                    <a:cubicBezTo>
                      <a:pt x="20" y="0"/>
                      <a:pt x="20" y="0"/>
                      <a:pt x="20" y="0"/>
                    </a:cubicBezTo>
                    <a:cubicBezTo>
                      <a:pt x="17" y="0"/>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6" name="Freeform 126"/>
              <p:cNvSpPr/>
              <p:nvPr/>
            </p:nvSpPr>
            <p:spPr bwMode="auto">
              <a:xfrm>
                <a:off x="2921" y="1280"/>
                <a:ext cx="48" cy="12"/>
              </a:xfrm>
              <a:custGeom>
                <a:avLst/>
                <a:gdLst>
                  <a:gd name="T0" fmla="*/ 0 w 20"/>
                  <a:gd name="T1" fmla="*/ 0 h 5"/>
                  <a:gd name="T2" fmla="*/ 0 w 20"/>
                  <a:gd name="T3" fmla="*/ 3 h 5"/>
                  <a:gd name="T4" fmla="*/ 20 w 20"/>
                  <a:gd name="T5" fmla="*/ 5 h 5"/>
                  <a:gd name="T6" fmla="*/ 20 w 20"/>
                  <a:gd name="T7" fmla="*/ 2 h 5"/>
                  <a:gd name="T8" fmla="*/ 0 w 20"/>
                  <a:gd name="T9" fmla="*/ 0 h 5"/>
                </a:gdLst>
                <a:ahLst/>
                <a:cxnLst>
                  <a:cxn ang="0">
                    <a:pos x="T0" y="T1"/>
                  </a:cxn>
                  <a:cxn ang="0">
                    <a:pos x="T2" y="T3"/>
                  </a:cxn>
                  <a:cxn ang="0">
                    <a:pos x="T4" y="T5"/>
                  </a:cxn>
                  <a:cxn ang="0">
                    <a:pos x="T6" y="T7"/>
                  </a:cxn>
                  <a:cxn ang="0">
                    <a:pos x="T8" y="T9"/>
                  </a:cxn>
                </a:cxnLst>
                <a:rect l="0" t="0" r="r" b="b"/>
                <a:pathLst>
                  <a:path w="20" h="5">
                    <a:moveTo>
                      <a:pt x="0" y="0"/>
                    </a:moveTo>
                    <a:cubicBezTo>
                      <a:pt x="0" y="3"/>
                      <a:pt x="0" y="3"/>
                      <a:pt x="0" y="3"/>
                    </a:cubicBezTo>
                    <a:cubicBezTo>
                      <a:pt x="6" y="4"/>
                      <a:pt x="13" y="5"/>
                      <a:pt x="20" y="5"/>
                    </a:cubicBezTo>
                    <a:cubicBezTo>
                      <a:pt x="20" y="2"/>
                      <a:pt x="20" y="2"/>
                      <a:pt x="20" y="2"/>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7" name="Freeform 127"/>
              <p:cNvSpPr/>
              <p:nvPr/>
            </p:nvSpPr>
            <p:spPr bwMode="auto">
              <a:xfrm>
                <a:off x="3707" y="1920"/>
                <a:ext cx="22" cy="49"/>
              </a:xfrm>
              <a:custGeom>
                <a:avLst/>
                <a:gdLst>
                  <a:gd name="T0" fmla="*/ 3 w 9"/>
                  <a:gd name="T1" fmla="*/ 0 h 21"/>
                  <a:gd name="T2" fmla="*/ 0 w 9"/>
                  <a:gd name="T3" fmla="*/ 1 h 21"/>
                  <a:gd name="T4" fmla="*/ 6 w 9"/>
                  <a:gd name="T5" fmla="*/ 21 h 21"/>
                  <a:gd name="T6" fmla="*/ 9 w 9"/>
                  <a:gd name="T7" fmla="*/ 20 h 21"/>
                  <a:gd name="T8" fmla="*/ 3 w 9"/>
                  <a:gd name="T9" fmla="*/ 0 h 21"/>
                </a:gdLst>
                <a:ahLst/>
                <a:cxnLst>
                  <a:cxn ang="0">
                    <a:pos x="T0" y="T1"/>
                  </a:cxn>
                  <a:cxn ang="0">
                    <a:pos x="T2" y="T3"/>
                  </a:cxn>
                  <a:cxn ang="0">
                    <a:pos x="T4" y="T5"/>
                  </a:cxn>
                  <a:cxn ang="0">
                    <a:pos x="T6" y="T7"/>
                  </a:cxn>
                  <a:cxn ang="0">
                    <a:pos x="T8" y="T9"/>
                  </a:cxn>
                </a:cxnLst>
                <a:rect l="0" t="0" r="r" b="b"/>
                <a:pathLst>
                  <a:path w="9" h="21">
                    <a:moveTo>
                      <a:pt x="3" y="0"/>
                    </a:moveTo>
                    <a:cubicBezTo>
                      <a:pt x="0" y="1"/>
                      <a:pt x="0" y="1"/>
                      <a:pt x="0" y="1"/>
                    </a:cubicBezTo>
                    <a:cubicBezTo>
                      <a:pt x="2" y="8"/>
                      <a:pt x="4" y="14"/>
                      <a:pt x="6" y="21"/>
                    </a:cubicBezTo>
                    <a:cubicBezTo>
                      <a:pt x="9" y="20"/>
                      <a:pt x="9" y="20"/>
                      <a:pt x="9"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8" name="Freeform 128"/>
              <p:cNvSpPr/>
              <p:nvPr/>
            </p:nvSpPr>
            <p:spPr bwMode="auto">
              <a:xfrm>
                <a:off x="3627" y="1740"/>
                <a:ext cx="31" cy="45"/>
              </a:xfrm>
              <a:custGeom>
                <a:avLst/>
                <a:gdLst>
                  <a:gd name="T0" fmla="*/ 3 w 13"/>
                  <a:gd name="T1" fmla="*/ 0 h 19"/>
                  <a:gd name="T2" fmla="*/ 0 w 13"/>
                  <a:gd name="T3" fmla="*/ 1 h 19"/>
                  <a:gd name="T4" fmla="*/ 10 w 13"/>
                  <a:gd name="T5" fmla="*/ 19 h 19"/>
                  <a:gd name="T6" fmla="*/ 13 w 13"/>
                  <a:gd name="T7" fmla="*/ 18 h 19"/>
                  <a:gd name="T8" fmla="*/ 3 w 13"/>
                  <a:gd name="T9" fmla="*/ 0 h 19"/>
                </a:gdLst>
                <a:ahLst/>
                <a:cxnLst>
                  <a:cxn ang="0">
                    <a:pos x="T0" y="T1"/>
                  </a:cxn>
                  <a:cxn ang="0">
                    <a:pos x="T2" y="T3"/>
                  </a:cxn>
                  <a:cxn ang="0">
                    <a:pos x="T4" y="T5"/>
                  </a:cxn>
                  <a:cxn ang="0">
                    <a:pos x="T6" y="T7"/>
                  </a:cxn>
                  <a:cxn ang="0">
                    <a:pos x="T8" y="T9"/>
                  </a:cxn>
                </a:cxnLst>
                <a:rect l="0" t="0" r="r" b="b"/>
                <a:pathLst>
                  <a:path w="13" h="19">
                    <a:moveTo>
                      <a:pt x="3" y="0"/>
                    </a:moveTo>
                    <a:cubicBezTo>
                      <a:pt x="0" y="1"/>
                      <a:pt x="0" y="1"/>
                      <a:pt x="0" y="1"/>
                    </a:cubicBezTo>
                    <a:cubicBezTo>
                      <a:pt x="4" y="7"/>
                      <a:pt x="7" y="13"/>
                      <a:pt x="10" y="19"/>
                    </a:cubicBezTo>
                    <a:cubicBezTo>
                      <a:pt x="13" y="18"/>
                      <a:pt x="13" y="18"/>
                      <a:pt x="13" y="18"/>
                    </a:cubicBezTo>
                    <a:cubicBezTo>
                      <a:pt x="10" y="12"/>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9" name="Freeform 129"/>
              <p:cNvSpPr/>
              <p:nvPr/>
            </p:nvSpPr>
            <p:spPr bwMode="auto">
              <a:xfrm>
                <a:off x="3734" y="2017"/>
                <a:ext cx="14" cy="50"/>
              </a:xfrm>
              <a:custGeom>
                <a:avLst/>
                <a:gdLst>
                  <a:gd name="T0" fmla="*/ 3 w 6"/>
                  <a:gd name="T1" fmla="*/ 0 h 21"/>
                  <a:gd name="T2" fmla="*/ 0 w 6"/>
                  <a:gd name="T3" fmla="*/ 1 h 21"/>
                  <a:gd name="T4" fmla="*/ 3 w 6"/>
                  <a:gd name="T5" fmla="*/ 21 h 21"/>
                  <a:gd name="T6" fmla="*/ 6 w 6"/>
                  <a:gd name="T7" fmla="*/ 21 h 21"/>
                  <a:gd name="T8" fmla="*/ 3 w 6"/>
                  <a:gd name="T9" fmla="*/ 0 h 21"/>
                </a:gdLst>
                <a:ahLst/>
                <a:cxnLst>
                  <a:cxn ang="0">
                    <a:pos x="T0" y="T1"/>
                  </a:cxn>
                  <a:cxn ang="0">
                    <a:pos x="T2" y="T3"/>
                  </a:cxn>
                  <a:cxn ang="0">
                    <a:pos x="T4" y="T5"/>
                  </a:cxn>
                  <a:cxn ang="0">
                    <a:pos x="T6" y="T7"/>
                  </a:cxn>
                  <a:cxn ang="0">
                    <a:pos x="T8" y="T9"/>
                  </a:cxn>
                </a:cxnLst>
                <a:rect l="0" t="0" r="r" b="b"/>
                <a:pathLst>
                  <a:path w="6" h="21">
                    <a:moveTo>
                      <a:pt x="3" y="0"/>
                    </a:moveTo>
                    <a:cubicBezTo>
                      <a:pt x="0" y="1"/>
                      <a:pt x="0" y="1"/>
                      <a:pt x="0" y="1"/>
                    </a:cubicBezTo>
                    <a:cubicBezTo>
                      <a:pt x="1" y="7"/>
                      <a:pt x="2" y="14"/>
                      <a:pt x="3" y="21"/>
                    </a:cubicBezTo>
                    <a:cubicBezTo>
                      <a:pt x="6" y="21"/>
                      <a:pt x="6" y="21"/>
                      <a:pt x="6" y="21"/>
                    </a:cubicBezTo>
                    <a:cubicBezTo>
                      <a:pt x="5"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0" name="Freeform 130"/>
              <p:cNvSpPr/>
              <p:nvPr/>
            </p:nvSpPr>
            <p:spPr bwMode="auto">
              <a:xfrm>
                <a:off x="3201" y="1351"/>
                <a:ext cx="45" cy="26"/>
              </a:xfrm>
              <a:custGeom>
                <a:avLst/>
                <a:gdLst>
                  <a:gd name="T0" fmla="*/ 1 w 19"/>
                  <a:gd name="T1" fmla="*/ 0 h 11"/>
                  <a:gd name="T2" fmla="*/ 0 w 19"/>
                  <a:gd name="T3" fmla="*/ 3 h 11"/>
                  <a:gd name="T4" fmla="*/ 18 w 19"/>
                  <a:gd name="T5" fmla="*/ 11 h 11"/>
                  <a:gd name="T6" fmla="*/ 19 w 19"/>
                  <a:gd name="T7" fmla="*/ 9 h 11"/>
                  <a:gd name="T8" fmla="*/ 1 w 19"/>
                  <a:gd name="T9" fmla="*/ 0 h 11"/>
                </a:gdLst>
                <a:ahLst/>
                <a:cxnLst>
                  <a:cxn ang="0">
                    <a:pos x="T0" y="T1"/>
                  </a:cxn>
                  <a:cxn ang="0">
                    <a:pos x="T2" y="T3"/>
                  </a:cxn>
                  <a:cxn ang="0">
                    <a:pos x="T4" y="T5"/>
                  </a:cxn>
                  <a:cxn ang="0">
                    <a:pos x="T6" y="T7"/>
                  </a:cxn>
                  <a:cxn ang="0">
                    <a:pos x="T8" y="T9"/>
                  </a:cxn>
                </a:cxnLst>
                <a:rect l="0" t="0" r="r" b="b"/>
                <a:pathLst>
                  <a:path w="19" h="11">
                    <a:moveTo>
                      <a:pt x="1" y="0"/>
                    </a:moveTo>
                    <a:cubicBezTo>
                      <a:pt x="0" y="3"/>
                      <a:pt x="0" y="3"/>
                      <a:pt x="0" y="3"/>
                    </a:cubicBezTo>
                    <a:cubicBezTo>
                      <a:pt x="6" y="5"/>
                      <a:pt x="12" y="8"/>
                      <a:pt x="18" y="11"/>
                    </a:cubicBezTo>
                    <a:cubicBezTo>
                      <a:pt x="19" y="9"/>
                      <a:pt x="19" y="9"/>
                      <a:pt x="19" y="9"/>
                    </a:cubicBezTo>
                    <a:cubicBezTo>
                      <a:pt x="13" y="6"/>
                      <a:pt x="7"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1" name="Freeform 131"/>
              <p:cNvSpPr/>
              <p:nvPr/>
            </p:nvSpPr>
            <p:spPr bwMode="auto">
              <a:xfrm>
                <a:off x="3743" y="2315"/>
                <a:ext cx="12" cy="52"/>
              </a:xfrm>
              <a:custGeom>
                <a:avLst/>
                <a:gdLst>
                  <a:gd name="T0" fmla="*/ 2 w 5"/>
                  <a:gd name="T1" fmla="*/ 0 h 22"/>
                  <a:gd name="T2" fmla="*/ 0 w 5"/>
                  <a:gd name="T3" fmla="*/ 21 h 22"/>
                  <a:gd name="T4" fmla="*/ 2 w 5"/>
                  <a:gd name="T5" fmla="*/ 22 h 22"/>
                  <a:gd name="T6" fmla="*/ 5 w 5"/>
                  <a:gd name="T7" fmla="*/ 1 h 22"/>
                  <a:gd name="T8" fmla="*/ 2 w 5"/>
                  <a:gd name="T9" fmla="*/ 0 h 22"/>
                </a:gdLst>
                <a:ahLst/>
                <a:cxnLst>
                  <a:cxn ang="0">
                    <a:pos x="T0" y="T1"/>
                  </a:cxn>
                  <a:cxn ang="0">
                    <a:pos x="T2" y="T3"/>
                  </a:cxn>
                  <a:cxn ang="0">
                    <a:pos x="T4" y="T5"/>
                  </a:cxn>
                  <a:cxn ang="0">
                    <a:pos x="T6" y="T7"/>
                  </a:cxn>
                  <a:cxn ang="0">
                    <a:pos x="T8" y="T9"/>
                  </a:cxn>
                </a:cxnLst>
                <a:rect l="0" t="0" r="r" b="b"/>
                <a:pathLst>
                  <a:path w="5" h="22">
                    <a:moveTo>
                      <a:pt x="2" y="0"/>
                    </a:moveTo>
                    <a:cubicBezTo>
                      <a:pt x="2" y="7"/>
                      <a:pt x="1" y="14"/>
                      <a:pt x="0" y="21"/>
                    </a:cubicBezTo>
                    <a:cubicBezTo>
                      <a:pt x="2" y="22"/>
                      <a:pt x="2" y="22"/>
                      <a:pt x="2" y="22"/>
                    </a:cubicBezTo>
                    <a:cubicBezTo>
                      <a:pt x="4" y="15"/>
                      <a:pt x="4" y="8"/>
                      <a:pt x="5"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2" name="Freeform 132"/>
              <p:cNvSpPr/>
              <p:nvPr/>
            </p:nvSpPr>
            <p:spPr bwMode="auto">
              <a:xfrm>
                <a:off x="3722" y="2415"/>
                <a:ext cx="19" cy="50"/>
              </a:xfrm>
              <a:custGeom>
                <a:avLst/>
                <a:gdLst>
                  <a:gd name="T0" fmla="*/ 5 w 8"/>
                  <a:gd name="T1" fmla="*/ 0 h 21"/>
                  <a:gd name="T2" fmla="*/ 0 w 8"/>
                  <a:gd name="T3" fmla="*/ 20 h 21"/>
                  <a:gd name="T4" fmla="*/ 3 w 8"/>
                  <a:gd name="T5" fmla="*/ 21 h 21"/>
                  <a:gd name="T6" fmla="*/ 8 w 8"/>
                  <a:gd name="T7" fmla="*/ 0 h 21"/>
                  <a:gd name="T8" fmla="*/ 5 w 8"/>
                  <a:gd name="T9" fmla="*/ 0 h 21"/>
                </a:gdLst>
                <a:ahLst/>
                <a:cxnLst>
                  <a:cxn ang="0">
                    <a:pos x="T0" y="T1"/>
                  </a:cxn>
                  <a:cxn ang="0">
                    <a:pos x="T2" y="T3"/>
                  </a:cxn>
                  <a:cxn ang="0">
                    <a:pos x="T4" y="T5"/>
                  </a:cxn>
                  <a:cxn ang="0">
                    <a:pos x="T6" y="T7"/>
                  </a:cxn>
                  <a:cxn ang="0">
                    <a:pos x="T8" y="T9"/>
                  </a:cxn>
                </a:cxnLst>
                <a:rect l="0" t="0" r="r" b="b"/>
                <a:pathLst>
                  <a:path w="8" h="21">
                    <a:moveTo>
                      <a:pt x="5" y="0"/>
                    </a:moveTo>
                    <a:cubicBezTo>
                      <a:pt x="3" y="6"/>
                      <a:pt x="2" y="13"/>
                      <a:pt x="0" y="20"/>
                    </a:cubicBezTo>
                    <a:cubicBezTo>
                      <a:pt x="3" y="21"/>
                      <a:pt x="3" y="21"/>
                      <a:pt x="3" y="21"/>
                    </a:cubicBezTo>
                    <a:cubicBezTo>
                      <a:pt x="5" y="14"/>
                      <a:pt x="6" y="7"/>
                      <a:pt x="8" y="0"/>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3" name="Freeform 133"/>
              <p:cNvSpPr/>
              <p:nvPr/>
            </p:nvSpPr>
            <p:spPr bwMode="auto">
              <a:xfrm>
                <a:off x="3286" y="1394"/>
                <a:ext cx="45" cy="33"/>
              </a:xfrm>
              <a:custGeom>
                <a:avLst/>
                <a:gdLst>
                  <a:gd name="T0" fmla="*/ 2 w 19"/>
                  <a:gd name="T1" fmla="*/ 0 h 14"/>
                  <a:gd name="T2" fmla="*/ 0 w 19"/>
                  <a:gd name="T3" fmla="*/ 3 h 14"/>
                  <a:gd name="T4" fmla="*/ 18 w 19"/>
                  <a:gd name="T5" fmla="*/ 14 h 14"/>
                  <a:gd name="T6" fmla="*/ 19 w 19"/>
                  <a:gd name="T7" fmla="*/ 11 h 14"/>
                  <a:gd name="T8" fmla="*/ 2 w 19"/>
                  <a:gd name="T9" fmla="*/ 0 h 14"/>
                </a:gdLst>
                <a:ahLst/>
                <a:cxnLst>
                  <a:cxn ang="0">
                    <a:pos x="T0" y="T1"/>
                  </a:cxn>
                  <a:cxn ang="0">
                    <a:pos x="T2" y="T3"/>
                  </a:cxn>
                  <a:cxn ang="0">
                    <a:pos x="T4" y="T5"/>
                  </a:cxn>
                  <a:cxn ang="0">
                    <a:pos x="T6" y="T7"/>
                  </a:cxn>
                  <a:cxn ang="0">
                    <a:pos x="T8" y="T9"/>
                  </a:cxn>
                </a:cxnLst>
                <a:rect l="0" t="0" r="r" b="b"/>
                <a:pathLst>
                  <a:path w="19" h="14">
                    <a:moveTo>
                      <a:pt x="2" y="0"/>
                    </a:moveTo>
                    <a:cubicBezTo>
                      <a:pt x="0" y="3"/>
                      <a:pt x="0" y="3"/>
                      <a:pt x="0" y="3"/>
                    </a:cubicBezTo>
                    <a:cubicBezTo>
                      <a:pt x="6" y="6"/>
                      <a:pt x="12" y="10"/>
                      <a:pt x="18" y="14"/>
                    </a:cubicBezTo>
                    <a:cubicBezTo>
                      <a:pt x="19" y="11"/>
                      <a:pt x="19" y="11"/>
                      <a:pt x="19" y="11"/>
                    </a:cubicBezTo>
                    <a:cubicBezTo>
                      <a:pt x="14" y="7"/>
                      <a:pt x="8"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4" name="Freeform 134"/>
              <p:cNvSpPr/>
              <p:nvPr/>
            </p:nvSpPr>
            <p:spPr bwMode="auto">
              <a:xfrm>
                <a:off x="3752" y="2216"/>
                <a:ext cx="8" cy="52"/>
              </a:xfrm>
              <a:custGeom>
                <a:avLst/>
                <a:gdLst>
                  <a:gd name="T0" fmla="*/ 3 w 3"/>
                  <a:gd name="T1" fmla="*/ 0 h 22"/>
                  <a:gd name="T2" fmla="*/ 0 w 3"/>
                  <a:gd name="T3" fmla="*/ 0 h 22"/>
                  <a:gd name="T4" fmla="*/ 0 w 3"/>
                  <a:gd name="T5" fmla="*/ 1 h 22"/>
                  <a:gd name="T6" fmla="*/ 0 w 3"/>
                  <a:gd name="T7" fmla="*/ 21 h 22"/>
                  <a:gd name="T8" fmla="*/ 3 w 3"/>
                  <a:gd name="T9" fmla="*/ 22 h 22"/>
                  <a:gd name="T10" fmla="*/ 3 w 3"/>
                  <a:gd name="T11" fmla="*/ 1 h 22"/>
                  <a:gd name="T12" fmla="*/ 3 w 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 h="22">
                    <a:moveTo>
                      <a:pt x="3" y="0"/>
                    </a:moveTo>
                    <a:cubicBezTo>
                      <a:pt x="0" y="0"/>
                      <a:pt x="0" y="0"/>
                      <a:pt x="0" y="0"/>
                    </a:cubicBezTo>
                    <a:cubicBezTo>
                      <a:pt x="0" y="1"/>
                      <a:pt x="0" y="1"/>
                      <a:pt x="0" y="1"/>
                    </a:cubicBezTo>
                    <a:cubicBezTo>
                      <a:pt x="0" y="8"/>
                      <a:pt x="0" y="15"/>
                      <a:pt x="0" y="21"/>
                    </a:cubicBezTo>
                    <a:cubicBezTo>
                      <a:pt x="3" y="22"/>
                      <a:pt x="3" y="22"/>
                      <a:pt x="3" y="22"/>
                    </a:cubicBezTo>
                    <a:cubicBezTo>
                      <a:pt x="3" y="15"/>
                      <a:pt x="3" y="8"/>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5" name="Freeform 135"/>
              <p:cNvSpPr/>
              <p:nvPr/>
            </p:nvSpPr>
            <p:spPr bwMode="auto">
              <a:xfrm>
                <a:off x="3016" y="1294"/>
                <a:ext cx="47" cy="17"/>
              </a:xfrm>
              <a:custGeom>
                <a:avLst/>
                <a:gdLst>
                  <a:gd name="T0" fmla="*/ 0 w 20"/>
                  <a:gd name="T1" fmla="*/ 0 h 7"/>
                  <a:gd name="T2" fmla="*/ 0 w 20"/>
                  <a:gd name="T3" fmla="*/ 3 h 7"/>
                  <a:gd name="T4" fmla="*/ 20 w 20"/>
                  <a:gd name="T5" fmla="*/ 7 h 7"/>
                  <a:gd name="T6" fmla="*/ 20 w 20"/>
                  <a:gd name="T7" fmla="*/ 4 h 7"/>
                  <a:gd name="T8" fmla="*/ 0 w 20"/>
                  <a:gd name="T9" fmla="*/ 0 h 7"/>
                </a:gdLst>
                <a:ahLst/>
                <a:cxnLst>
                  <a:cxn ang="0">
                    <a:pos x="T0" y="T1"/>
                  </a:cxn>
                  <a:cxn ang="0">
                    <a:pos x="T2" y="T3"/>
                  </a:cxn>
                  <a:cxn ang="0">
                    <a:pos x="T4" y="T5"/>
                  </a:cxn>
                  <a:cxn ang="0">
                    <a:pos x="T6" y="T7"/>
                  </a:cxn>
                  <a:cxn ang="0">
                    <a:pos x="T8" y="T9"/>
                  </a:cxn>
                </a:cxnLst>
                <a:rect l="0" t="0" r="r" b="b"/>
                <a:pathLst>
                  <a:path w="20" h="7">
                    <a:moveTo>
                      <a:pt x="0" y="0"/>
                    </a:moveTo>
                    <a:cubicBezTo>
                      <a:pt x="0" y="3"/>
                      <a:pt x="0" y="3"/>
                      <a:pt x="0" y="3"/>
                    </a:cubicBezTo>
                    <a:cubicBezTo>
                      <a:pt x="7" y="4"/>
                      <a:pt x="13" y="5"/>
                      <a:pt x="20" y="7"/>
                    </a:cubicBezTo>
                    <a:cubicBezTo>
                      <a:pt x="20" y="4"/>
                      <a:pt x="20" y="4"/>
                      <a:pt x="20" y="4"/>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6" name="Freeform 136"/>
              <p:cNvSpPr/>
              <p:nvPr/>
            </p:nvSpPr>
            <p:spPr bwMode="auto">
              <a:xfrm>
                <a:off x="3108" y="1318"/>
                <a:ext cx="50" cy="21"/>
              </a:xfrm>
              <a:custGeom>
                <a:avLst/>
                <a:gdLst>
                  <a:gd name="T0" fmla="*/ 1 w 21"/>
                  <a:gd name="T1" fmla="*/ 0 h 9"/>
                  <a:gd name="T2" fmla="*/ 0 w 21"/>
                  <a:gd name="T3" fmla="*/ 3 h 9"/>
                  <a:gd name="T4" fmla="*/ 20 w 21"/>
                  <a:gd name="T5" fmla="*/ 9 h 9"/>
                  <a:gd name="T6" fmla="*/ 21 w 21"/>
                  <a:gd name="T7" fmla="*/ 6 h 9"/>
                  <a:gd name="T8" fmla="*/ 1 w 21"/>
                  <a:gd name="T9" fmla="*/ 0 h 9"/>
                </a:gdLst>
                <a:ahLst/>
                <a:cxnLst>
                  <a:cxn ang="0">
                    <a:pos x="T0" y="T1"/>
                  </a:cxn>
                  <a:cxn ang="0">
                    <a:pos x="T2" y="T3"/>
                  </a:cxn>
                  <a:cxn ang="0">
                    <a:pos x="T4" y="T5"/>
                  </a:cxn>
                  <a:cxn ang="0">
                    <a:pos x="T6" y="T7"/>
                  </a:cxn>
                  <a:cxn ang="0">
                    <a:pos x="T8" y="T9"/>
                  </a:cxn>
                </a:cxnLst>
                <a:rect l="0" t="0" r="r" b="b"/>
                <a:pathLst>
                  <a:path w="21" h="9">
                    <a:moveTo>
                      <a:pt x="1" y="0"/>
                    </a:moveTo>
                    <a:cubicBezTo>
                      <a:pt x="0" y="3"/>
                      <a:pt x="0" y="3"/>
                      <a:pt x="0" y="3"/>
                    </a:cubicBezTo>
                    <a:cubicBezTo>
                      <a:pt x="7" y="5"/>
                      <a:pt x="13" y="7"/>
                      <a:pt x="20" y="9"/>
                    </a:cubicBezTo>
                    <a:cubicBezTo>
                      <a:pt x="21" y="6"/>
                      <a:pt x="21" y="6"/>
                      <a:pt x="21" y="6"/>
                    </a:cubicBezTo>
                    <a:cubicBezTo>
                      <a:pt x="14" y="4"/>
                      <a:pt x="8"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7" name="Freeform 137"/>
              <p:cNvSpPr/>
              <p:nvPr/>
            </p:nvSpPr>
            <p:spPr bwMode="auto">
              <a:xfrm>
                <a:off x="3672" y="1827"/>
                <a:ext cx="26" cy="48"/>
              </a:xfrm>
              <a:custGeom>
                <a:avLst/>
                <a:gdLst>
                  <a:gd name="T0" fmla="*/ 3 w 11"/>
                  <a:gd name="T1" fmla="*/ 0 h 20"/>
                  <a:gd name="T2" fmla="*/ 0 w 11"/>
                  <a:gd name="T3" fmla="*/ 1 h 20"/>
                  <a:gd name="T4" fmla="*/ 8 w 11"/>
                  <a:gd name="T5" fmla="*/ 20 h 20"/>
                  <a:gd name="T6" fmla="*/ 11 w 11"/>
                  <a:gd name="T7" fmla="*/ 19 h 20"/>
                  <a:gd name="T8" fmla="*/ 3 w 11"/>
                  <a:gd name="T9" fmla="*/ 0 h 20"/>
                </a:gdLst>
                <a:ahLst/>
                <a:cxnLst>
                  <a:cxn ang="0">
                    <a:pos x="T0" y="T1"/>
                  </a:cxn>
                  <a:cxn ang="0">
                    <a:pos x="T2" y="T3"/>
                  </a:cxn>
                  <a:cxn ang="0">
                    <a:pos x="T4" y="T5"/>
                  </a:cxn>
                  <a:cxn ang="0">
                    <a:pos x="T6" y="T7"/>
                  </a:cxn>
                  <a:cxn ang="0">
                    <a:pos x="T8" y="T9"/>
                  </a:cxn>
                </a:cxnLst>
                <a:rect l="0" t="0" r="r" b="b"/>
                <a:pathLst>
                  <a:path w="11" h="20">
                    <a:moveTo>
                      <a:pt x="3" y="0"/>
                    </a:moveTo>
                    <a:cubicBezTo>
                      <a:pt x="0" y="1"/>
                      <a:pt x="0" y="1"/>
                      <a:pt x="0" y="1"/>
                    </a:cubicBezTo>
                    <a:cubicBezTo>
                      <a:pt x="3" y="8"/>
                      <a:pt x="6" y="14"/>
                      <a:pt x="8" y="20"/>
                    </a:cubicBezTo>
                    <a:cubicBezTo>
                      <a:pt x="11" y="19"/>
                      <a:pt x="11" y="19"/>
                      <a:pt x="11" y="19"/>
                    </a:cubicBezTo>
                    <a:cubicBezTo>
                      <a:pt x="8" y="13"/>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8" name="Freeform 138"/>
              <p:cNvSpPr/>
              <p:nvPr/>
            </p:nvSpPr>
            <p:spPr bwMode="auto">
              <a:xfrm>
                <a:off x="3691" y="2510"/>
                <a:ext cx="24" cy="49"/>
              </a:xfrm>
              <a:custGeom>
                <a:avLst/>
                <a:gdLst>
                  <a:gd name="T0" fmla="*/ 7 w 10"/>
                  <a:gd name="T1" fmla="*/ 0 h 21"/>
                  <a:gd name="T2" fmla="*/ 0 w 10"/>
                  <a:gd name="T3" fmla="*/ 20 h 21"/>
                  <a:gd name="T4" fmla="*/ 3 w 10"/>
                  <a:gd name="T5" fmla="*/ 21 h 21"/>
                  <a:gd name="T6" fmla="*/ 10 w 10"/>
                  <a:gd name="T7" fmla="*/ 1 h 21"/>
                  <a:gd name="T8" fmla="*/ 7 w 10"/>
                  <a:gd name="T9" fmla="*/ 0 h 21"/>
                </a:gdLst>
                <a:ahLst/>
                <a:cxnLst>
                  <a:cxn ang="0">
                    <a:pos x="T0" y="T1"/>
                  </a:cxn>
                  <a:cxn ang="0">
                    <a:pos x="T2" y="T3"/>
                  </a:cxn>
                  <a:cxn ang="0">
                    <a:pos x="T4" y="T5"/>
                  </a:cxn>
                  <a:cxn ang="0">
                    <a:pos x="T6" y="T7"/>
                  </a:cxn>
                  <a:cxn ang="0">
                    <a:pos x="T8" y="T9"/>
                  </a:cxn>
                </a:cxnLst>
                <a:rect l="0" t="0" r="r" b="b"/>
                <a:pathLst>
                  <a:path w="10" h="21">
                    <a:moveTo>
                      <a:pt x="7" y="0"/>
                    </a:moveTo>
                    <a:cubicBezTo>
                      <a:pt x="5" y="7"/>
                      <a:pt x="3" y="13"/>
                      <a:pt x="0" y="20"/>
                    </a:cubicBezTo>
                    <a:cubicBezTo>
                      <a:pt x="3" y="21"/>
                      <a:pt x="3" y="21"/>
                      <a:pt x="3" y="21"/>
                    </a:cubicBezTo>
                    <a:cubicBezTo>
                      <a:pt x="5" y="14"/>
                      <a:pt x="8" y="8"/>
                      <a:pt x="10" y="1"/>
                    </a:cubicBezTo>
                    <a:cubicBezTo>
                      <a:pt x="7" y="0"/>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9" name="Freeform 139"/>
              <p:cNvSpPr/>
              <p:nvPr/>
            </p:nvSpPr>
            <p:spPr bwMode="auto">
              <a:xfrm>
                <a:off x="1939" y="2218"/>
                <a:ext cx="9" cy="50"/>
              </a:xfrm>
              <a:custGeom>
                <a:avLst/>
                <a:gdLst>
                  <a:gd name="T0" fmla="*/ 3 w 4"/>
                  <a:gd name="T1" fmla="*/ 0 h 21"/>
                  <a:gd name="T2" fmla="*/ 0 w 4"/>
                  <a:gd name="T3" fmla="*/ 0 h 21"/>
                  <a:gd name="T4" fmla="*/ 1 w 4"/>
                  <a:gd name="T5" fmla="*/ 21 h 21"/>
                  <a:gd name="T6" fmla="*/ 4 w 4"/>
                  <a:gd name="T7" fmla="*/ 21 h 21"/>
                  <a:gd name="T8" fmla="*/ 3 w 4"/>
                  <a:gd name="T9" fmla="*/ 0 h 21"/>
                </a:gdLst>
                <a:ahLst/>
                <a:cxnLst>
                  <a:cxn ang="0">
                    <a:pos x="T0" y="T1"/>
                  </a:cxn>
                  <a:cxn ang="0">
                    <a:pos x="T2" y="T3"/>
                  </a:cxn>
                  <a:cxn ang="0">
                    <a:pos x="T4" y="T5"/>
                  </a:cxn>
                  <a:cxn ang="0">
                    <a:pos x="T6" y="T7"/>
                  </a:cxn>
                  <a:cxn ang="0">
                    <a:pos x="T8" y="T9"/>
                  </a:cxn>
                </a:cxnLst>
                <a:rect l="0" t="0" r="r" b="b"/>
                <a:pathLst>
                  <a:path w="4" h="21">
                    <a:moveTo>
                      <a:pt x="3" y="0"/>
                    </a:moveTo>
                    <a:cubicBezTo>
                      <a:pt x="0" y="0"/>
                      <a:pt x="0" y="0"/>
                      <a:pt x="0" y="0"/>
                    </a:cubicBezTo>
                    <a:cubicBezTo>
                      <a:pt x="0" y="7"/>
                      <a:pt x="1" y="14"/>
                      <a:pt x="1" y="21"/>
                    </a:cubicBezTo>
                    <a:cubicBezTo>
                      <a:pt x="4" y="21"/>
                      <a:pt x="4" y="21"/>
                      <a:pt x="4"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0" name="Freeform 140"/>
              <p:cNvSpPr/>
              <p:nvPr/>
            </p:nvSpPr>
            <p:spPr bwMode="auto">
              <a:xfrm>
                <a:off x="1972" y="1922"/>
                <a:ext cx="19" cy="50"/>
              </a:xfrm>
              <a:custGeom>
                <a:avLst/>
                <a:gdLst>
                  <a:gd name="T0" fmla="*/ 6 w 8"/>
                  <a:gd name="T1" fmla="*/ 0 h 21"/>
                  <a:gd name="T2" fmla="*/ 0 w 8"/>
                  <a:gd name="T3" fmla="*/ 21 h 21"/>
                  <a:gd name="T4" fmla="*/ 3 w 8"/>
                  <a:gd name="T5" fmla="*/ 21 h 21"/>
                  <a:gd name="T6" fmla="*/ 8 w 8"/>
                  <a:gd name="T7" fmla="*/ 1 h 21"/>
                  <a:gd name="T8" fmla="*/ 6 w 8"/>
                  <a:gd name="T9" fmla="*/ 0 h 21"/>
                </a:gdLst>
                <a:ahLst/>
                <a:cxnLst>
                  <a:cxn ang="0">
                    <a:pos x="T0" y="T1"/>
                  </a:cxn>
                  <a:cxn ang="0">
                    <a:pos x="T2" y="T3"/>
                  </a:cxn>
                  <a:cxn ang="0">
                    <a:pos x="T4" y="T5"/>
                  </a:cxn>
                  <a:cxn ang="0">
                    <a:pos x="T6" y="T7"/>
                  </a:cxn>
                  <a:cxn ang="0">
                    <a:pos x="T8" y="T9"/>
                  </a:cxn>
                </a:cxnLst>
                <a:rect l="0" t="0" r="r" b="b"/>
                <a:pathLst>
                  <a:path w="8" h="21">
                    <a:moveTo>
                      <a:pt x="6" y="0"/>
                    </a:moveTo>
                    <a:cubicBezTo>
                      <a:pt x="4" y="7"/>
                      <a:pt x="2" y="14"/>
                      <a:pt x="0" y="21"/>
                    </a:cubicBezTo>
                    <a:cubicBezTo>
                      <a:pt x="3" y="21"/>
                      <a:pt x="3" y="21"/>
                      <a:pt x="3" y="21"/>
                    </a:cubicBezTo>
                    <a:cubicBezTo>
                      <a:pt x="4" y="15"/>
                      <a:pt x="6" y="8"/>
                      <a:pt x="8"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1" name="Freeform 141"/>
              <p:cNvSpPr/>
              <p:nvPr/>
            </p:nvSpPr>
            <p:spPr bwMode="auto">
              <a:xfrm>
                <a:off x="1951" y="2019"/>
                <a:ext cx="16" cy="50"/>
              </a:xfrm>
              <a:custGeom>
                <a:avLst/>
                <a:gdLst>
                  <a:gd name="T0" fmla="*/ 4 w 7"/>
                  <a:gd name="T1" fmla="*/ 0 h 21"/>
                  <a:gd name="T2" fmla="*/ 0 w 7"/>
                  <a:gd name="T3" fmla="*/ 21 h 21"/>
                  <a:gd name="T4" fmla="*/ 3 w 7"/>
                  <a:gd name="T5" fmla="*/ 21 h 21"/>
                  <a:gd name="T6" fmla="*/ 7 w 7"/>
                  <a:gd name="T7" fmla="*/ 1 h 21"/>
                  <a:gd name="T8" fmla="*/ 4 w 7"/>
                  <a:gd name="T9" fmla="*/ 0 h 21"/>
                </a:gdLst>
                <a:ahLst/>
                <a:cxnLst>
                  <a:cxn ang="0">
                    <a:pos x="T0" y="T1"/>
                  </a:cxn>
                  <a:cxn ang="0">
                    <a:pos x="T2" y="T3"/>
                  </a:cxn>
                  <a:cxn ang="0">
                    <a:pos x="T4" y="T5"/>
                  </a:cxn>
                  <a:cxn ang="0">
                    <a:pos x="T6" y="T7"/>
                  </a:cxn>
                  <a:cxn ang="0">
                    <a:pos x="T8" y="T9"/>
                  </a:cxn>
                </a:cxnLst>
                <a:rect l="0" t="0" r="r" b="b"/>
                <a:pathLst>
                  <a:path w="7" h="21">
                    <a:moveTo>
                      <a:pt x="4" y="0"/>
                    </a:moveTo>
                    <a:cubicBezTo>
                      <a:pt x="3" y="7"/>
                      <a:pt x="1" y="14"/>
                      <a:pt x="0" y="21"/>
                    </a:cubicBezTo>
                    <a:cubicBezTo>
                      <a:pt x="3" y="21"/>
                      <a:pt x="3" y="21"/>
                      <a:pt x="3" y="21"/>
                    </a:cubicBezTo>
                    <a:cubicBezTo>
                      <a:pt x="4" y="15"/>
                      <a:pt x="5" y="8"/>
                      <a:pt x="7" y="1"/>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2" name="Freeform 142"/>
              <p:cNvSpPr/>
              <p:nvPr/>
            </p:nvSpPr>
            <p:spPr bwMode="auto">
              <a:xfrm>
                <a:off x="1960" y="2415"/>
                <a:ext cx="19" cy="50"/>
              </a:xfrm>
              <a:custGeom>
                <a:avLst/>
                <a:gdLst>
                  <a:gd name="T0" fmla="*/ 3 w 8"/>
                  <a:gd name="T1" fmla="*/ 0 h 21"/>
                  <a:gd name="T2" fmla="*/ 0 w 8"/>
                  <a:gd name="T3" fmla="*/ 1 h 21"/>
                  <a:gd name="T4" fmla="*/ 5 w 8"/>
                  <a:gd name="T5" fmla="*/ 21 h 21"/>
                  <a:gd name="T6" fmla="*/ 8 w 8"/>
                  <a:gd name="T7" fmla="*/ 20 h 21"/>
                  <a:gd name="T8" fmla="*/ 3 w 8"/>
                  <a:gd name="T9" fmla="*/ 0 h 21"/>
                </a:gdLst>
                <a:ahLst/>
                <a:cxnLst>
                  <a:cxn ang="0">
                    <a:pos x="T0" y="T1"/>
                  </a:cxn>
                  <a:cxn ang="0">
                    <a:pos x="T2" y="T3"/>
                  </a:cxn>
                  <a:cxn ang="0">
                    <a:pos x="T4" y="T5"/>
                  </a:cxn>
                  <a:cxn ang="0">
                    <a:pos x="T6" y="T7"/>
                  </a:cxn>
                  <a:cxn ang="0">
                    <a:pos x="T8" y="T9"/>
                  </a:cxn>
                </a:cxnLst>
                <a:rect l="0" t="0" r="r" b="b"/>
                <a:pathLst>
                  <a:path w="8" h="21">
                    <a:moveTo>
                      <a:pt x="3" y="0"/>
                    </a:moveTo>
                    <a:cubicBezTo>
                      <a:pt x="0" y="1"/>
                      <a:pt x="0" y="1"/>
                      <a:pt x="0" y="1"/>
                    </a:cubicBezTo>
                    <a:cubicBezTo>
                      <a:pt x="2" y="8"/>
                      <a:pt x="3" y="14"/>
                      <a:pt x="5" y="21"/>
                    </a:cubicBezTo>
                    <a:cubicBezTo>
                      <a:pt x="8" y="20"/>
                      <a:pt x="8" y="20"/>
                      <a:pt x="8" y="20"/>
                    </a:cubicBezTo>
                    <a:cubicBezTo>
                      <a:pt x="6"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3" name="Freeform 143"/>
              <p:cNvSpPr/>
              <p:nvPr/>
            </p:nvSpPr>
            <p:spPr bwMode="auto">
              <a:xfrm>
                <a:off x="1946" y="2318"/>
                <a:ext cx="12" cy="49"/>
              </a:xfrm>
              <a:custGeom>
                <a:avLst/>
                <a:gdLst>
                  <a:gd name="T0" fmla="*/ 3 w 5"/>
                  <a:gd name="T1" fmla="*/ 0 h 21"/>
                  <a:gd name="T2" fmla="*/ 0 w 5"/>
                  <a:gd name="T3" fmla="*/ 0 h 21"/>
                  <a:gd name="T4" fmla="*/ 2 w 5"/>
                  <a:gd name="T5" fmla="*/ 21 h 21"/>
                  <a:gd name="T6" fmla="*/ 5 w 5"/>
                  <a:gd name="T7" fmla="*/ 21 h 21"/>
                  <a:gd name="T8" fmla="*/ 3 w 5"/>
                  <a:gd name="T9" fmla="*/ 0 h 21"/>
                </a:gdLst>
                <a:ahLst/>
                <a:cxnLst>
                  <a:cxn ang="0">
                    <a:pos x="T0" y="T1"/>
                  </a:cxn>
                  <a:cxn ang="0">
                    <a:pos x="T2" y="T3"/>
                  </a:cxn>
                  <a:cxn ang="0">
                    <a:pos x="T4" y="T5"/>
                  </a:cxn>
                  <a:cxn ang="0">
                    <a:pos x="T6" y="T7"/>
                  </a:cxn>
                  <a:cxn ang="0">
                    <a:pos x="T8" y="T9"/>
                  </a:cxn>
                </a:cxnLst>
                <a:rect l="0" t="0" r="r" b="b"/>
                <a:pathLst>
                  <a:path w="5" h="21">
                    <a:moveTo>
                      <a:pt x="3" y="0"/>
                    </a:moveTo>
                    <a:cubicBezTo>
                      <a:pt x="0" y="0"/>
                      <a:pt x="0" y="0"/>
                      <a:pt x="0" y="0"/>
                    </a:cubicBezTo>
                    <a:cubicBezTo>
                      <a:pt x="0" y="7"/>
                      <a:pt x="1" y="14"/>
                      <a:pt x="2" y="21"/>
                    </a:cubicBezTo>
                    <a:cubicBezTo>
                      <a:pt x="5" y="21"/>
                      <a:pt x="5" y="21"/>
                      <a:pt x="5"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4" name="Freeform 144"/>
              <p:cNvSpPr/>
              <p:nvPr/>
            </p:nvSpPr>
            <p:spPr bwMode="auto">
              <a:xfrm>
                <a:off x="1941" y="2119"/>
                <a:ext cx="10" cy="49"/>
              </a:xfrm>
              <a:custGeom>
                <a:avLst/>
                <a:gdLst>
                  <a:gd name="T0" fmla="*/ 2 w 4"/>
                  <a:gd name="T1" fmla="*/ 0 h 21"/>
                  <a:gd name="T2" fmla="*/ 0 w 4"/>
                  <a:gd name="T3" fmla="*/ 21 h 21"/>
                  <a:gd name="T4" fmla="*/ 3 w 4"/>
                  <a:gd name="T5" fmla="*/ 21 h 21"/>
                  <a:gd name="T6" fmla="*/ 4 w 4"/>
                  <a:gd name="T7" fmla="*/ 0 h 21"/>
                  <a:gd name="T8" fmla="*/ 2 w 4"/>
                  <a:gd name="T9" fmla="*/ 0 h 21"/>
                </a:gdLst>
                <a:ahLst/>
                <a:cxnLst>
                  <a:cxn ang="0">
                    <a:pos x="T0" y="T1"/>
                  </a:cxn>
                  <a:cxn ang="0">
                    <a:pos x="T2" y="T3"/>
                  </a:cxn>
                  <a:cxn ang="0">
                    <a:pos x="T4" y="T5"/>
                  </a:cxn>
                  <a:cxn ang="0">
                    <a:pos x="T6" y="T7"/>
                  </a:cxn>
                  <a:cxn ang="0">
                    <a:pos x="T8" y="T9"/>
                  </a:cxn>
                </a:cxnLst>
                <a:rect l="0" t="0" r="r" b="b"/>
                <a:pathLst>
                  <a:path w="4" h="21">
                    <a:moveTo>
                      <a:pt x="2" y="0"/>
                    </a:moveTo>
                    <a:cubicBezTo>
                      <a:pt x="1" y="7"/>
                      <a:pt x="0" y="14"/>
                      <a:pt x="0" y="21"/>
                    </a:cubicBezTo>
                    <a:cubicBezTo>
                      <a:pt x="3" y="21"/>
                      <a:pt x="3" y="21"/>
                      <a:pt x="3" y="21"/>
                    </a:cubicBezTo>
                    <a:cubicBezTo>
                      <a:pt x="3" y="14"/>
                      <a:pt x="4" y="7"/>
                      <a:pt x="4"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5" name="Freeform 145"/>
              <p:cNvSpPr/>
              <p:nvPr/>
            </p:nvSpPr>
            <p:spPr bwMode="auto">
              <a:xfrm>
                <a:off x="2090" y="1657"/>
                <a:ext cx="33" cy="45"/>
              </a:xfrm>
              <a:custGeom>
                <a:avLst/>
                <a:gdLst>
                  <a:gd name="T0" fmla="*/ 12 w 14"/>
                  <a:gd name="T1" fmla="*/ 0 h 19"/>
                  <a:gd name="T2" fmla="*/ 0 w 14"/>
                  <a:gd name="T3" fmla="*/ 18 h 19"/>
                  <a:gd name="T4" fmla="*/ 3 w 14"/>
                  <a:gd name="T5" fmla="*/ 19 h 19"/>
                  <a:gd name="T6" fmla="*/ 14 w 14"/>
                  <a:gd name="T7" fmla="*/ 3 h 19"/>
                  <a:gd name="T8" fmla="*/ 14 w 14"/>
                  <a:gd name="T9" fmla="*/ 2 h 19"/>
                  <a:gd name="T10" fmla="*/ 12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12" y="0"/>
                    </a:moveTo>
                    <a:cubicBezTo>
                      <a:pt x="8" y="6"/>
                      <a:pt x="4" y="12"/>
                      <a:pt x="0" y="18"/>
                    </a:cubicBezTo>
                    <a:cubicBezTo>
                      <a:pt x="3" y="19"/>
                      <a:pt x="3" y="19"/>
                      <a:pt x="3" y="19"/>
                    </a:cubicBezTo>
                    <a:cubicBezTo>
                      <a:pt x="6" y="14"/>
                      <a:pt x="10" y="8"/>
                      <a:pt x="14" y="3"/>
                    </a:cubicBezTo>
                    <a:cubicBezTo>
                      <a:pt x="14" y="2"/>
                      <a:pt x="14" y="2"/>
                      <a:pt x="14" y="2"/>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6" name="Freeform 146"/>
              <p:cNvSpPr/>
              <p:nvPr/>
            </p:nvSpPr>
            <p:spPr bwMode="auto">
              <a:xfrm>
                <a:off x="2003" y="1830"/>
                <a:ext cx="23" cy="49"/>
              </a:xfrm>
              <a:custGeom>
                <a:avLst/>
                <a:gdLst>
                  <a:gd name="T0" fmla="*/ 8 w 10"/>
                  <a:gd name="T1" fmla="*/ 0 h 21"/>
                  <a:gd name="T2" fmla="*/ 0 w 10"/>
                  <a:gd name="T3" fmla="*/ 20 h 21"/>
                  <a:gd name="T4" fmla="*/ 2 w 10"/>
                  <a:gd name="T5" fmla="*/ 21 h 21"/>
                  <a:gd name="T6" fmla="*/ 10 w 10"/>
                  <a:gd name="T7" fmla="*/ 1 h 21"/>
                  <a:gd name="T8" fmla="*/ 8 w 10"/>
                  <a:gd name="T9" fmla="*/ 0 h 21"/>
                </a:gdLst>
                <a:ahLst/>
                <a:cxnLst>
                  <a:cxn ang="0">
                    <a:pos x="T0" y="T1"/>
                  </a:cxn>
                  <a:cxn ang="0">
                    <a:pos x="T2" y="T3"/>
                  </a:cxn>
                  <a:cxn ang="0">
                    <a:pos x="T4" y="T5"/>
                  </a:cxn>
                  <a:cxn ang="0">
                    <a:pos x="T6" y="T7"/>
                  </a:cxn>
                  <a:cxn ang="0">
                    <a:pos x="T8" y="T9"/>
                  </a:cxn>
                </a:cxnLst>
                <a:rect l="0" t="0" r="r" b="b"/>
                <a:pathLst>
                  <a:path w="10" h="21">
                    <a:moveTo>
                      <a:pt x="8" y="0"/>
                    </a:moveTo>
                    <a:cubicBezTo>
                      <a:pt x="5" y="6"/>
                      <a:pt x="2" y="13"/>
                      <a:pt x="0" y="20"/>
                    </a:cubicBezTo>
                    <a:cubicBezTo>
                      <a:pt x="2" y="21"/>
                      <a:pt x="2" y="21"/>
                      <a:pt x="2" y="21"/>
                    </a:cubicBezTo>
                    <a:cubicBezTo>
                      <a:pt x="5" y="14"/>
                      <a:pt x="7" y="8"/>
                      <a:pt x="10" y="1"/>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7" name="Freeform 147"/>
              <p:cNvSpPr/>
              <p:nvPr/>
            </p:nvSpPr>
            <p:spPr bwMode="auto">
              <a:xfrm>
                <a:off x="1986" y="2510"/>
                <a:ext cx="24" cy="49"/>
              </a:xfrm>
              <a:custGeom>
                <a:avLst/>
                <a:gdLst>
                  <a:gd name="T0" fmla="*/ 3 w 10"/>
                  <a:gd name="T1" fmla="*/ 0 h 21"/>
                  <a:gd name="T2" fmla="*/ 0 w 10"/>
                  <a:gd name="T3" fmla="*/ 1 h 21"/>
                  <a:gd name="T4" fmla="*/ 7 w 10"/>
                  <a:gd name="T5" fmla="*/ 21 h 21"/>
                  <a:gd name="T6" fmla="*/ 10 w 10"/>
                  <a:gd name="T7" fmla="*/ 20 h 21"/>
                  <a:gd name="T8" fmla="*/ 3 w 10"/>
                  <a:gd name="T9" fmla="*/ 0 h 21"/>
                </a:gdLst>
                <a:ahLst/>
                <a:cxnLst>
                  <a:cxn ang="0">
                    <a:pos x="T0" y="T1"/>
                  </a:cxn>
                  <a:cxn ang="0">
                    <a:pos x="T2" y="T3"/>
                  </a:cxn>
                  <a:cxn ang="0">
                    <a:pos x="T4" y="T5"/>
                  </a:cxn>
                  <a:cxn ang="0">
                    <a:pos x="T6" y="T7"/>
                  </a:cxn>
                  <a:cxn ang="0">
                    <a:pos x="T8" y="T9"/>
                  </a:cxn>
                </a:cxnLst>
                <a:rect l="0" t="0" r="r" b="b"/>
                <a:pathLst>
                  <a:path w="10" h="21">
                    <a:moveTo>
                      <a:pt x="3" y="0"/>
                    </a:moveTo>
                    <a:cubicBezTo>
                      <a:pt x="0" y="1"/>
                      <a:pt x="0" y="1"/>
                      <a:pt x="0" y="1"/>
                    </a:cubicBezTo>
                    <a:cubicBezTo>
                      <a:pt x="2" y="8"/>
                      <a:pt x="4" y="15"/>
                      <a:pt x="7" y="21"/>
                    </a:cubicBezTo>
                    <a:cubicBezTo>
                      <a:pt x="10" y="20"/>
                      <a:pt x="10" y="20"/>
                      <a:pt x="10"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8" name="Freeform 148"/>
              <p:cNvSpPr/>
              <p:nvPr/>
            </p:nvSpPr>
            <p:spPr bwMode="auto">
              <a:xfrm>
                <a:off x="2043" y="1742"/>
                <a:ext cx="28" cy="45"/>
              </a:xfrm>
              <a:custGeom>
                <a:avLst/>
                <a:gdLst>
                  <a:gd name="T0" fmla="*/ 9 w 12"/>
                  <a:gd name="T1" fmla="*/ 0 h 19"/>
                  <a:gd name="T2" fmla="*/ 0 w 12"/>
                  <a:gd name="T3" fmla="*/ 18 h 19"/>
                  <a:gd name="T4" fmla="*/ 2 w 12"/>
                  <a:gd name="T5" fmla="*/ 19 h 19"/>
                  <a:gd name="T6" fmla="*/ 12 w 12"/>
                  <a:gd name="T7" fmla="*/ 1 h 19"/>
                  <a:gd name="T8" fmla="*/ 9 w 12"/>
                  <a:gd name="T9" fmla="*/ 0 h 19"/>
                </a:gdLst>
                <a:ahLst/>
                <a:cxnLst>
                  <a:cxn ang="0">
                    <a:pos x="T0" y="T1"/>
                  </a:cxn>
                  <a:cxn ang="0">
                    <a:pos x="T2" y="T3"/>
                  </a:cxn>
                  <a:cxn ang="0">
                    <a:pos x="T4" y="T5"/>
                  </a:cxn>
                  <a:cxn ang="0">
                    <a:pos x="T6" y="T7"/>
                  </a:cxn>
                  <a:cxn ang="0">
                    <a:pos x="T8" y="T9"/>
                  </a:cxn>
                </a:cxnLst>
                <a:rect l="0" t="0" r="r" b="b"/>
                <a:pathLst>
                  <a:path w="12" h="19">
                    <a:moveTo>
                      <a:pt x="9" y="0"/>
                    </a:moveTo>
                    <a:cubicBezTo>
                      <a:pt x="6" y="6"/>
                      <a:pt x="3" y="12"/>
                      <a:pt x="0" y="18"/>
                    </a:cubicBezTo>
                    <a:cubicBezTo>
                      <a:pt x="2" y="19"/>
                      <a:pt x="2" y="19"/>
                      <a:pt x="2" y="19"/>
                    </a:cubicBezTo>
                    <a:cubicBezTo>
                      <a:pt x="5" y="13"/>
                      <a:pt x="9" y="7"/>
                      <a:pt x="12" y="1"/>
                    </a:cubicBezTo>
                    <a:cubicBezTo>
                      <a:pt x="9" y="0"/>
                      <a:pt x="9" y="0"/>
                      <a:pt x="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9" name="Freeform 149"/>
              <p:cNvSpPr/>
              <p:nvPr/>
            </p:nvSpPr>
            <p:spPr bwMode="auto">
              <a:xfrm>
                <a:off x="2123" y="1444"/>
                <a:ext cx="1492" cy="1016"/>
              </a:xfrm>
              <a:custGeom>
                <a:avLst/>
                <a:gdLst>
                  <a:gd name="T0" fmla="*/ 630 w 630"/>
                  <a:gd name="T1" fmla="*/ 360 h 429"/>
                  <a:gd name="T2" fmla="*/ 630 w 630"/>
                  <a:gd name="T3" fmla="*/ 39 h 429"/>
                  <a:gd name="T4" fmla="*/ 591 w 630"/>
                  <a:gd name="T5" fmla="*/ 0 h 429"/>
                  <a:gd name="T6" fmla="*/ 39 w 630"/>
                  <a:gd name="T7" fmla="*/ 0 h 429"/>
                  <a:gd name="T8" fmla="*/ 0 w 630"/>
                  <a:gd name="T9" fmla="*/ 39 h 429"/>
                  <a:gd name="T10" fmla="*/ 0 w 630"/>
                  <a:gd name="T11" fmla="*/ 360 h 429"/>
                  <a:gd name="T12" fmla="*/ 0 w 630"/>
                  <a:gd name="T13" fmla="*/ 429 h 429"/>
                  <a:gd name="T14" fmla="*/ 630 w 630"/>
                  <a:gd name="T15" fmla="*/ 429 h 429"/>
                  <a:gd name="T16" fmla="*/ 630 w 630"/>
                  <a:gd name="T17" fmla="*/ 36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29">
                    <a:moveTo>
                      <a:pt x="630" y="360"/>
                    </a:moveTo>
                    <a:cubicBezTo>
                      <a:pt x="630" y="39"/>
                      <a:pt x="630" y="39"/>
                      <a:pt x="630" y="39"/>
                    </a:cubicBezTo>
                    <a:cubicBezTo>
                      <a:pt x="630" y="18"/>
                      <a:pt x="613" y="0"/>
                      <a:pt x="591" y="0"/>
                    </a:cubicBezTo>
                    <a:cubicBezTo>
                      <a:pt x="39" y="0"/>
                      <a:pt x="39" y="0"/>
                      <a:pt x="39" y="0"/>
                    </a:cubicBezTo>
                    <a:cubicBezTo>
                      <a:pt x="17" y="0"/>
                      <a:pt x="0" y="18"/>
                      <a:pt x="0" y="39"/>
                    </a:cubicBezTo>
                    <a:cubicBezTo>
                      <a:pt x="0" y="360"/>
                      <a:pt x="0" y="360"/>
                      <a:pt x="0" y="360"/>
                    </a:cubicBezTo>
                    <a:cubicBezTo>
                      <a:pt x="0" y="361"/>
                      <a:pt x="0" y="428"/>
                      <a:pt x="0" y="429"/>
                    </a:cubicBezTo>
                    <a:cubicBezTo>
                      <a:pt x="630" y="429"/>
                      <a:pt x="630" y="429"/>
                      <a:pt x="630" y="429"/>
                    </a:cubicBezTo>
                    <a:cubicBezTo>
                      <a:pt x="630" y="428"/>
                      <a:pt x="630" y="361"/>
                      <a:pt x="630" y="360"/>
                    </a:cubicBezTo>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0" name="Rectangle 150"/>
              <p:cNvSpPr>
                <a:spLocks noChangeArrowheads="1"/>
              </p:cNvSpPr>
              <p:nvPr/>
            </p:nvSpPr>
            <p:spPr bwMode="auto">
              <a:xfrm>
                <a:off x="2230" y="1548"/>
                <a:ext cx="1274" cy="822"/>
              </a:xfrm>
              <a:prstGeom prst="rect">
                <a:avLst/>
              </a:prstGeom>
              <a:solidFill>
                <a:srgbClr val="FBE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1" name="Rectangle 151"/>
              <p:cNvSpPr>
                <a:spLocks noChangeArrowheads="1"/>
              </p:cNvSpPr>
              <p:nvPr/>
            </p:nvSpPr>
            <p:spPr bwMode="auto">
              <a:xfrm>
                <a:off x="2230" y="1548"/>
                <a:ext cx="12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2" name="Freeform 152"/>
              <p:cNvSpPr/>
              <p:nvPr/>
            </p:nvSpPr>
            <p:spPr bwMode="auto">
              <a:xfrm>
                <a:off x="1996" y="2460"/>
                <a:ext cx="1747" cy="128"/>
              </a:xfrm>
              <a:custGeom>
                <a:avLst/>
                <a:gdLst>
                  <a:gd name="T0" fmla="*/ 0 w 738"/>
                  <a:gd name="T1" fmla="*/ 8 h 54"/>
                  <a:gd name="T2" fmla="*/ 46 w 738"/>
                  <a:gd name="T3" fmla="*/ 54 h 54"/>
                  <a:gd name="T4" fmla="*/ 692 w 738"/>
                  <a:gd name="T5" fmla="*/ 54 h 54"/>
                  <a:gd name="T6" fmla="*/ 738 w 738"/>
                  <a:gd name="T7" fmla="*/ 8 h 54"/>
                  <a:gd name="T8" fmla="*/ 738 w 738"/>
                  <a:gd name="T9" fmla="*/ 0 h 54"/>
                  <a:gd name="T10" fmla="*/ 0 w 738"/>
                  <a:gd name="T11" fmla="*/ 0 h 54"/>
                  <a:gd name="T12" fmla="*/ 0 w 738"/>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738" h="54">
                    <a:moveTo>
                      <a:pt x="0" y="8"/>
                    </a:moveTo>
                    <a:cubicBezTo>
                      <a:pt x="0" y="34"/>
                      <a:pt x="21" y="54"/>
                      <a:pt x="46" y="54"/>
                    </a:cubicBezTo>
                    <a:cubicBezTo>
                      <a:pt x="692" y="54"/>
                      <a:pt x="692" y="54"/>
                      <a:pt x="692" y="54"/>
                    </a:cubicBezTo>
                    <a:cubicBezTo>
                      <a:pt x="717" y="54"/>
                      <a:pt x="738" y="34"/>
                      <a:pt x="738" y="8"/>
                    </a:cubicBezTo>
                    <a:cubicBezTo>
                      <a:pt x="738" y="0"/>
                      <a:pt x="738" y="0"/>
                      <a:pt x="738" y="0"/>
                    </a:cubicBezTo>
                    <a:cubicBezTo>
                      <a:pt x="0" y="0"/>
                      <a:pt x="0" y="0"/>
                      <a:pt x="0"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3" name="Freeform 153"/>
              <p:cNvSpPr/>
              <p:nvPr/>
            </p:nvSpPr>
            <p:spPr bwMode="auto">
              <a:xfrm>
                <a:off x="2753" y="2517"/>
                <a:ext cx="225" cy="23"/>
              </a:xfrm>
              <a:custGeom>
                <a:avLst/>
                <a:gdLst>
                  <a:gd name="T0" fmla="*/ 95 w 95"/>
                  <a:gd name="T1" fmla="*/ 5 h 10"/>
                  <a:gd name="T2" fmla="*/ 90 w 95"/>
                  <a:gd name="T3" fmla="*/ 10 h 10"/>
                  <a:gd name="T4" fmla="*/ 6 w 95"/>
                  <a:gd name="T5" fmla="*/ 10 h 10"/>
                  <a:gd name="T6" fmla="*/ 0 w 95"/>
                  <a:gd name="T7" fmla="*/ 5 h 10"/>
                  <a:gd name="T8" fmla="*/ 6 w 95"/>
                  <a:gd name="T9" fmla="*/ 0 h 10"/>
                  <a:gd name="T10" fmla="*/ 90 w 95"/>
                  <a:gd name="T11" fmla="*/ 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7"/>
                      <a:pt x="93" y="10"/>
                      <a:pt x="90" y="10"/>
                    </a:cubicBezTo>
                    <a:cubicBezTo>
                      <a:pt x="6" y="10"/>
                      <a:pt x="6" y="10"/>
                      <a:pt x="6" y="10"/>
                    </a:cubicBezTo>
                    <a:cubicBezTo>
                      <a:pt x="2" y="10"/>
                      <a:pt x="0" y="7"/>
                      <a:pt x="0" y="5"/>
                    </a:cubicBezTo>
                    <a:cubicBezTo>
                      <a:pt x="0" y="2"/>
                      <a:pt x="2" y="0"/>
                      <a:pt x="6" y="0"/>
                    </a:cubicBezTo>
                    <a:cubicBezTo>
                      <a:pt x="90" y="0"/>
                      <a:pt x="90" y="0"/>
                      <a:pt x="90" y="0"/>
                    </a:cubicBezTo>
                    <a:cubicBezTo>
                      <a:pt x="93" y="0"/>
                      <a:pt x="95" y="2"/>
                      <a:pt x="95" y="5"/>
                    </a:cubicBezTo>
                    <a:close/>
                  </a:path>
                </a:pathLst>
              </a:custGeom>
              <a:solidFill>
                <a:srgbClr val="C4C6C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4" name="Freeform 154"/>
              <p:cNvSpPr>
                <a:spLocks noEditPoints="1"/>
              </p:cNvSpPr>
              <p:nvPr/>
            </p:nvSpPr>
            <p:spPr bwMode="auto">
              <a:xfrm>
                <a:off x="2230" y="1548"/>
                <a:ext cx="1274" cy="713"/>
              </a:xfrm>
              <a:custGeom>
                <a:avLst/>
                <a:gdLst>
                  <a:gd name="T0" fmla="*/ 15 w 538"/>
                  <a:gd name="T1" fmla="*/ 274 h 301"/>
                  <a:gd name="T2" fmla="*/ 0 w 538"/>
                  <a:gd name="T3" fmla="*/ 274 h 301"/>
                  <a:gd name="T4" fmla="*/ 0 w 538"/>
                  <a:gd name="T5" fmla="*/ 301 h 301"/>
                  <a:gd name="T6" fmla="*/ 15 w 538"/>
                  <a:gd name="T7" fmla="*/ 274 h 301"/>
                  <a:gd name="T8" fmla="*/ 538 w 538"/>
                  <a:gd name="T9" fmla="*/ 0 h 301"/>
                  <a:gd name="T10" fmla="*/ 245 w 538"/>
                  <a:gd name="T11" fmla="*/ 0 h 301"/>
                  <a:gd name="T12" fmla="*/ 245 w 538"/>
                  <a:gd name="T13" fmla="*/ 85 h 301"/>
                  <a:gd name="T14" fmla="*/ 538 w 538"/>
                  <a:gd name="T15" fmla="*/ 0 h 301"/>
                  <a:gd name="T16" fmla="*/ 538 w 538"/>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301">
                    <a:moveTo>
                      <a:pt x="15" y="274"/>
                    </a:moveTo>
                    <a:cubicBezTo>
                      <a:pt x="0" y="274"/>
                      <a:pt x="0" y="274"/>
                      <a:pt x="0" y="274"/>
                    </a:cubicBezTo>
                    <a:cubicBezTo>
                      <a:pt x="0" y="301"/>
                      <a:pt x="0" y="301"/>
                      <a:pt x="0" y="301"/>
                    </a:cubicBezTo>
                    <a:cubicBezTo>
                      <a:pt x="4" y="292"/>
                      <a:pt x="9" y="283"/>
                      <a:pt x="15" y="274"/>
                    </a:cubicBezTo>
                    <a:moveTo>
                      <a:pt x="538" y="0"/>
                    </a:moveTo>
                    <a:cubicBezTo>
                      <a:pt x="245" y="0"/>
                      <a:pt x="245" y="0"/>
                      <a:pt x="245" y="0"/>
                    </a:cubicBezTo>
                    <a:cubicBezTo>
                      <a:pt x="245" y="85"/>
                      <a:pt x="245" y="85"/>
                      <a:pt x="245" y="85"/>
                    </a:cubicBezTo>
                    <a:cubicBezTo>
                      <a:pt x="329" y="45"/>
                      <a:pt x="429" y="15"/>
                      <a:pt x="538" y="0"/>
                    </a:cubicBezTo>
                    <a:cubicBezTo>
                      <a:pt x="538" y="0"/>
                      <a:pt x="538" y="0"/>
                      <a:pt x="538" y="0"/>
                    </a:cubicBezTo>
                  </a:path>
                </a:pathLst>
              </a:custGeom>
              <a:solidFill>
                <a:srgbClr val="FBD85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5" name="Freeform 155"/>
              <p:cNvSpPr/>
              <p:nvPr/>
            </p:nvSpPr>
            <p:spPr bwMode="auto">
              <a:xfrm>
                <a:off x="3750" y="1313"/>
                <a:ext cx="62" cy="88"/>
              </a:xfrm>
              <a:custGeom>
                <a:avLst/>
                <a:gdLst>
                  <a:gd name="T0" fmla="*/ 26 w 26"/>
                  <a:gd name="T1" fmla="*/ 37 h 37"/>
                  <a:gd name="T2" fmla="*/ 9 w 26"/>
                  <a:gd name="T3" fmla="*/ 30 h 37"/>
                  <a:gd name="T4" fmla="*/ 3 w 26"/>
                  <a:gd name="T5" fmla="*/ 2 h 37"/>
                  <a:gd name="T6" fmla="*/ 4 w 26"/>
                  <a:gd name="T7" fmla="*/ 0 h 37"/>
                  <a:gd name="T8" fmla="*/ 26 w 26"/>
                  <a:gd name="T9" fmla="*/ 0 h 37"/>
                  <a:gd name="T10" fmla="*/ 26 w 26"/>
                  <a:gd name="T11" fmla="*/ 5 h 37"/>
                  <a:gd name="T12" fmla="*/ 8 w 26"/>
                  <a:gd name="T13" fmla="*/ 5 h 37"/>
                  <a:gd name="T14" fmla="*/ 12 w 26"/>
                  <a:gd name="T15" fmla="*/ 27 h 37"/>
                  <a:gd name="T16" fmla="*/ 26 w 26"/>
                  <a:gd name="T17" fmla="*/ 32 h 37"/>
                  <a:gd name="T18" fmla="*/ 26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26" y="37"/>
                    </a:moveTo>
                    <a:cubicBezTo>
                      <a:pt x="19" y="37"/>
                      <a:pt x="13" y="35"/>
                      <a:pt x="9" y="30"/>
                    </a:cubicBezTo>
                    <a:cubicBezTo>
                      <a:pt x="0" y="20"/>
                      <a:pt x="3" y="3"/>
                      <a:pt x="3" y="2"/>
                    </a:cubicBezTo>
                    <a:cubicBezTo>
                      <a:pt x="4" y="0"/>
                      <a:pt x="4" y="0"/>
                      <a:pt x="4" y="0"/>
                    </a:cubicBezTo>
                    <a:cubicBezTo>
                      <a:pt x="26" y="0"/>
                      <a:pt x="26" y="0"/>
                      <a:pt x="26" y="0"/>
                    </a:cubicBezTo>
                    <a:cubicBezTo>
                      <a:pt x="26" y="5"/>
                      <a:pt x="26" y="5"/>
                      <a:pt x="26" y="5"/>
                    </a:cubicBezTo>
                    <a:cubicBezTo>
                      <a:pt x="8" y="5"/>
                      <a:pt x="8" y="5"/>
                      <a:pt x="8" y="5"/>
                    </a:cubicBezTo>
                    <a:cubicBezTo>
                      <a:pt x="7" y="10"/>
                      <a:pt x="7" y="20"/>
                      <a:pt x="12" y="27"/>
                    </a:cubicBezTo>
                    <a:cubicBezTo>
                      <a:pt x="15" y="30"/>
                      <a:pt x="20" y="32"/>
                      <a:pt x="26" y="32"/>
                    </a:cubicBezTo>
                    <a:cubicBezTo>
                      <a:pt x="26" y="37"/>
                      <a:pt x="26" y="37"/>
                      <a:pt x="26" y="37"/>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6" name="Freeform 156"/>
              <p:cNvSpPr/>
              <p:nvPr/>
            </p:nvSpPr>
            <p:spPr bwMode="auto">
              <a:xfrm>
                <a:off x="3928" y="1313"/>
                <a:ext cx="61" cy="88"/>
              </a:xfrm>
              <a:custGeom>
                <a:avLst/>
                <a:gdLst>
                  <a:gd name="T0" fmla="*/ 0 w 26"/>
                  <a:gd name="T1" fmla="*/ 37 h 37"/>
                  <a:gd name="T2" fmla="*/ 17 w 26"/>
                  <a:gd name="T3" fmla="*/ 30 h 37"/>
                  <a:gd name="T4" fmla="*/ 23 w 26"/>
                  <a:gd name="T5" fmla="*/ 2 h 37"/>
                  <a:gd name="T6" fmla="*/ 23 w 26"/>
                  <a:gd name="T7" fmla="*/ 0 h 37"/>
                  <a:gd name="T8" fmla="*/ 0 w 26"/>
                  <a:gd name="T9" fmla="*/ 0 h 37"/>
                  <a:gd name="T10" fmla="*/ 0 w 26"/>
                  <a:gd name="T11" fmla="*/ 5 h 37"/>
                  <a:gd name="T12" fmla="*/ 18 w 26"/>
                  <a:gd name="T13" fmla="*/ 5 h 37"/>
                  <a:gd name="T14" fmla="*/ 14 w 26"/>
                  <a:gd name="T15" fmla="*/ 27 h 37"/>
                  <a:gd name="T16" fmla="*/ 0 w 26"/>
                  <a:gd name="T17" fmla="*/ 32 h 37"/>
                  <a:gd name="T18" fmla="*/ 0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0" y="37"/>
                    </a:moveTo>
                    <a:cubicBezTo>
                      <a:pt x="8" y="37"/>
                      <a:pt x="13" y="35"/>
                      <a:pt x="17" y="30"/>
                    </a:cubicBezTo>
                    <a:cubicBezTo>
                      <a:pt x="26" y="20"/>
                      <a:pt x="23" y="3"/>
                      <a:pt x="23" y="2"/>
                    </a:cubicBezTo>
                    <a:cubicBezTo>
                      <a:pt x="23" y="0"/>
                      <a:pt x="23" y="0"/>
                      <a:pt x="23" y="0"/>
                    </a:cubicBezTo>
                    <a:cubicBezTo>
                      <a:pt x="0" y="0"/>
                      <a:pt x="0" y="0"/>
                      <a:pt x="0" y="0"/>
                    </a:cubicBezTo>
                    <a:cubicBezTo>
                      <a:pt x="0" y="5"/>
                      <a:pt x="0" y="5"/>
                      <a:pt x="0" y="5"/>
                    </a:cubicBezTo>
                    <a:cubicBezTo>
                      <a:pt x="18" y="5"/>
                      <a:pt x="18" y="5"/>
                      <a:pt x="18" y="5"/>
                    </a:cubicBezTo>
                    <a:cubicBezTo>
                      <a:pt x="19" y="10"/>
                      <a:pt x="19" y="20"/>
                      <a:pt x="14" y="27"/>
                    </a:cubicBezTo>
                    <a:cubicBezTo>
                      <a:pt x="11" y="30"/>
                      <a:pt x="6" y="32"/>
                      <a:pt x="0" y="32"/>
                    </a:cubicBezTo>
                    <a:lnTo>
                      <a:pt x="0" y="37"/>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7" name="Freeform 157"/>
              <p:cNvSpPr/>
              <p:nvPr/>
            </p:nvSpPr>
            <p:spPr bwMode="auto">
              <a:xfrm>
                <a:off x="3805" y="1301"/>
                <a:ext cx="135" cy="157"/>
              </a:xfrm>
              <a:custGeom>
                <a:avLst/>
                <a:gdLst>
                  <a:gd name="T0" fmla="*/ 0 w 57"/>
                  <a:gd name="T1" fmla="*/ 0 h 66"/>
                  <a:gd name="T2" fmla="*/ 0 w 57"/>
                  <a:gd name="T3" fmla="*/ 36 h 66"/>
                  <a:gd name="T4" fmla="*/ 17 w 57"/>
                  <a:gd name="T5" fmla="*/ 62 h 66"/>
                  <a:gd name="T6" fmla="*/ 17 w 57"/>
                  <a:gd name="T7" fmla="*/ 63 h 66"/>
                  <a:gd name="T8" fmla="*/ 17 w 57"/>
                  <a:gd name="T9" fmla="*/ 63 h 66"/>
                  <a:gd name="T10" fmla="*/ 21 w 57"/>
                  <a:gd name="T11" fmla="*/ 66 h 66"/>
                  <a:gd name="T12" fmla="*/ 36 w 57"/>
                  <a:gd name="T13" fmla="*/ 66 h 66"/>
                  <a:gd name="T14" fmla="*/ 40 w 57"/>
                  <a:gd name="T15" fmla="*/ 63 h 66"/>
                  <a:gd name="T16" fmla="*/ 40 w 57"/>
                  <a:gd name="T17" fmla="*/ 63 h 66"/>
                  <a:gd name="T18" fmla="*/ 40 w 57"/>
                  <a:gd name="T19" fmla="*/ 62 h 66"/>
                  <a:gd name="T20" fmla="*/ 57 w 57"/>
                  <a:gd name="T21" fmla="*/ 36 h 66"/>
                  <a:gd name="T22" fmla="*/ 57 w 57"/>
                  <a:gd name="T23" fmla="*/ 0 h 66"/>
                  <a:gd name="T24" fmla="*/ 0 w 57"/>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0" y="0"/>
                    </a:move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36" y="66"/>
                      <a:pt x="36" y="66"/>
                      <a:pt x="36" y="66"/>
                    </a:cubicBezTo>
                    <a:cubicBezTo>
                      <a:pt x="38" y="66"/>
                      <a:pt x="40" y="65"/>
                      <a:pt x="40" y="63"/>
                    </a:cubicBezTo>
                    <a:cubicBezTo>
                      <a:pt x="40" y="63"/>
                      <a:pt x="40" y="63"/>
                      <a:pt x="40" y="63"/>
                    </a:cubicBezTo>
                    <a:cubicBezTo>
                      <a:pt x="40" y="62"/>
                      <a:pt x="40" y="62"/>
                      <a:pt x="40" y="62"/>
                    </a:cubicBezTo>
                    <a:cubicBezTo>
                      <a:pt x="50" y="58"/>
                      <a:pt x="57" y="48"/>
                      <a:pt x="57" y="36"/>
                    </a:cubicBezTo>
                    <a:cubicBezTo>
                      <a:pt x="57" y="0"/>
                      <a:pt x="57" y="0"/>
                      <a:pt x="57" y="0"/>
                    </a:cubicBezTo>
                    <a:cubicBezTo>
                      <a:pt x="0" y="0"/>
                      <a:pt x="0" y="0"/>
                      <a:pt x="0" y="0"/>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8" name="Freeform 158"/>
              <p:cNvSpPr/>
              <p:nvPr/>
            </p:nvSpPr>
            <p:spPr bwMode="auto">
              <a:xfrm>
                <a:off x="3805" y="1526"/>
                <a:ext cx="135" cy="88"/>
              </a:xfrm>
              <a:custGeom>
                <a:avLst/>
                <a:gdLst>
                  <a:gd name="T0" fmla="*/ 0 w 57"/>
                  <a:gd name="T1" fmla="*/ 34 h 37"/>
                  <a:gd name="T2" fmla="*/ 2 w 57"/>
                  <a:gd name="T3" fmla="*/ 37 h 37"/>
                  <a:gd name="T4" fmla="*/ 54 w 57"/>
                  <a:gd name="T5" fmla="*/ 37 h 37"/>
                  <a:gd name="T6" fmla="*/ 57 w 57"/>
                  <a:gd name="T7" fmla="*/ 34 h 37"/>
                  <a:gd name="T8" fmla="*/ 57 w 57"/>
                  <a:gd name="T9" fmla="*/ 3 h 37"/>
                  <a:gd name="T10" fmla="*/ 54 w 57"/>
                  <a:gd name="T11" fmla="*/ 0 h 37"/>
                  <a:gd name="T12" fmla="*/ 2 w 57"/>
                  <a:gd name="T13" fmla="*/ 0 h 37"/>
                  <a:gd name="T14" fmla="*/ 0 w 57"/>
                  <a:gd name="T15" fmla="*/ 3 h 37"/>
                  <a:gd name="T16" fmla="*/ 0 w 57"/>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7">
                    <a:moveTo>
                      <a:pt x="0" y="34"/>
                    </a:moveTo>
                    <a:cubicBezTo>
                      <a:pt x="0" y="36"/>
                      <a:pt x="1" y="37"/>
                      <a:pt x="2" y="37"/>
                    </a:cubicBezTo>
                    <a:cubicBezTo>
                      <a:pt x="54" y="37"/>
                      <a:pt x="54" y="37"/>
                      <a:pt x="54" y="37"/>
                    </a:cubicBezTo>
                    <a:cubicBezTo>
                      <a:pt x="56" y="37"/>
                      <a:pt x="57" y="36"/>
                      <a:pt x="57" y="34"/>
                    </a:cubicBezTo>
                    <a:cubicBezTo>
                      <a:pt x="57" y="3"/>
                      <a:pt x="57" y="3"/>
                      <a:pt x="57" y="3"/>
                    </a:cubicBezTo>
                    <a:cubicBezTo>
                      <a:pt x="57" y="1"/>
                      <a:pt x="56" y="0"/>
                      <a:pt x="54" y="0"/>
                    </a:cubicBezTo>
                    <a:cubicBezTo>
                      <a:pt x="2" y="0"/>
                      <a:pt x="2" y="0"/>
                      <a:pt x="2" y="0"/>
                    </a:cubicBezTo>
                    <a:cubicBezTo>
                      <a:pt x="1" y="0"/>
                      <a:pt x="0" y="1"/>
                      <a:pt x="0" y="3"/>
                    </a:cubicBezTo>
                    <a:cubicBezTo>
                      <a:pt x="0" y="34"/>
                      <a:pt x="0" y="34"/>
                      <a:pt x="0" y="34"/>
                    </a:cubicBezTo>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9" name="Freeform 159"/>
              <p:cNvSpPr/>
              <p:nvPr/>
            </p:nvSpPr>
            <p:spPr bwMode="auto">
              <a:xfrm>
                <a:off x="3797" y="1605"/>
                <a:ext cx="150" cy="11"/>
              </a:xfrm>
              <a:custGeom>
                <a:avLst/>
                <a:gdLst>
                  <a:gd name="T0" fmla="*/ 0 w 63"/>
                  <a:gd name="T1" fmla="*/ 4 h 5"/>
                  <a:gd name="T2" fmla="*/ 1 w 63"/>
                  <a:gd name="T3" fmla="*/ 5 h 5"/>
                  <a:gd name="T4" fmla="*/ 62 w 63"/>
                  <a:gd name="T5" fmla="*/ 5 h 5"/>
                  <a:gd name="T6" fmla="*/ 63 w 63"/>
                  <a:gd name="T7" fmla="*/ 4 h 5"/>
                  <a:gd name="T8" fmla="*/ 63 w 63"/>
                  <a:gd name="T9" fmla="*/ 1 h 5"/>
                  <a:gd name="T10" fmla="*/ 62 w 63"/>
                  <a:gd name="T11" fmla="*/ 0 h 5"/>
                  <a:gd name="T12" fmla="*/ 1 w 63"/>
                  <a:gd name="T13" fmla="*/ 0 h 5"/>
                  <a:gd name="T14" fmla="*/ 0 w 63"/>
                  <a:gd name="T15" fmla="*/ 1 h 5"/>
                  <a:gd name="T16" fmla="*/ 0 w 6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
                    <a:moveTo>
                      <a:pt x="0" y="4"/>
                    </a:moveTo>
                    <a:cubicBezTo>
                      <a:pt x="0" y="5"/>
                      <a:pt x="0" y="5"/>
                      <a:pt x="1" y="5"/>
                    </a:cubicBezTo>
                    <a:cubicBezTo>
                      <a:pt x="62" y="5"/>
                      <a:pt x="62" y="5"/>
                      <a:pt x="62" y="5"/>
                    </a:cubicBezTo>
                    <a:cubicBezTo>
                      <a:pt x="62" y="5"/>
                      <a:pt x="63" y="5"/>
                      <a:pt x="63" y="4"/>
                    </a:cubicBezTo>
                    <a:cubicBezTo>
                      <a:pt x="63" y="1"/>
                      <a:pt x="63" y="1"/>
                      <a:pt x="63" y="1"/>
                    </a:cubicBezTo>
                    <a:cubicBezTo>
                      <a:pt x="63" y="0"/>
                      <a:pt x="62" y="0"/>
                      <a:pt x="62" y="0"/>
                    </a:cubicBezTo>
                    <a:cubicBezTo>
                      <a:pt x="1" y="0"/>
                      <a:pt x="1" y="0"/>
                      <a:pt x="1" y="0"/>
                    </a:cubicBezTo>
                    <a:cubicBezTo>
                      <a:pt x="0" y="0"/>
                      <a:pt x="0" y="0"/>
                      <a:pt x="0" y="1"/>
                    </a:cubicBezTo>
                    <a:lnTo>
                      <a:pt x="0" y="4"/>
                    </a:lnTo>
                    <a:close/>
                  </a:path>
                </a:pathLst>
              </a:custGeom>
              <a:solidFill>
                <a:srgbClr val="393E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0" name="Rectangle 160"/>
              <p:cNvSpPr>
                <a:spLocks noChangeArrowheads="1"/>
              </p:cNvSpPr>
              <p:nvPr/>
            </p:nvSpPr>
            <p:spPr bwMode="auto">
              <a:xfrm>
                <a:off x="3859" y="1458"/>
                <a:ext cx="26" cy="59"/>
              </a:xfrm>
              <a:prstGeom prst="rect">
                <a:avLst/>
              </a:prstGeom>
              <a:solidFill>
                <a:srgbClr val="FFD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1" name="Rectangle 161"/>
              <p:cNvSpPr>
                <a:spLocks noChangeArrowheads="1"/>
              </p:cNvSpPr>
              <p:nvPr/>
            </p:nvSpPr>
            <p:spPr bwMode="auto">
              <a:xfrm>
                <a:off x="3859" y="1458"/>
                <a:ext cx="26"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2" name="Freeform 162"/>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3" name="Freeform 163"/>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4" name="Freeform 164"/>
              <p:cNvSpPr/>
              <p:nvPr/>
            </p:nvSpPr>
            <p:spPr bwMode="auto">
              <a:xfrm>
                <a:off x="3824" y="1545"/>
                <a:ext cx="94" cy="45"/>
              </a:xfrm>
              <a:custGeom>
                <a:avLst/>
                <a:gdLst>
                  <a:gd name="T0" fmla="*/ 0 w 40"/>
                  <a:gd name="T1" fmla="*/ 18 h 19"/>
                  <a:gd name="T2" fmla="*/ 1 w 40"/>
                  <a:gd name="T3" fmla="*/ 19 h 19"/>
                  <a:gd name="T4" fmla="*/ 39 w 40"/>
                  <a:gd name="T5" fmla="*/ 19 h 19"/>
                  <a:gd name="T6" fmla="*/ 40 w 40"/>
                  <a:gd name="T7" fmla="*/ 18 h 19"/>
                  <a:gd name="T8" fmla="*/ 40 w 40"/>
                  <a:gd name="T9" fmla="*/ 2 h 19"/>
                  <a:gd name="T10" fmla="*/ 39 w 40"/>
                  <a:gd name="T11" fmla="*/ 0 h 19"/>
                  <a:gd name="T12" fmla="*/ 1 w 40"/>
                  <a:gd name="T13" fmla="*/ 0 h 19"/>
                  <a:gd name="T14" fmla="*/ 0 w 40"/>
                  <a:gd name="T15" fmla="*/ 2 h 19"/>
                  <a:gd name="T16" fmla="*/ 0 w 40"/>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0" y="18"/>
                    </a:moveTo>
                    <a:cubicBezTo>
                      <a:pt x="0" y="19"/>
                      <a:pt x="0" y="19"/>
                      <a:pt x="1" y="19"/>
                    </a:cubicBezTo>
                    <a:cubicBezTo>
                      <a:pt x="39" y="19"/>
                      <a:pt x="39" y="19"/>
                      <a:pt x="39" y="19"/>
                    </a:cubicBezTo>
                    <a:cubicBezTo>
                      <a:pt x="40" y="19"/>
                      <a:pt x="40" y="19"/>
                      <a:pt x="40" y="18"/>
                    </a:cubicBezTo>
                    <a:cubicBezTo>
                      <a:pt x="40" y="2"/>
                      <a:pt x="40" y="2"/>
                      <a:pt x="40" y="2"/>
                    </a:cubicBezTo>
                    <a:cubicBezTo>
                      <a:pt x="40" y="1"/>
                      <a:pt x="40" y="0"/>
                      <a:pt x="39" y="0"/>
                    </a:cubicBezTo>
                    <a:cubicBezTo>
                      <a:pt x="1" y="0"/>
                      <a:pt x="1" y="0"/>
                      <a:pt x="1" y="0"/>
                    </a:cubicBezTo>
                    <a:cubicBezTo>
                      <a:pt x="0" y="0"/>
                      <a:pt x="0" y="1"/>
                      <a:pt x="0" y="2"/>
                    </a:cubicBezTo>
                    <a:cubicBezTo>
                      <a:pt x="0" y="18"/>
                      <a:pt x="0" y="18"/>
                      <a:pt x="0" y="18"/>
                    </a:cubicBezTo>
                  </a:path>
                </a:pathLst>
              </a:custGeom>
              <a:solidFill>
                <a:srgbClr val="FDC9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5" name="Freeform 165"/>
              <p:cNvSpPr/>
              <p:nvPr/>
            </p:nvSpPr>
            <p:spPr bwMode="auto">
              <a:xfrm>
                <a:off x="3805" y="1526"/>
                <a:ext cx="19" cy="79"/>
              </a:xfrm>
              <a:custGeom>
                <a:avLst/>
                <a:gdLst>
                  <a:gd name="T0" fmla="*/ 5 w 8"/>
                  <a:gd name="T1" fmla="*/ 33 h 33"/>
                  <a:gd name="T2" fmla="*/ 5 w 8"/>
                  <a:gd name="T3" fmla="*/ 3 h 33"/>
                  <a:gd name="T4" fmla="*/ 8 w 8"/>
                  <a:gd name="T5" fmla="*/ 0 h 33"/>
                  <a:gd name="T6" fmla="*/ 2 w 8"/>
                  <a:gd name="T7" fmla="*/ 0 h 33"/>
                  <a:gd name="T8" fmla="*/ 0 w 8"/>
                  <a:gd name="T9" fmla="*/ 3 h 33"/>
                  <a:gd name="T10" fmla="*/ 0 w 8"/>
                  <a:gd name="T11" fmla="*/ 33 h 33"/>
                  <a:gd name="T12" fmla="*/ 4 w 8"/>
                  <a:gd name="T13" fmla="*/ 33 h 33"/>
                  <a:gd name="T14" fmla="*/ 5 w 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5" y="33"/>
                    </a:moveTo>
                    <a:cubicBezTo>
                      <a:pt x="5" y="3"/>
                      <a:pt x="5" y="3"/>
                      <a:pt x="5" y="3"/>
                    </a:cubicBezTo>
                    <a:cubicBezTo>
                      <a:pt x="5" y="1"/>
                      <a:pt x="6" y="0"/>
                      <a:pt x="8" y="0"/>
                    </a:cubicBezTo>
                    <a:cubicBezTo>
                      <a:pt x="2" y="0"/>
                      <a:pt x="2" y="0"/>
                      <a:pt x="2" y="0"/>
                    </a:cubicBezTo>
                    <a:cubicBezTo>
                      <a:pt x="1" y="0"/>
                      <a:pt x="0" y="1"/>
                      <a:pt x="0" y="3"/>
                    </a:cubicBezTo>
                    <a:cubicBezTo>
                      <a:pt x="0" y="33"/>
                      <a:pt x="0" y="33"/>
                      <a:pt x="0" y="33"/>
                    </a:cubicBezTo>
                    <a:cubicBezTo>
                      <a:pt x="4" y="33"/>
                      <a:pt x="4" y="33"/>
                      <a:pt x="4" y="33"/>
                    </a:cubicBezTo>
                    <a:cubicBezTo>
                      <a:pt x="5" y="33"/>
                      <a:pt x="5" y="33"/>
                      <a:pt x="5" y="33"/>
                    </a:cubicBezTo>
                  </a:path>
                </a:pathLst>
              </a:custGeom>
              <a:solidFill>
                <a:srgbClr val="34384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6" name="Freeform 166"/>
              <p:cNvSpPr/>
              <p:nvPr/>
            </p:nvSpPr>
            <p:spPr bwMode="auto">
              <a:xfrm>
                <a:off x="3797" y="1605"/>
                <a:ext cx="17" cy="11"/>
              </a:xfrm>
              <a:custGeom>
                <a:avLst/>
                <a:gdLst>
                  <a:gd name="T0" fmla="*/ 5 w 7"/>
                  <a:gd name="T1" fmla="*/ 4 h 5"/>
                  <a:gd name="T2" fmla="*/ 5 w 7"/>
                  <a:gd name="T3" fmla="*/ 1 h 5"/>
                  <a:gd name="T4" fmla="*/ 7 w 7"/>
                  <a:gd name="T5" fmla="*/ 0 h 5"/>
                  <a:gd name="T6" fmla="*/ 3 w 7"/>
                  <a:gd name="T7" fmla="*/ 0 h 5"/>
                  <a:gd name="T8" fmla="*/ 1 w 7"/>
                  <a:gd name="T9" fmla="*/ 0 h 5"/>
                  <a:gd name="T10" fmla="*/ 0 w 7"/>
                  <a:gd name="T11" fmla="*/ 1 h 5"/>
                  <a:gd name="T12" fmla="*/ 0 w 7"/>
                  <a:gd name="T13" fmla="*/ 4 h 5"/>
                  <a:gd name="T14" fmla="*/ 1 w 7"/>
                  <a:gd name="T15" fmla="*/ 5 h 5"/>
                  <a:gd name="T16" fmla="*/ 7 w 7"/>
                  <a:gd name="T17" fmla="*/ 5 h 5"/>
                  <a:gd name="T18" fmla="*/ 5 w 7"/>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4"/>
                    </a:moveTo>
                    <a:cubicBezTo>
                      <a:pt x="5" y="1"/>
                      <a:pt x="5" y="1"/>
                      <a:pt x="5" y="1"/>
                    </a:cubicBezTo>
                    <a:cubicBezTo>
                      <a:pt x="5" y="0"/>
                      <a:pt x="6" y="0"/>
                      <a:pt x="7" y="0"/>
                    </a:cubicBezTo>
                    <a:cubicBezTo>
                      <a:pt x="3" y="0"/>
                      <a:pt x="3" y="0"/>
                      <a:pt x="3" y="0"/>
                    </a:cubicBezTo>
                    <a:cubicBezTo>
                      <a:pt x="1" y="0"/>
                      <a:pt x="1" y="0"/>
                      <a:pt x="1" y="0"/>
                    </a:cubicBezTo>
                    <a:cubicBezTo>
                      <a:pt x="0" y="0"/>
                      <a:pt x="0" y="0"/>
                      <a:pt x="0" y="1"/>
                    </a:cubicBezTo>
                    <a:cubicBezTo>
                      <a:pt x="0" y="4"/>
                      <a:pt x="0" y="4"/>
                      <a:pt x="0" y="4"/>
                    </a:cubicBezTo>
                    <a:cubicBezTo>
                      <a:pt x="0" y="5"/>
                      <a:pt x="0" y="5"/>
                      <a:pt x="1" y="5"/>
                    </a:cubicBezTo>
                    <a:cubicBezTo>
                      <a:pt x="7" y="5"/>
                      <a:pt x="7" y="5"/>
                      <a:pt x="7" y="5"/>
                    </a:cubicBezTo>
                    <a:cubicBezTo>
                      <a:pt x="6" y="5"/>
                      <a:pt x="5" y="5"/>
                      <a:pt x="5" y="4"/>
                    </a:cubicBezTo>
                    <a:close/>
                  </a:path>
                </a:pathLst>
              </a:custGeom>
              <a:solidFill>
                <a:srgbClr val="3035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7" name="Freeform 167"/>
              <p:cNvSpPr/>
              <p:nvPr/>
            </p:nvSpPr>
            <p:spPr bwMode="auto">
              <a:xfrm>
                <a:off x="3805" y="1301"/>
                <a:ext cx="61" cy="157"/>
              </a:xfrm>
              <a:custGeom>
                <a:avLst/>
                <a:gdLst>
                  <a:gd name="T0" fmla="*/ 5 w 26"/>
                  <a:gd name="T1" fmla="*/ 0 h 66"/>
                  <a:gd name="T2" fmla="*/ 5 w 26"/>
                  <a:gd name="T3" fmla="*/ 0 h 66"/>
                  <a:gd name="T4" fmla="*/ 0 w 26"/>
                  <a:gd name="T5" fmla="*/ 0 h 66"/>
                  <a:gd name="T6" fmla="*/ 0 w 26"/>
                  <a:gd name="T7" fmla="*/ 36 h 66"/>
                  <a:gd name="T8" fmla="*/ 17 w 26"/>
                  <a:gd name="T9" fmla="*/ 62 h 66"/>
                  <a:gd name="T10" fmla="*/ 17 w 26"/>
                  <a:gd name="T11" fmla="*/ 63 h 66"/>
                  <a:gd name="T12" fmla="*/ 17 w 26"/>
                  <a:gd name="T13" fmla="*/ 63 h 66"/>
                  <a:gd name="T14" fmla="*/ 21 w 26"/>
                  <a:gd name="T15" fmla="*/ 66 h 66"/>
                  <a:gd name="T16" fmla="*/ 23 w 26"/>
                  <a:gd name="T17" fmla="*/ 66 h 66"/>
                  <a:gd name="T18" fmla="*/ 26 w 26"/>
                  <a:gd name="T19" fmla="*/ 66 h 66"/>
                  <a:gd name="T20" fmla="*/ 23 w 26"/>
                  <a:gd name="T21" fmla="*/ 63 h 66"/>
                  <a:gd name="T22" fmla="*/ 23 w 26"/>
                  <a:gd name="T23" fmla="*/ 63 h 66"/>
                  <a:gd name="T24" fmla="*/ 23 w 26"/>
                  <a:gd name="T25" fmla="*/ 62 h 66"/>
                  <a:gd name="T26" fmla="*/ 5 w 26"/>
                  <a:gd name="T27" fmla="*/ 36 h 66"/>
                  <a:gd name="T28" fmla="*/ 5 w 2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6">
                    <a:moveTo>
                      <a:pt x="5" y="0"/>
                    </a:moveTo>
                    <a:cubicBezTo>
                      <a:pt x="5" y="0"/>
                      <a:pt x="5" y="0"/>
                      <a:pt x="5" y="0"/>
                    </a:cubicBezTo>
                    <a:cubicBezTo>
                      <a:pt x="0" y="0"/>
                      <a:pt x="0" y="0"/>
                      <a:pt x="0" y="0"/>
                    </a:cubicBez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23" y="66"/>
                      <a:pt x="23" y="66"/>
                      <a:pt x="23" y="66"/>
                    </a:cubicBezTo>
                    <a:cubicBezTo>
                      <a:pt x="26" y="66"/>
                      <a:pt x="26" y="66"/>
                      <a:pt x="26" y="66"/>
                    </a:cubicBezTo>
                    <a:cubicBezTo>
                      <a:pt x="24" y="66"/>
                      <a:pt x="23" y="65"/>
                      <a:pt x="23" y="63"/>
                    </a:cubicBezTo>
                    <a:cubicBezTo>
                      <a:pt x="23" y="63"/>
                      <a:pt x="23" y="63"/>
                      <a:pt x="23" y="63"/>
                    </a:cubicBezTo>
                    <a:cubicBezTo>
                      <a:pt x="23" y="62"/>
                      <a:pt x="23" y="62"/>
                      <a:pt x="23" y="62"/>
                    </a:cubicBezTo>
                    <a:cubicBezTo>
                      <a:pt x="13" y="58"/>
                      <a:pt x="5" y="48"/>
                      <a:pt x="5" y="36"/>
                    </a:cubicBezTo>
                    <a:cubicBezTo>
                      <a:pt x="5" y="0"/>
                      <a:pt x="5" y="0"/>
                      <a:pt x="5" y="0"/>
                    </a:cubicBezTo>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8" name="Freeform 168"/>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9" name="Freeform 169"/>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0" name="Freeform 170"/>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1" name="Freeform 171"/>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2" name="Rectangle 172"/>
              <p:cNvSpPr>
                <a:spLocks noChangeArrowheads="1"/>
              </p:cNvSpPr>
              <p:nvPr/>
            </p:nvSpPr>
            <p:spPr bwMode="auto">
              <a:xfrm>
                <a:off x="3854" y="1517"/>
                <a:ext cx="5" cy="1"/>
              </a:xfrm>
              <a:prstGeom prst="rect">
                <a:avLst/>
              </a:prstGeom>
              <a:solidFill>
                <a:srgbClr val="FDC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3" name="Rectangle 173"/>
              <p:cNvSpPr>
                <a:spLocks noChangeArrowheads="1"/>
              </p:cNvSpPr>
              <p:nvPr/>
            </p:nvSpPr>
            <p:spPr bwMode="auto">
              <a:xfrm>
                <a:off x="3854" y="1517"/>
                <a:ext cx="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4" name="Freeform 174"/>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close/>
                    <a:moveTo>
                      <a:pt x="7" y="0"/>
                    </a:moveTo>
                    <a:lnTo>
                      <a:pt x="7" y="0"/>
                    </a:lnTo>
                    <a:lnTo>
                      <a:pt x="7" y="0"/>
                    </a:lnTo>
                    <a:lnTo>
                      <a:pt x="7"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5" name="Freeform 175"/>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moveTo>
                      <a:pt x="7" y="0"/>
                    </a:moveTo>
                    <a:lnTo>
                      <a:pt x="7" y="0"/>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6" name="Freeform 176"/>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7" name="Freeform 177"/>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8" name="Freeform 178"/>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9" name="Freeform 179"/>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0" name="Rectangle 180"/>
              <p:cNvSpPr>
                <a:spLocks noChangeArrowheads="1"/>
              </p:cNvSpPr>
              <p:nvPr/>
            </p:nvSpPr>
            <p:spPr bwMode="auto">
              <a:xfrm>
                <a:off x="3866" y="1517"/>
                <a:ext cx="1" cy="1"/>
              </a:xfrm>
              <a:prstGeom prst="rect">
                <a:avLst/>
              </a:prstGeom>
              <a:solidFill>
                <a:srgbClr val="F8D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1" name="Freeform 181"/>
              <p:cNvSpPr/>
              <p:nvPr/>
            </p:nvSpPr>
            <p:spPr bwMode="auto">
              <a:xfrm>
                <a:off x="3866" y="151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2" name="Freeform 182"/>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3" name="Freeform 183"/>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4" name="Freeform 184"/>
              <p:cNvSpPr/>
              <p:nvPr/>
            </p:nvSpPr>
            <p:spPr bwMode="auto">
              <a:xfrm>
                <a:off x="3793" y="1287"/>
                <a:ext cx="158" cy="17"/>
              </a:xfrm>
              <a:custGeom>
                <a:avLst/>
                <a:gdLst>
                  <a:gd name="T0" fmla="*/ 0 w 67"/>
                  <a:gd name="T1" fmla="*/ 6 h 7"/>
                  <a:gd name="T2" fmla="*/ 1 w 67"/>
                  <a:gd name="T3" fmla="*/ 7 h 7"/>
                  <a:gd name="T4" fmla="*/ 66 w 67"/>
                  <a:gd name="T5" fmla="*/ 7 h 7"/>
                  <a:gd name="T6" fmla="*/ 67 w 67"/>
                  <a:gd name="T7" fmla="*/ 6 h 7"/>
                  <a:gd name="T8" fmla="*/ 67 w 67"/>
                  <a:gd name="T9" fmla="*/ 1 h 7"/>
                  <a:gd name="T10" fmla="*/ 66 w 67"/>
                  <a:gd name="T11" fmla="*/ 0 h 7"/>
                  <a:gd name="T12" fmla="*/ 1 w 67"/>
                  <a:gd name="T13" fmla="*/ 0 h 7"/>
                  <a:gd name="T14" fmla="*/ 0 w 67"/>
                  <a:gd name="T15" fmla="*/ 1 h 7"/>
                  <a:gd name="T16" fmla="*/ 0 w 6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
                    <a:moveTo>
                      <a:pt x="0" y="6"/>
                    </a:moveTo>
                    <a:cubicBezTo>
                      <a:pt x="0" y="7"/>
                      <a:pt x="0" y="7"/>
                      <a:pt x="1" y="7"/>
                    </a:cubicBezTo>
                    <a:cubicBezTo>
                      <a:pt x="66" y="7"/>
                      <a:pt x="66" y="7"/>
                      <a:pt x="66" y="7"/>
                    </a:cubicBezTo>
                    <a:cubicBezTo>
                      <a:pt x="67" y="7"/>
                      <a:pt x="67" y="7"/>
                      <a:pt x="67" y="6"/>
                    </a:cubicBezTo>
                    <a:cubicBezTo>
                      <a:pt x="67" y="1"/>
                      <a:pt x="67" y="1"/>
                      <a:pt x="67" y="1"/>
                    </a:cubicBezTo>
                    <a:cubicBezTo>
                      <a:pt x="67" y="1"/>
                      <a:pt x="67" y="0"/>
                      <a:pt x="66" y="0"/>
                    </a:cubicBezTo>
                    <a:cubicBezTo>
                      <a:pt x="1" y="0"/>
                      <a:pt x="1" y="0"/>
                      <a:pt x="1" y="0"/>
                    </a:cubicBezTo>
                    <a:cubicBezTo>
                      <a:pt x="0" y="0"/>
                      <a:pt x="0" y="1"/>
                      <a:pt x="0" y="1"/>
                    </a:cubicBezTo>
                    <a:lnTo>
                      <a:pt x="0" y="6"/>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5" name="Rectangle 185"/>
              <p:cNvSpPr>
                <a:spLocks noChangeArrowheads="1"/>
              </p:cNvSpPr>
              <p:nvPr/>
            </p:nvSpPr>
            <p:spPr bwMode="auto">
              <a:xfrm>
                <a:off x="3805" y="1304"/>
                <a:ext cx="135" cy="4"/>
              </a:xfrm>
              <a:prstGeom prst="rect">
                <a:avLst/>
              </a:prstGeom>
              <a:solidFill>
                <a:srgbClr val="FDC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6" name="Oval 186"/>
              <p:cNvSpPr>
                <a:spLocks noChangeArrowheads="1"/>
              </p:cNvSpPr>
              <p:nvPr/>
            </p:nvSpPr>
            <p:spPr bwMode="auto">
              <a:xfrm>
                <a:off x="3826" y="1550"/>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7" name="Oval 187"/>
              <p:cNvSpPr>
                <a:spLocks noChangeArrowheads="1"/>
              </p:cNvSpPr>
              <p:nvPr/>
            </p:nvSpPr>
            <p:spPr bwMode="auto">
              <a:xfrm>
                <a:off x="3826" y="1583"/>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8" name="Oval 188"/>
              <p:cNvSpPr>
                <a:spLocks noChangeArrowheads="1"/>
              </p:cNvSpPr>
              <p:nvPr/>
            </p:nvSpPr>
            <p:spPr bwMode="auto">
              <a:xfrm>
                <a:off x="3909" y="1583"/>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9" name="Oval 189"/>
              <p:cNvSpPr>
                <a:spLocks noChangeArrowheads="1"/>
              </p:cNvSpPr>
              <p:nvPr/>
            </p:nvSpPr>
            <p:spPr bwMode="auto">
              <a:xfrm>
                <a:off x="3909" y="1550"/>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0" name="Freeform 190"/>
              <p:cNvSpPr/>
              <p:nvPr/>
            </p:nvSpPr>
            <p:spPr bwMode="auto">
              <a:xfrm>
                <a:off x="3824" y="1545"/>
                <a:ext cx="94" cy="10"/>
              </a:xfrm>
              <a:custGeom>
                <a:avLst/>
                <a:gdLst>
                  <a:gd name="T0" fmla="*/ 39 w 40"/>
                  <a:gd name="T1" fmla="*/ 0 h 4"/>
                  <a:gd name="T2" fmla="*/ 1 w 40"/>
                  <a:gd name="T3" fmla="*/ 0 h 4"/>
                  <a:gd name="T4" fmla="*/ 0 w 40"/>
                  <a:gd name="T5" fmla="*/ 2 h 4"/>
                  <a:gd name="T6" fmla="*/ 0 w 40"/>
                  <a:gd name="T7" fmla="*/ 2 h 4"/>
                  <a:gd name="T8" fmla="*/ 1 w 40"/>
                  <a:gd name="T9" fmla="*/ 0 h 4"/>
                  <a:gd name="T10" fmla="*/ 39 w 40"/>
                  <a:gd name="T11" fmla="*/ 0 h 4"/>
                  <a:gd name="T12" fmla="*/ 40 w 40"/>
                  <a:gd name="T13" fmla="*/ 2 h 4"/>
                  <a:gd name="T14" fmla="*/ 40 w 40"/>
                  <a:gd name="T15" fmla="*/ 4 h 4"/>
                  <a:gd name="T16" fmla="*/ 40 w 40"/>
                  <a:gd name="T17" fmla="*/ 4 h 4"/>
                  <a:gd name="T18" fmla="*/ 40 w 40"/>
                  <a:gd name="T19" fmla="*/ 2 h 4"/>
                  <a:gd name="T20" fmla="*/ 39 w 4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
                    <a:moveTo>
                      <a:pt x="39" y="0"/>
                    </a:moveTo>
                    <a:cubicBezTo>
                      <a:pt x="1" y="0"/>
                      <a:pt x="1" y="0"/>
                      <a:pt x="1" y="0"/>
                    </a:cubicBezTo>
                    <a:cubicBezTo>
                      <a:pt x="0" y="0"/>
                      <a:pt x="0" y="1"/>
                      <a:pt x="0" y="2"/>
                    </a:cubicBezTo>
                    <a:cubicBezTo>
                      <a:pt x="0" y="2"/>
                      <a:pt x="0" y="2"/>
                      <a:pt x="0" y="2"/>
                    </a:cubicBezTo>
                    <a:cubicBezTo>
                      <a:pt x="0" y="1"/>
                      <a:pt x="0" y="0"/>
                      <a:pt x="1" y="0"/>
                    </a:cubicBezTo>
                    <a:cubicBezTo>
                      <a:pt x="39" y="0"/>
                      <a:pt x="39" y="0"/>
                      <a:pt x="39" y="0"/>
                    </a:cubicBezTo>
                    <a:cubicBezTo>
                      <a:pt x="40" y="0"/>
                      <a:pt x="40" y="1"/>
                      <a:pt x="40" y="2"/>
                    </a:cubicBezTo>
                    <a:cubicBezTo>
                      <a:pt x="40" y="4"/>
                      <a:pt x="40" y="4"/>
                      <a:pt x="40" y="4"/>
                    </a:cubicBezTo>
                    <a:cubicBezTo>
                      <a:pt x="40" y="4"/>
                      <a:pt x="40" y="4"/>
                      <a:pt x="40" y="4"/>
                    </a:cubicBezTo>
                    <a:cubicBezTo>
                      <a:pt x="40" y="2"/>
                      <a:pt x="40" y="2"/>
                      <a:pt x="40" y="2"/>
                    </a:cubicBezTo>
                    <a:cubicBezTo>
                      <a:pt x="40" y="1"/>
                      <a:pt x="40" y="0"/>
                      <a:pt x="39" y="0"/>
                    </a:cubicBezTo>
                  </a:path>
                </a:pathLst>
              </a:custGeom>
              <a:solidFill>
                <a:srgbClr val="52566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1" name="Freeform 191"/>
              <p:cNvSpPr>
                <a:spLocks noEditPoints="1"/>
              </p:cNvSpPr>
              <p:nvPr/>
            </p:nvSpPr>
            <p:spPr bwMode="auto">
              <a:xfrm>
                <a:off x="3824" y="1545"/>
                <a:ext cx="94" cy="41"/>
              </a:xfrm>
              <a:custGeom>
                <a:avLst/>
                <a:gdLst>
                  <a:gd name="T0" fmla="*/ 2 w 40"/>
                  <a:gd name="T1" fmla="*/ 4 h 17"/>
                  <a:gd name="T2" fmla="*/ 1 w 40"/>
                  <a:gd name="T3" fmla="*/ 3 h 17"/>
                  <a:gd name="T4" fmla="*/ 2 w 40"/>
                  <a:gd name="T5" fmla="*/ 2 h 17"/>
                  <a:gd name="T6" fmla="*/ 3 w 40"/>
                  <a:gd name="T7" fmla="*/ 3 h 17"/>
                  <a:gd name="T8" fmla="*/ 2 w 40"/>
                  <a:gd name="T9" fmla="*/ 4 h 17"/>
                  <a:gd name="T10" fmla="*/ 37 w 40"/>
                  <a:gd name="T11" fmla="*/ 4 h 17"/>
                  <a:gd name="T12" fmla="*/ 36 w 40"/>
                  <a:gd name="T13" fmla="*/ 3 h 17"/>
                  <a:gd name="T14" fmla="*/ 37 w 40"/>
                  <a:gd name="T15" fmla="*/ 2 h 17"/>
                  <a:gd name="T16" fmla="*/ 39 w 40"/>
                  <a:gd name="T17" fmla="*/ 3 h 17"/>
                  <a:gd name="T18" fmla="*/ 37 w 40"/>
                  <a:gd name="T19" fmla="*/ 4 h 17"/>
                  <a:gd name="T20" fmla="*/ 39 w 40"/>
                  <a:gd name="T21" fmla="*/ 0 h 17"/>
                  <a:gd name="T22" fmla="*/ 1 w 40"/>
                  <a:gd name="T23" fmla="*/ 0 h 17"/>
                  <a:gd name="T24" fmla="*/ 0 w 40"/>
                  <a:gd name="T25" fmla="*/ 2 h 17"/>
                  <a:gd name="T26" fmla="*/ 0 w 40"/>
                  <a:gd name="T27" fmla="*/ 17 h 17"/>
                  <a:gd name="T28" fmla="*/ 33 w 40"/>
                  <a:gd name="T29" fmla="*/ 4 h 17"/>
                  <a:gd name="T30" fmla="*/ 40 w 40"/>
                  <a:gd name="T31" fmla="*/ 4 h 17"/>
                  <a:gd name="T32" fmla="*/ 40 w 40"/>
                  <a:gd name="T33" fmla="*/ 2 h 17"/>
                  <a:gd name="T34" fmla="*/ 39 w 40"/>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
                    <a:moveTo>
                      <a:pt x="2" y="4"/>
                    </a:moveTo>
                    <a:cubicBezTo>
                      <a:pt x="2" y="4"/>
                      <a:pt x="1" y="3"/>
                      <a:pt x="1" y="3"/>
                    </a:cubicBezTo>
                    <a:cubicBezTo>
                      <a:pt x="1" y="2"/>
                      <a:pt x="2" y="2"/>
                      <a:pt x="2" y="2"/>
                    </a:cubicBezTo>
                    <a:cubicBezTo>
                      <a:pt x="3" y="2"/>
                      <a:pt x="3" y="2"/>
                      <a:pt x="3" y="3"/>
                    </a:cubicBezTo>
                    <a:cubicBezTo>
                      <a:pt x="3" y="3"/>
                      <a:pt x="3" y="4"/>
                      <a:pt x="2" y="4"/>
                    </a:cubicBezTo>
                    <a:moveTo>
                      <a:pt x="37" y="4"/>
                    </a:moveTo>
                    <a:cubicBezTo>
                      <a:pt x="37" y="4"/>
                      <a:pt x="36" y="3"/>
                      <a:pt x="36" y="3"/>
                    </a:cubicBezTo>
                    <a:cubicBezTo>
                      <a:pt x="36" y="2"/>
                      <a:pt x="37" y="2"/>
                      <a:pt x="37" y="2"/>
                    </a:cubicBezTo>
                    <a:cubicBezTo>
                      <a:pt x="38" y="2"/>
                      <a:pt x="39" y="2"/>
                      <a:pt x="39" y="3"/>
                    </a:cubicBezTo>
                    <a:cubicBezTo>
                      <a:pt x="39" y="3"/>
                      <a:pt x="38" y="4"/>
                      <a:pt x="37" y="4"/>
                    </a:cubicBezTo>
                    <a:moveTo>
                      <a:pt x="39" y="0"/>
                    </a:moveTo>
                    <a:cubicBezTo>
                      <a:pt x="1" y="0"/>
                      <a:pt x="1" y="0"/>
                      <a:pt x="1" y="0"/>
                    </a:cubicBezTo>
                    <a:cubicBezTo>
                      <a:pt x="0" y="0"/>
                      <a:pt x="0" y="1"/>
                      <a:pt x="0" y="2"/>
                    </a:cubicBezTo>
                    <a:cubicBezTo>
                      <a:pt x="0" y="17"/>
                      <a:pt x="0" y="17"/>
                      <a:pt x="0" y="17"/>
                    </a:cubicBezTo>
                    <a:cubicBezTo>
                      <a:pt x="6" y="9"/>
                      <a:pt x="18" y="4"/>
                      <a:pt x="33" y="4"/>
                    </a:cubicBezTo>
                    <a:cubicBezTo>
                      <a:pt x="35" y="4"/>
                      <a:pt x="38" y="4"/>
                      <a:pt x="40" y="4"/>
                    </a:cubicBezTo>
                    <a:cubicBezTo>
                      <a:pt x="40" y="2"/>
                      <a:pt x="40" y="2"/>
                      <a:pt x="40" y="2"/>
                    </a:cubicBezTo>
                    <a:cubicBezTo>
                      <a:pt x="40" y="1"/>
                      <a:pt x="40" y="0"/>
                      <a:pt x="39" y="0"/>
                    </a:cubicBezTo>
                  </a:path>
                </a:pathLst>
              </a:custGeom>
              <a:solidFill>
                <a:srgbClr val="FDCF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2" name="Oval 192"/>
              <p:cNvSpPr>
                <a:spLocks noChangeArrowheads="1"/>
              </p:cNvSpPr>
              <p:nvPr/>
            </p:nvSpPr>
            <p:spPr bwMode="auto">
              <a:xfrm>
                <a:off x="3826" y="1550"/>
                <a:ext cx="5"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3" name="Oval 193"/>
              <p:cNvSpPr>
                <a:spLocks noChangeArrowheads="1"/>
              </p:cNvSpPr>
              <p:nvPr/>
            </p:nvSpPr>
            <p:spPr bwMode="auto">
              <a:xfrm>
                <a:off x="3909" y="1550"/>
                <a:ext cx="7"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4" name="Freeform 194"/>
              <p:cNvSpPr/>
              <p:nvPr/>
            </p:nvSpPr>
            <p:spPr bwMode="auto">
              <a:xfrm>
                <a:off x="1816" y="1147"/>
                <a:ext cx="227" cy="249"/>
              </a:xfrm>
              <a:custGeom>
                <a:avLst/>
                <a:gdLst>
                  <a:gd name="T0" fmla="*/ 96 w 96"/>
                  <a:gd name="T1" fmla="*/ 5 h 105"/>
                  <a:gd name="T2" fmla="*/ 92 w 96"/>
                  <a:gd name="T3" fmla="*/ 0 h 105"/>
                  <a:gd name="T4" fmla="*/ 5 w 96"/>
                  <a:gd name="T5" fmla="*/ 0 h 105"/>
                  <a:gd name="T6" fmla="*/ 0 w 96"/>
                  <a:gd name="T7" fmla="*/ 5 h 105"/>
                  <a:gd name="T8" fmla="*/ 0 w 96"/>
                  <a:gd name="T9" fmla="*/ 105 h 105"/>
                  <a:gd name="T10" fmla="*/ 96 w 96"/>
                  <a:gd name="T11" fmla="*/ 105 h 105"/>
                  <a:gd name="T12" fmla="*/ 96 w 96"/>
                  <a:gd name="T13" fmla="*/ 5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5"/>
                    </a:moveTo>
                    <a:cubicBezTo>
                      <a:pt x="96" y="2"/>
                      <a:pt x="94" y="0"/>
                      <a:pt x="92" y="0"/>
                    </a:cubicBezTo>
                    <a:cubicBezTo>
                      <a:pt x="5" y="0"/>
                      <a:pt x="5" y="0"/>
                      <a:pt x="5" y="0"/>
                    </a:cubicBezTo>
                    <a:cubicBezTo>
                      <a:pt x="2" y="0"/>
                      <a:pt x="0" y="2"/>
                      <a:pt x="0" y="5"/>
                    </a:cubicBezTo>
                    <a:cubicBezTo>
                      <a:pt x="0" y="105"/>
                      <a:pt x="0" y="105"/>
                      <a:pt x="0" y="105"/>
                    </a:cubicBezTo>
                    <a:cubicBezTo>
                      <a:pt x="96" y="105"/>
                      <a:pt x="96" y="105"/>
                      <a:pt x="96" y="105"/>
                    </a:cubicBezTo>
                    <a:cubicBezTo>
                      <a:pt x="96" y="5"/>
                      <a:pt x="96" y="5"/>
                      <a:pt x="96" y="5"/>
                    </a:cubicBezTo>
                  </a:path>
                </a:pathLst>
              </a:custGeom>
              <a:solidFill>
                <a:srgbClr val="2F2E3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5" name="Freeform 195"/>
              <p:cNvSpPr/>
              <p:nvPr/>
            </p:nvSpPr>
            <p:spPr bwMode="auto">
              <a:xfrm>
                <a:off x="1816" y="1396"/>
                <a:ext cx="227" cy="62"/>
              </a:xfrm>
              <a:custGeom>
                <a:avLst/>
                <a:gdLst>
                  <a:gd name="T0" fmla="*/ 0 w 96"/>
                  <a:gd name="T1" fmla="*/ 0 h 26"/>
                  <a:gd name="T2" fmla="*/ 0 w 96"/>
                  <a:gd name="T3" fmla="*/ 22 h 26"/>
                  <a:gd name="T4" fmla="*/ 5 w 96"/>
                  <a:gd name="T5" fmla="*/ 26 h 26"/>
                  <a:gd name="T6" fmla="*/ 92 w 96"/>
                  <a:gd name="T7" fmla="*/ 26 h 26"/>
                  <a:gd name="T8" fmla="*/ 96 w 96"/>
                  <a:gd name="T9" fmla="*/ 22 h 26"/>
                  <a:gd name="T10" fmla="*/ 96 w 96"/>
                  <a:gd name="T11" fmla="*/ 0 h 26"/>
                  <a:gd name="T12" fmla="*/ 0 w 9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96" h="26">
                    <a:moveTo>
                      <a:pt x="0" y="0"/>
                    </a:moveTo>
                    <a:cubicBezTo>
                      <a:pt x="0" y="22"/>
                      <a:pt x="0" y="22"/>
                      <a:pt x="0" y="22"/>
                    </a:cubicBezTo>
                    <a:cubicBezTo>
                      <a:pt x="0" y="24"/>
                      <a:pt x="2" y="26"/>
                      <a:pt x="5" y="26"/>
                    </a:cubicBezTo>
                    <a:cubicBezTo>
                      <a:pt x="92" y="26"/>
                      <a:pt x="92" y="26"/>
                      <a:pt x="92" y="26"/>
                    </a:cubicBezTo>
                    <a:cubicBezTo>
                      <a:pt x="94" y="26"/>
                      <a:pt x="96" y="24"/>
                      <a:pt x="96" y="22"/>
                    </a:cubicBezTo>
                    <a:cubicBezTo>
                      <a:pt x="96" y="0"/>
                      <a:pt x="96" y="0"/>
                      <a:pt x="96" y="0"/>
                    </a:cubicBezTo>
                    <a:lnTo>
                      <a:pt x="0" y="0"/>
                    </a:ln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6" name="Freeform 196"/>
              <p:cNvSpPr/>
              <p:nvPr/>
            </p:nvSpPr>
            <p:spPr bwMode="auto">
              <a:xfrm>
                <a:off x="1823" y="1403"/>
                <a:ext cx="213" cy="50"/>
              </a:xfrm>
              <a:custGeom>
                <a:avLst/>
                <a:gdLst>
                  <a:gd name="T0" fmla="*/ 0 w 90"/>
                  <a:gd name="T1" fmla="*/ 20 h 21"/>
                  <a:gd name="T2" fmla="*/ 2 w 90"/>
                  <a:gd name="T3" fmla="*/ 21 h 21"/>
                  <a:gd name="T4" fmla="*/ 89 w 90"/>
                  <a:gd name="T5" fmla="*/ 21 h 21"/>
                  <a:gd name="T6" fmla="*/ 90 w 90"/>
                  <a:gd name="T7" fmla="*/ 20 h 21"/>
                  <a:gd name="T8" fmla="*/ 90 w 90"/>
                  <a:gd name="T9" fmla="*/ 1 h 21"/>
                  <a:gd name="T10" fmla="*/ 89 w 90"/>
                  <a:gd name="T11" fmla="*/ 0 h 21"/>
                  <a:gd name="T12" fmla="*/ 2 w 90"/>
                  <a:gd name="T13" fmla="*/ 0 h 21"/>
                  <a:gd name="T14" fmla="*/ 0 w 90"/>
                  <a:gd name="T15" fmla="*/ 1 h 21"/>
                  <a:gd name="T16" fmla="*/ 0 w 90"/>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
                    <a:moveTo>
                      <a:pt x="0" y="20"/>
                    </a:moveTo>
                    <a:cubicBezTo>
                      <a:pt x="0" y="20"/>
                      <a:pt x="1" y="21"/>
                      <a:pt x="2" y="21"/>
                    </a:cubicBezTo>
                    <a:cubicBezTo>
                      <a:pt x="89" y="21"/>
                      <a:pt x="89" y="21"/>
                      <a:pt x="89" y="21"/>
                    </a:cubicBezTo>
                    <a:cubicBezTo>
                      <a:pt x="90" y="21"/>
                      <a:pt x="90" y="20"/>
                      <a:pt x="90" y="20"/>
                    </a:cubicBezTo>
                    <a:cubicBezTo>
                      <a:pt x="90" y="1"/>
                      <a:pt x="90" y="1"/>
                      <a:pt x="90" y="1"/>
                    </a:cubicBezTo>
                    <a:cubicBezTo>
                      <a:pt x="90" y="0"/>
                      <a:pt x="90" y="0"/>
                      <a:pt x="89" y="0"/>
                    </a:cubicBezTo>
                    <a:cubicBezTo>
                      <a:pt x="2" y="0"/>
                      <a:pt x="2" y="0"/>
                      <a:pt x="2" y="0"/>
                    </a:cubicBezTo>
                    <a:cubicBezTo>
                      <a:pt x="1" y="0"/>
                      <a:pt x="0" y="0"/>
                      <a:pt x="0" y="1"/>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7" name="Rectangle 197"/>
              <p:cNvSpPr>
                <a:spLocks noChangeArrowheads="1"/>
              </p:cNvSpPr>
              <p:nvPr/>
            </p:nvSpPr>
            <p:spPr bwMode="auto">
              <a:xfrm>
                <a:off x="1830" y="1413"/>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8" name="Rectangle 198"/>
              <p:cNvSpPr>
                <a:spLocks noChangeArrowheads="1"/>
              </p:cNvSpPr>
              <p:nvPr/>
            </p:nvSpPr>
            <p:spPr bwMode="auto">
              <a:xfrm>
                <a:off x="1962" y="1413"/>
                <a:ext cx="67"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9" name="Rectangle 199"/>
              <p:cNvSpPr>
                <a:spLocks noChangeArrowheads="1"/>
              </p:cNvSpPr>
              <p:nvPr/>
            </p:nvSpPr>
            <p:spPr bwMode="auto">
              <a:xfrm>
                <a:off x="1901" y="1427"/>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0" name="Rectangle 200"/>
              <p:cNvSpPr>
                <a:spLocks noChangeArrowheads="1"/>
              </p:cNvSpPr>
              <p:nvPr/>
            </p:nvSpPr>
            <p:spPr bwMode="auto">
              <a:xfrm>
                <a:off x="1830" y="1427"/>
                <a:ext cx="6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1" name="Rectangle 201"/>
              <p:cNvSpPr>
                <a:spLocks noChangeArrowheads="1"/>
              </p:cNvSpPr>
              <p:nvPr/>
            </p:nvSpPr>
            <p:spPr bwMode="auto">
              <a:xfrm>
                <a:off x="1875" y="1441"/>
                <a:ext cx="121"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2" name="Rectangle 202"/>
              <p:cNvSpPr>
                <a:spLocks noChangeArrowheads="1"/>
              </p:cNvSpPr>
              <p:nvPr/>
            </p:nvSpPr>
            <p:spPr bwMode="auto">
              <a:xfrm>
                <a:off x="1830" y="1441"/>
                <a:ext cx="38"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3" name="Rectangle 203"/>
              <p:cNvSpPr>
                <a:spLocks noChangeArrowheads="1"/>
              </p:cNvSpPr>
              <p:nvPr/>
            </p:nvSpPr>
            <p:spPr bwMode="auto">
              <a:xfrm>
                <a:off x="2000" y="1441"/>
                <a:ext cx="29"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4" name="Freeform 204"/>
              <p:cNvSpPr/>
              <p:nvPr/>
            </p:nvSpPr>
            <p:spPr bwMode="auto">
              <a:xfrm>
                <a:off x="1846" y="1173"/>
                <a:ext cx="166" cy="57"/>
              </a:xfrm>
              <a:custGeom>
                <a:avLst/>
                <a:gdLst>
                  <a:gd name="T0" fmla="*/ 0 w 70"/>
                  <a:gd name="T1" fmla="*/ 21 h 24"/>
                  <a:gd name="T2" fmla="*/ 3 w 70"/>
                  <a:gd name="T3" fmla="*/ 24 h 24"/>
                  <a:gd name="T4" fmla="*/ 68 w 70"/>
                  <a:gd name="T5" fmla="*/ 24 h 24"/>
                  <a:gd name="T6" fmla="*/ 70 w 70"/>
                  <a:gd name="T7" fmla="*/ 21 h 24"/>
                  <a:gd name="T8" fmla="*/ 70 w 70"/>
                  <a:gd name="T9" fmla="*/ 2 h 24"/>
                  <a:gd name="T10" fmla="*/ 68 w 70"/>
                  <a:gd name="T11" fmla="*/ 0 h 24"/>
                  <a:gd name="T12" fmla="*/ 3 w 70"/>
                  <a:gd name="T13" fmla="*/ 0 h 24"/>
                  <a:gd name="T14" fmla="*/ 0 w 70"/>
                  <a:gd name="T15" fmla="*/ 2 h 24"/>
                  <a:gd name="T16" fmla="*/ 0 w 70"/>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4">
                    <a:moveTo>
                      <a:pt x="0" y="21"/>
                    </a:moveTo>
                    <a:cubicBezTo>
                      <a:pt x="0" y="23"/>
                      <a:pt x="1" y="24"/>
                      <a:pt x="3" y="24"/>
                    </a:cubicBezTo>
                    <a:cubicBezTo>
                      <a:pt x="68" y="24"/>
                      <a:pt x="68" y="24"/>
                      <a:pt x="68" y="24"/>
                    </a:cubicBezTo>
                    <a:cubicBezTo>
                      <a:pt x="69" y="24"/>
                      <a:pt x="70" y="23"/>
                      <a:pt x="70" y="21"/>
                    </a:cubicBezTo>
                    <a:cubicBezTo>
                      <a:pt x="70" y="2"/>
                      <a:pt x="70" y="2"/>
                      <a:pt x="70" y="2"/>
                    </a:cubicBezTo>
                    <a:cubicBezTo>
                      <a:pt x="70" y="1"/>
                      <a:pt x="69" y="0"/>
                      <a:pt x="68" y="0"/>
                    </a:cubicBezTo>
                    <a:cubicBezTo>
                      <a:pt x="3" y="0"/>
                      <a:pt x="3" y="0"/>
                      <a:pt x="3" y="0"/>
                    </a:cubicBezTo>
                    <a:cubicBezTo>
                      <a:pt x="1" y="0"/>
                      <a:pt x="0" y="1"/>
                      <a:pt x="0" y="2"/>
                    </a:cubicBezTo>
                    <a:cubicBezTo>
                      <a:pt x="0" y="21"/>
                      <a:pt x="0" y="21"/>
                      <a:pt x="0" y="21"/>
                    </a:cubicBezTo>
                  </a:path>
                </a:pathLst>
              </a:custGeom>
              <a:solidFill>
                <a:srgbClr val="26252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5" name="Rectangle 205"/>
              <p:cNvSpPr>
                <a:spLocks noChangeArrowheads="1"/>
              </p:cNvSpPr>
              <p:nvPr/>
            </p:nvSpPr>
            <p:spPr bwMode="auto">
              <a:xfrm>
                <a:off x="1891" y="1249"/>
                <a:ext cx="79" cy="7"/>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6" name="Rectangle 206"/>
              <p:cNvSpPr>
                <a:spLocks noChangeArrowheads="1"/>
              </p:cNvSpPr>
              <p:nvPr/>
            </p:nvSpPr>
            <p:spPr bwMode="auto">
              <a:xfrm>
                <a:off x="1891" y="1249"/>
                <a:ext cx="7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7" name="Rectangle 207"/>
              <p:cNvSpPr>
                <a:spLocks noChangeArrowheads="1"/>
              </p:cNvSpPr>
              <p:nvPr/>
            </p:nvSpPr>
            <p:spPr bwMode="auto">
              <a:xfrm>
                <a:off x="1908" y="1263"/>
                <a:ext cx="43" cy="8"/>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8" name="Rectangle 208"/>
              <p:cNvSpPr>
                <a:spLocks noChangeArrowheads="1"/>
              </p:cNvSpPr>
              <p:nvPr/>
            </p:nvSpPr>
            <p:spPr bwMode="auto">
              <a:xfrm>
                <a:off x="1908" y="1263"/>
                <a:ext cx="4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9" name="Freeform 209"/>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close/>
                  </a:path>
                </a:pathLst>
              </a:custGeom>
              <a:solidFill>
                <a:srgbClr val="FDE0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0" name="Freeform 210"/>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1" name="Freeform 211"/>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close/>
                  </a:path>
                </a:pathLst>
              </a:custGeom>
              <a:solidFill>
                <a:srgbClr val="FAD25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2" name="Freeform 212"/>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3" name="Freeform 213"/>
              <p:cNvSpPr>
                <a:spLocks noEditPoints="1"/>
              </p:cNvSpPr>
              <p:nvPr/>
            </p:nvSpPr>
            <p:spPr bwMode="auto">
              <a:xfrm>
                <a:off x="1816" y="1147"/>
                <a:ext cx="217" cy="12"/>
              </a:xfrm>
              <a:custGeom>
                <a:avLst/>
                <a:gdLst>
                  <a:gd name="T0" fmla="*/ 92 w 92"/>
                  <a:gd name="T1" fmla="*/ 0 h 5"/>
                  <a:gd name="T2" fmla="*/ 92 w 92"/>
                  <a:gd name="T3" fmla="*/ 0 h 5"/>
                  <a:gd name="T4" fmla="*/ 92 w 92"/>
                  <a:gd name="T5" fmla="*/ 0 h 5"/>
                  <a:gd name="T6" fmla="*/ 92 w 92"/>
                  <a:gd name="T7" fmla="*/ 0 h 5"/>
                  <a:gd name="T8" fmla="*/ 92 w 92"/>
                  <a:gd name="T9" fmla="*/ 0 h 5"/>
                  <a:gd name="T10" fmla="*/ 92 w 92"/>
                  <a:gd name="T11" fmla="*/ 0 h 5"/>
                  <a:gd name="T12" fmla="*/ 92 w 92"/>
                  <a:gd name="T13" fmla="*/ 0 h 5"/>
                  <a:gd name="T14" fmla="*/ 92 w 92"/>
                  <a:gd name="T15" fmla="*/ 0 h 5"/>
                  <a:gd name="T16" fmla="*/ 92 w 92"/>
                  <a:gd name="T17" fmla="*/ 0 h 5"/>
                  <a:gd name="T18" fmla="*/ 92 w 92"/>
                  <a:gd name="T19" fmla="*/ 0 h 5"/>
                  <a:gd name="T20" fmla="*/ 92 w 92"/>
                  <a:gd name="T21" fmla="*/ 0 h 5"/>
                  <a:gd name="T22" fmla="*/ 92 w 92"/>
                  <a:gd name="T23" fmla="*/ 0 h 5"/>
                  <a:gd name="T24" fmla="*/ 92 w 92"/>
                  <a:gd name="T25" fmla="*/ 0 h 5"/>
                  <a:gd name="T26" fmla="*/ 92 w 92"/>
                  <a:gd name="T27" fmla="*/ 0 h 5"/>
                  <a:gd name="T28" fmla="*/ 92 w 92"/>
                  <a:gd name="T29" fmla="*/ 0 h 5"/>
                  <a:gd name="T30" fmla="*/ 92 w 92"/>
                  <a:gd name="T31" fmla="*/ 0 h 5"/>
                  <a:gd name="T32" fmla="*/ 92 w 92"/>
                  <a:gd name="T33" fmla="*/ 0 h 5"/>
                  <a:gd name="T34" fmla="*/ 92 w 92"/>
                  <a:gd name="T35" fmla="*/ 0 h 5"/>
                  <a:gd name="T36" fmla="*/ 92 w 92"/>
                  <a:gd name="T37" fmla="*/ 0 h 5"/>
                  <a:gd name="T38" fmla="*/ 5 w 92"/>
                  <a:gd name="T39" fmla="*/ 0 h 5"/>
                  <a:gd name="T40" fmla="*/ 0 w 92"/>
                  <a:gd name="T41" fmla="*/ 5 h 5"/>
                  <a:gd name="T42" fmla="*/ 0 w 92"/>
                  <a:gd name="T43" fmla="*/ 5 h 5"/>
                  <a:gd name="T44" fmla="*/ 5 w 92"/>
                  <a:gd name="T45" fmla="*/ 0 h 5"/>
                  <a:gd name="T46" fmla="*/ 66 w 92"/>
                  <a:gd name="T47" fmla="*/ 0 h 5"/>
                  <a:gd name="T48" fmla="*/ 68 w 92"/>
                  <a:gd name="T49" fmla="*/ 0 h 5"/>
                  <a:gd name="T50" fmla="*/ 79 w 92"/>
                  <a:gd name="T51" fmla="*/ 0 h 5"/>
                  <a:gd name="T52" fmla="*/ 92 w 92"/>
                  <a:gd name="T53" fmla="*/ 0 h 5"/>
                  <a:gd name="T54" fmla="*/ 92 w 92"/>
                  <a:gd name="T55" fmla="*/ 0 h 5"/>
                  <a:gd name="T56" fmla="*/ 92 w 92"/>
                  <a:gd name="T5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5">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5" y="0"/>
                      <a:pt x="5" y="0"/>
                      <a:pt x="5" y="0"/>
                    </a:cubicBezTo>
                    <a:cubicBezTo>
                      <a:pt x="2" y="0"/>
                      <a:pt x="0" y="2"/>
                      <a:pt x="0" y="5"/>
                    </a:cubicBezTo>
                    <a:cubicBezTo>
                      <a:pt x="0" y="5"/>
                      <a:pt x="0" y="5"/>
                      <a:pt x="0" y="5"/>
                    </a:cubicBezTo>
                    <a:cubicBezTo>
                      <a:pt x="0" y="2"/>
                      <a:pt x="2" y="0"/>
                      <a:pt x="5" y="0"/>
                    </a:cubicBezTo>
                    <a:cubicBezTo>
                      <a:pt x="66" y="0"/>
                      <a:pt x="66" y="0"/>
                      <a:pt x="66" y="0"/>
                    </a:cubicBezTo>
                    <a:cubicBezTo>
                      <a:pt x="68" y="0"/>
                      <a:pt x="68" y="0"/>
                      <a:pt x="68" y="0"/>
                    </a:cubicBezTo>
                    <a:cubicBezTo>
                      <a:pt x="79" y="0"/>
                      <a:pt x="79" y="0"/>
                      <a:pt x="79" y="0"/>
                    </a:cubicBezTo>
                    <a:cubicBezTo>
                      <a:pt x="92" y="0"/>
                      <a:pt x="92" y="0"/>
                      <a:pt x="92" y="0"/>
                    </a:cubicBezTo>
                    <a:cubicBezTo>
                      <a:pt x="92" y="0"/>
                      <a:pt x="92" y="0"/>
                      <a:pt x="92" y="0"/>
                    </a:cubicBezTo>
                    <a:cubicBezTo>
                      <a:pt x="92" y="0"/>
                      <a:pt x="92" y="0"/>
                      <a:pt x="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4" name="Freeform 214"/>
              <p:cNvSpPr>
                <a:spLocks noEditPoints="1"/>
              </p:cNvSpPr>
              <p:nvPr/>
            </p:nvSpPr>
            <p:spPr bwMode="auto">
              <a:xfrm>
                <a:off x="1816" y="1147"/>
                <a:ext cx="225" cy="185"/>
              </a:xfrm>
              <a:custGeom>
                <a:avLst/>
                <a:gdLst>
                  <a:gd name="T0" fmla="*/ 66 w 95"/>
                  <a:gd name="T1" fmla="*/ 0 h 78"/>
                  <a:gd name="T2" fmla="*/ 5 w 95"/>
                  <a:gd name="T3" fmla="*/ 0 h 78"/>
                  <a:gd name="T4" fmla="*/ 0 w 95"/>
                  <a:gd name="T5" fmla="*/ 5 h 78"/>
                  <a:gd name="T6" fmla="*/ 0 w 95"/>
                  <a:gd name="T7" fmla="*/ 78 h 78"/>
                  <a:gd name="T8" fmla="*/ 28 w 95"/>
                  <a:gd name="T9" fmla="*/ 35 h 78"/>
                  <a:gd name="T10" fmla="*/ 16 w 95"/>
                  <a:gd name="T11" fmla="*/ 35 h 78"/>
                  <a:gd name="T12" fmla="*/ 13 w 95"/>
                  <a:gd name="T13" fmla="*/ 32 h 78"/>
                  <a:gd name="T14" fmla="*/ 13 w 95"/>
                  <a:gd name="T15" fmla="*/ 13 h 78"/>
                  <a:gd name="T16" fmla="*/ 16 w 95"/>
                  <a:gd name="T17" fmla="*/ 11 h 78"/>
                  <a:gd name="T18" fmla="*/ 61 w 95"/>
                  <a:gd name="T19" fmla="*/ 11 h 78"/>
                  <a:gd name="T20" fmla="*/ 66 w 95"/>
                  <a:gd name="T21" fmla="*/ 9 h 78"/>
                  <a:gd name="T22" fmla="*/ 66 w 95"/>
                  <a:gd name="T23" fmla="*/ 0 h 78"/>
                  <a:gd name="T24" fmla="*/ 92 w 95"/>
                  <a:gd name="T25" fmla="*/ 0 h 78"/>
                  <a:gd name="T26" fmla="*/ 79 w 95"/>
                  <a:gd name="T27" fmla="*/ 0 h 78"/>
                  <a:gd name="T28" fmla="*/ 79 w 95"/>
                  <a:gd name="T29" fmla="*/ 4 h 78"/>
                  <a:gd name="T30" fmla="*/ 95 w 95"/>
                  <a:gd name="T31" fmla="*/ 2 h 78"/>
                  <a:gd name="T32" fmla="*/ 92 w 95"/>
                  <a:gd name="T33" fmla="*/ 0 h 78"/>
                  <a:gd name="T34" fmla="*/ 92 w 95"/>
                  <a:gd name="T35" fmla="*/ 0 h 78"/>
                  <a:gd name="T36" fmla="*/ 92 w 95"/>
                  <a:gd name="T37" fmla="*/ 0 h 78"/>
                  <a:gd name="T38" fmla="*/ 92 w 95"/>
                  <a:gd name="T39" fmla="*/ 0 h 78"/>
                  <a:gd name="T40" fmla="*/ 92 w 95"/>
                  <a:gd name="T41" fmla="*/ 0 h 78"/>
                  <a:gd name="T42" fmla="*/ 92 w 95"/>
                  <a:gd name="T43" fmla="*/ 0 h 78"/>
                  <a:gd name="T44" fmla="*/ 92 w 95"/>
                  <a:gd name="T45" fmla="*/ 0 h 78"/>
                  <a:gd name="T46" fmla="*/ 92 w 95"/>
                  <a:gd name="T47" fmla="*/ 0 h 78"/>
                  <a:gd name="T48" fmla="*/ 92 w 95"/>
                  <a:gd name="T49" fmla="*/ 0 h 78"/>
                  <a:gd name="T50" fmla="*/ 92 w 95"/>
                  <a:gd name="T51" fmla="*/ 0 h 78"/>
                  <a:gd name="T52" fmla="*/ 92 w 95"/>
                  <a:gd name="T53" fmla="*/ 0 h 78"/>
                  <a:gd name="T54" fmla="*/ 92 w 95"/>
                  <a:gd name="T55" fmla="*/ 0 h 78"/>
                  <a:gd name="T56" fmla="*/ 92 w 95"/>
                  <a:gd name="T57" fmla="*/ 0 h 78"/>
                  <a:gd name="T58" fmla="*/ 92 w 95"/>
                  <a:gd name="T5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78">
                    <a:moveTo>
                      <a:pt x="66" y="0"/>
                    </a:moveTo>
                    <a:cubicBezTo>
                      <a:pt x="5" y="0"/>
                      <a:pt x="5" y="0"/>
                      <a:pt x="5" y="0"/>
                    </a:cubicBezTo>
                    <a:cubicBezTo>
                      <a:pt x="2" y="0"/>
                      <a:pt x="0" y="2"/>
                      <a:pt x="0" y="5"/>
                    </a:cubicBezTo>
                    <a:cubicBezTo>
                      <a:pt x="0" y="78"/>
                      <a:pt x="0" y="78"/>
                      <a:pt x="0" y="78"/>
                    </a:cubicBezTo>
                    <a:cubicBezTo>
                      <a:pt x="7" y="61"/>
                      <a:pt x="16" y="47"/>
                      <a:pt x="28" y="35"/>
                    </a:cubicBezTo>
                    <a:cubicBezTo>
                      <a:pt x="16" y="35"/>
                      <a:pt x="16" y="35"/>
                      <a:pt x="16" y="35"/>
                    </a:cubicBezTo>
                    <a:cubicBezTo>
                      <a:pt x="14" y="35"/>
                      <a:pt x="13" y="34"/>
                      <a:pt x="13" y="32"/>
                    </a:cubicBezTo>
                    <a:cubicBezTo>
                      <a:pt x="13" y="13"/>
                      <a:pt x="13" y="13"/>
                      <a:pt x="13" y="13"/>
                    </a:cubicBezTo>
                    <a:cubicBezTo>
                      <a:pt x="13" y="12"/>
                      <a:pt x="14" y="11"/>
                      <a:pt x="16" y="11"/>
                    </a:cubicBezTo>
                    <a:cubicBezTo>
                      <a:pt x="61" y="11"/>
                      <a:pt x="61" y="11"/>
                      <a:pt x="61" y="11"/>
                    </a:cubicBezTo>
                    <a:cubicBezTo>
                      <a:pt x="63" y="10"/>
                      <a:pt x="65" y="9"/>
                      <a:pt x="66" y="9"/>
                    </a:cubicBezTo>
                    <a:cubicBezTo>
                      <a:pt x="66" y="0"/>
                      <a:pt x="66" y="0"/>
                      <a:pt x="66" y="0"/>
                    </a:cubicBezTo>
                    <a:moveTo>
                      <a:pt x="92" y="0"/>
                    </a:moveTo>
                    <a:cubicBezTo>
                      <a:pt x="79" y="0"/>
                      <a:pt x="79" y="0"/>
                      <a:pt x="79" y="0"/>
                    </a:cubicBezTo>
                    <a:cubicBezTo>
                      <a:pt x="79" y="4"/>
                      <a:pt x="79" y="4"/>
                      <a:pt x="79" y="4"/>
                    </a:cubicBezTo>
                    <a:cubicBezTo>
                      <a:pt x="84" y="3"/>
                      <a:pt x="90" y="2"/>
                      <a:pt x="95" y="2"/>
                    </a:cubicBezTo>
                    <a:cubicBezTo>
                      <a:pt x="94" y="1"/>
                      <a:pt x="93"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path>
                </a:pathLst>
              </a:custGeom>
              <a:solidFill>
                <a:srgbClr val="333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5" name="Freeform 215"/>
              <p:cNvSpPr/>
              <p:nvPr/>
            </p:nvSpPr>
            <p:spPr bwMode="auto">
              <a:xfrm>
                <a:off x="1846" y="1173"/>
                <a:ext cx="114" cy="57"/>
              </a:xfrm>
              <a:custGeom>
                <a:avLst/>
                <a:gdLst>
                  <a:gd name="T0" fmla="*/ 48 w 48"/>
                  <a:gd name="T1" fmla="*/ 0 h 24"/>
                  <a:gd name="T2" fmla="*/ 3 w 48"/>
                  <a:gd name="T3" fmla="*/ 0 h 24"/>
                  <a:gd name="T4" fmla="*/ 0 w 48"/>
                  <a:gd name="T5" fmla="*/ 2 h 24"/>
                  <a:gd name="T6" fmla="*/ 0 w 48"/>
                  <a:gd name="T7" fmla="*/ 21 h 24"/>
                  <a:gd name="T8" fmla="*/ 3 w 48"/>
                  <a:gd name="T9" fmla="*/ 24 h 24"/>
                  <a:gd name="T10" fmla="*/ 15 w 48"/>
                  <a:gd name="T11" fmla="*/ 24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cubicBezTo>
                      <a:pt x="3" y="0"/>
                      <a:pt x="3" y="0"/>
                      <a:pt x="3" y="0"/>
                    </a:cubicBezTo>
                    <a:cubicBezTo>
                      <a:pt x="1" y="0"/>
                      <a:pt x="0" y="1"/>
                      <a:pt x="0" y="2"/>
                    </a:cubicBezTo>
                    <a:cubicBezTo>
                      <a:pt x="0" y="21"/>
                      <a:pt x="0" y="21"/>
                      <a:pt x="0" y="21"/>
                    </a:cubicBezTo>
                    <a:cubicBezTo>
                      <a:pt x="0" y="23"/>
                      <a:pt x="1" y="24"/>
                      <a:pt x="3" y="24"/>
                    </a:cubicBezTo>
                    <a:cubicBezTo>
                      <a:pt x="15" y="24"/>
                      <a:pt x="15" y="24"/>
                      <a:pt x="15" y="24"/>
                    </a:cubicBezTo>
                    <a:cubicBezTo>
                      <a:pt x="24" y="13"/>
                      <a:pt x="36" y="5"/>
                      <a:pt x="48" y="0"/>
                    </a:cubicBezTo>
                  </a:path>
                </a:pathLst>
              </a:custGeom>
              <a:solidFill>
                <a:srgbClr val="2A292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6" name="Freeform 216"/>
              <p:cNvSpPr/>
              <p:nvPr/>
            </p:nvSpPr>
            <p:spPr bwMode="auto">
              <a:xfrm>
                <a:off x="1977" y="1147"/>
                <a:ext cx="26" cy="19"/>
              </a:xfrm>
              <a:custGeom>
                <a:avLst/>
                <a:gdLst>
                  <a:gd name="T0" fmla="*/ 11 w 11"/>
                  <a:gd name="T1" fmla="*/ 0 h 8"/>
                  <a:gd name="T2" fmla="*/ 0 w 11"/>
                  <a:gd name="T3" fmla="*/ 0 h 8"/>
                  <a:gd name="T4" fmla="*/ 0 w 11"/>
                  <a:gd name="T5" fmla="*/ 8 h 8"/>
                  <a:gd name="T6" fmla="*/ 11 w 11"/>
                  <a:gd name="T7" fmla="*/ 4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0" y="0"/>
                      <a:pt x="0" y="0"/>
                      <a:pt x="0" y="0"/>
                    </a:cubicBezTo>
                    <a:cubicBezTo>
                      <a:pt x="0" y="8"/>
                      <a:pt x="0" y="8"/>
                      <a:pt x="0" y="8"/>
                    </a:cubicBezTo>
                    <a:cubicBezTo>
                      <a:pt x="3" y="7"/>
                      <a:pt x="7" y="5"/>
                      <a:pt x="11" y="4"/>
                    </a:cubicBezTo>
                    <a:cubicBezTo>
                      <a:pt x="11" y="0"/>
                      <a:pt x="11" y="0"/>
                      <a:pt x="11" y="0"/>
                    </a:cubicBezTo>
                  </a:path>
                </a:pathLst>
              </a:custGeom>
              <a:solidFill>
                <a:srgbClr val="FDE1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7" name="Freeform 217"/>
              <p:cNvSpPr/>
              <p:nvPr/>
            </p:nvSpPr>
            <p:spPr bwMode="auto">
              <a:xfrm>
                <a:off x="1972" y="1147"/>
                <a:ext cx="5" cy="22"/>
              </a:xfrm>
              <a:custGeom>
                <a:avLst/>
                <a:gdLst>
                  <a:gd name="T0" fmla="*/ 2 w 2"/>
                  <a:gd name="T1" fmla="*/ 0 h 9"/>
                  <a:gd name="T2" fmla="*/ 0 w 2"/>
                  <a:gd name="T3" fmla="*/ 0 h 9"/>
                  <a:gd name="T4" fmla="*/ 0 w 2"/>
                  <a:gd name="T5" fmla="*/ 9 h 9"/>
                  <a:gd name="T6" fmla="*/ 2 w 2"/>
                  <a:gd name="T7" fmla="*/ 8 h 9"/>
                  <a:gd name="T8" fmla="*/ 2 w 2"/>
                  <a:gd name="T9" fmla="*/ 0 h 9"/>
                </a:gdLst>
                <a:ahLst/>
                <a:cxnLst>
                  <a:cxn ang="0">
                    <a:pos x="T0" y="T1"/>
                  </a:cxn>
                  <a:cxn ang="0">
                    <a:pos x="T2" y="T3"/>
                  </a:cxn>
                  <a:cxn ang="0">
                    <a:pos x="T4" y="T5"/>
                  </a:cxn>
                  <a:cxn ang="0">
                    <a:pos x="T6" y="T7"/>
                  </a:cxn>
                  <a:cxn ang="0">
                    <a:pos x="T8" y="T9"/>
                  </a:cxn>
                </a:cxnLst>
                <a:rect l="0" t="0" r="r" b="b"/>
                <a:pathLst>
                  <a:path w="2" h="9">
                    <a:moveTo>
                      <a:pt x="2" y="0"/>
                    </a:moveTo>
                    <a:cubicBezTo>
                      <a:pt x="0" y="0"/>
                      <a:pt x="0" y="0"/>
                      <a:pt x="0" y="0"/>
                    </a:cubicBezTo>
                    <a:cubicBezTo>
                      <a:pt x="0" y="9"/>
                      <a:pt x="0" y="9"/>
                      <a:pt x="0" y="9"/>
                    </a:cubicBezTo>
                    <a:cubicBezTo>
                      <a:pt x="1" y="8"/>
                      <a:pt x="1" y="8"/>
                      <a:pt x="2" y="8"/>
                    </a:cubicBezTo>
                    <a:cubicBezTo>
                      <a:pt x="2" y="0"/>
                      <a:pt x="2" y="0"/>
                      <a:pt x="2" y="0"/>
                    </a:cubicBezTo>
                  </a:path>
                </a:pathLst>
              </a:custGeom>
              <a:solidFill>
                <a:srgbClr val="FAD3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8" name="Rectangle 218"/>
              <p:cNvSpPr>
                <a:spLocks noChangeArrowheads="1"/>
              </p:cNvSpPr>
              <p:nvPr/>
            </p:nvSpPr>
            <p:spPr bwMode="auto">
              <a:xfrm>
                <a:off x="3243" y="2431"/>
                <a:ext cx="787"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99" name="Rectangle 219"/>
              <p:cNvSpPr>
                <a:spLocks noChangeArrowheads="1"/>
              </p:cNvSpPr>
              <p:nvPr/>
            </p:nvSpPr>
            <p:spPr bwMode="auto">
              <a:xfrm>
                <a:off x="3262" y="2448"/>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0" name="Rectangle 220"/>
              <p:cNvSpPr>
                <a:spLocks noChangeArrowheads="1"/>
              </p:cNvSpPr>
              <p:nvPr/>
            </p:nvSpPr>
            <p:spPr bwMode="auto">
              <a:xfrm>
                <a:off x="3679" y="2448"/>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1" name="Rectangle 221"/>
              <p:cNvSpPr>
                <a:spLocks noChangeArrowheads="1"/>
              </p:cNvSpPr>
              <p:nvPr/>
            </p:nvSpPr>
            <p:spPr bwMode="auto">
              <a:xfrm>
                <a:off x="3359" y="2512"/>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2" name="Rectangle 222"/>
              <p:cNvSpPr>
                <a:spLocks noChangeArrowheads="1"/>
              </p:cNvSpPr>
              <p:nvPr/>
            </p:nvSpPr>
            <p:spPr bwMode="auto">
              <a:xfrm>
                <a:off x="3260" y="2512"/>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3" name="Rectangle 223"/>
              <p:cNvSpPr>
                <a:spLocks noChangeArrowheads="1"/>
              </p:cNvSpPr>
              <p:nvPr/>
            </p:nvSpPr>
            <p:spPr bwMode="auto">
              <a:xfrm>
                <a:off x="3260" y="2481"/>
                <a:ext cx="19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4" name="Rectangle 224"/>
              <p:cNvSpPr>
                <a:spLocks noChangeArrowheads="1"/>
              </p:cNvSpPr>
              <p:nvPr/>
            </p:nvSpPr>
            <p:spPr bwMode="auto">
              <a:xfrm>
                <a:off x="3707" y="2512"/>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5" name="Rectangle 225"/>
              <p:cNvSpPr>
                <a:spLocks noChangeArrowheads="1"/>
              </p:cNvSpPr>
              <p:nvPr/>
            </p:nvSpPr>
            <p:spPr bwMode="auto">
              <a:xfrm>
                <a:off x="3473" y="2481"/>
                <a:ext cx="538"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6" name="Freeform 226"/>
              <p:cNvSpPr/>
              <p:nvPr/>
            </p:nvSpPr>
            <p:spPr bwMode="auto">
              <a:xfrm>
                <a:off x="3229" y="2408"/>
                <a:ext cx="817" cy="23"/>
              </a:xfrm>
              <a:custGeom>
                <a:avLst/>
                <a:gdLst>
                  <a:gd name="T0" fmla="*/ 345 w 345"/>
                  <a:gd name="T1" fmla="*/ 8 h 10"/>
                  <a:gd name="T2" fmla="*/ 338 w 345"/>
                  <a:gd name="T3" fmla="*/ 0 h 10"/>
                  <a:gd name="T4" fmla="*/ 6 w 345"/>
                  <a:gd name="T5" fmla="*/ 0 h 10"/>
                  <a:gd name="T6" fmla="*/ 0 w 345"/>
                  <a:gd name="T7" fmla="*/ 8 h 10"/>
                  <a:gd name="T8" fmla="*/ 0 w 345"/>
                  <a:gd name="T9" fmla="*/ 10 h 10"/>
                  <a:gd name="T10" fmla="*/ 344 w 345"/>
                  <a:gd name="T11" fmla="*/ 10 h 10"/>
                  <a:gd name="T12" fmla="*/ 345 w 34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8"/>
                    </a:moveTo>
                    <a:cubicBezTo>
                      <a:pt x="345" y="4"/>
                      <a:pt x="342" y="0"/>
                      <a:pt x="338" y="0"/>
                    </a:cubicBezTo>
                    <a:cubicBezTo>
                      <a:pt x="6" y="0"/>
                      <a:pt x="6" y="0"/>
                      <a:pt x="6" y="0"/>
                    </a:cubicBezTo>
                    <a:cubicBezTo>
                      <a:pt x="3" y="0"/>
                      <a:pt x="0" y="4"/>
                      <a:pt x="0" y="8"/>
                    </a:cubicBezTo>
                    <a:cubicBezTo>
                      <a:pt x="0" y="9"/>
                      <a:pt x="0" y="9"/>
                      <a:pt x="0" y="10"/>
                    </a:cubicBezTo>
                    <a:cubicBezTo>
                      <a:pt x="344" y="10"/>
                      <a:pt x="344" y="10"/>
                      <a:pt x="344" y="10"/>
                    </a:cubicBezTo>
                    <a:cubicBezTo>
                      <a:pt x="344" y="9"/>
                      <a:pt x="345" y="9"/>
                      <a:pt x="345" y="8"/>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7" name="Freeform 227"/>
              <p:cNvSpPr/>
              <p:nvPr/>
            </p:nvSpPr>
            <p:spPr bwMode="auto">
              <a:xfrm>
                <a:off x="3227" y="2536"/>
                <a:ext cx="817" cy="23"/>
              </a:xfrm>
              <a:custGeom>
                <a:avLst/>
                <a:gdLst>
                  <a:gd name="T0" fmla="*/ 0 w 345"/>
                  <a:gd name="T1" fmla="*/ 3 h 10"/>
                  <a:gd name="T2" fmla="*/ 7 w 345"/>
                  <a:gd name="T3" fmla="*/ 10 h 10"/>
                  <a:gd name="T4" fmla="*/ 339 w 345"/>
                  <a:gd name="T5" fmla="*/ 10 h 10"/>
                  <a:gd name="T6" fmla="*/ 345 w 345"/>
                  <a:gd name="T7" fmla="*/ 3 h 10"/>
                  <a:gd name="T8" fmla="*/ 345 w 345"/>
                  <a:gd name="T9" fmla="*/ 0 h 10"/>
                  <a:gd name="T10" fmla="*/ 1 w 345"/>
                  <a:gd name="T11" fmla="*/ 0 h 10"/>
                  <a:gd name="T12" fmla="*/ 0 w 34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0" y="3"/>
                    </a:moveTo>
                    <a:cubicBezTo>
                      <a:pt x="0" y="7"/>
                      <a:pt x="3" y="10"/>
                      <a:pt x="7" y="10"/>
                    </a:cubicBezTo>
                    <a:cubicBezTo>
                      <a:pt x="339" y="10"/>
                      <a:pt x="339" y="10"/>
                      <a:pt x="339" y="10"/>
                    </a:cubicBezTo>
                    <a:cubicBezTo>
                      <a:pt x="342" y="10"/>
                      <a:pt x="345" y="7"/>
                      <a:pt x="345" y="3"/>
                    </a:cubicBezTo>
                    <a:cubicBezTo>
                      <a:pt x="345" y="2"/>
                      <a:pt x="345" y="1"/>
                      <a:pt x="345" y="0"/>
                    </a:cubicBezTo>
                    <a:cubicBezTo>
                      <a:pt x="1" y="0"/>
                      <a:pt x="1" y="0"/>
                      <a:pt x="1" y="0"/>
                    </a:cubicBezTo>
                    <a:cubicBezTo>
                      <a:pt x="1" y="1"/>
                      <a:pt x="0" y="2"/>
                      <a:pt x="0" y="3"/>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8" name="Rectangle 228"/>
              <p:cNvSpPr>
                <a:spLocks noChangeArrowheads="1"/>
              </p:cNvSpPr>
              <p:nvPr/>
            </p:nvSpPr>
            <p:spPr bwMode="auto">
              <a:xfrm>
                <a:off x="3170" y="2583"/>
                <a:ext cx="786"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9" name="Rectangle 229"/>
              <p:cNvSpPr>
                <a:spLocks noChangeArrowheads="1"/>
              </p:cNvSpPr>
              <p:nvPr/>
            </p:nvSpPr>
            <p:spPr bwMode="auto">
              <a:xfrm>
                <a:off x="3189" y="2600"/>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0" name="Rectangle 230"/>
              <p:cNvSpPr>
                <a:spLocks noChangeArrowheads="1"/>
              </p:cNvSpPr>
              <p:nvPr/>
            </p:nvSpPr>
            <p:spPr bwMode="auto">
              <a:xfrm>
                <a:off x="3606" y="2600"/>
                <a:ext cx="33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1" name="Rectangle 231"/>
              <p:cNvSpPr>
                <a:spLocks noChangeArrowheads="1"/>
              </p:cNvSpPr>
              <p:nvPr/>
            </p:nvSpPr>
            <p:spPr bwMode="auto">
              <a:xfrm>
                <a:off x="3286" y="2664"/>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2" name="Rectangle 232"/>
              <p:cNvSpPr>
                <a:spLocks noChangeArrowheads="1"/>
              </p:cNvSpPr>
              <p:nvPr/>
            </p:nvSpPr>
            <p:spPr bwMode="auto">
              <a:xfrm>
                <a:off x="3189" y="2664"/>
                <a:ext cx="7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3" name="Rectangle 233"/>
              <p:cNvSpPr>
                <a:spLocks noChangeArrowheads="1"/>
              </p:cNvSpPr>
              <p:nvPr/>
            </p:nvSpPr>
            <p:spPr bwMode="auto">
              <a:xfrm>
                <a:off x="3189" y="2630"/>
                <a:ext cx="194"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4" name="Rectangle 234"/>
              <p:cNvSpPr>
                <a:spLocks noChangeArrowheads="1"/>
              </p:cNvSpPr>
              <p:nvPr/>
            </p:nvSpPr>
            <p:spPr bwMode="auto">
              <a:xfrm>
                <a:off x="3636" y="2664"/>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5" name="Rectangle 235"/>
              <p:cNvSpPr>
                <a:spLocks noChangeArrowheads="1"/>
              </p:cNvSpPr>
              <p:nvPr/>
            </p:nvSpPr>
            <p:spPr bwMode="auto">
              <a:xfrm>
                <a:off x="3400" y="2630"/>
                <a:ext cx="540"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6" name="Freeform 236"/>
              <p:cNvSpPr/>
              <p:nvPr/>
            </p:nvSpPr>
            <p:spPr bwMode="auto">
              <a:xfrm>
                <a:off x="3156" y="2559"/>
                <a:ext cx="817" cy="24"/>
              </a:xfrm>
              <a:custGeom>
                <a:avLst/>
                <a:gdLst>
                  <a:gd name="T0" fmla="*/ 345 w 345"/>
                  <a:gd name="T1" fmla="*/ 7 h 10"/>
                  <a:gd name="T2" fmla="*/ 338 w 345"/>
                  <a:gd name="T3" fmla="*/ 0 h 10"/>
                  <a:gd name="T4" fmla="*/ 6 w 345"/>
                  <a:gd name="T5" fmla="*/ 0 h 10"/>
                  <a:gd name="T6" fmla="*/ 0 w 345"/>
                  <a:gd name="T7" fmla="*/ 7 h 10"/>
                  <a:gd name="T8" fmla="*/ 0 w 345"/>
                  <a:gd name="T9" fmla="*/ 10 h 10"/>
                  <a:gd name="T10" fmla="*/ 344 w 345"/>
                  <a:gd name="T11" fmla="*/ 10 h 10"/>
                  <a:gd name="T12" fmla="*/ 345 w 34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7"/>
                    </a:moveTo>
                    <a:cubicBezTo>
                      <a:pt x="345" y="3"/>
                      <a:pt x="342" y="0"/>
                      <a:pt x="338" y="0"/>
                    </a:cubicBezTo>
                    <a:cubicBezTo>
                      <a:pt x="6" y="0"/>
                      <a:pt x="6" y="0"/>
                      <a:pt x="6" y="0"/>
                    </a:cubicBezTo>
                    <a:cubicBezTo>
                      <a:pt x="3" y="0"/>
                      <a:pt x="0" y="3"/>
                      <a:pt x="0" y="7"/>
                    </a:cubicBezTo>
                    <a:cubicBezTo>
                      <a:pt x="0" y="8"/>
                      <a:pt x="0" y="9"/>
                      <a:pt x="0" y="10"/>
                    </a:cubicBezTo>
                    <a:cubicBezTo>
                      <a:pt x="344" y="10"/>
                      <a:pt x="344" y="10"/>
                      <a:pt x="344" y="10"/>
                    </a:cubicBezTo>
                    <a:cubicBezTo>
                      <a:pt x="345" y="9"/>
                      <a:pt x="345" y="8"/>
                      <a:pt x="345" y="7"/>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7" name="Freeform 237"/>
              <p:cNvSpPr/>
              <p:nvPr/>
            </p:nvSpPr>
            <p:spPr bwMode="auto">
              <a:xfrm>
                <a:off x="3156" y="2687"/>
                <a:ext cx="814" cy="24"/>
              </a:xfrm>
              <a:custGeom>
                <a:avLst/>
                <a:gdLst>
                  <a:gd name="T0" fmla="*/ 0 w 344"/>
                  <a:gd name="T1" fmla="*/ 3 h 10"/>
                  <a:gd name="T2" fmla="*/ 6 w 344"/>
                  <a:gd name="T3" fmla="*/ 10 h 10"/>
                  <a:gd name="T4" fmla="*/ 338 w 344"/>
                  <a:gd name="T5" fmla="*/ 10 h 10"/>
                  <a:gd name="T6" fmla="*/ 344 w 344"/>
                  <a:gd name="T7" fmla="*/ 3 h 10"/>
                  <a:gd name="T8" fmla="*/ 344 w 344"/>
                  <a:gd name="T9" fmla="*/ 0 h 10"/>
                  <a:gd name="T10" fmla="*/ 0 w 344"/>
                  <a:gd name="T11" fmla="*/ 0 h 10"/>
                  <a:gd name="T12" fmla="*/ 0 w 344"/>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4" h="10">
                    <a:moveTo>
                      <a:pt x="0" y="3"/>
                    </a:moveTo>
                    <a:cubicBezTo>
                      <a:pt x="0" y="7"/>
                      <a:pt x="3" y="10"/>
                      <a:pt x="6" y="10"/>
                    </a:cubicBezTo>
                    <a:cubicBezTo>
                      <a:pt x="338" y="10"/>
                      <a:pt x="338" y="10"/>
                      <a:pt x="338" y="10"/>
                    </a:cubicBezTo>
                    <a:cubicBezTo>
                      <a:pt x="342" y="10"/>
                      <a:pt x="344" y="7"/>
                      <a:pt x="344" y="3"/>
                    </a:cubicBezTo>
                    <a:cubicBezTo>
                      <a:pt x="344" y="2"/>
                      <a:pt x="344" y="1"/>
                      <a:pt x="344" y="0"/>
                    </a:cubicBezTo>
                    <a:cubicBezTo>
                      <a:pt x="0" y="0"/>
                      <a:pt x="0" y="0"/>
                      <a:pt x="0" y="0"/>
                    </a:cubicBezTo>
                    <a:cubicBezTo>
                      <a:pt x="0" y="1"/>
                      <a:pt x="0" y="2"/>
                      <a:pt x="0" y="3"/>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8" name="Rectangle 238"/>
              <p:cNvSpPr>
                <a:spLocks noChangeArrowheads="1"/>
              </p:cNvSpPr>
              <p:nvPr/>
            </p:nvSpPr>
            <p:spPr bwMode="auto">
              <a:xfrm>
                <a:off x="3182" y="2280"/>
                <a:ext cx="786"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9" name="Rectangle 239"/>
              <p:cNvSpPr>
                <a:spLocks noChangeArrowheads="1"/>
              </p:cNvSpPr>
              <p:nvPr/>
            </p:nvSpPr>
            <p:spPr bwMode="auto">
              <a:xfrm>
                <a:off x="3201" y="2299"/>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0" name="Rectangle 240"/>
              <p:cNvSpPr>
                <a:spLocks noChangeArrowheads="1"/>
              </p:cNvSpPr>
              <p:nvPr/>
            </p:nvSpPr>
            <p:spPr bwMode="auto">
              <a:xfrm>
                <a:off x="3618" y="2299"/>
                <a:ext cx="33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1" name="Rectangle 241"/>
              <p:cNvSpPr>
                <a:spLocks noChangeArrowheads="1"/>
              </p:cNvSpPr>
              <p:nvPr/>
            </p:nvSpPr>
            <p:spPr bwMode="auto">
              <a:xfrm>
                <a:off x="3298" y="2360"/>
                <a:ext cx="331"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2" name="Rectangle 242"/>
              <p:cNvSpPr>
                <a:spLocks noChangeArrowheads="1"/>
              </p:cNvSpPr>
              <p:nvPr/>
            </p:nvSpPr>
            <p:spPr bwMode="auto">
              <a:xfrm>
                <a:off x="3198" y="2360"/>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3" name="Rectangle 243"/>
              <p:cNvSpPr>
                <a:spLocks noChangeArrowheads="1"/>
              </p:cNvSpPr>
              <p:nvPr/>
            </p:nvSpPr>
            <p:spPr bwMode="auto">
              <a:xfrm>
                <a:off x="3198" y="2330"/>
                <a:ext cx="19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4" name="Rectangle 244"/>
              <p:cNvSpPr>
                <a:spLocks noChangeArrowheads="1"/>
              </p:cNvSpPr>
              <p:nvPr/>
            </p:nvSpPr>
            <p:spPr bwMode="auto">
              <a:xfrm>
                <a:off x="3646" y="2360"/>
                <a:ext cx="30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5" name="Rectangle 245"/>
              <p:cNvSpPr>
                <a:spLocks noChangeArrowheads="1"/>
              </p:cNvSpPr>
              <p:nvPr/>
            </p:nvSpPr>
            <p:spPr bwMode="auto">
              <a:xfrm>
                <a:off x="3412" y="2330"/>
                <a:ext cx="53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6" name="Freeform 246"/>
              <p:cNvSpPr/>
              <p:nvPr/>
            </p:nvSpPr>
            <p:spPr bwMode="auto">
              <a:xfrm>
                <a:off x="3168" y="2259"/>
                <a:ext cx="817" cy="21"/>
              </a:xfrm>
              <a:custGeom>
                <a:avLst/>
                <a:gdLst>
                  <a:gd name="T0" fmla="*/ 345 w 345"/>
                  <a:gd name="T1" fmla="*/ 7 h 9"/>
                  <a:gd name="T2" fmla="*/ 338 w 345"/>
                  <a:gd name="T3" fmla="*/ 0 h 9"/>
                  <a:gd name="T4" fmla="*/ 6 w 345"/>
                  <a:gd name="T5" fmla="*/ 0 h 9"/>
                  <a:gd name="T6" fmla="*/ 0 w 345"/>
                  <a:gd name="T7" fmla="*/ 7 h 9"/>
                  <a:gd name="T8" fmla="*/ 0 w 345"/>
                  <a:gd name="T9" fmla="*/ 9 h 9"/>
                  <a:gd name="T10" fmla="*/ 344 w 345"/>
                  <a:gd name="T11" fmla="*/ 9 h 9"/>
                  <a:gd name="T12" fmla="*/ 345 w 345"/>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45" h="9">
                    <a:moveTo>
                      <a:pt x="345" y="7"/>
                    </a:moveTo>
                    <a:cubicBezTo>
                      <a:pt x="345" y="3"/>
                      <a:pt x="342" y="0"/>
                      <a:pt x="338" y="0"/>
                    </a:cubicBezTo>
                    <a:cubicBezTo>
                      <a:pt x="6" y="0"/>
                      <a:pt x="6" y="0"/>
                      <a:pt x="6" y="0"/>
                    </a:cubicBezTo>
                    <a:cubicBezTo>
                      <a:pt x="3" y="0"/>
                      <a:pt x="0" y="3"/>
                      <a:pt x="0" y="7"/>
                    </a:cubicBezTo>
                    <a:cubicBezTo>
                      <a:pt x="0" y="8"/>
                      <a:pt x="0" y="9"/>
                      <a:pt x="0" y="9"/>
                    </a:cubicBezTo>
                    <a:cubicBezTo>
                      <a:pt x="344" y="9"/>
                      <a:pt x="344" y="9"/>
                      <a:pt x="344" y="9"/>
                    </a:cubicBezTo>
                    <a:cubicBezTo>
                      <a:pt x="344" y="9"/>
                      <a:pt x="345" y="8"/>
                      <a:pt x="345" y="7"/>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7" name="Freeform 247"/>
              <p:cNvSpPr/>
              <p:nvPr/>
            </p:nvSpPr>
            <p:spPr bwMode="auto">
              <a:xfrm>
                <a:off x="3168" y="2386"/>
                <a:ext cx="814" cy="22"/>
              </a:xfrm>
              <a:custGeom>
                <a:avLst/>
                <a:gdLst>
                  <a:gd name="T0" fmla="*/ 0 w 344"/>
                  <a:gd name="T1" fmla="*/ 2 h 9"/>
                  <a:gd name="T2" fmla="*/ 6 w 344"/>
                  <a:gd name="T3" fmla="*/ 9 h 9"/>
                  <a:gd name="T4" fmla="*/ 338 w 344"/>
                  <a:gd name="T5" fmla="*/ 9 h 9"/>
                  <a:gd name="T6" fmla="*/ 344 w 344"/>
                  <a:gd name="T7" fmla="*/ 2 h 9"/>
                  <a:gd name="T8" fmla="*/ 344 w 344"/>
                  <a:gd name="T9" fmla="*/ 0 h 9"/>
                  <a:gd name="T10" fmla="*/ 0 w 344"/>
                  <a:gd name="T11" fmla="*/ 0 h 9"/>
                  <a:gd name="T12" fmla="*/ 0 w 34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344" h="9">
                    <a:moveTo>
                      <a:pt x="0" y="2"/>
                    </a:moveTo>
                    <a:cubicBezTo>
                      <a:pt x="0" y="6"/>
                      <a:pt x="2" y="9"/>
                      <a:pt x="6" y="9"/>
                    </a:cubicBezTo>
                    <a:cubicBezTo>
                      <a:pt x="338" y="9"/>
                      <a:pt x="338" y="9"/>
                      <a:pt x="338" y="9"/>
                    </a:cubicBezTo>
                    <a:cubicBezTo>
                      <a:pt x="341" y="9"/>
                      <a:pt x="344" y="6"/>
                      <a:pt x="344" y="2"/>
                    </a:cubicBezTo>
                    <a:cubicBezTo>
                      <a:pt x="344" y="1"/>
                      <a:pt x="344" y="0"/>
                      <a:pt x="344"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8" name="Freeform 248"/>
              <p:cNvSpPr/>
              <p:nvPr/>
            </p:nvSpPr>
            <p:spPr bwMode="auto">
              <a:xfrm>
                <a:off x="2102" y="2199"/>
                <a:ext cx="109" cy="50"/>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9" name="Freeform 249"/>
              <p:cNvSpPr/>
              <p:nvPr/>
            </p:nvSpPr>
            <p:spPr bwMode="auto">
              <a:xfrm>
                <a:off x="2157" y="2199"/>
                <a:ext cx="655" cy="50"/>
              </a:xfrm>
              <a:custGeom>
                <a:avLst/>
                <a:gdLst>
                  <a:gd name="T0" fmla="*/ 0 w 277"/>
                  <a:gd name="T1" fmla="*/ 21 h 21"/>
                  <a:gd name="T2" fmla="*/ 251 w 277"/>
                  <a:gd name="T3" fmla="*/ 21 h 21"/>
                  <a:gd name="T4" fmla="*/ 276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5" y="21"/>
                      <a:pt x="251" y="21"/>
                    </a:cubicBezTo>
                    <a:cubicBezTo>
                      <a:pt x="277" y="21"/>
                      <a:pt x="276" y="0"/>
                      <a:pt x="276"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0" name="Rectangle 250"/>
              <p:cNvSpPr>
                <a:spLocks noChangeArrowheads="1"/>
              </p:cNvSpPr>
              <p:nvPr/>
            </p:nvSpPr>
            <p:spPr bwMode="auto">
              <a:xfrm>
                <a:off x="2213" y="785"/>
                <a:ext cx="597" cy="14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1" name="Rectangle 251"/>
              <p:cNvSpPr>
                <a:spLocks noChangeArrowheads="1"/>
              </p:cNvSpPr>
              <p:nvPr/>
            </p:nvSpPr>
            <p:spPr bwMode="auto">
              <a:xfrm>
                <a:off x="2213" y="785"/>
                <a:ext cx="597"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2" name="Freeform 252"/>
              <p:cNvSpPr/>
              <p:nvPr/>
            </p:nvSpPr>
            <p:spPr bwMode="auto">
              <a:xfrm>
                <a:off x="2810" y="735"/>
                <a:ext cx="109" cy="50"/>
              </a:xfrm>
              <a:custGeom>
                <a:avLst/>
                <a:gdLst>
                  <a:gd name="T0" fmla="*/ 23 w 46"/>
                  <a:gd name="T1" fmla="*/ 0 h 21"/>
                  <a:gd name="T2" fmla="*/ 0 w 46"/>
                  <a:gd name="T3" fmla="*/ 21 h 21"/>
                  <a:gd name="T4" fmla="*/ 45 w 46"/>
                  <a:gd name="T5" fmla="*/ 21 h 21"/>
                  <a:gd name="T6" fmla="*/ 23 w 46"/>
                  <a:gd name="T7" fmla="*/ 0 h 21"/>
                </a:gdLst>
                <a:ahLst/>
                <a:cxnLst>
                  <a:cxn ang="0">
                    <a:pos x="T0" y="T1"/>
                  </a:cxn>
                  <a:cxn ang="0">
                    <a:pos x="T2" y="T3"/>
                  </a:cxn>
                  <a:cxn ang="0">
                    <a:pos x="T4" y="T5"/>
                  </a:cxn>
                  <a:cxn ang="0">
                    <a:pos x="T6" y="T7"/>
                  </a:cxn>
                </a:cxnLst>
                <a:rect l="0" t="0" r="r" b="b"/>
                <a:pathLst>
                  <a:path w="46" h="21">
                    <a:moveTo>
                      <a:pt x="23" y="0"/>
                    </a:moveTo>
                    <a:cubicBezTo>
                      <a:pt x="23" y="0"/>
                      <a:pt x="0" y="2"/>
                      <a:pt x="0" y="21"/>
                    </a:cubicBezTo>
                    <a:cubicBezTo>
                      <a:pt x="45" y="21"/>
                      <a:pt x="45" y="21"/>
                      <a:pt x="45" y="21"/>
                    </a:cubicBezTo>
                    <a:cubicBezTo>
                      <a:pt x="45" y="21"/>
                      <a:pt x="46" y="0"/>
                      <a:pt x="23"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3" name="Freeform 253"/>
              <p:cNvSpPr/>
              <p:nvPr/>
            </p:nvSpPr>
            <p:spPr bwMode="auto">
              <a:xfrm>
                <a:off x="2209" y="735"/>
                <a:ext cx="656" cy="50"/>
              </a:xfrm>
              <a:custGeom>
                <a:avLst/>
                <a:gdLst>
                  <a:gd name="T0" fmla="*/ 277 w 277"/>
                  <a:gd name="T1" fmla="*/ 0 h 21"/>
                  <a:gd name="T2" fmla="*/ 26 w 277"/>
                  <a:gd name="T3" fmla="*/ 0 h 21"/>
                  <a:gd name="T4" fmla="*/ 2 w 277"/>
                  <a:gd name="T5" fmla="*/ 21 h 21"/>
                  <a:gd name="T6" fmla="*/ 254 w 277"/>
                  <a:gd name="T7" fmla="*/ 21 h 21"/>
                  <a:gd name="T8" fmla="*/ 277 w 277"/>
                  <a:gd name="T9" fmla="*/ 0 h 21"/>
                </a:gdLst>
                <a:ahLst/>
                <a:cxnLst>
                  <a:cxn ang="0">
                    <a:pos x="T0" y="T1"/>
                  </a:cxn>
                  <a:cxn ang="0">
                    <a:pos x="T2" y="T3"/>
                  </a:cxn>
                  <a:cxn ang="0">
                    <a:pos x="T4" y="T5"/>
                  </a:cxn>
                  <a:cxn ang="0">
                    <a:pos x="T6" y="T7"/>
                  </a:cxn>
                  <a:cxn ang="0">
                    <a:pos x="T8" y="T9"/>
                  </a:cxn>
                </a:cxnLst>
                <a:rect l="0" t="0" r="r" b="b"/>
                <a:pathLst>
                  <a:path w="277" h="21">
                    <a:moveTo>
                      <a:pt x="277" y="0"/>
                    </a:moveTo>
                    <a:cubicBezTo>
                      <a:pt x="277" y="0"/>
                      <a:pt x="53" y="0"/>
                      <a:pt x="26" y="0"/>
                    </a:cubicBezTo>
                    <a:cubicBezTo>
                      <a:pt x="0" y="0"/>
                      <a:pt x="2" y="21"/>
                      <a:pt x="2" y="21"/>
                    </a:cubicBezTo>
                    <a:cubicBezTo>
                      <a:pt x="254" y="21"/>
                      <a:pt x="254" y="21"/>
                      <a:pt x="254" y="21"/>
                    </a:cubicBezTo>
                    <a:cubicBezTo>
                      <a:pt x="254" y="2"/>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4" name="Rectangle 254"/>
              <p:cNvSpPr>
                <a:spLocks noChangeArrowheads="1"/>
              </p:cNvSpPr>
              <p:nvPr/>
            </p:nvSpPr>
            <p:spPr bwMode="auto">
              <a:xfrm>
                <a:off x="2810" y="785"/>
                <a:ext cx="107" cy="1301"/>
              </a:xfrm>
              <a:prstGeom prst="rect">
                <a:avLst/>
              </a:prstGeom>
              <a:solidFill>
                <a:srgbClr val="D9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5" name="Freeform 255"/>
              <p:cNvSpPr/>
              <p:nvPr/>
            </p:nvSpPr>
            <p:spPr bwMode="auto">
              <a:xfrm>
                <a:off x="2808" y="2086"/>
                <a:ext cx="109" cy="49"/>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6" name="Freeform 256"/>
              <p:cNvSpPr/>
              <p:nvPr/>
            </p:nvSpPr>
            <p:spPr bwMode="auto">
              <a:xfrm>
                <a:off x="2862" y="2086"/>
                <a:ext cx="656" cy="49"/>
              </a:xfrm>
              <a:custGeom>
                <a:avLst/>
                <a:gdLst>
                  <a:gd name="T0" fmla="*/ 0 w 277"/>
                  <a:gd name="T1" fmla="*/ 21 h 21"/>
                  <a:gd name="T2" fmla="*/ 251 w 277"/>
                  <a:gd name="T3" fmla="*/ 21 h 21"/>
                  <a:gd name="T4" fmla="*/ 275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4" y="21"/>
                      <a:pt x="251" y="21"/>
                    </a:cubicBezTo>
                    <a:cubicBezTo>
                      <a:pt x="277" y="21"/>
                      <a:pt x="275" y="0"/>
                      <a:pt x="275"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7" name="Rectangle 257"/>
              <p:cNvSpPr>
                <a:spLocks noChangeArrowheads="1"/>
              </p:cNvSpPr>
              <p:nvPr/>
            </p:nvSpPr>
            <p:spPr bwMode="auto">
              <a:xfrm>
                <a:off x="2917" y="1325"/>
                <a:ext cx="596" cy="76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8" name="Freeform 258"/>
              <p:cNvSpPr/>
              <p:nvPr/>
            </p:nvSpPr>
            <p:spPr bwMode="auto">
              <a:xfrm>
                <a:off x="3513" y="1273"/>
                <a:ext cx="109" cy="52"/>
              </a:xfrm>
              <a:custGeom>
                <a:avLst/>
                <a:gdLst>
                  <a:gd name="T0" fmla="*/ 24 w 46"/>
                  <a:gd name="T1" fmla="*/ 0 h 22"/>
                  <a:gd name="T2" fmla="*/ 0 w 46"/>
                  <a:gd name="T3" fmla="*/ 22 h 22"/>
                  <a:gd name="T4" fmla="*/ 45 w 46"/>
                  <a:gd name="T5" fmla="*/ 22 h 22"/>
                  <a:gd name="T6" fmla="*/ 24 w 46"/>
                  <a:gd name="T7" fmla="*/ 0 h 22"/>
                </a:gdLst>
                <a:ahLst/>
                <a:cxnLst>
                  <a:cxn ang="0">
                    <a:pos x="T0" y="T1"/>
                  </a:cxn>
                  <a:cxn ang="0">
                    <a:pos x="T2" y="T3"/>
                  </a:cxn>
                  <a:cxn ang="0">
                    <a:pos x="T4" y="T5"/>
                  </a:cxn>
                  <a:cxn ang="0">
                    <a:pos x="T6" y="T7"/>
                  </a:cxn>
                </a:cxnLst>
                <a:rect l="0" t="0" r="r" b="b"/>
                <a:pathLst>
                  <a:path w="46" h="22">
                    <a:moveTo>
                      <a:pt x="24" y="0"/>
                    </a:moveTo>
                    <a:cubicBezTo>
                      <a:pt x="24" y="0"/>
                      <a:pt x="0" y="3"/>
                      <a:pt x="0" y="22"/>
                    </a:cubicBezTo>
                    <a:cubicBezTo>
                      <a:pt x="45" y="22"/>
                      <a:pt x="45" y="22"/>
                      <a:pt x="45" y="22"/>
                    </a:cubicBezTo>
                    <a:cubicBezTo>
                      <a:pt x="45" y="22"/>
                      <a:pt x="46" y="0"/>
                      <a:pt x="24"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9" name="Freeform 259"/>
              <p:cNvSpPr/>
              <p:nvPr/>
            </p:nvSpPr>
            <p:spPr bwMode="auto">
              <a:xfrm>
                <a:off x="2914" y="1273"/>
                <a:ext cx="656" cy="52"/>
              </a:xfrm>
              <a:custGeom>
                <a:avLst/>
                <a:gdLst>
                  <a:gd name="T0" fmla="*/ 277 w 277"/>
                  <a:gd name="T1" fmla="*/ 0 h 22"/>
                  <a:gd name="T2" fmla="*/ 26 w 277"/>
                  <a:gd name="T3" fmla="*/ 0 h 22"/>
                  <a:gd name="T4" fmla="*/ 1 w 277"/>
                  <a:gd name="T5" fmla="*/ 22 h 22"/>
                  <a:gd name="T6" fmla="*/ 253 w 277"/>
                  <a:gd name="T7" fmla="*/ 22 h 22"/>
                  <a:gd name="T8" fmla="*/ 277 w 277"/>
                  <a:gd name="T9" fmla="*/ 0 h 22"/>
                </a:gdLst>
                <a:ahLst/>
                <a:cxnLst>
                  <a:cxn ang="0">
                    <a:pos x="T0" y="T1"/>
                  </a:cxn>
                  <a:cxn ang="0">
                    <a:pos x="T2" y="T3"/>
                  </a:cxn>
                  <a:cxn ang="0">
                    <a:pos x="T4" y="T5"/>
                  </a:cxn>
                  <a:cxn ang="0">
                    <a:pos x="T6" y="T7"/>
                  </a:cxn>
                  <a:cxn ang="0">
                    <a:pos x="T8" y="T9"/>
                  </a:cxn>
                </a:cxnLst>
                <a:rect l="0" t="0" r="r" b="b"/>
                <a:pathLst>
                  <a:path w="277" h="22">
                    <a:moveTo>
                      <a:pt x="277" y="0"/>
                    </a:moveTo>
                    <a:cubicBezTo>
                      <a:pt x="277" y="0"/>
                      <a:pt x="52" y="0"/>
                      <a:pt x="26" y="0"/>
                    </a:cubicBezTo>
                    <a:cubicBezTo>
                      <a:pt x="0" y="0"/>
                      <a:pt x="1" y="22"/>
                      <a:pt x="1" y="22"/>
                    </a:cubicBezTo>
                    <a:cubicBezTo>
                      <a:pt x="253" y="22"/>
                      <a:pt x="253" y="22"/>
                      <a:pt x="253" y="22"/>
                    </a:cubicBezTo>
                    <a:cubicBezTo>
                      <a:pt x="253" y="3"/>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0" name="Rectangle 260"/>
              <p:cNvSpPr>
                <a:spLocks noChangeArrowheads="1"/>
              </p:cNvSpPr>
              <p:nvPr/>
            </p:nvSpPr>
            <p:spPr bwMode="auto">
              <a:xfrm>
                <a:off x="2249" y="806"/>
                <a:ext cx="170" cy="24"/>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1" name="Rectangle 261"/>
              <p:cNvSpPr>
                <a:spLocks noChangeArrowheads="1"/>
              </p:cNvSpPr>
              <p:nvPr/>
            </p:nvSpPr>
            <p:spPr bwMode="auto">
              <a:xfrm>
                <a:off x="2249" y="842"/>
                <a:ext cx="137"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2" name="Rectangle 262"/>
              <p:cNvSpPr>
                <a:spLocks noChangeArrowheads="1"/>
              </p:cNvSpPr>
              <p:nvPr/>
            </p:nvSpPr>
            <p:spPr bwMode="auto">
              <a:xfrm>
                <a:off x="2249" y="868"/>
                <a:ext cx="201"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3" name="Rectangle 263"/>
              <p:cNvSpPr>
                <a:spLocks noChangeArrowheads="1"/>
              </p:cNvSpPr>
              <p:nvPr/>
            </p:nvSpPr>
            <p:spPr bwMode="auto">
              <a:xfrm>
                <a:off x="2384" y="920"/>
                <a:ext cx="282"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4" name="Rectangle 264"/>
              <p:cNvSpPr>
                <a:spLocks noChangeArrowheads="1"/>
              </p:cNvSpPr>
              <p:nvPr/>
            </p:nvSpPr>
            <p:spPr bwMode="auto">
              <a:xfrm>
                <a:off x="2384" y="920"/>
                <a:ext cx="28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5" name="Rectangle 265"/>
              <p:cNvSpPr>
                <a:spLocks noChangeArrowheads="1"/>
              </p:cNvSpPr>
              <p:nvPr/>
            </p:nvSpPr>
            <p:spPr bwMode="auto">
              <a:xfrm>
                <a:off x="2384" y="951"/>
                <a:ext cx="1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6" name="Rectangle 266"/>
              <p:cNvSpPr>
                <a:spLocks noChangeArrowheads="1"/>
              </p:cNvSpPr>
              <p:nvPr/>
            </p:nvSpPr>
            <p:spPr bwMode="auto">
              <a:xfrm>
                <a:off x="2509" y="951"/>
                <a:ext cx="157"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7" name="Rectangle 267"/>
              <p:cNvSpPr>
                <a:spLocks noChangeArrowheads="1"/>
              </p:cNvSpPr>
              <p:nvPr/>
            </p:nvSpPr>
            <p:spPr bwMode="auto">
              <a:xfrm>
                <a:off x="2370" y="1579"/>
                <a:ext cx="281"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8" name="Rectangle 268"/>
              <p:cNvSpPr>
                <a:spLocks noChangeArrowheads="1"/>
              </p:cNvSpPr>
              <p:nvPr/>
            </p:nvSpPr>
            <p:spPr bwMode="auto">
              <a:xfrm>
                <a:off x="2370" y="1579"/>
                <a:ext cx="28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9" name="Rectangle 269"/>
              <p:cNvSpPr>
                <a:spLocks noChangeArrowheads="1"/>
              </p:cNvSpPr>
              <p:nvPr/>
            </p:nvSpPr>
            <p:spPr bwMode="auto">
              <a:xfrm>
                <a:off x="2370" y="1609"/>
                <a:ext cx="104"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0" name="Rectangle 270"/>
              <p:cNvSpPr>
                <a:spLocks noChangeArrowheads="1"/>
              </p:cNvSpPr>
              <p:nvPr/>
            </p:nvSpPr>
            <p:spPr bwMode="auto">
              <a:xfrm>
                <a:off x="2495" y="1609"/>
                <a:ext cx="156"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1" name="Rectangle 271"/>
              <p:cNvSpPr>
                <a:spLocks noChangeArrowheads="1"/>
              </p:cNvSpPr>
              <p:nvPr/>
            </p:nvSpPr>
            <p:spPr bwMode="auto">
              <a:xfrm>
                <a:off x="2287" y="1015"/>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2" name="Rectangle 272"/>
              <p:cNvSpPr>
                <a:spLocks noChangeArrowheads="1"/>
              </p:cNvSpPr>
              <p:nvPr/>
            </p:nvSpPr>
            <p:spPr bwMode="auto">
              <a:xfrm>
                <a:off x="2263" y="1067"/>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3" name="Rectangle 273"/>
              <p:cNvSpPr>
                <a:spLocks noChangeArrowheads="1"/>
              </p:cNvSpPr>
              <p:nvPr/>
            </p:nvSpPr>
            <p:spPr bwMode="auto">
              <a:xfrm>
                <a:off x="2263" y="1121"/>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4" name="Rectangle 274"/>
              <p:cNvSpPr>
                <a:spLocks noChangeArrowheads="1"/>
              </p:cNvSpPr>
              <p:nvPr/>
            </p:nvSpPr>
            <p:spPr bwMode="auto">
              <a:xfrm>
                <a:off x="2287" y="1811"/>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5" name="Rectangle 275"/>
              <p:cNvSpPr>
                <a:spLocks noChangeArrowheads="1"/>
              </p:cNvSpPr>
              <p:nvPr/>
            </p:nvSpPr>
            <p:spPr bwMode="auto">
              <a:xfrm>
                <a:off x="2263" y="18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6" name="Rectangle 276"/>
              <p:cNvSpPr>
                <a:spLocks noChangeArrowheads="1"/>
              </p:cNvSpPr>
              <p:nvPr/>
            </p:nvSpPr>
            <p:spPr bwMode="auto">
              <a:xfrm>
                <a:off x="2263" y="1920"/>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7" name="Rectangle 277"/>
              <p:cNvSpPr>
                <a:spLocks noChangeArrowheads="1"/>
              </p:cNvSpPr>
              <p:nvPr/>
            </p:nvSpPr>
            <p:spPr bwMode="auto">
              <a:xfrm>
                <a:off x="2263" y="1297"/>
                <a:ext cx="51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8" name="Rectangle 278"/>
              <p:cNvSpPr>
                <a:spLocks noChangeArrowheads="1"/>
              </p:cNvSpPr>
              <p:nvPr/>
            </p:nvSpPr>
            <p:spPr bwMode="auto">
              <a:xfrm>
                <a:off x="2263" y="1351"/>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9" name="Rectangle 279"/>
              <p:cNvSpPr>
                <a:spLocks noChangeArrowheads="1"/>
              </p:cNvSpPr>
              <p:nvPr/>
            </p:nvSpPr>
            <p:spPr bwMode="auto">
              <a:xfrm>
                <a:off x="2263" y="1410"/>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0" name="Rectangle 280"/>
              <p:cNvSpPr>
                <a:spLocks noChangeArrowheads="1"/>
              </p:cNvSpPr>
              <p:nvPr/>
            </p:nvSpPr>
            <p:spPr bwMode="auto">
              <a:xfrm>
                <a:off x="2263" y="14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1" name="Rectangle 281"/>
              <p:cNvSpPr>
                <a:spLocks noChangeArrowheads="1"/>
              </p:cNvSpPr>
              <p:nvPr/>
            </p:nvSpPr>
            <p:spPr bwMode="auto">
              <a:xfrm>
                <a:off x="2263" y="1524"/>
                <a:ext cx="37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2" name="Rectangle 282"/>
              <p:cNvSpPr>
                <a:spLocks noChangeArrowheads="1"/>
              </p:cNvSpPr>
              <p:nvPr/>
            </p:nvSpPr>
            <p:spPr bwMode="auto">
              <a:xfrm>
                <a:off x="2263" y="1974"/>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3" name="Rectangle 283"/>
              <p:cNvSpPr>
                <a:spLocks noChangeArrowheads="1"/>
              </p:cNvSpPr>
              <p:nvPr/>
            </p:nvSpPr>
            <p:spPr bwMode="auto">
              <a:xfrm>
                <a:off x="2263" y="2033"/>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4" name="Rectangle 284"/>
              <p:cNvSpPr>
                <a:spLocks noChangeArrowheads="1"/>
              </p:cNvSpPr>
              <p:nvPr/>
            </p:nvSpPr>
            <p:spPr bwMode="auto">
              <a:xfrm>
                <a:off x="2263" y="2088"/>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5" name="Rectangle 285"/>
              <p:cNvSpPr>
                <a:spLocks noChangeArrowheads="1"/>
              </p:cNvSpPr>
              <p:nvPr/>
            </p:nvSpPr>
            <p:spPr bwMode="auto">
              <a:xfrm>
                <a:off x="2263" y="2150"/>
                <a:ext cx="37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6" name="Rectangle 286"/>
              <p:cNvSpPr>
                <a:spLocks noChangeArrowheads="1"/>
              </p:cNvSpPr>
              <p:nvPr/>
            </p:nvSpPr>
            <p:spPr bwMode="auto">
              <a:xfrm>
                <a:off x="2268" y="1164"/>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7" name="Rectangle 287"/>
              <p:cNvSpPr>
                <a:spLocks noChangeArrowheads="1"/>
              </p:cNvSpPr>
              <p:nvPr/>
            </p:nvSpPr>
            <p:spPr bwMode="auto">
              <a:xfrm>
                <a:off x="2265" y="1657"/>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8" name="Rectangle 288"/>
              <p:cNvSpPr>
                <a:spLocks noChangeArrowheads="1"/>
              </p:cNvSpPr>
              <p:nvPr/>
            </p:nvSpPr>
            <p:spPr bwMode="auto">
              <a:xfrm>
                <a:off x="2962" y="1534"/>
                <a:ext cx="480"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9" name="Rectangle 289"/>
              <p:cNvSpPr>
                <a:spLocks noChangeArrowheads="1"/>
              </p:cNvSpPr>
              <p:nvPr/>
            </p:nvSpPr>
            <p:spPr bwMode="auto">
              <a:xfrm>
                <a:off x="2962" y="1586"/>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0" name="Rectangle 290"/>
              <p:cNvSpPr>
                <a:spLocks noChangeArrowheads="1"/>
              </p:cNvSpPr>
              <p:nvPr/>
            </p:nvSpPr>
            <p:spPr bwMode="auto">
              <a:xfrm>
                <a:off x="2962" y="1643"/>
                <a:ext cx="5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1" name="Rectangle 291"/>
              <p:cNvSpPr>
                <a:spLocks noChangeArrowheads="1"/>
              </p:cNvSpPr>
              <p:nvPr/>
            </p:nvSpPr>
            <p:spPr bwMode="auto">
              <a:xfrm>
                <a:off x="2962" y="1699"/>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2" name="Rectangle 292"/>
              <p:cNvSpPr>
                <a:spLocks noChangeArrowheads="1"/>
              </p:cNvSpPr>
              <p:nvPr/>
            </p:nvSpPr>
            <p:spPr bwMode="auto">
              <a:xfrm>
                <a:off x="2962" y="1754"/>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3" name="Rectangle 293"/>
              <p:cNvSpPr>
                <a:spLocks noChangeArrowheads="1"/>
              </p:cNvSpPr>
              <p:nvPr/>
            </p:nvSpPr>
            <p:spPr bwMode="auto">
              <a:xfrm>
                <a:off x="2962" y="1813"/>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96" name="Rectangle 295"/>
            <p:cNvSpPr>
              <a:spLocks noChangeArrowheads="1"/>
            </p:cNvSpPr>
            <p:nvPr/>
          </p:nvSpPr>
          <p:spPr bwMode="auto">
            <a:xfrm>
              <a:off x="4702175" y="2968626"/>
              <a:ext cx="800100" cy="2698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7" name="Rectangle 296"/>
            <p:cNvSpPr>
              <a:spLocks noChangeArrowheads="1"/>
            </p:cNvSpPr>
            <p:nvPr/>
          </p:nvSpPr>
          <p:spPr bwMode="auto">
            <a:xfrm>
              <a:off x="4702175" y="3059113"/>
              <a:ext cx="800100"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8" name="Rectangle 297"/>
            <p:cNvSpPr>
              <a:spLocks noChangeArrowheads="1"/>
            </p:cNvSpPr>
            <p:nvPr/>
          </p:nvSpPr>
          <p:spPr bwMode="auto">
            <a:xfrm>
              <a:off x="4702175" y="3149601"/>
              <a:ext cx="800100" cy="2540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9" name="Rectangle 298"/>
            <p:cNvSpPr>
              <a:spLocks noChangeArrowheads="1"/>
            </p:cNvSpPr>
            <p:nvPr/>
          </p:nvSpPr>
          <p:spPr bwMode="auto">
            <a:xfrm>
              <a:off x="4919663" y="3243263"/>
              <a:ext cx="582613"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0" name="Rectangle 299"/>
            <p:cNvSpPr>
              <a:spLocks noChangeArrowheads="1"/>
            </p:cNvSpPr>
            <p:nvPr/>
          </p:nvSpPr>
          <p:spPr bwMode="auto">
            <a:xfrm>
              <a:off x="4702175" y="2144713"/>
              <a:ext cx="800100" cy="2333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1" name="Freeform 300"/>
            <p:cNvSpPr/>
            <p:nvPr/>
          </p:nvSpPr>
          <p:spPr bwMode="auto">
            <a:xfrm>
              <a:off x="4540250" y="1546226"/>
              <a:ext cx="1149350" cy="501650"/>
            </a:xfrm>
            <a:custGeom>
              <a:avLst/>
              <a:gdLst>
                <a:gd name="T0" fmla="*/ 360 w 724"/>
                <a:gd name="T1" fmla="*/ 0 h 316"/>
                <a:gd name="T2" fmla="*/ 0 w 724"/>
                <a:gd name="T3" fmla="*/ 159 h 316"/>
                <a:gd name="T4" fmla="*/ 360 w 724"/>
                <a:gd name="T5" fmla="*/ 316 h 316"/>
                <a:gd name="T6" fmla="*/ 724 w 724"/>
                <a:gd name="T7" fmla="*/ 159 h 316"/>
                <a:gd name="T8" fmla="*/ 360 w 724"/>
                <a:gd name="T9" fmla="*/ 0 h 316"/>
              </a:gdLst>
              <a:ahLst/>
              <a:cxnLst>
                <a:cxn ang="0">
                  <a:pos x="T0" y="T1"/>
                </a:cxn>
                <a:cxn ang="0">
                  <a:pos x="T2" y="T3"/>
                </a:cxn>
                <a:cxn ang="0">
                  <a:pos x="T4" y="T5"/>
                </a:cxn>
                <a:cxn ang="0">
                  <a:pos x="T6" y="T7"/>
                </a:cxn>
                <a:cxn ang="0">
                  <a:pos x="T8" y="T9"/>
                </a:cxn>
              </a:cxnLst>
              <a:rect l="0" t="0" r="r" b="b"/>
              <a:pathLst>
                <a:path w="724" h="316">
                  <a:moveTo>
                    <a:pt x="360" y="0"/>
                  </a:moveTo>
                  <a:lnTo>
                    <a:pt x="0" y="159"/>
                  </a:lnTo>
                  <a:lnTo>
                    <a:pt x="360" y="316"/>
                  </a:lnTo>
                  <a:lnTo>
                    <a:pt x="724" y="159"/>
                  </a:lnTo>
                  <a:lnTo>
                    <a:pt x="360" y="0"/>
                  </a:lnTo>
                  <a:close/>
                </a:path>
              </a:pathLst>
            </a:custGeom>
            <a:solidFill>
              <a:srgbClr val="29282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2" name="Freeform 301"/>
            <p:cNvSpPr/>
            <p:nvPr/>
          </p:nvSpPr>
          <p:spPr bwMode="auto">
            <a:xfrm>
              <a:off x="4697413" y="1866901"/>
              <a:ext cx="414338" cy="496888"/>
            </a:xfrm>
            <a:custGeom>
              <a:avLst/>
              <a:gdLst>
                <a:gd name="T0" fmla="*/ 0 w 261"/>
                <a:gd name="T1" fmla="*/ 0 h 313"/>
                <a:gd name="T2" fmla="*/ 0 w 261"/>
                <a:gd name="T3" fmla="*/ 161 h 313"/>
                <a:gd name="T4" fmla="*/ 261 w 261"/>
                <a:gd name="T5" fmla="*/ 313 h 313"/>
                <a:gd name="T6" fmla="*/ 261 w 261"/>
                <a:gd name="T7" fmla="*/ 313 h 313"/>
                <a:gd name="T8" fmla="*/ 261 w 261"/>
                <a:gd name="T9" fmla="*/ 114 h 313"/>
                <a:gd name="T10" fmla="*/ 0 w 261"/>
                <a:gd name="T11" fmla="*/ 0 h 313"/>
              </a:gdLst>
              <a:ahLst/>
              <a:cxnLst>
                <a:cxn ang="0">
                  <a:pos x="T0" y="T1"/>
                </a:cxn>
                <a:cxn ang="0">
                  <a:pos x="T2" y="T3"/>
                </a:cxn>
                <a:cxn ang="0">
                  <a:pos x="T4" y="T5"/>
                </a:cxn>
                <a:cxn ang="0">
                  <a:pos x="T6" y="T7"/>
                </a:cxn>
                <a:cxn ang="0">
                  <a:pos x="T8" y="T9"/>
                </a:cxn>
                <a:cxn ang="0">
                  <a:pos x="T10" y="T11"/>
                </a:cxn>
              </a:cxnLst>
              <a:rect l="0" t="0" r="r" b="b"/>
              <a:pathLst>
                <a:path w="261" h="313">
                  <a:moveTo>
                    <a:pt x="0" y="0"/>
                  </a:moveTo>
                  <a:lnTo>
                    <a:pt x="0" y="161"/>
                  </a:lnTo>
                  <a:lnTo>
                    <a:pt x="261" y="313"/>
                  </a:lnTo>
                  <a:lnTo>
                    <a:pt x="261" y="313"/>
                  </a:lnTo>
                  <a:lnTo>
                    <a:pt x="261" y="114"/>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3" name="Freeform 302"/>
            <p:cNvSpPr/>
            <p:nvPr/>
          </p:nvSpPr>
          <p:spPr bwMode="auto">
            <a:xfrm>
              <a:off x="5111750" y="1870076"/>
              <a:ext cx="409575" cy="493713"/>
            </a:xfrm>
            <a:custGeom>
              <a:avLst/>
              <a:gdLst>
                <a:gd name="T0" fmla="*/ 0 w 258"/>
                <a:gd name="T1" fmla="*/ 112 h 311"/>
                <a:gd name="T2" fmla="*/ 0 w 258"/>
                <a:gd name="T3" fmla="*/ 311 h 311"/>
                <a:gd name="T4" fmla="*/ 258 w 258"/>
                <a:gd name="T5" fmla="*/ 154 h 311"/>
                <a:gd name="T6" fmla="*/ 258 w 258"/>
                <a:gd name="T7" fmla="*/ 0 h 311"/>
                <a:gd name="T8" fmla="*/ 0 w 258"/>
                <a:gd name="T9" fmla="*/ 112 h 311"/>
              </a:gdLst>
              <a:ahLst/>
              <a:cxnLst>
                <a:cxn ang="0">
                  <a:pos x="T0" y="T1"/>
                </a:cxn>
                <a:cxn ang="0">
                  <a:pos x="T2" y="T3"/>
                </a:cxn>
                <a:cxn ang="0">
                  <a:pos x="T4" y="T5"/>
                </a:cxn>
                <a:cxn ang="0">
                  <a:pos x="T6" y="T7"/>
                </a:cxn>
                <a:cxn ang="0">
                  <a:pos x="T8" y="T9"/>
                </a:cxn>
              </a:cxnLst>
              <a:rect l="0" t="0" r="r" b="b"/>
              <a:pathLst>
                <a:path w="258" h="311">
                  <a:moveTo>
                    <a:pt x="0" y="112"/>
                  </a:moveTo>
                  <a:lnTo>
                    <a:pt x="0" y="311"/>
                  </a:lnTo>
                  <a:lnTo>
                    <a:pt x="258" y="154"/>
                  </a:lnTo>
                  <a:lnTo>
                    <a:pt x="258" y="0"/>
                  </a:lnTo>
                  <a:lnTo>
                    <a:pt x="0" y="112"/>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4" name="Freeform 303"/>
            <p:cNvSpPr/>
            <p:nvPr/>
          </p:nvSpPr>
          <p:spPr bwMode="auto">
            <a:xfrm>
              <a:off x="4540250" y="1546226"/>
              <a:ext cx="904875" cy="334963"/>
            </a:xfrm>
            <a:custGeom>
              <a:avLst/>
              <a:gdLst>
                <a:gd name="T0" fmla="*/ 241 w 241"/>
                <a:gd name="T1" fmla="*/ 38 h 89"/>
                <a:gd name="T2" fmla="*/ 152 w 241"/>
                <a:gd name="T3" fmla="*/ 0 h 89"/>
                <a:gd name="T4" fmla="*/ 0 w 241"/>
                <a:gd name="T5" fmla="*/ 67 h 89"/>
                <a:gd name="T6" fmla="*/ 52 w 241"/>
                <a:gd name="T7" fmla="*/ 89 h 89"/>
                <a:gd name="T8" fmla="*/ 241 w 241"/>
                <a:gd name="T9" fmla="*/ 38 h 89"/>
              </a:gdLst>
              <a:ahLst/>
              <a:cxnLst>
                <a:cxn ang="0">
                  <a:pos x="T0" y="T1"/>
                </a:cxn>
                <a:cxn ang="0">
                  <a:pos x="T2" y="T3"/>
                </a:cxn>
                <a:cxn ang="0">
                  <a:pos x="T4" y="T5"/>
                </a:cxn>
                <a:cxn ang="0">
                  <a:pos x="T6" y="T7"/>
                </a:cxn>
                <a:cxn ang="0">
                  <a:pos x="T8" y="T9"/>
                </a:cxn>
              </a:cxnLst>
              <a:rect l="0" t="0" r="r" b="b"/>
              <a:pathLst>
                <a:path w="241" h="89">
                  <a:moveTo>
                    <a:pt x="241" y="38"/>
                  </a:moveTo>
                  <a:cubicBezTo>
                    <a:pt x="152" y="0"/>
                    <a:pt x="152" y="0"/>
                    <a:pt x="152" y="0"/>
                  </a:cubicBezTo>
                  <a:cubicBezTo>
                    <a:pt x="0" y="67"/>
                    <a:pt x="0" y="67"/>
                    <a:pt x="0" y="67"/>
                  </a:cubicBezTo>
                  <a:cubicBezTo>
                    <a:pt x="52" y="89"/>
                    <a:pt x="52" y="89"/>
                    <a:pt x="52" y="89"/>
                  </a:cubicBezTo>
                  <a:cubicBezTo>
                    <a:pt x="108" y="52"/>
                    <a:pt x="174" y="34"/>
                    <a:pt x="241" y="38"/>
                  </a:cubicBez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5" name="Freeform 304"/>
            <p:cNvSpPr/>
            <p:nvPr/>
          </p:nvSpPr>
          <p:spPr bwMode="auto">
            <a:xfrm>
              <a:off x="5111750" y="1757363"/>
              <a:ext cx="360363" cy="219075"/>
            </a:xfrm>
            <a:custGeom>
              <a:avLst/>
              <a:gdLst>
                <a:gd name="T0" fmla="*/ 93 w 96"/>
                <a:gd name="T1" fmla="*/ 58 h 58"/>
                <a:gd name="T2" fmla="*/ 91 w 96"/>
                <a:gd name="T3" fmla="*/ 56 h 58"/>
                <a:gd name="T4" fmla="*/ 91 w 96"/>
                <a:gd name="T5" fmla="*/ 33 h 58"/>
                <a:gd name="T6" fmla="*/ 2 w 96"/>
                <a:gd name="T7" fmla="*/ 5 h 58"/>
                <a:gd name="T8" fmla="*/ 0 w 96"/>
                <a:gd name="T9" fmla="*/ 2 h 58"/>
                <a:gd name="T10" fmla="*/ 3 w 96"/>
                <a:gd name="T11" fmla="*/ 0 h 58"/>
                <a:gd name="T12" fmla="*/ 94 w 96"/>
                <a:gd name="T13" fmla="*/ 29 h 58"/>
                <a:gd name="T14" fmla="*/ 96 w 96"/>
                <a:gd name="T15" fmla="*/ 31 h 58"/>
                <a:gd name="T16" fmla="*/ 96 w 96"/>
                <a:gd name="T17" fmla="*/ 56 h 58"/>
                <a:gd name="T18" fmla="*/ 93 w 96"/>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58">
                  <a:moveTo>
                    <a:pt x="93" y="58"/>
                  </a:moveTo>
                  <a:cubicBezTo>
                    <a:pt x="92" y="58"/>
                    <a:pt x="91" y="57"/>
                    <a:pt x="91" y="56"/>
                  </a:cubicBezTo>
                  <a:cubicBezTo>
                    <a:pt x="91" y="33"/>
                    <a:pt x="91" y="33"/>
                    <a:pt x="91" y="33"/>
                  </a:cubicBezTo>
                  <a:cubicBezTo>
                    <a:pt x="2" y="5"/>
                    <a:pt x="2" y="5"/>
                    <a:pt x="2" y="5"/>
                  </a:cubicBezTo>
                  <a:cubicBezTo>
                    <a:pt x="0" y="4"/>
                    <a:pt x="0" y="3"/>
                    <a:pt x="0" y="2"/>
                  </a:cubicBezTo>
                  <a:cubicBezTo>
                    <a:pt x="1" y="0"/>
                    <a:pt x="2" y="0"/>
                    <a:pt x="3" y="0"/>
                  </a:cubicBezTo>
                  <a:cubicBezTo>
                    <a:pt x="94" y="29"/>
                    <a:pt x="94" y="29"/>
                    <a:pt x="94" y="29"/>
                  </a:cubicBezTo>
                  <a:cubicBezTo>
                    <a:pt x="95" y="29"/>
                    <a:pt x="96" y="30"/>
                    <a:pt x="96" y="31"/>
                  </a:cubicBezTo>
                  <a:cubicBezTo>
                    <a:pt x="96" y="56"/>
                    <a:pt x="96" y="56"/>
                    <a:pt x="96" y="56"/>
                  </a:cubicBezTo>
                  <a:cubicBezTo>
                    <a:pt x="96" y="57"/>
                    <a:pt x="94" y="58"/>
                    <a:pt x="93" y="58"/>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6" name="Freeform 305"/>
            <p:cNvSpPr/>
            <p:nvPr/>
          </p:nvSpPr>
          <p:spPr bwMode="auto">
            <a:xfrm>
              <a:off x="5430838" y="1957388"/>
              <a:ext cx="60325" cy="127000"/>
            </a:xfrm>
            <a:custGeom>
              <a:avLst/>
              <a:gdLst>
                <a:gd name="T0" fmla="*/ 8 w 16"/>
                <a:gd name="T1" fmla="*/ 0 h 34"/>
                <a:gd name="T2" fmla="*/ 0 w 16"/>
                <a:gd name="T3" fmla="*/ 8 h 34"/>
                <a:gd name="T4" fmla="*/ 0 w 16"/>
                <a:gd name="T5" fmla="*/ 10 h 34"/>
                <a:gd name="T6" fmla="*/ 0 w 16"/>
                <a:gd name="T7" fmla="*/ 34 h 34"/>
                <a:gd name="T8" fmla="*/ 16 w 16"/>
                <a:gd name="T9" fmla="*/ 34 h 34"/>
                <a:gd name="T10" fmla="*/ 16 w 16"/>
                <a:gd name="T11" fmla="*/ 10 h 34"/>
                <a:gd name="T12" fmla="*/ 16 w 16"/>
                <a:gd name="T13" fmla="*/ 8 h 34"/>
                <a:gd name="T14" fmla="*/ 8 w 1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8" y="0"/>
                  </a:moveTo>
                  <a:cubicBezTo>
                    <a:pt x="4" y="0"/>
                    <a:pt x="0" y="3"/>
                    <a:pt x="0" y="8"/>
                  </a:cubicBezTo>
                  <a:cubicBezTo>
                    <a:pt x="0" y="10"/>
                    <a:pt x="0" y="10"/>
                    <a:pt x="0" y="10"/>
                  </a:cubicBezTo>
                  <a:cubicBezTo>
                    <a:pt x="0" y="34"/>
                    <a:pt x="0" y="34"/>
                    <a:pt x="0" y="34"/>
                  </a:cubicBezTo>
                  <a:cubicBezTo>
                    <a:pt x="16" y="34"/>
                    <a:pt x="16" y="34"/>
                    <a:pt x="16" y="34"/>
                  </a:cubicBezTo>
                  <a:cubicBezTo>
                    <a:pt x="16" y="10"/>
                    <a:pt x="16" y="10"/>
                    <a:pt x="16" y="10"/>
                  </a:cubicBezTo>
                  <a:cubicBezTo>
                    <a:pt x="16" y="8"/>
                    <a:pt x="16" y="8"/>
                    <a:pt x="16" y="8"/>
                  </a:cubicBezTo>
                  <a:cubicBezTo>
                    <a:pt x="16" y="3"/>
                    <a:pt x="13" y="0"/>
                    <a:pt x="8" y="0"/>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7" name="Freeform 306"/>
            <p:cNvSpPr/>
            <p:nvPr/>
          </p:nvSpPr>
          <p:spPr bwMode="auto">
            <a:xfrm>
              <a:off x="5438775" y="2089151"/>
              <a:ext cx="44450" cy="14288"/>
            </a:xfrm>
            <a:custGeom>
              <a:avLst/>
              <a:gdLst>
                <a:gd name="T0" fmla="*/ 0 w 12"/>
                <a:gd name="T1" fmla="*/ 2 h 4"/>
                <a:gd name="T2" fmla="*/ 0 w 12"/>
                <a:gd name="T3" fmla="*/ 4 h 4"/>
                <a:gd name="T4" fmla="*/ 12 w 12"/>
                <a:gd name="T5" fmla="*/ 4 h 4"/>
                <a:gd name="T6" fmla="*/ 12 w 12"/>
                <a:gd name="T7" fmla="*/ 2 h 4"/>
                <a:gd name="T8" fmla="*/ 12 w 12"/>
                <a:gd name="T9" fmla="*/ 0 h 4"/>
                <a:gd name="T10" fmla="*/ 0 w 12"/>
                <a:gd name="T11" fmla="*/ 0 h 4"/>
                <a:gd name="T12" fmla="*/ 0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4"/>
                    <a:pt x="0" y="4"/>
                    <a:pt x="0" y="4"/>
                  </a:cubicBezTo>
                  <a:cubicBezTo>
                    <a:pt x="12" y="4"/>
                    <a:pt x="12" y="4"/>
                    <a:pt x="12" y="4"/>
                  </a:cubicBezTo>
                  <a:cubicBezTo>
                    <a:pt x="12" y="2"/>
                    <a:pt x="12" y="2"/>
                    <a:pt x="12" y="2"/>
                  </a:cubicBezTo>
                  <a:cubicBezTo>
                    <a:pt x="12" y="1"/>
                    <a:pt x="12" y="0"/>
                    <a:pt x="12"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8" name="Freeform 307"/>
            <p:cNvSpPr/>
            <p:nvPr/>
          </p:nvSpPr>
          <p:spPr bwMode="auto">
            <a:xfrm>
              <a:off x="5438775" y="2084388"/>
              <a:ext cx="44450" cy="4763"/>
            </a:xfrm>
            <a:custGeom>
              <a:avLst/>
              <a:gdLst>
                <a:gd name="T0" fmla="*/ 2 w 28"/>
                <a:gd name="T1" fmla="*/ 0 h 3"/>
                <a:gd name="T2" fmla="*/ 0 w 28"/>
                <a:gd name="T3" fmla="*/ 3 h 3"/>
                <a:gd name="T4" fmla="*/ 28 w 28"/>
                <a:gd name="T5" fmla="*/ 3 h 3"/>
                <a:gd name="T6" fmla="*/ 26 w 28"/>
                <a:gd name="T7" fmla="*/ 0 h 3"/>
                <a:gd name="T8" fmla="*/ 2 w 28"/>
                <a:gd name="T9" fmla="*/ 0 h 3"/>
              </a:gdLst>
              <a:ahLst/>
              <a:cxnLst>
                <a:cxn ang="0">
                  <a:pos x="T0" y="T1"/>
                </a:cxn>
                <a:cxn ang="0">
                  <a:pos x="T2" y="T3"/>
                </a:cxn>
                <a:cxn ang="0">
                  <a:pos x="T4" y="T5"/>
                </a:cxn>
                <a:cxn ang="0">
                  <a:pos x="T6" y="T7"/>
                </a:cxn>
                <a:cxn ang="0">
                  <a:pos x="T8" y="T9"/>
                </a:cxn>
              </a:cxnLst>
              <a:rect l="0" t="0" r="r" b="b"/>
              <a:pathLst>
                <a:path w="28" h="3">
                  <a:moveTo>
                    <a:pt x="2" y="0"/>
                  </a:moveTo>
                  <a:lnTo>
                    <a:pt x="0" y="3"/>
                  </a:lnTo>
                  <a:lnTo>
                    <a:pt x="28" y="3"/>
                  </a:lnTo>
                  <a:lnTo>
                    <a:pt x="26" y="0"/>
                  </a:lnTo>
                  <a:lnTo>
                    <a:pt x="2" y="0"/>
                  </a:lnTo>
                  <a:close/>
                </a:path>
              </a:pathLst>
            </a:custGeom>
            <a:solidFill>
              <a:srgbClr val="F9C2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9" name="Freeform 308"/>
            <p:cNvSpPr/>
            <p:nvPr/>
          </p:nvSpPr>
          <p:spPr bwMode="auto">
            <a:xfrm>
              <a:off x="5065713" y="1735138"/>
              <a:ext cx="98425" cy="63500"/>
            </a:xfrm>
            <a:custGeom>
              <a:avLst/>
              <a:gdLst>
                <a:gd name="T0" fmla="*/ 26 w 26"/>
                <a:gd name="T1" fmla="*/ 13 h 17"/>
                <a:gd name="T2" fmla="*/ 13 w 26"/>
                <a:gd name="T3" fmla="*/ 0 h 17"/>
                <a:gd name="T4" fmla="*/ 0 w 26"/>
                <a:gd name="T5" fmla="*/ 13 h 17"/>
                <a:gd name="T6" fmla="*/ 0 w 26"/>
                <a:gd name="T7" fmla="*/ 17 h 17"/>
                <a:gd name="T8" fmla="*/ 26 w 26"/>
                <a:gd name="T9" fmla="*/ 17 h 17"/>
                <a:gd name="T10" fmla="*/ 26 w 26"/>
                <a:gd name="T11" fmla="*/ 13 h 17"/>
              </a:gdLst>
              <a:ahLst/>
              <a:cxnLst>
                <a:cxn ang="0">
                  <a:pos x="T0" y="T1"/>
                </a:cxn>
                <a:cxn ang="0">
                  <a:pos x="T2" y="T3"/>
                </a:cxn>
                <a:cxn ang="0">
                  <a:pos x="T4" y="T5"/>
                </a:cxn>
                <a:cxn ang="0">
                  <a:pos x="T6" y="T7"/>
                </a:cxn>
                <a:cxn ang="0">
                  <a:pos x="T8" y="T9"/>
                </a:cxn>
                <a:cxn ang="0">
                  <a:pos x="T10" y="T11"/>
                </a:cxn>
              </a:cxnLst>
              <a:rect l="0" t="0" r="r" b="b"/>
              <a:pathLst>
                <a:path w="26" h="17">
                  <a:moveTo>
                    <a:pt x="26" y="13"/>
                  </a:moveTo>
                  <a:cubicBezTo>
                    <a:pt x="26" y="6"/>
                    <a:pt x="21" y="0"/>
                    <a:pt x="13" y="0"/>
                  </a:cubicBezTo>
                  <a:cubicBezTo>
                    <a:pt x="6" y="0"/>
                    <a:pt x="0" y="6"/>
                    <a:pt x="0" y="13"/>
                  </a:cubicBezTo>
                  <a:cubicBezTo>
                    <a:pt x="0" y="17"/>
                    <a:pt x="0" y="17"/>
                    <a:pt x="0" y="17"/>
                  </a:cubicBezTo>
                  <a:cubicBezTo>
                    <a:pt x="26" y="17"/>
                    <a:pt x="26" y="17"/>
                    <a:pt x="26" y="17"/>
                  </a:cubicBezTo>
                  <a:lnTo>
                    <a:pt x="26" y="13"/>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0" name="Oval 309"/>
            <p:cNvSpPr>
              <a:spLocks noChangeArrowheads="1"/>
            </p:cNvSpPr>
            <p:nvPr/>
          </p:nvSpPr>
          <p:spPr bwMode="auto">
            <a:xfrm>
              <a:off x="6276975" y="2965451"/>
              <a:ext cx="530225" cy="525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1" name="Freeform 310"/>
            <p:cNvSpPr/>
            <p:nvPr/>
          </p:nvSpPr>
          <p:spPr bwMode="auto">
            <a:xfrm>
              <a:off x="6513513" y="3413126"/>
              <a:ext cx="79375" cy="104775"/>
            </a:xfrm>
            <a:custGeom>
              <a:avLst/>
              <a:gdLst>
                <a:gd name="T0" fmla="*/ 21 w 21"/>
                <a:gd name="T1" fmla="*/ 21 h 28"/>
                <a:gd name="T2" fmla="*/ 15 w 21"/>
                <a:gd name="T3" fmla="*/ 28 h 28"/>
                <a:gd name="T4" fmla="*/ 7 w 21"/>
                <a:gd name="T5" fmla="*/ 28 h 28"/>
                <a:gd name="T6" fmla="*/ 0 w 21"/>
                <a:gd name="T7" fmla="*/ 21 h 28"/>
                <a:gd name="T8" fmla="*/ 0 w 21"/>
                <a:gd name="T9" fmla="*/ 7 h 28"/>
                <a:gd name="T10" fmla="*/ 7 w 21"/>
                <a:gd name="T11" fmla="*/ 0 h 28"/>
                <a:gd name="T12" fmla="*/ 15 w 21"/>
                <a:gd name="T13" fmla="*/ 0 h 28"/>
                <a:gd name="T14" fmla="*/ 21 w 21"/>
                <a:gd name="T15" fmla="*/ 7 h 28"/>
                <a:gd name="T16" fmla="*/ 21 w 21"/>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
                  <a:moveTo>
                    <a:pt x="21" y="21"/>
                  </a:moveTo>
                  <a:cubicBezTo>
                    <a:pt x="21" y="25"/>
                    <a:pt x="18" y="28"/>
                    <a:pt x="15" y="28"/>
                  </a:cubicBezTo>
                  <a:cubicBezTo>
                    <a:pt x="7" y="28"/>
                    <a:pt x="7" y="28"/>
                    <a:pt x="7" y="28"/>
                  </a:cubicBezTo>
                  <a:cubicBezTo>
                    <a:pt x="3" y="28"/>
                    <a:pt x="0" y="25"/>
                    <a:pt x="0" y="21"/>
                  </a:cubicBezTo>
                  <a:cubicBezTo>
                    <a:pt x="0" y="7"/>
                    <a:pt x="0" y="7"/>
                    <a:pt x="0" y="7"/>
                  </a:cubicBezTo>
                  <a:cubicBezTo>
                    <a:pt x="0" y="3"/>
                    <a:pt x="3" y="0"/>
                    <a:pt x="7" y="0"/>
                  </a:cubicBezTo>
                  <a:cubicBezTo>
                    <a:pt x="15" y="0"/>
                    <a:pt x="15" y="0"/>
                    <a:pt x="15" y="0"/>
                  </a:cubicBezTo>
                  <a:cubicBezTo>
                    <a:pt x="18" y="0"/>
                    <a:pt x="21" y="3"/>
                    <a:pt x="21" y="7"/>
                  </a:cubicBezTo>
                  <a:lnTo>
                    <a:pt x="21" y="21"/>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2" name="Freeform 311"/>
            <p:cNvSpPr/>
            <p:nvPr/>
          </p:nvSpPr>
          <p:spPr bwMode="auto">
            <a:xfrm>
              <a:off x="6423025" y="3078163"/>
              <a:ext cx="247650" cy="387350"/>
            </a:xfrm>
            <a:custGeom>
              <a:avLst/>
              <a:gdLst>
                <a:gd name="T0" fmla="*/ 0 w 66"/>
                <a:gd name="T1" fmla="*/ 80 h 103"/>
                <a:gd name="T2" fmla="*/ 23 w 66"/>
                <a:gd name="T3" fmla="*/ 103 h 103"/>
                <a:gd name="T4" fmla="*/ 43 w 66"/>
                <a:gd name="T5" fmla="*/ 103 h 103"/>
                <a:gd name="T6" fmla="*/ 66 w 66"/>
                <a:gd name="T7" fmla="*/ 80 h 103"/>
                <a:gd name="T8" fmla="*/ 66 w 66"/>
                <a:gd name="T9" fmla="*/ 23 h 103"/>
                <a:gd name="T10" fmla="*/ 43 w 66"/>
                <a:gd name="T11" fmla="*/ 0 h 103"/>
                <a:gd name="T12" fmla="*/ 23 w 66"/>
                <a:gd name="T13" fmla="*/ 0 h 103"/>
                <a:gd name="T14" fmla="*/ 0 w 66"/>
                <a:gd name="T15" fmla="*/ 23 h 103"/>
                <a:gd name="T16" fmla="*/ 0 w 66"/>
                <a:gd name="T17"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3">
                  <a:moveTo>
                    <a:pt x="0" y="80"/>
                  </a:moveTo>
                  <a:cubicBezTo>
                    <a:pt x="0" y="93"/>
                    <a:pt x="11" y="103"/>
                    <a:pt x="23" y="103"/>
                  </a:cubicBezTo>
                  <a:cubicBezTo>
                    <a:pt x="43" y="103"/>
                    <a:pt x="43" y="103"/>
                    <a:pt x="43" y="103"/>
                  </a:cubicBezTo>
                  <a:cubicBezTo>
                    <a:pt x="56" y="103"/>
                    <a:pt x="66" y="93"/>
                    <a:pt x="66" y="80"/>
                  </a:cubicBezTo>
                  <a:cubicBezTo>
                    <a:pt x="66" y="23"/>
                    <a:pt x="66" y="23"/>
                    <a:pt x="66" y="23"/>
                  </a:cubicBezTo>
                  <a:cubicBezTo>
                    <a:pt x="66" y="10"/>
                    <a:pt x="56" y="0"/>
                    <a:pt x="43" y="0"/>
                  </a:cubicBezTo>
                  <a:cubicBezTo>
                    <a:pt x="23" y="0"/>
                    <a:pt x="23" y="0"/>
                    <a:pt x="23" y="0"/>
                  </a:cubicBezTo>
                  <a:cubicBezTo>
                    <a:pt x="11" y="0"/>
                    <a:pt x="0" y="10"/>
                    <a:pt x="0" y="23"/>
                  </a:cubicBezTo>
                  <a:lnTo>
                    <a:pt x="0" y="80"/>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3" name="Freeform 312"/>
            <p:cNvSpPr/>
            <p:nvPr/>
          </p:nvSpPr>
          <p:spPr bwMode="auto">
            <a:xfrm>
              <a:off x="6423025" y="3103563"/>
              <a:ext cx="123825" cy="361950"/>
            </a:xfrm>
            <a:custGeom>
              <a:avLst/>
              <a:gdLst>
                <a:gd name="T0" fmla="*/ 7 w 33"/>
                <a:gd name="T1" fmla="*/ 72 h 96"/>
                <a:gd name="T2" fmla="*/ 7 w 33"/>
                <a:gd name="T3" fmla="*/ 0 h 96"/>
                <a:gd name="T4" fmla="*/ 0 w 33"/>
                <a:gd name="T5" fmla="*/ 16 h 96"/>
                <a:gd name="T6" fmla="*/ 0 w 33"/>
                <a:gd name="T7" fmla="*/ 73 h 96"/>
                <a:gd name="T8" fmla="*/ 23 w 33"/>
                <a:gd name="T9" fmla="*/ 96 h 96"/>
                <a:gd name="T10" fmla="*/ 33 w 33"/>
                <a:gd name="T11" fmla="*/ 96 h 96"/>
                <a:gd name="T12" fmla="*/ 7 w 33"/>
                <a:gd name="T13" fmla="*/ 72 h 96"/>
              </a:gdLst>
              <a:ahLst/>
              <a:cxnLst>
                <a:cxn ang="0">
                  <a:pos x="T0" y="T1"/>
                </a:cxn>
                <a:cxn ang="0">
                  <a:pos x="T2" y="T3"/>
                </a:cxn>
                <a:cxn ang="0">
                  <a:pos x="T4" y="T5"/>
                </a:cxn>
                <a:cxn ang="0">
                  <a:pos x="T6" y="T7"/>
                </a:cxn>
                <a:cxn ang="0">
                  <a:pos x="T8" y="T9"/>
                </a:cxn>
                <a:cxn ang="0">
                  <a:pos x="T10" y="T11"/>
                </a:cxn>
                <a:cxn ang="0">
                  <a:pos x="T12" y="T13"/>
                </a:cxn>
              </a:cxnLst>
              <a:rect l="0" t="0" r="r" b="b"/>
              <a:pathLst>
                <a:path w="33" h="96">
                  <a:moveTo>
                    <a:pt x="7" y="72"/>
                  </a:moveTo>
                  <a:cubicBezTo>
                    <a:pt x="7" y="0"/>
                    <a:pt x="7" y="0"/>
                    <a:pt x="7" y="0"/>
                  </a:cubicBezTo>
                  <a:cubicBezTo>
                    <a:pt x="3" y="4"/>
                    <a:pt x="0" y="10"/>
                    <a:pt x="0" y="16"/>
                  </a:cubicBezTo>
                  <a:cubicBezTo>
                    <a:pt x="0" y="73"/>
                    <a:pt x="0" y="73"/>
                    <a:pt x="0" y="73"/>
                  </a:cubicBezTo>
                  <a:cubicBezTo>
                    <a:pt x="0" y="86"/>
                    <a:pt x="11" y="96"/>
                    <a:pt x="23" y="96"/>
                  </a:cubicBezTo>
                  <a:cubicBezTo>
                    <a:pt x="33" y="96"/>
                    <a:pt x="33" y="96"/>
                    <a:pt x="33" y="96"/>
                  </a:cubicBezTo>
                  <a:cubicBezTo>
                    <a:pt x="7" y="96"/>
                    <a:pt x="7" y="72"/>
                    <a:pt x="7" y="72"/>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4" name="Freeform 313"/>
            <p:cNvSpPr/>
            <p:nvPr/>
          </p:nvSpPr>
          <p:spPr bwMode="auto">
            <a:xfrm>
              <a:off x="6491288" y="3201988"/>
              <a:ext cx="55563"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3"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3"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5" name="Freeform 314"/>
            <p:cNvSpPr/>
            <p:nvPr/>
          </p:nvSpPr>
          <p:spPr bwMode="auto">
            <a:xfrm>
              <a:off x="6497638"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6" name="Oval 315"/>
            <p:cNvSpPr>
              <a:spLocks noChangeArrowheads="1"/>
            </p:cNvSpPr>
            <p:nvPr/>
          </p:nvSpPr>
          <p:spPr bwMode="auto">
            <a:xfrm>
              <a:off x="6521450" y="3254376"/>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7" name="Freeform 316"/>
            <p:cNvSpPr/>
            <p:nvPr/>
          </p:nvSpPr>
          <p:spPr bwMode="auto">
            <a:xfrm>
              <a:off x="6588125" y="3201988"/>
              <a:ext cx="57150"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2"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2"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8" name="Freeform 317"/>
            <p:cNvSpPr/>
            <p:nvPr/>
          </p:nvSpPr>
          <p:spPr bwMode="auto">
            <a:xfrm>
              <a:off x="6596063"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9" name="Oval 318"/>
            <p:cNvSpPr>
              <a:spLocks noChangeArrowheads="1"/>
            </p:cNvSpPr>
            <p:nvPr/>
          </p:nvSpPr>
          <p:spPr bwMode="auto">
            <a:xfrm>
              <a:off x="6618288" y="3254376"/>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0" name="Freeform 319"/>
            <p:cNvSpPr/>
            <p:nvPr/>
          </p:nvSpPr>
          <p:spPr bwMode="auto">
            <a:xfrm>
              <a:off x="6483350" y="3182938"/>
              <a:ext cx="68263" cy="19050"/>
            </a:xfrm>
            <a:custGeom>
              <a:avLst/>
              <a:gdLst>
                <a:gd name="T0" fmla="*/ 18 w 18"/>
                <a:gd name="T1" fmla="*/ 3 h 5"/>
                <a:gd name="T2" fmla="*/ 16 w 18"/>
                <a:gd name="T3" fmla="*/ 5 h 5"/>
                <a:gd name="T4" fmla="*/ 2 w 18"/>
                <a:gd name="T5" fmla="*/ 5 h 5"/>
                <a:gd name="T6" fmla="*/ 0 w 18"/>
                <a:gd name="T7" fmla="*/ 3 h 5"/>
                <a:gd name="T8" fmla="*/ 2 w 18"/>
                <a:gd name="T9" fmla="*/ 0 h 5"/>
                <a:gd name="T10" fmla="*/ 16 w 18"/>
                <a:gd name="T11" fmla="*/ 0 h 5"/>
                <a:gd name="T12" fmla="*/ 18 w 18"/>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8" y="3"/>
                  </a:moveTo>
                  <a:cubicBezTo>
                    <a:pt x="18" y="4"/>
                    <a:pt x="17" y="5"/>
                    <a:pt x="16" y="5"/>
                  </a:cubicBezTo>
                  <a:cubicBezTo>
                    <a:pt x="2" y="5"/>
                    <a:pt x="2" y="5"/>
                    <a:pt x="2" y="5"/>
                  </a:cubicBezTo>
                  <a:cubicBezTo>
                    <a:pt x="1" y="5"/>
                    <a:pt x="0" y="4"/>
                    <a:pt x="0" y="3"/>
                  </a:cubicBezTo>
                  <a:cubicBezTo>
                    <a:pt x="0" y="1"/>
                    <a:pt x="1" y="0"/>
                    <a:pt x="2" y="0"/>
                  </a:cubicBezTo>
                  <a:cubicBezTo>
                    <a:pt x="16" y="0"/>
                    <a:pt x="16" y="0"/>
                    <a:pt x="16" y="0"/>
                  </a:cubicBezTo>
                  <a:cubicBezTo>
                    <a:pt x="17" y="0"/>
                    <a:pt x="18" y="1"/>
                    <a:pt x="18"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1" name="Freeform 320"/>
            <p:cNvSpPr/>
            <p:nvPr/>
          </p:nvSpPr>
          <p:spPr bwMode="auto">
            <a:xfrm>
              <a:off x="6577013" y="3182938"/>
              <a:ext cx="71438" cy="19050"/>
            </a:xfrm>
            <a:custGeom>
              <a:avLst/>
              <a:gdLst>
                <a:gd name="T0" fmla="*/ 19 w 19"/>
                <a:gd name="T1" fmla="*/ 3 h 5"/>
                <a:gd name="T2" fmla="*/ 16 w 19"/>
                <a:gd name="T3" fmla="*/ 5 h 5"/>
                <a:gd name="T4" fmla="*/ 3 w 19"/>
                <a:gd name="T5" fmla="*/ 5 h 5"/>
                <a:gd name="T6" fmla="*/ 0 w 19"/>
                <a:gd name="T7" fmla="*/ 3 h 5"/>
                <a:gd name="T8" fmla="*/ 3 w 19"/>
                <a:gd name="T9" fmla="*/ 0 h 5"/>
                <a:gd name="T10" fmla="*/ 16 w 19"/>
                <a:gd name="T11" fmla="*/ 0 h 5"/>
                <a:gd name="T12" fmla="*/ 19 w 1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3"/>
                  </a:moveTo>
                  <a:cubicBezTo>
                    <a:pt x="19" y="4"/>
                    <a:pt x="18" y="5"/>
                    <a:pt x="16" y="5"/>
                  </a:cubicBezTo>
                  <a:cubicBezTo>
                    <a:pt x="3" y="5"/>
                    <a:pt x="3" y="5"/>
                    <a:pt x="3" y="5"/>
                  </a:cubicBezTo>
                  <a:cubicBezTo>
                    <a:pt x="2" y="5"/>
                    <a:pt x="0" y="4"/>
                    <a:pt x="0" y="3"/>
                  </a:cubicBezTo>
                  <a:cubicBezTo>
                    <a:pt x="0" y="1"/>
                    <a:pt x="2" y="0"/>
                    <a:pt x="3" y="0"/>
                  </a:cubicBezTo>
                  <a:cubicBezTo>
                    <a:pt x="16" y="0"/>
                    <a:pt x="16" y="0"/>
                    <a:pt x="16" y="0"/>
                  </a:cubicBezTo>
                  <a:cubicBezTo>
                    <a:pt x="18" y="0"/>
                    <a:pt x="19" y="1"/>
                    <a:pt x="19"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2" name="Freeform 321"/>
            <p:cNvSpPr/>
            <p:nvPr/>
          </p:nvSpPr>
          <p:spPr bwMode="auto">
            <a:xfrm>
              <a:off x="6538913" y="3389313"/>
              <a:ext cx="84138" cy="41275"/>
            </a:xfrm>
            <a:custGeom>
              <a:avLst/>
              <a:gdLst>
                <a:gd name="T0" fmla="*/ 0 w 22"/>
                <a:gd name="T1" fmla="*/ 0 h 11"/>
                <a:gd name="T2" fmla="*/ 22 w 22"/>
                <a:gd name="T3" fmla="*/ 0 h 11"/>
                <a:gd name="T4" fmla="*/ 11 w 22"/>
                <a:gd name="T5" fmla="*/ 11 h 11"/>
                <a:gd name="T6" fmla="*/ 0 w 22"/>
                <a:gd name="T7" fmla="*/ 0 h 11"/>
              </a:gdLst>
              <a:ahLst/>
              <a:cxnLst>
                <a:cxn ang="0">
                  <a:pos x="T0" y="T1"/>
                </a:cxn>
                <a:cxn ang="0">
                  <a:pos x="T2" y="T3"/>
                </a:cxn>
                <a:cxn ang="0">
                  <a:pos x="T4" y="T5"/>
                </a:cxn>
                <a:cxn ang="0">
                  <a:pos x="T6" y="T7"/>
                </a:cxn>
              </a:cxnLst>
              <a:rect l="0" t="0" r="r" b="b"/>
              <a:pathLst>
                <a:path w="22" h="11">
                  <a:moveTo>
                    <a:pt x="0" y="0"/>
                  </a:moveTo>
                  <a:cubicBezTo>
                    <a:pt x="22" y="0"/>
                    <a:pt x="22" y="0"/>
                    <a:pt x="22" y="0"/>
                  </a:cubicBezTo>
                  <a:cubicBezTo>
                    <a:pt x="22" y="0"/>
                    <a:pt x="22" y="11"/>
                    <a:pt x="11" y="11"/>
                  </a:cubicBezTo>
                  <a:cubicBezTo>
                    <a:pt x="0" y="11"/>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3" name="Freeform 322"/>
            <p:cNvSpPr/>
            <p:nvPr/>
          </p:nvSpPr>
          <p:spPr bwMode="auto">
            <a:xfrm>
              <a:off x="6565900" y="3281363"/>
              <a:ext cx="38100" cy="82550"/>
            </a:xfrm>
            <a:custGeom>
              <a:avLst/>
              <a:gdLst>
                <a:gd name="T0" fmla="*/ 10 w 10"/>
                <a:gd name="T1" fmla="*/ 18 h 22"/>
                <a:gd name="T2" fmla="*/ 5 w 10"/>
                <a:gd name="T3" fmla="*/ 22 h 22"/>
                <a:gd name="T4" fmla="*/ 0 w 10"/>
                <a:gd name="T5" fmla="*/ 18 h 22"/>
                <a:gd name="T6" fmla="*/ 0 w 10"/>
                <a:gd name="T7" fmla="*/ 5 h 22"/>
                <a:gd name="T8" fmla="*/ 5 w 10"/>
                <a:gd name="T9" fmla="*/ 0 h 22"/>
                <a:gd name="T10" fmla="*/ 10 w 10"/>
                <a:gd name="T11" fmla="*/ 5 h 22"/>
                <a:gd name="T12" fmla="*/ 10 w 10"/>
                <a:gd name="T13" fmla="*/ 18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10" y="18"/>
                  </a:moveTo>
                  <a:cubicBezTo>
                    <a:pt x="10" y="20"/>
                    <a:pt x="8" y="22"/>
                    <a:pt x="5" y="22"/>
                  </a:cubicBezTo>
                  <a:cubicBezTo>
                    <a:pt x="3" y="22"/>
                    <a:pt x="0" y="20"/>
                    <a:pt x="0" y="18"/>
                  </a:cubicBezTo>
                  <a:cubicBezTo>
                    <a:pt x="0" y="5"/>
                    <a:pt x="0" y="5"/>
                    <a:pt x="0" y="5"/>
                  </a:cubicBezTo>
                  <a:cubicBezTo>
                    <a:pt x="0" y="2"/>
                    <a:pt x="3" y="0"/>
                    <a:pt x="5" y="0"/>
                  </a:cubicBezTo>
                  <a:cubicBezTo>
                    <a:pt x="8" y="0"/>
                    <a:pt x="10" y="2"/>
                    <a:pt x="10" y="5"/>
                  </a:cubicBezTo>
                  <a:lnTo>
                    <a:pt x="10" y="18"/>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4" name="Freeform 323"/>
            <p:cNvSpPr/>
            <p:nvPr/>
          </p:nvSpPr>
          <p:spPr bwMode="auto">
            <a:xfrm>
              <a:off x="6403975" y="3036888"/>
              <a:ext cx="349250" cy="127000"/>
            </a:xfrm>
            <a:custGeom>
              <a:avLst/>
              <a:gdLst>
                <a:gd name="T0" fmla="*/ 0 w 93"/>
                <a:gd name="T1" fmla="*/ 17 h 34"/>
                <a:gd name="T2" fmla="*/ 42 w 93"/>
                <a:gd name="T3" fmla="*/ 34 h 34"/>
                <a:gd name="T4" fmla="*/ 84 w 93"/>
                <a:gd name="T5" fmla="*/ 17 h 34"/>
                <a:gd name="T6" fmla="*/ 42 w 93"/>
                <a:gd name="T7" fmla="*/ 0 h 34"/>
                <a:gd name="T8" fmla="*/ 0 w 93"/>
                <a:gd name="T9" fmla="*/ 17 h 34"/>
              </a:gdLst>
              <a:ahLst/>
              <a:cxnLst>
                <a:cxn ang="0">
                  <a:pos x="T0" y="T1"/>
                </a:cxn>
                <a:cxn ang="0">
                  <a:pos x="T2" y="T3"/>
                </a:cxn>
                <a:cxn ang="0">
                  <a:pos x="T4" y="T5"/>
                </a:cxn>
                <a:cxn ang="0">
                  <a:pos x="T6" y="T7"/>
                </a:cxn>
                <a:cxn ang="0">
                  <a:pos x="T8" y="T9"/>
                </a:cxn>
              </a:cxnLst>
              <a:rect l="0" t="0" r="r" b="b"/>
              <a:pathLst>
                <a:path w="93" h="34">
                  <a:moveTo>
                    <a:pt x="0" y="17"/>
                  </a:moveTo>
                  <a:cubicBezTo>
                    <a:pt x="0" y="26"/>
                    <a:pt x="19" y="34"/>
                    <a:pt x="42" y="34"/>
                  </a:cubicBezTo>
                  <a:cubicBezTo>
                    <a:pt x="66" y="34"/>
                    <a:pt x="93" y="20"/>
                    <a:pt x="84" y="17"/>
                  </a:cubicBezTo>
                  <a:cubicBezTo>
                    <a:pt x="74" y="12"/>
                    <a:pt x="66" y="0"/>
                    <a:pt x="42" y="0"/>
                  </a:cubicBezTo>
                  <a:cubicBezTo>
                    <a:pt x="19" y="0"/>
                    <a:pt x="0" y="7"/>
                    <a:pt x="0" y="1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5" name="Oval 324"/>
            <p:cNvSpPr>
              <a:spLocks noChangeArrowheads="1"/>
            </p:cNvSpPr>
            <p:nvPr/>
          </p:nvSpPr>
          <p:spPr bwMode="auto">
            <a:xfrm>
              <a:off x="6378575" y="3108326"/>
              <a:ext cx="85725" cy="187325"/>
            </a:xfrm>
            <a:prstGeom prst="ellipse">
              <a:avLst/>
            </a:pr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6" name="Freeform 325"/>
            <p:cNvSpPr/>
            <p:nvPr/>
          </p:nvSpPr>
          <p:spPr bwMode="auto">
            <a:xfrm>
              <a:off x="6378575" y="3036888"/>
              <a:ext cx="349250" cy="239713"/>
            </a:xfrm>
            <a:custGeom>
              <a:avLst/>
              <a:gdLst>
                <a:gd name="T0" fmla="*/ 9 w 93"/>
                <a:gd name="T1" fmla="*/ 21 h 64"/>
                <a:gd name="T2" fmla="*/ 10 w 93"/>
                <a:gd name="T3" fmla="*/ 25 h 64"/>
                <a:gd name="T4" fmla="*/ 2 w 93"/>
                <a:gd name="T5" fmla="*/ 49 h 64"/>
                <a:gd name="T6" fmla="*/ 4 w 93"/>
                <a:gd name="T7" fmla="*/ 64 h 64"/>
                <a:gd name="T8" fmla="*/ 0 w 93"/>
                <a:gd name="T9" fmla="*/ 44 h 64"/>
                <a:gd name="T10" fmla="*/ 8 w 93"/>
                <a:gd name="T11" fmla="*/ 20 h 64"/>
                <a:gd name="T12" fmla="*/ 7 w 93"/>
                <a:gd name="T13" fmla="*/ 17 h 64"/>
                <a:gd name="T14" fmla="*/ 49 w 93"/>
                <a:gd name="T15" fmla="*/ 0 h 64"/>
                <a:gd name="T16" fmla="*/ 91 w 93"/>
                <a:gd name="T17" fmla="*/ 17 h 64"/>
                <a:gd name="T18" fmla="*/ 92 w 93"/>
                <a:gd name="T19" fmla="*/ 20 h 64"/>
                <a:gd name="T20" fmla="*/ 51 w 93"/>
                <a:gd name="T21" fmla="*/ 4 h 64"/>
                <a:gd name="T22" fmla="*/ 9 w 93"/>
                <a:gd name="T23"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4">
                  <a:moveTo>
                    <a:pt x="9" y="21"/>
                  </a:moveTo>
                  <a:cubicBezTo>
                    <a:pt x="9" y="22"/>
                    <a:pt x="10" y="23"/>
                    <a:pt x="10" y="25"/>
                  </a:cubicBezTo>
                  <a:cubicBezTo>
                    <a:pt x="5" y="27"/>
                    <a:pt x="2" y="37"/>
                    <a:pt x="2" y="49"/>
                  </a:cubicBezTo>
                  <a:cubicBezTo>
                    <a:pt x="2" y="54"/>
                    <a:pt x="3" y="60"/>
                    <a:pt x="4" y="64"/>
                  </a:cubicBezTo>
                  <a:cubicBezTo>
                    <a:pt x="1" y="59"/>
                    <a:pt x="0" y="52"/>
                    <a:pt x="0" y="44"/>
                  </a:cubicBezTo>
                  <a:cubicBezTo>
                    <a:pt x="0" y="33"/>
                    <a:pt x="3" y="23"/>
                    <a:pt x="8" y="20"/>
                  </a:cubicBezTo>
                  <a:cubicBezTo>
                    <a:pt x="8" y="19"/>
                    <a:pt x="7" y="18"/>
                    <a:pt x="7" y="17"/>
                  </a:cubicBezTo>
                  <a:cubicBezTo>
                    <a:pt x="7" y="7"/>
                    <a:pt x="26" y="0"/>
                    <a:pt x="49" y="0"/>
                  </a:cubicBezTo>
                  <a:cubicBezTo>
                    <a:pt x="73" y="0"/>
                    <a:pt x="81" y="12"/>
                    <a:pt x="91" y="17"/>
                  </a:cubicBezTo>
                  <a:cubicBezTo>
                    <a:pt x="93" y="18"/>
                    <a:pt x="93" y="19"/>
                    <a:pt x="92" y="20"/>
                  </a:cubicBezTo>
                  <a:cubicBezTo>
                    <a:pt x="82" y="16"/>
                    <a:pt x="74" y="4"/>
                    <a:pt x="51" y="4"/>
                  </a:cubicBezTo>
                  <a:cubicBezTo>
                    <a:pt x="28" y="4"/>
                    <a:pt x="9" y="12"/>
                    <a:pt x="9" y="21"/>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7" name="Oval 326"/>
            <p:cNvSpPr>
              <a:spLocks noChangeArrowheads="1"/>
            </p:cNvSpPr>
            <p:nvPr/>
          </p:nvSpPr>
          <p:spPr bwMode="auto">
            <a:xfrm>
              <a:off x="6378575" y="3209926"/>
              <a:ext cx="93663" cy="93663"/>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8" name="Oval 327"/>
            <p:cNvSpPr>
              <a:spLocks noChangeArrowheads="1"/>
            </p:cNvSpPr>
            <p:nvPr/>
          </p:nvSpPr>
          <p:spPr bwMode="auto">
            <a:xfrm>
              <a:off x="6400800" y="3232151"/>
              <a:ext cx="44450" cy="44450"/>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9" name="Freeform 328"/>
            <p:cNvSpPr/>
            <p:nvPr/>
          </p:nvSpPr>
          <p:spPr bwMode="auto">
            <a:xfrm>
              <a:off x="6543675" y="3352801"/>
              <a:ext cx="79375" cy="22225"/>
            </a:xfrm>
            <a:custGeom>
              <a:avLst/>
              <a:gdLst>
                <a:gd name="T0" fmla="*/ 21 w 21"/>
                <a:gd name="T1" fmla="*/ 3 h 6"/>
                <a:gd name="T2" fmla="*/ 18 w 21"/>
                <a:gd name="T3" fmla="*/ 6 h 6"/>
                <a:gd name="T4" fmla="*/ 4 w 21"/>
                <a:gd name="T5" fmla="*/ 6 h 6"/>
                <a:gd name="T6" fmla="*/ 0 w 21"/>
                <a:gd name="T7" fmla="*/ 3 h 6"/>
                <a:gd name="T8" fmla="*/ 4 w 21"/>
                <a:gd name="T9" fmla="*/ 0 h 6"/>
                <a:gd name="T10" fmla="*/ 18 w 21"/>
                <a:gd name="T11" fmla="*/ 0 h 6"/>
                <a:gd name="T12" fmla="*/ 21 w 2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21" y="3"/>
                  </a:moveTo>
                  <a:cubicBezTo>
                    <a:pt x="21" y="5"/>
                    <a:pt x="20" y="6"/>
                    <a:pt x="18" y="6"/>
                  </a:cubicBezTo>
                  <a:cubicBezTo>
                    <a:pt x="4" y="6"/>
                    <a:pt x="4" y="6"/>
                    <a:pt x="4" y="6"/>
                  </a:cubicBezTo>
                  <a:cubicBezTo>
                    <a:pt x="2" y="6"/>
                    <a:pt x="0" y="5"/>
                    <a:pt x="0" y="3"/>
                  </a:cubicBezTo>
                  <a:cubicBezTo>
                    <a:pt x="0" y="1"/>
                    <a:pt x="2" y="0"/>
                    <a:pt x="4" y="0"/>
                  </a:cubicBezTo>
                  <a:cubicBezTo>
                    <a:pt x="18" y="0"/>
                    <a:pt x="18" y="0"/>
                    <a:pt x="18" y="0"/>
                  </a:cubicBezTo>
                  <a:cubicBezTo>
                    <a:pt x="20" y="0"/>
                    <a:pt x="21" y="1"/>
                    <a:pt x="21"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0" name="Freeform 329"/>
            <p:cNvSpPr/>
            <p:nvPr/>
          </p:nvSpPr>
          <p:spPr bwMode="auto">
            <a:xfrm>
              <a:off x="6543675" y="3363913"/>
              <a:ext cx="79375" cy="11113"/>
            </a:xfrm>
            <a:custGeom>
              <a:avLst/>
              <a:gdLst>
                <a:gd name="T0" fmla="*/ 18 w 21"/>
                <a:gd name="T1" fmla="*/ 2 h 3"/>
                <a:gd name="T2" fmla="*/ 4 w 21"/>
                <a:gd name="T3" fmla="*/ 2 h 3"/>
                <a:gd name="T4" fmla="*/ 1 w 21"/>
                <a:gd name="T5" fmla="*/ 0 h 3"/>
                <a:gd name="T6" fmla="*/ 0 w 21"/>
                <a:gd name="T7" fmla="*/ 0 h 3"/>
                <a:gd name="T8" fmla="*/ 4 w 21"/>
                <a:gd name="T9" fmla="*/ 3 h 3"/>
                <a:gd name="T10" fmla="*/ 18 w 21"/>
                <a:gd name="T11" fmla="*/ 3 h 3"/>
                <a:gd name="T12" fmla="*/ 21 w 21"/>
                <a:gd name="T13" fmla="*/ 0 h 3"/>
                <a:gd name="T14" fmla="*/ 21 w 21"/>
                <a:gd name="T15" fmla="*/ 0 h 3"/>
                <a:gd name="T16" fmla="*/ 18 w 2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18" y="2"/>
                  </a:moveTo>
                  <a:cubicBezTo>
                    <a:pt x="4" y="2"/>
                    <a:pt x="4" y="2"/>
                    <a:pt x="4" y="2"/>
                  </a:cubicBezTo>
                  <a:cubicBezTo>
                    <a:pt x="2" y="2"/>
                    <a:pt x="1" y="1"/>
                    <a:pt x="1" y="0"/>
                  </a:cubicBezTo>
                  <a:cubicBezTo>
                    <a:pt x="0" y="0"/>
                    <a:pt x="0" y="0"/>
                    <a:pt x="0" y="0"/>
                  </a:cubicBezTo>
                  <a:cubicBezTo>
                    <a:pt x="0" y="2"/>
                    <a:pt x="2" y="3"/>
                    <a:pt x="4" y="3"/>
                  </a:cubicBezTo>
                  <a:cubicBezTo>
                    <a:pt x="18" y="3"/>
                    <a:pt x="18" y="3"/>
                    <a:pt x="18" y="3"/>
                  </a:cubicBezTo>
                  <a:cubicBezTo>
                    <a:pt x="20" y="3"/>
                    <a:pt x="21" y="2"/>
                    <a:pt x="21" y="0"/>
                  </a:cubicBezTo>
                  <a:cubicBezTo>
                    <a:pt x="21" y="0"/>
                    <a:pt x="21" y="0"/>
                    <a:pt x="21" y="0"/>
                  </a:cubicBezTo>
                  <a:cubicBezTo>
                    <a:pt x="21" y="1"/>
                    <a:pt x="19" y="2"/>
                    <a:pt x="18" y="2"/>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1" name="Oval 330"/>
            <p:cNvSpPr>
              <a:spLocks noChangeArrowheads="1"/>
            </p:cNvSpPr>
            <p:nvPr/>
          </p:nvSpPr>
          <p:spPr bwMode="auto">
            <a:xfrm>
              <a:off x="2336800" y="2822576"/>
              <a:ext cx="568325" cy="566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2" name="Freeform 331"/>
            <p:cNvSpPr/>
            <p:nvPr/>
          </p:nvSpPr>
          <p:spPr bwMode="auto">
            <a:xfrm>
              <a:off x="2566988" y="3311526"/>
              <a:ext cx="85725" cy="112713"/>
            </a:xfrm>
            <a:custGeom>
              <a:avLst/>
              <a:gdLst>
                <a:gd name="T0" fmla="*/ 0 w 23"/>
                <a:gd name="T1" fmla="*/ 23 h 30"/>
                <a:gd name="T2" fmla="*/ 7 w 23"/>
                <a:gd name="T3" fmla="*/ 30 h 30"/>
                <a:gd name="T4" fmla="*/ 16 w 23"/>
                <a:gd name="T5" fmla="*/ 30 h 30"/>
                <a:gd name="T6" fmla="*/ 23 w 23"/>
                <a:gd name="T7" fmla="*/ 23 h 30"/>
                <a:gd name="T8" fmla="*/ 23 w 23"/>
                <a:gd name="T9" fmla="*/ 7 h 30"/>
                <a:gd name="T10" fmla="*/ 16 w 23"/>
                <a:gd name="T11" fmla="*/ 0 h 30"/>
                <a:gd name="T12" fmla="*/ 7 w 23"/>
                <a:gd name="T13" fmla="*/ 0 h 30"/>
                <a:gd name="T14" fmla="*/ 0 w 23"/>
                <a:gd name="T15" fmla="*/ 7 h 30"/>
                <a:gd name="T16" fmla="*/ 0 w 23"/>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0" y="23"/>
                  </a:moveTo>
                  <a:cubicBezTo>
                    <a:pt x="0" y="27"/>
                    <a:pt x="3" y="30"/>
                    <a:pt x="7" y="30"/>
                  </a:cubicBezTo>
                  <a:cubicBezTo>
                    <a:pt x="16" y="30"/>
                    <a:pt x="16" y="30"/>
                    <a:pt x="16" y="30"/>
                  </a:cubicBezTo>
                  <a:cubicBezTo>
                    <a:pt x="20" y="30"/>
                    <a:pt x="23" y="27"/>
                    <a:pt x="23" y="23"/>
                  </a:cubicBezTo>
                  <a:cubicBezTo>
                    <a:pt x="23" y="7"/>
                    <a:pt x="23" y="7"/>
                    <a:pt x="23" y="7"/>
                  </a:cubicBezTo>
                  <a:cubicBezTo>
                    <a:pt x="23" y="3"/>
                    <a:pt x="20" y="0"/>
                    <a:pt x="16" y="0"/>
                  </a:cubicBezTo>
                  <a:cubicBezTo>
                    <a:pt x="7" y="0"/>
                    <a:pt x="7" y="0"/>
                    <a:pt x="7" y="0"/>
                  </a:cubicBezTo>
                  <a:cubicBezTo>
                    <a:pt x="3" y="0"/>
                    <a:pt x="0" y="3"/>
                    <a:pt x="0" y="7"/>
                  </a:cubicBezTo>
                  <a:lnTo>
                    <a:pt x="0" y="23"/>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3" name="Freeform 332"/>
            <p:cNvSpPr/>
            <p:nvPr/>
          </p:nvSpPr>
          <p:spPr bwMode="auto">
            <a:xfrm>
              <a:off x="2484438" y="2952751"/>
              <a:ext cx="266700" cy="414338"/>
            </a:xfrm>
            <a:custGeom>
              <a:avLst/>
              <a:gdLst>
                <a:gd name="T0" fmla="*/ 71 w 71"/>
                <a:gd name="T1" fmla="*/ 85 h 110"/>
                <a:gd name="T2" fmla="*/ 46 w 71"/>
                <a:gd name="T3" fmla="*/ 110 h 110"/>
                <a:gd name="T4" fmla="*/ 24 w 71"/>
                <a:gd name="T5" fmla="*/ 110 h 110"/>
                <a:gd name="T6" fmla="*/ 0 w 71"/>
                <a:gd name="T7" fmla="*/ 85 h 110"/>
                <a:gd name="T8" fmla="*/ 0 w 71"/>
                <a:gd name="T9" fmla="*/ 24 h 110"/>
                <a:gd name="T10" fmla="*/ 24 w 71"/>
                <a:gd name="T11" fmla="*/ 0 h 110"/>
                <a:gd name="T12" fmla="*/ 46 w 71"/>
                <a:gd name="T13" fmla="*/ 0 h 110"/>
                <a:gd name="T14" fmla="*/ 71 w 71"/>
                <a:gd name="T15" fmla="*/ 24 h 110"/>
                <a:gd name="T16" fmla="*/ 71 w 71"/>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0">
                  <a:moveTo>
                    <a:pt x="71" y="85"/>
                  </a:moveTo>
                  <a:cubicBezTo>
                    <a:pt x="71" y="99"/>
                    <a:pt x="60" y="110"/>
                    <a:pt x="46" y="110"/>
                  </a:cubicBezTo>
                  <a:cubicBezTo>
                    <a:pt x="24" y="110"/>
                    <a:pt x="24" y="110"/>
                    <a:pt x="24" y="110"/>
                  </a:cubicBezTo>
                  <a:cubicBezTo>
                    <a:pt x="11" y="110"/>
                    <a:pt x="0" y="99"/>
                    <a:pt x="0" y="85"/>
                  </a:cubicBezTo>
                  <a:cubicBezTo>
                    <a:pt x="0" y="24"/>
                    <a:pt x="0" y="24"/>
                    <a:pt x="0" y="24"/>
                  </a:cubicBezTo>
                  <a:cubicBezTo>
                    <a:pt x="0" y="11"/>
                    <a:pt x="11" y="0"/>
                    <a:pt x="24" y="0"/>
                  </a:cubicBezTo>
                  <a:cubicBezTo>
                    <a:pt x="46" y="0"/>
                    <a:pt x="46" y="0"/>
                    <a:pt x="46" y="0"/>
                  </a:cubicBezTo>
                  <a:cubicBezTo>
                    <a:pt x="60" y="0"/>
                    <a:pt x="71" y="11"/>
                    <a:pt x="71" y="24"/>
                  </a:cubicBezTo>
                  <a:lnTo>
                    <a:pt x="71" y="85"/>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4" name="Freeform 333"/>
            <p:cNvSpPr/>
            <p:nvPr/>
          </p:nvSpPr>
          <p:spPr bwMode="auto">
            <a:xfrm>
              <a:off x="2619375" y="2979738"/>
              <a:ext cx="131763" cy="387350"/>
            </a:xfrm>
            <a:custGeom>
              <a:avLst/>
              <a:gdLst>
                <a:gd name="T0" fmla="*/ 27 w 35"/>
                <a:gd name="T1" fmla="*/ 78 h 103"/>
                <a:gd name="T2" fmla="*/ 27 w 35"/>
                <a:gd name="T3" fmla="*/ 0 h 103"/>
                <a:gd name="T4" fmla="*/ 35 w 35"/>
                <a:gd name="T5" fmla="*/ 17 h 103"/>
                <a:gd name="T6" fmla="*/ 35 w 35"/>
                <a:gd name="T7" fmla="*/ 78 h 103"/>
                <a:gd name="T8" fmla="*/ 10 w 35"/>
                <a:gd name="T9" fmla="*/ 103 h 103"/>
                <a:gd name="T10" fmla="*/ 0 w 35"/>
                <a:gd name="T11" fmla="*/ 103 h 103"/>
                <a:gd name="T12" fmla="*/ 27 w 35"/>
                <a:gd name="T13" fmla="*/ 78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27" y="78"/>
                  </a:moveTo>
                  <a:cubicBezTo>
                    <a:pt x="27" y="0"/>
                    <a:pt x="27" y="0"/>
                    <a:pt x="27" y="0"/>
                  </a:cubicBezTo>
                  <a:cubicBezTo>
                    <a:pt x="32" y="5"/>
                    <a:pt x="35" y="11"/>
                    <a:pt x="35" y="17"/>
                  </a:cubicBezTo>
                  <a:cubicBezTo>
                    <a:pt x="35" y="78"/>
                    <a:pt x="35" y="78"/>
                    <a:pt x="35" y="78"/>
                  </a:cubicBezTo>
                  <a:cubicBezTo>
                    <a:pt x="35" y="92"/>
                    <a:pt x="24" y="103"/>
                    <a:pt x="10" y="103"/>
                  </a:cubicBezTo>
                  <a:cubicBezTo>
                    <a:pt x="0" y="103"/>
                    <a:pt x="0" y="103"/>
                    <a:pt x="0" y="103"/>
                  </a:cubicBezTo>
                  <a:cubicBezTo>
                    <a:pt x="27" y="103"/>
                    <a:pt x="27" y="78"/>
                    <a:pt x="27" y="78"/>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5" name="Freeform 334"/>
            <p:cNvSpPr/>
            <p:nvPr/>
          </p:nvSpPr>
          <p:spPr bwMode="auto">
            <a:xfrm>
              <a:off x="2446338" y="2900363"/>
              <a:ext cx="341313" cy="128588"/>
            </a:xfrm>
            <a:custGeom>
              <a:avLst/>
              <a:gdLst>
                <a:gd name="T0" fmla="*/ 0 w 91"/>
                <a:gd name="T1" fmla="*/ 27 h 34"/>
                <a:gd name="T2" fmla="*/ 7 w 91"/>
                <a:gd name="T3" fmla="*/ 34 h 34"/>
                <a:gd name="T4" fmla="*/ 83 w 91"/>
                <a:gd name="T5" fmla="*/ 34 h 34"/>
                <a:gd name="T6" fmla="*/ 91 w 91"/>
                <a:gd name="T7" fmla="*/ 27 h 34"/>
                <a:gd name="T8" fmla="*/ 91 w 91"/>
                <a:gd name="T9" fmla="*/ 8 h 34"/>
                <a:gd name="T10" fmla="*/ 83 w 91"/>
                <a:gd name="T11" fmla="*/ 0 h 34"/>
                <a:gd name="T12" fmla="*/ 7 w 91"/>
                <a:gd name="T13" fmla="*/ 0 h 34"/>
                <a:gd name="T14" fmla="*/ 0 w 91"/>
                <a:gd name="T15" fmla="*/ 8 h 34"/>
                <a:gd name="T16" fmla="*/ 0 w 91"/>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
                  <a:moveTo>
                    <a:pt x="0" y="27"/>
                  </a:moveTo>
                  <a:cubicBezTo>
                    <a:pt x="0" y="31"/>
                    <a:pt x="3" y="34"/>
                    <a:pt x="7" y="34"/>
                  </a:cubicBezTo>
                  <a:cubicBezTo>
                    <a:pt x="83" y="34"/>
                    <a:pt x="83" y="34"/>
                    <a:pt x="83" y="34"/>
                  </a:cubicBezTo>
                  <a:cubicBezTo>
                    <a:pt x="87" y="34"/>
                    <a:pt x="91" y="31"/>
                    <a:pt x="91" y="27"/>
                  </a:cubicBezTo>
                  <a:cubicBezTo>
                    <a:pt x="91" y="8"/>
                    <a:pt x="91" y="8"/>
                    <a:pt x="91" y="8"/>
                  </a:cubicBezTo>
                  <a:cubicBezTo>
                    <a:pt x="91" y="4"/>
                    <a:pt x="87" y="0"/>
                    <a:pt x="83" y="0"/>
                  </a:cubicBezTo>
                  <a:cubicBezTo>
                    <a:pt x="7" y="0"/>
                    <a:pt x="7" y="0"/>
                    <a:pt x="7" y="0"/>
                  </a:cubicBezTo>
                  <a:cubicBezTo>
                    <a:pt x="3" y="0"/>
                    <a:pt x="0" y="4"/>
                    <a:pt x="0" y="8"/>
                  </a:cubicBezTo>
                  <a:lnTo>
                    <a:pt x="0" y="27"/>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6" name="Freeform 335"/>
            <p:cNvSpPr/>
            <p:nvPr/>
          </p:nvSpPr>
          <p:spPr bwMode="auto">
            <a:xfrm>
              <a:off x="2705100" y="2965451"/>
              <a:ext cx="95250" cy="176213"/>
            </a:xfrm>
            <a:custGeom>
              <a:avLst/>
              <a:gdLst>
                <a:gd name="T0" fmla="*/ 6 w 25"/>
                <a:gd name="T1" fmla="*/ 0 h 47"/>
                <a:gd name="T2" fmla="*/ 0 w 25"/>
                <a:gd name="T3" fmla="*/ 4 h 47"/>
                <a:gd name="T4" fmla="*/ 0 w 25"/>
                <a:gd name="T5" fmla="*/ 44 h 47"/>
                <a:gd name="T6" fmla="*/ 6 w 25"/>
                <a:gd name="T7" fmla="*/ 47 h 47"/>
                <a:gd name="T8" fmla="*/ 20 w 25"/>
                <a:gd name="T9" fmla="*/ 47 h 47"/>
                <a:gd name="T10" fmla="*/ 25 w 25"/>
                <a:gd name="T11" fmla="*/ 44 h 47"/>
                <a:gd name="T12" fmla="*/ 25 w 25"/>
                <a:gd name="T13" fmla="*/ 4 h 47"/>
                <a:gd name="T14" fmla="*/ 20 w 25"/>
                <a:gd name="T15" fmla="*/ 0 h 47"/>
                <a:gd name="T16" fmla="*/ 6 w 2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7">
                  <a:moveTo>
                    <a:pt x="6" y="0"/>
                  </a:moveTo>
                  <a:cubicBezTo>
                    <a:pt x="3" y="0"/>
                    <a:pt x="0" y="2"/>
                    <a:pt x="0" y="4"/>
                  </a:cubicBezTo>
                  <a:cubicBezTo>
                    <a:pt x="0" y="44"/>
                    <a:pt x="0" y="44"/>
                    <a:pt x="0" y="44"/>
                  </a:cubicBezTo>
                  <a:cubicBezTo>
                    <a:pt x="0" y="46"/>
                    <a:pt x="3" y="47"/>
                    <a:pt x="6" y="47"/>
                  </a:cubicBezTo>
                  <a:cubicBezTo>
                    <a:pt x="20" y="47"/>
                    <a:pt x="20" y="47"/>
                    <a:pt x="20" y="47"/>
                  </a:cubicBezTo>
                  <a:cubicBezTo>
                    <a:pt x="22" y="47"/>
                    <a:pt x="25" y="46"/>
                    <a:pt x="25" y="44"/>
                  </a:cubicBezTo>
                  <a:cubicBezTo>
                    <a:pt x="25" y="4"/>
                    <a:pt x="25" y="4"/>
                    <a:pt x="25" y="4"/>
                  </a:cubicBezTo>
                  <a:cubicBezTo>
                    <a:pt x="25" y="2"/>
                    <a:pt x="22" y="0"/>
                    <a:pt x="20" y="0"/>
                  </a:cubicBezTo>
                  <a:lnTo>
                    <a:pt x="6"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7" name="Freeform 336"/>
            <p:cNvSpPr/>
            <p:nvPr/>
          </p:nvSpPr>
          <p:spPr bwMode="auto">
            <a:xfrm>
              <a:off x="2614613" y="3084513"/>
              <a:ext cx="65088"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8" name="Freeform 337"/>
            <p:cNvSpPr/>
            <p:nvPr/>
          </p:nvSpPr>
          <p:spPr bwMode="auto">
            <a:xfrm>
              <a:off x="2622550" y="3097213"/>
              <a:ext cx="49213" cy="58738"/>
            </a:xfrm>
            <a:custGeom>
              <a:avLst/>
              <a:gdLst>
                <a:gd name="T0" fmla="*/ 0 w 13"/>
                <a:gd name="T1" fmla="*/ 11 h 16"/>
                <a:gd name="T2" fmla="*/ 5 w 13"/>
                <a:gd name="T3" fmla="*/ 16 h 16"/>
                <a:gd name="T4" fmla="*/ 8 w 13"/>
                <a:gd name="T5" fmla="*/ 16 h 16"/>
                <a:gd name="T6" fmla="*/ 13 w 13"/>
                <a:gd name="T7" fmla="*/ 11 h 16"/>
                <a:gd name="T8" fmla="*/ 13 w 13"/>
                <a:gd name="T9" fmla="*/ 4 h 16"/>
                <a:gd name="T10" fmla="*/ 8 w 13"/>
                <a:gd name="T11" fmla="*/ 0 h 16"/>
                <a:gd name="T12" fmla="*/ 5 w 13"/>
                <a:gd name="T13" fmla="*/ 0 h 16"/>
                <a:gd name="T14" fmla="*/ 0 w 13"/>
                <a:gd name="T15" fmla="*/ 4 h 16"/>
                <a:gd name="T16" fmla="*/ 0 w 13"/>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0" y="11"/>
                  </a:moveTo>
                  <a:cubicBezTo>
                    <a:pt x="0" y="14"/>
                    <a:pt x="3" y="16"/>
                    <a:pt x="5" y="16"/>
                  </a:cubicBezTo>
                  <a:cubicBezTo>
                    <a:pt x="8" y="16"/>
                    <a:pt x="8" y="16"/>
                    <a:pt x="8" y="16"/>
                  </a:cubicBezTo>
                  <a:cubicBezTo>
                    <a:pt x="11" y="16"/>
                    <a:pt x="13" y="14"/>
                    <a:pt x="13" y="11"/>
                  </a:cubicBezTo>
                  <a:cubicBezTo>
                    <a:pt x="13" y="4"/>
                    <a:pt x="13" y="4"/>
                    <a:pt x="13" y="4"/>
                  </a:cubicBezTo>
                  <a:cubicBezTo>
                    <a:pt x="13" y="2"/>
                    <a:pt x="11" y="0"/>
                    <a:pt x="8" y="0"/>
                  </a:cubicBezTo>
                  <a:cubicBezTo>
                    <a:pt x="5" y="0"/>
                    <a:pt x="5" y="0"/>
                    <a:pt x="5" y="0"/>
                  </a:cubicBezTo>
                  <a:cubicBezTo>
                    <a:pt x="3"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9" name="Oval 338"/>
            <p:cNvSpPr>
              <a:spLocks noChangeArrowheads="1"/>
            </p:cNvSpPr>
            <p:nvPr/>
          </p:nvSpPr>
          <p:spPr bwMode="auto">
            <a:xfrm>
              <a:off x="2622550" y="3141663"/>
              <a:ext cx="2222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0" name="Freeform 339"/>
            <p:cNvSpPr/>
            <p:nvPr/>
          </p:nvSpPr>
          <p:spPr bwMode="auto">
            <a:xfrm>
              <a:off x="2509838" y="3084513"/>
              <a:ext cx="63500"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1" name="Freeform 340"/>
            <p:cNvSpPr/>
            <p:nvPr/>
          </p:nvSpPr>
          <p:spPr bwMode="auto">
            <a:xfrm>
              <a:off x="2520950" y="3097213"/>
              <a:ext cx="46038" cy="58738"/>
            </a:xfrm>
            <a:custGeom>
              <a:avLst/>
              <a:gdLst>
                <a:gd name="T0" fmla="*/ 0 w 12"/>
                <a:gd name="T1" fmla="*/ 11 h 16"/>
                <a:gd name="T2" fmla="*/ 4 w 12"/>
                <a:gd name="T3" fmla="*/ 16 h 16"/>
                <a:gd name="T4" fmla="*/ 7 w 12"/>
                <a:gd name="T5" fmla="*/ 16 h 16"/>
                <a:gd name="T6" fmla="*/ 12 w 12"/>
                <a:gd name="T7" fmla="*/ 11 h 16"/>
                <a:gd name="T8" fmla="*/ 12 w 12"/>
                <a:gd name="T9" fmla="*/ 4 h 16"/>
                <a:gd name="T10" fmla="*/ 7 w 12"/>
                <a:gd name="T11" fmla="*/ 0 h 16"/>
                <a:gd name="T12" fmla="*/ 4 w 12"/>
                <a:gd name="T13" fmla="*/ 0 h 16"/>
                <a:gd name="T14" fmla="*/ 0 w 12"/>
                <a:gd name="T15" fmla="*/ 4 h 16"/>
                <a:gd name="T16" fmla="*/ 0 w 12"/>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0" y="11"/>
                  </a:moveTo>
                  <a:cubicBezTo>
                    <a:pt x="0" y="14"/>
                    <a:pt x="2" y="16"/>
                    <a:pt x="4" y="16"/>
                  </a:cubicBezTo>
                  <a:cubicBezTo>
                    <a:pt x="7" y="16"/>
                    <a:pt x="7" y="16"/>
                    <a:pt x="7" y="16"/>
                  </a:cubicBezTo>
                  <a:cubicBezTo>
                    <a:pt x="10" y="16"/>
                    <a:pt x="12" y="14"/>
                    <a:pt x="12" y="11"/>
                  </a:cubicBezTo>
                  <a:cubicBezTo>
                    <a:pt x="12" y="4"/>
                    <a:pt x="12" y="4"/>
                    <a:pt x="12" y="4"/>
                  </a:cubicBezTo>
                  <a:cubicBezTo>
                    <a:pt x="12" y="2"/>
                    <a:pt x="10" y="0"/>
                    <a:pt x="7" y="0"/>
                  </a:cubicBezTo>
                  <a:cubicBezTo>
                    <a:pt x="4" y="0"/>
                    <a:pt x="4" y="0"/>
                    <a:pt x="4" y="0"/>
                  </a:cubicBezTo>
                  <a:cubicBezTo>
                    <a:pt x="2"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2" name="Oval 341"/>
            <p:cNvSpPr>
              <a:spLocks noChangeArrowheads="1"/>
            </p:cNvSpPr>
            <p:nvPr/>
          </p:nvSpPr>
          <p:spPr bwMode="auto">
            <a:xfrm>
              <a:off x="2520950" y="3141663"/>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3" name="Freeform 342"/>
            <p:cNvSpPr/>
            <p:nvPr/>
          </p:nvSpPr>
          <p:spPr bwMode="auto">
            <a:xfrm>
              <a:off x="2611438" y="3067051"/>
              <a:ext cx="74613" cy="17463"/>
            </a:xfrm>
            <a:custGeom>
              <a:avLst/>
              <a:gdLst>
                <a:gd name="T0" fmla="*/ 0 w 20"/>
                <a:gd name="T1" fmla="*/ 3 h 5"/>
                <a:gd name="T2" fmla="*/ 3 w 20"/>
                <a:gd name="T3" fmla="*/ 5 h 5"/>
                <a:gd name="T4" fmla="*/ 17 w 20"/>
                <a:gd name="T5" fmla="*/ 5 h 5"/>
                <a:gd name="T6" fmla="*/ 20 w 20"/>
                <a:gd name="T7" fmla="*/ 3 h 5"/>
                <a:gd name="T8" fmla="*/ 17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1" y="5"/>
                    <a:pt x="3" y="5"/>
                  </a:cubicBezTo>
                  <a:cubicBezTo>
                    <a:pt x="17" y="5"/>
                    <a:pt x="17" y="5"/>
                    <a:pt x="17" y="5"/>
                  </a:cubicBezTo>
                  <a:cubicBezTo>
                    <a:pt x="19" y="5"/>
                    <a:pt x="20" y="4"/>
                    <a:pt x="20" y="3"/>
                  </a:cubicBezTo>
                  <a:cubicBezTo>
                    <a:pt x="20" y="1"/>
                    <a:pt x="19" y="0"/>
                    <a:pt x="17" y="0"/>
                  </a:cubicBezTo>
                  <a:cubicBezTo>
                    <a:pt x="3" y="0"/>
                    <a:pt x="3" y="0"/>
                    <a:pt x="3" y="0"/>
                  </a:cubicBezTo>
                  <a:cubicBezTo>
                    <a:pt x="1"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4" name="Freeform 343"/>
            <p:cNvSpPr/>
            <p:nvPr/>
          </p:nvSpPr>
          <p:spPr bwMode="auto">
            <a:xfrm>
              <a:off x="2506663" y="3067051"/>
              <a:ext cx="74613" cy="17463"/>
            </a:xfrm>
            <a:custGeom>
              <a:avLst/>
              <a:gdLst>
                <a:gd name="T0" fmla="*/ 0 w 20"/>
                <a:gd name="T1" fmla="*/ 3 h 5"/>
                <a:gd name="T2" fmla="*/ 3 w 20"/>
                <a:gd name="T3" fmla="*/ 5 h 5"/>
                <a:gd name="T4" fmla="*/ 18 w 20"/>
                <a:gd name="T5" fmla="*/ 5 h 5"/>
                <a:gd name="T6" fmla="*/ 20 w 20"/>
                <a:gd name="T7" fmla="*/ 3 h 5"/>
                <a:gd name="T8" fmla="*/ 18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2" y="5"/>
                    <a:pt x="3" y="5"/>
                  </a:cubicBezTo>
                  <a:cubicBezTo>
                    <a:pt x="18" y="5"/>
                    <a:pt x="18" y="5"/>
                    <a:pt x="18" y="5"/>
                  </a:cubicBezTo>
                  <a:cubicBezTo>
                    <a:pt x="19" y="5"/>
                    <a:pt x="20" y="4"/>
                    <a:pt x="20" y="3"/>
                  </a:cubicBezTo>
                  <a:cubicBezTo>
                    <a:pt x="20" y="1"/>
                    <a:pt x="19" y="0"/>
                    <a:pt x="18" y="0"/>
                  </a:cubicBezTo>
                  <a:cubicBezTo>
                    <a:pt x="3" y="0"/>
                    <a:pt x="3" y="0"/>
                    <a:pt x="3" y="0"/>
                  </a:cubicBezTo>
                  <a:cubicBezTo>
                    <a:pt x="2"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5" name="Freeform 344"/>
            <p:cNvSpPr/>
            <p:nvPr/>
          </p:nvSpPr>
          <p:spPr bwMode="auto">
            <a:xfrm>
              <a:off x="2446338" y="2900363"/>
              <a:ext cx="354013" cy="241300"/>
            </a:xfrm>
            <a:custGeom>
              <a:avLst/>
              <a:gdLst>
                <a:gd name="T0" fmla="*/ 7 w 94"/>
                <a:gd name="T1" fmla="*/ 0 h 64"/>
                <a:gd name="T2" fmla="*/ 83 w 94"/>
                <a:gd name="T3" fmla="*/ 0 h 64"/>
                <a:gd name="T4" fmla="*/ 91 w 94"/>
                <a:gd name="T5" fmla="*/ 8 h 64"/>
                <a:gd name="T6" fmla="*/ 91 w 94"/>
                <a:gd name="T7" fmla="*/ 17 h 64"/>
                <a:gd name="T8" fmla="*/ 94 w 94"/>
                <a:gd name="T9" fmla="*/ 21 h 64"/>
                <a:gd name="T10" fmla="*/ 94 w 94"/>
                <a:gd name="T11" fmla="*/ 61 h 64"/>
                <a:gd name="T12" fmla="*/ 89 w 94"/>
                <a:gd name="T13" fmla="*/ 64 h 64"/>
                <a:gd name="T14" fmla="*/ 87 w 94"/>
                <a:gd name="T15" fmla="*/ 64 h 64"/>
                <a:gd name="T16" fmla="*/ 87 w 94"/>
                <a:gd name="T17" fmla="*/ 33 h 64"/>
                <a:gd name="T18" fmla="*/ 87 w 94"/>
                <a:gd name="T19" fmla="*/ 21 h 64"/>
                <a:gd name="T20" fmla="*/ 84 w 94"/>
                <a:gd name="T21" fmla="*/ 18 h 64"/>
                <a:gd name="T22" fmla="*/ 84 w 94"/>
                <a:gd name="T23" fmla="*/ 17 h 64"/>
                <a:gd name="T24" fmla="*/ 84 w 94"/>
                <a:gd name="T25" fmla="*/ 6 h 64"/>
                <a:gd name="T26" fmla="*/ 0 w 94"/>
                <a:gd name="T27" fmla="*/ 6 h 64"/>
                <a:gd name="T28" fmla="*/ 7 w 9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64">
                  <a:moveTo>
                    <a:pt x="7" y="0"/>
                  </a:moveTo>
                  <a:cubicBezTo>
                    <a:pt x="83" y="0"/>
                    <a:pt x="83" y="0"/>
                    <a:pt x="83" y="0"/>
                  </a:cubicBezTo>
                  <a:cubicBezTo>
                    <a:pt x="87" y="0"/>
                    <a:pt x="91" y="4"/>
                    <a:pt x="91" y="8"/>
                  </a:cubicBezTo>
                  <a:cubicBezTo>
                    <a:pt x="91" y="17"/>
                    <a:pt x="91" y="17"/>
                    <a:pt x="91" y="17"/>
                  </a:cubicBezTo>
                  <a:cubicBezTo>
                    <a:pt x="93" y="18"/>
                    <a:pt x="94" y="19"/>
                    <a:pt x="94" y="21"/>
                  </a:cubicBezTo>
                  <a:cubicBezTo>
                    <a:pt x="94" y="61"/>
                    <a:pt x="94" y="61"/>
                    <a:pt x="94" y="61"/>
                  </a:cubicBezTo>
                  <a:cubicBezTo>
                    <a:pt x="94" y="63"/>
                    <a:pt x="91" y="64"/>
                    <a:pt x="89" y="64"/>
                  </a:cubicBezTo>
                  <a:cubicBezTo>
                    <a:pt x="87" y="64"/>
                    <a:pt x="87" y="64"/>
                    <a:pt x="87" y="64"/>
                  </a:cubicBezTo>
                  <a:cubicBezTo>
                    <a:pt x="87" y="33"/>
                    <a:pt x="87" y="33"/>
                    <a:pt x="87" y="33"/>
                  </a:cubicBezTo>
                  <a:cubicBezTo>
                    <a:pt x="87" y="21"/>
                    <a:pt x="87" y="21"/>
                    <a:pt x="87" y="21"/>
                  </a:cubicBezTo>
                  <a:cubicBezTo>
                    <a:pt x="84" y="18"/>
                    <a:pt x="84" y="18"/>
                    <a:pt x="84" y="18"/>
                  </a:cubicBezTo>
                  <a:cubicBezTo>
                    <a:pt x="84" y="17"/>
                    <a:pt x="84" y="17"/>
                    <a:pt x="84" y="17"/>
                  </a:cubicBezTo>
                  <a:cubicBezTo>
                    <a:pt x="84" y="6"/>
                    <a:pt x="84" y="6"/>
                    <a:pt x="84" y="6"/>
                  </a:cubicBezTo>
                  <a:cubicBezTo>
                    <a:pt x="0" y="6"/>
                    <a:pt x="0" y="6"/>
                    <a:pt x="0" y="6"/>
                  </a:cubicBezTo>
                  <a:cubicBezTo>
                    <a:pt x="1" y="3"/>
                    <a:pt x="3" y="0"/>
                    <a:pt x="7" y="0"/>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6" name="Oval 345"/>
            <p:cNvSpPr>
              <a:spLocks noChangeArrowheads="1"/>
            </p:cNvSpPr>
            <p:nvPr/>
          </p:nvSpPr>
          <p:spPr bwMode="auto">
            <a:xfrm>
              <a:off x="2698750" y="3097213"/>
              <a:ext cx="101600" cy="96838"/>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7" name="Oval 346"/>
            <p:cNvSpPr>
              <a:spLocks noChangeArrowheads="1"/>
            </p:cNvSpPr>
            <p:nvPr/>
          </p:nvSpPr>
          <p:spPr bwMode="auto">
            <a:xfrm>
              <a:off x="2724150" y="3119438"/>
              <a:ext cx="49213" cy="49213"/>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8" name="Freeform 347"/>
            <p:cNvSpPr/>
            <p:nvPr/>
          </p:nvSpPr>
          <p:spPr bwMode="auto">
            <a:xfrm>
              <a:off x="2536825" y="3287713"/>
              <a:ext cx="90488" cy="41275"/>
            </a:xfrm>
            <a:custGeom>
              <a:avLst/>
              <a:gdLst>
                <a:gd name="T0" fmla="*/ 24 w 24"/>
                <a:gd name="T1" fmla="*/ 0 h 11"/>
                <a:gd name="T2" fmla="*/ 0 w 24"/>
                <a:gd name="T3" fmla="*/ 0 h 11"/>
                <a:gd name="T4" fmla="*/ 12 w 24"/>
                <a:gd name="T5" fmla="*/ 11 h 11"/>
                <a:gd name="T6" fmla="*/ 24 w 24"/>
                <a:gd name="T7" fmla="*/ 0 h 11"/>
              </a:gdLst>
              <a:ahLst/>
              <a:cxnLst>
                <a:cxn ang="0">
                  <a:pos x="T0" y="T1"/>
                </a:cxn>
                <a:cxn ang="0">
                  <a:pos x="T2" y="T3"/>
                </a:cxn>
                <a:cxn ang="0">
                  <a:pos x="T4" y="T5"/>
                </a:cxn>
                <a:cxn ang="0">
                  <a:pos x="T6" y="T7"/>
                </a:cxn>
              </a:cxnLst>
              <a:rect l="0" t="0" r="r" b="b"/>
              <a:pathLst>
                <a:path w="24" h="11">
                  <a:moveTo>
                    <a:pt x="24" y="0"/>
                  </a:moveTo>
                  <a:cubicBezTo>
                    <a:pt x="0" y="0"/>
                    <a:pt x="0" y="0"/>
                    <a:pt x="0" y="0"/>
                  </a:cubicBezTo>
                  <a:cubicBezTo>
                    <a:pt x="0" y="0"/>
                    <a:pt x="0" y="11"/>
                    <a:pt x="12" y="11"/>
                  </a:cubicBezTo>
                  <a:cubicBezTo>
                    <a:pt x="23" y="11"/>
                    <a:pt x="24" y="0"/>
                    <a:pt x="24"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9" name="Freeform 348"/>
            <p:cNvSpPr/>
            <p:nvPr/>
          </p:nvSpPr>
          <p:spPr bwMode="auto">
            <a:xfrm>
              <a:off x="2559050" y="3171826"/>
              <a:ext cx="38100" cy="85725"/>
            </a:xfrm>
            <a:custGeom>
              <a:avLst/>
              <a:gdLst>
                <a:gd name="T0" fmla="*/ 0 w 10"/>
                <a:gd name="T1" fmla="*/ 19 h 23"/>
                <a:gd name="T2" fmla="*/ 5 w 10"/>
                <a:gd name="T3" fmla="*/ 23 h 23"/>
                <a:gd name="T4" fmla="*/ 10 w 10"/>
                <a:gd name="T5" fmla="*/ 19 h 23"/>
                <a:gd name="T6" fmla="*/ 10 w 10"/>
                <a:gd name="T7" fmla="*/ 5 h 23"/>
                <a:gd name="T8" fmla="*/ 5 w 10"/>
                <a:gd name="T9" fmla="*/ 0 h 23"/>
                <a:gd name="T10" fmla="*/ 0 w 10"/>
                <a:gd name="T11" fmla="*/ 5 h 23"/>
                <a:gd name="T12" fmla="*/ 0 w 10"/>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0" y="19"/>
                  </a:moveTo>
                  <a:cubicBezTo>
                    <a:pt x="0" y="21"/>
                    <a:pt x="2" y="23"/>
                    <a:pt x="5" y="23"/>
                  </a:cubicBezTo>
                  <a:cubicBezTo>
                    <a:pt x="7" y="23"/>
                    <a:pt x="10" y="21"/>
                    <a:pt x="10" y="19"/>
                  </a:cubicBezTo>
                  <a:cubicBezTo>
                    <a:pt x="10" y="5"/>
                    <a:pt x="10" y="5"/>
                    <a:pt x="10" y="5"/>
                  </a:cubicBezTo>
                  <a:cubicBezTo>
                    <a:pt x="10" y="2"/>
                    <a:pt x="7" y="0"/>
                    <a:pt x="5" y="0"/>
                  </a:cubicBezTo>
                  <a:cubicBezTo>
                    <a:pt x="2" y="0"/>
                    <a:pt x="0" y="2"/>
                    <a:pt x="0" y="5"/>
                  </a:cubicBezTo>
                  <a:lnTo>
                    <a:pt x="0" y="19"/>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0" name="Oval 349"/>
            <p:cNvSpPr>
              <a:spLocks noChangeArrowheads="1"/>
            </p:cNvSpPr>
            <p:nvPr/>
          </p:nvSpPr>
          <p:spPr bwMode="auto">
            <a:xfrm>
              <a:off x="4837113" y="842963"/>
              <a:ext cx="560388" cy="557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1" name="Freeform 350"/>
            <p:cNvSpPr/>
            <p:nvPr/>
          </p:nvSpPr>
          <p:spPr bwMode="auto">
            <a:xfrm>
              <a:off x="5084763" y="1320801"/>
              <a:ext cx="74613" cy="95250"/>
            </a:xfrm>
            <a:custGeom>
              <a:avLst/>
              <a:gdLst>
                <a:gd name="T0" fmla="*/ 20 w 20"/>
                <a:gd name="T1" fmla="*/ 19 h 25"/>
                <a:gd name="T2" fmla="*/ 14 w 20"/>
                <a:gd name="T3" fmla="*/ 25 h 25"/>
                <a:gd name="T4" fmla="*/ 6 w 20"/>
                <a:gd name="T5" fmla="*/ 25 h 25"/>
                <a:gd name="T6" fmla="*/ 0 w 20"/>
                <a:gd name="T7" fmla="*/ 19 h 25"/>
                <a:gd name="T8" fmla="*/ 0 w 20"/>
                <a:gd name="T9" fmla="*/ 6 h 25"/>
                <a:gd name="T10" fmla="*/ 6 w 20"/>
                <a:gd name="T11" fmla="*/ 0 h 25"/>
                <a:gd name="T12" fmla="*/ 14 w 20"/>
                <a:gd name="T13" fmla="*/ 0 h 25"/>
                <a:gd name="T14" fmla="*/ 20 w 20"/>
                <a:gd name="T15" fmla="*/ 6 h 25"/>
                <a:gd name="T16" fmla="*/ 20 w 2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20" y="19"/>
                  </a:moveTo>
                  <a:cubicBezTo>
                    <a:pt x="20" y="22"/>
                    <a:pt x="17" y="25"/>
                    <a:pt x="14" y="25"/>
                  </a:cubicBezTo>
                  <a:cubicBezTo>
                    <a:pt x="6" y="25"/>
                    <a:pt x="6" y="25"/>
                    <a:pt x="6" y="25"/>
                  </a:cubicBezTo>
                  <a:cubicBezTo>
                    <a:pt x="3" y="25"/>
                    <a:pt x="0" y="22"/>
                    <a:pt x="0" y="19"/>
                  </a:cubicBezTo>
                  <a:cubicBezTo>
                    <a:pt x="0" y="6"/>
                    <a:pt x="0" y="6"/>
                    <a:pt x="0" y="6"/>
                  </a:cubicBezTo>
                  <a:cubicBezTo>
                    <a:pt x="0" y="2"/>
                    <a:pt x="3" y="0"/>
                    <a:pt x="6" y="0"/>
                  </a:cubicBezTo>
                  <a:cubicBezTo>
                    <a:pt x="14" y="0"/>
                    <a:pt x="14" y="0"/>
                    <a:pt x="14" y="0"/>
                  </a:cubicBezTo>
                  <a:cubicBezTo>
                    <a:pt x="17" y="0"/>
                    <a:pt x="20" y="2"/>
                    <a:pt x="20" y="6"/>
                  </a:cubicBezTo>
                  <a:lnTo>
                    <a:pt x="20" y="19"/>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2" name="Freeform 351"/>
            <p:cNvSpPr/>
            <p:nvPr/>
          </p:nvSpPr>
          <p:spPr bwMode="auto">
            <a:xfrm>
              <a:off x="5005388" y="1016001"/>
              <a:ext cx="225425" cy="350838"/>
            </a:xfrm>
            <a:custGeom>
              <a:avLst/>
              <a:gdLst>
                <a:gd name="T0" fmla="*/ 0 w 60"/>
                <a:gd name="T1" fmla="*/ 72 h 93"/>
                <a:gd name="T2" fmla="*/ 21 w 60"/>
                <a:gd name="T3" fmla="*/ 93 h 93"/>
                <a:gd name="T4" fmla="*/ 39 w 60"/>
                <a:gd name="T5" fmla="*/ 93 h 93"/>
                <a:gd name="T6" fmla="*/ 60 w 60"/>
                <a:gd name="T7" fmla="*/ 72 h 93"/>
                <a:gd name="T8" fmla="*/ 60 w 60"/>
                <a:gd name="T9" fmla="*/ 20 h 93"/>
                <a:gd name="T10" fmla="*/ 39 w 60"/>
                <a:gd name="T11" fmla="*/ 0 h 93"/>
                <a:gd name="T12" fmla="*/ 21 w 60"/>
                <a:gd name="T13" fmla="*/ 0 h 93"/>
                <a:gd name="T14" fmla="*/ 0 w 60"/>
                <a:gd name="T15" fmla="*/ 20 h 93"/>
                <a:gd name="T16" fmla="*/ 0 w 60"/>
                <a:gd name="T1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0" y="72"/>
                  </a:moveTo>
                  <a:cubicBezTo>
                    <a:pt x="0" y="84"/>
                    <a:pt x="9" y="93"/>
                    <a:pt x="21" y="93"/>
                  </a:cubicBezTo>
                  <a:cubicBezTo>
                    <a:pt x="39" y="93"/>
                    <a:pt x="39" y="93"/>
                    <a:pt x="39" y="93"/>
                  </a:cubicBezTo>
                  <a:cubicBezTo>
                    <a:pt x="51" y="93"/>
                    <a:pt x="60" y="84"/>
                    <a:pt x="60" y="72"/>
                  </a:cubicBezTo>
                  <a:cubicBezTo>
                    <a:pt x="60" y="20"/>
                    <a:pt x="60" y="20"/>
                    <a:pt x="60" y="20"/>
                  </a:cubicBezTo>
                  <a:cubicBezTo>
                    <a:pt x="60" y="9"/>
                    <a:pt x="51" y="0"/>
                    <a:pt x="39" y="0"/>
                  </a:cubicBezTo>
                  <a:cubicBezTo>
                    <a:pt x="21" y="0"/>
                    <a:pt x="21" y="0"/>
                    <a:pt x="21" y="0"/>
                  </a:cubicBezTo>
                  <a:cubicBezTo>
                    <a:pt x="9" y="0"/>
                    <a:pt x="0" y="9"/>
                    <a:pt x="0" y="20"/>
                  </a:cubicBezTo>
                  <a:lnTo>
                    <a:pt x="0" y="72"/>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3" name="Freeform 352"/>
            <p:cNvSpPr/>
            <p:nvPr/>
          </p:nvSpPr>
          <p:spPr bwMode="auto">
            <a:xfrm>
              <a:off x="5005388" y="1039813"/>
              <a:ext cx="109538" cy="327025"/>
            </a:xfrm>
            <a:custGeom>
              <a:avLst/>
              <a:gdLst>
                <a:gd name="T0" fmla="*/ 6 w 29"/>
                <a:gd name="T1" fmla="*/ 66 h 87"/>
                <a:gd name="T2" fmla="*/ 6 w 29"/>
                <a:gd name="T3" fmla="*/ 0 h 87"/>
                <a:gd name="T4" fmla="*/ 0 w 29"/>
                <a:gd name="T5" fmla="*/ 14 h 87"/>
                <a:gd name="T6" fmla="*/ 0 w 29"/>
                <a:gd name="T7" fmla="*/ 66 h 87"/>
                <a:gd name="T8" fmla="*/ 21 w 29"/>
                <a:gd name="T9" fmla="*/ 87 h 87"/>
                <a:gd name="T10" fmla="*/ 29 w 29"/>
                <a:gd name="T11" fmla="*/ 87 h 87"/>
                <a:gd name="T12" fmla="*/ 6 w 29"/>
                <a:gd name="T13" fmla="*/ 66 h 87"/>
              </a:gdLst>
              <a:ahLst/>
              <a:cxnLst>
                <a:cxn ang="0">
                  <a:pos x="T0" y="T1"/>
                </a:cxn>
                <a:cxn ang="0">
                  <a:pos x="T2" y="T3"/>
                </a:cxn>
                <a:cxn ang="0">
                  <a:pos x="T4" y="T5"/>
                </a:cxn>
                <a:cxn ang="0">
                  <a:pos x="T6" y="T7"/>
                </a:cxn>
                <a:cxn ang="0">
                  <a:pos x="T8" y="T9"/>
                </a:cxn>
                <a:cxn ang="0">
                  <a:pos x="T10" y="T11"/>
                </a:cxn>
                <a:cxn ang="0">
                  <a:pos x="T12" y="T13"/>
                </a:cxn>
              </a:cxnLst>
              <a:rect l="0" t="0" r="r" b="b"/>
              <a:pathLst>
                <a:path w="29" h="87">
                  <a:moveTo>
                    <a:pt x="6" y="66"/>
                  </a:moveTo>
                  <a:cubicBezTo>
                    <a:pt x="6" y="0"/>
                    <a:pt x="6" y="0"/>
                    <a:pt x="6" y="0"/>
                  </a:cubicBezTo>
                  <a:cubicBezTo>
                    <a:pt x="2" y="3"/>
                    <a:pt x="0" y="9"/>
                    <a:pt x="0" y="14"/>
                  </a:cubicBezTo>
                  <a:cubicBezTo>
                    <a:pt x="0" y="66"/>
                    <a:pt x="0" y="66"/>
                    <a:pt x="0" y="66"/>
                  </a:cubicBezTo>
                  <a:cubicBezTo>
                    <a:pt x="0" y="78"/>
                    <a:pt x="9" y="87"/>
                    <a:pt x="21" y="87"/>
                  </a:cubicBezTo>
                  <a:cubicBezTo>
                    <a:pt x="29" y="87"/>
                    <a:pt x="29" y="87"/>
                    <a:pt x="29" y="87"/>
                  </a:cubicBezTo>
                  <a:cubicBezTo>
                    <a:pt x="6" y="87"/>
                    <a:pt x="6" y="66"/>
                    <a:pt x="6" y="66"/>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4" name="Freeform 353"/>
            <p:cNvSpPr/>
            <p:nvPr/>
          </p:nvSpPr>
          <p:spPr bwMode="auto">
            <a:xfrm>
              <a:off x="5070475" y="1125538"/>
              <a:ext cx="55563" cy="71438"/>
            </a:xfrm>
            <a:custGeom>
              <a:avLst/>
              <a:gdLst>
                <a:gd name="T0" fmla="*/ 15 w 15"/>
                <a:gd name="T1" fmla="*/ 14 h 19"/>
                <a:gd name="T2" fmla="*/ 9 w 15"/>
                <a:gd name="T3" fmla="*/ 19 h 19"/>
                <a:gd name="T4" fmla="*/ 6 w 15"/>
                <a:gd name="T5" fmla="*/ 19 h 19"/>
                <a:gd name="T6" fmla="*/ 0 w 15"/>
                <a:gd name="T7" fmla="*/ 14 h 19"/>
                <a:gd name="T8" fmla="*/ 0 w 15"/>
                <a:gd name="T9" fmla="*/ 6 h 19"/>
                <a:gd name="T10" fmla="*/ 6 w 15"/>
                <a:gd name="T11" fmla="*/ 0 h 19"/>
                <a:gd name="T12" fmla="*/ 9 w 15"/>
                <a:gd name="T13" fmla="*/ 0 h 19"/>
                <a:gd name="T14" fmla="*/ 15 w 15"/>
                <a:gd name="T15" fmla="*/ 6 h 19"/>
                <a:gd name="T16" fmla="*/ 15 w 15"/>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14"/>
                  </a:moveTo>
                  <a:cubicBezTo>
                    <a:pt x="15"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5" y="3"/>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5" name="Freeform 354"/>
            <p:cNvSpPr/>
            <p:nvPr/>
          </p:nvSpPr>
          <p:spPr bwMode="auto">
            <a:xfrm>
              <a:off x="5076825" y="1136651"/>
              <a:ext cx="41275" cy="52388"/>
            </a:xfrm>
            <a:custGeom>
              <a:avLst/>
              <a:gdLst>
                <a:gd name="T0" fmla="*/ 11 w 11"/>
                <a:gd name="T1" fmla="*/ 10 h 14"/>
                <a:gd name="T2" fmla="*/ 7 w 11"/>
                <a:gd name="T3" fmla="*/ 14 h 14"/>
                <a:gd name="T4" fmla="*/ 4 w 11"/>
                <a:gd name="T5" fmla="*/ 14 h 14"/>
                <a:gd name="T6" fmla="*/ 0 w 11"/>
                <a:gd name="T7" fmla="*/ 10 h 14"/>
                <a:gd name="T8" fmla="*/ 0 w 11"/>
                <a:gd name="T9" fmla="*/ 4 h 14"/>
                <a:gd name="T10" fmla="*/ 4 w 11"/>
                <a:gd name="T11" fmla="*/ 0 h 14"/>
                <a:gd name="T12" fmla="*/ 7 w 11"/>
                <a:gd name="T13" fmla="*/ 0 h 14"/>
                <a:gd name="T14" fmla="*/ 11 w 11"/>
                <a:gd name="T15" fmla="*/ 4 h 14"/>
                <a:gd name="T16" fmla="*/ 11 w 11"/>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1" y="10"/>
                  </a:moveTo>
                  <a:cubicBezTo>
                    <a:pt x="11" y="12"/>
                    <a:pt x="9" y="14"/>
                    <a:pt x="7" y="14"/>
                  </a:cubicBezTo>
                  <a:cubicBezTo>
                    <a:pt x="4" y="14"/>
                    <a:pt x="4" y="14"/>
                    <a:pt x="4" y="14"/>
                  </a:cubicBezTo>
                  <a:cubicBezTo>
                    <a:pt x="2" y="14"/>
                    <a:pt x="0" y="12"/>
                    <a:pt x="0" y="10"/>
                  </a:cubicBezTo>
                  <a:cubicBezTo>
                    <a:pt x="0" y="4"/>
                    <a:pt x="0" y="4"/>
                    <a:pt x="0" y="4"/>
                  </a:cubicBezTo>
                  <a:cubicBezTo>
                    <a:pt x="0" y="2"/>
                    <a:pt x="2" y="0"/>
                    <a:pt x="4" y="0"/>
                  </a:cubicBezTo>
                  <a:cubicBezTo>
                    <a:pt x="7" y="0"/>
                    <a:pt x="7" y="0"/>
                    <a:pt x="7" y="0"/>
                  </a:cubicBezTo>
                  <a:cubicBezTo>
                    <a:pt x="9" y="0"/>
                    <a:pt x="11" y="2"/>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6" name="Oval 355"/>
            <p:cNvSpPr>
              <a:spLocks noChangeArrowheads="1"/>
            </p:cNvSpPr>
            <p:nvPr/>
          </p:nvSpPr>
          <p:spPr bwMode="auto">
            <a:xfrm>
              <a:off x="5100638" y="1174751"/>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7" name="Freeform 356"/>
            <p:cNvSpPr/>
            <p:nvPr/>
          </p:nvSpPr>
          <p:spPr bwMode="auto">
            <a:xfrm>
              <a:off x="5159375" y="1125538"/>
              <a:ext cx="53975" cy="71438"/>
            </a:xfrm>
            <a:custGeom>
              <a:avLst/>
              <a:gdLst>
                <a:gd name="T0" fmla="*/ 14 w 14"/>
                <a:gd name="T1" fmla="*/ 14 h 19"/>
                <a:gd name="T2" fmla="*/ 9 w 14"/>
                <a:gd name="T3" fmla="*/ 19 h 19"/>
                <a:gd name="T4" fmla="*/ 6 w 14"/>
                <a:gd name="T5" fmla="*/ 19 h 19"/>
                <a:gd name="T6" fmla="*/ 0 w 14"/>
                <a:gd name="T7" fmla="*/ 14 h 19"/>
                <a:gd name="T8" fmla="*/ 0 w 14"/>
                <a:gd name="T9" fmla="*/ 6 h 19"/>
                <a:gd name="T10" fmla="*/ 6 w 14"/>
                <a:gd name="T11" fmla="*/ 0 h 19"/>
                <a:gd name="T12" fmla="*/ 9 w 14"/>
                <a:gd name="T13" fmla="*/ 0 h 19"/>
                <a:gd name="T14" fmla="*/ 14 w 14"/>
                <a:gd name="T15" fmla="*/ 6 h 19"/>
                <a:gd name="T16" fmla="*/ 14 w 14"/>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4" y="14"/>
                  </a:moveTo>
                  <a:cubicBezTo>
                    <a:pt x="14"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4" y="3"/>
                    <a:pt x="14" y="6"/>
                  </a:cubicBez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8" name="Freeform 357"/>
            <p:cNvSpPr/>
            <p:nvPr/>
          </p:nvSpPr>
          <p:spPr bwMode="auto">
            <a:xfrm>
              <a:off x="5167313" y="1136651"/>
              <a:ext cx="38100" cy="52388"/>
            </a:xfrm>
            <a:custGeom>
              <a:avLst/>
              <a:gdLst>
                <a:gd name="T0" fmla="*/ 10 w 10"/>
                <a:gd name="T1" fmla="*/ 10 h 14"/>
                <a:gd name="T2" fmla="*/ 6 w 10"/>
                <a:gd name="T3" fmla="*/ 14 h 14"/>
                <a:gd name="T4" fmla="*/ 4 w 10"/>
                <a:gd name="T5" fmla="*/ 14 h 14"/>
                <a:gd name="T6" fmla="*/ 0 w 10"/>
                <a:gd name="T7" fmla="*/ 10 h 14"/>
                <a:gd name="T8" fmla="*/ 0 w 10"/>
                <a:gd name="T9" fmla="*/ 4 h 14"/>
                <a:gd name="T10" fmla="*/ 4 w 10"/>
                <a:gd name="T11" fmla="*/ 0 h 14"/>
                <a:gd name="T12" fmla="*/ 6 w 10"/>
                <a:gd name="T13" fmla="*/ 0 h 14"/>
                <a:gd name="T14" fmla="*/ 10 w 10"/>
                <a:gd name="T15" fmla="*/ 4 h 14"/>
                <a:gd name="T16" fmla="*/ 10 w 10"/>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10"/>
                  </a:moveTo>
                  <a:cubicBezTo>
                    <a:pt x="10" y="12"/>
                    <a:pt x="9" y="14"/>
                    <a:pt x="6" y="14"/>
                  </a:cubicBezTo>
                  <a:cubicBezTo>
                    <a:pt x="4" y="14"/>
                    <a:pt x="4" y="14"/>
                    <a:pt x="4" y="14"/>
                  </a:cubicBezTo>
                  <a:cubicBezTo>
                    <a:pt x="2" y="14"/>
                    <a:pt x="0" y="12"/>
                    <a:pt x="0" y="10"/>
                  </a:cubicBezTo>
                  <a:cubicBezTo>
                    <a:pt x="0" y="4"/>
                    <a:pt x="0" y="4"/>
                    <a:pt x="0" y="4"/>
                  </a:cubicBezTo>
                  <a:cubicBezTo>
                    <a:pt x="0" y="2"/>
                    <a:pt x="2" y="0"/>
                    <a:pt x="4" y="0"/>
                  </a:cubicBezTo>
                  <a:cubicBezTo>
                    <a:pt x="6" y="0"/>
                    <a:pt x="6" y="0"/>
                    <a:pt x="6" y="0"/>
                  </a:cubicBezTo>
                  <a:cubicBezTo>
                    <a:pt x="9" y="0"/>
                    <a:pt x="10" y="2"/>
                    <a:pt x="10" y="4"/>
                  </a:cubicBezTo>
                  <a:lnTo>
                    <a:pt x="10"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9" name="Oval 358"/>
            <p:cNvSpPr>
              <a:spLocks noChangeArrowheads="1"/>
            </p:cNvSpPr>
            <p:nvPr/>
          </p:nvSpPr>
          <p:spPr bwMode="auto">
            <a:xfrm>
              <a:off x="5189538" y="1174751"/>
              <a:ext cx="1587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0" name="Freeform 359"/>
            <p:cNvSpPr/>
            <p:nvPr/>
          </p:nvSpPr>
          <p:spPr bwMode="auto">
            <a:xfrm>
              <a:off x="5065713" y="1111251"/>
              <a:ext cx="65088" cy="17463"/>
            </a:xfrm>
            <a:custGeom>
              <a:avLst/>
              <a:gdLst>
                <a:gd name="T0" fmla="*/ 17 w 17"/>
                <a:gd name="T1" fmla="*/ 2 h 5"/>
                <a:gd name="T2" fmla="*/ 14 w 17"/>
                <a:gd name="T3" fmla="*/ 5 h 5"/>
                <a:gd name="T4" fmla="*/ 2 w 17"/>
                <a:gd name="T5" fmla="*/ 5 h 5"/>
                <a:gd name="T6" fmla="*/ 0 w 17"/>
                <a:gd name="T7" fmla="*/ 2 h 5"/>
                <a:gd name="T8" fmla="*/ 2 w 17"/>
                <a:gd name="T9" fmla="*/ 0 h 5"/>
                <a:gd name="T10" fmla="*/ 14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4" y="5"/>
                  </a:cubicBezTo>
                  <a:cubicBezTo>
                    <a:pt x="2" y="5"/>
                    <a:pt x="2" y="5"/>
                    <a:pt x="2" y="5"/>
                  </a:cubicBezTo>
                  <a:cubicBezTo>
                    <a:pt x="1" y="5"/>
                    <a:pt x="0" y="4"/>
                    <a:pt x="0" y="2"/>
                  </a:cubicBezTo>
                  <a:cubicBezTo>
                    <a:pt x="0" y="1"/>
                    <a:pt x="1" y="0"/>
                    <a:pt x="2" y="0"/>
                  </a:cubicBezTo>
                  <a:cubicBezTo>
                    <a:pt x="14" y="0"/>
                    <a:pt x="14" y="0"/>
                    <a:pt x="14"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1" name="Freeform 360"/>
            <p:cNvSpPr/>
            <p:nvPr/>
          </p:nvSpPr>
          <p:spPr bwMode="auto">
            <a:xfrm>
              <a:off x="5153025" y="1111251"/>
              <a:ext cx="63500" cy="17463"/>
            </a:xfrm>
            <a:custGeom>
              <a:avLst/>
              <a:gdLst>
                <a:gd name="T0" fmla="*/ 17 w 17"/>
                <a:gd name="T1" fmla="*/ 2 h 5"/>
                <a:gd name="T2" fmla="*/ 15 w 17"/>
                <a:gd name="T3" fmla="*/ 5 h 5"/>
                <a:gd name="T4" fmla="*/ 2 w 17"/>
                <a:gd name="T5" fmla="*/ 5 h 5"/>
                <a:gd name="T6" fmla="*/ 0 w 17"/>
                <a:gd name="T7" fmla="*/ 2 h 5"/>
                <a:gd name="T8" fmla="*/ 2 w 17"/>
                <a:gd name="T9" fmla="*/ 0 h 5"/>
                <a:gd name="T10" fmla="*/ 15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5" y="5"/>
                  </a:cubicBezTo>
                  <a:cubicBezTo>
                    <a:pt x="2" y="5"/>
                    <a:pt x="2" y="5"/>
                    <a:pt x="2" y="5"/>
                  </a:cubicBezTo>
                  <a:cubicBezTo>
                    <a:pt x="1" y="5"/>
                    <a:pt x="0" y="4"/>
                    <a:pt x="0" y="2"/>
                  </a:cubicBezTo>
                  <a:cubicBezTo>
                    <a:pt x="0" y="1"/>
                    <a:pt x="1" y="0"/>
                    <a:pt x="2" y="0"/>
                  </a:cubicBezTo>
                  <a:cubicBezTo>
                    <a:pt x="15" y="0"/>
                    <a:pt x="15" y="0"/>
                    <a:pt x="15"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2" name="Freeform 361"/>
            <p:cNvSpPr/>
            <p:nvPr/>
          </p:nvSpPr>
          <p:spPr bwMode="auto">
            <a:xfrm>
              <a:off x="4957763" y="914401"/>
              <a:ext cx="292100" cy="166688"/>
            </a:xfrm>
            <a:custGeom>
              <a:avLst/>
              <a:gdLst>
                <a:gd name="T0" fmla="*/ 78 w 78"/>
                <a:gd name="T1" fmla="*/ 34 h 44"/>
                <a:gd name="T2" fmla="*/ 71 w 78"/>
                <a:gd name="T3" fmla="*/ 44 h 44"/>
                <a:gd name="T4" fmla="*/ 6 w 78"/>
                <a:gd name="T5" fmla="*/ 44 h 44"/>
                <a:gd name="T6" fmla="*/ 0 w 78"/>
                <a:gd name="T7" fmla="*/ 34 h 44"/>
                <a:gd name="T8" fmla="*/ 0 w 78"/>
                <a:gd name="T9" fmla="*/ 9 h 44"/>
                <a:gd name="T10" fmla="*/ 6 w 78"/>
                <a:gd name="T11" fmla="*/ 0 h 44"/>
                <a:gd name="T12" fmla="*/ 71 w 78"/>
                <a:gd name="T13" fmla="*/ 0 h 44"/>
                <a:gd name="T14" fmla="*/ 78 w 78"/>
                <a:gd name="T15" fmla="*/ 9 h 44"/>
                <a:gd name="T16" fmla="*/ 78 w 78"/>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4">
                  <a:moveTo>
                    <a:pt x="78" y="34"/>
                  </a:moveTo>
                  <a:cubicBezTo>
                    <a:pt x="78" y="40"/>
                    <a:pt x="75" y="44"/>
                    <a:pt x="71" y="44"/>
                  </a:cubicBezTo>
                  <a:cubicBezTo>
                    <a:pt x="6" y="44"/>
                    <a:pt x="6" y="44"/>
                    <a:pt x="6" y="44"/>
                  </a:cubicBezTo>
                  <a:cubicBezTo>
                    <a:pt x="3" y="44"/>
                    <a:pt x="0" y="40"/>
                    <a:pt x="0" y="34"/>
                  </a:cubicBezTo>
                  <a:cubicBezTo>
                    <a:pt x="0" y="9"/>
                    <a:pt x="0" y="9"/>
                    <a:pt x="0" y="9"/>
                  </a:cubicBezTo>
                  <a:cubicBezTo>
                    <a:pt x="0" y="4"/>
                    <a:pt x="3" y="0"/>
                    <a:pt x="6" y="0"/>
                  </a:cubicBezTo>
                  <a:cubicBezTo>
                    <a:pt x="71" y="0"/>
                    <a:pt x="71" y="0"/>
                    <a:pt x="71" y="0"/>
                  </a:cubicBezTo>
                  <a:cubicBezTo>
                    <a:pt x="75" y="0"/>
                    <a:pt x="78" y="4"/>
                    <a:pt x="78" y="9"/>
                  </a:cubicBezTo>
                  <a:lnTo>
                    <a:pt x="78" y="34"/>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3" name="Freeform 362"/>
            <p:cNvSpPr/>
            <p:nvPr/>
          </p:nvSpPr>
          <p:spPr bwMode="auto">
            <a:xfrm>
              <a:off x="4946650" y="1023938"/>
              <a:ext cx="77788" cy="150813"/>
            </a:xfrm>
            <a:custGeom>
              <a:avLst/>
              <a:gdLst>
                <a:gd name="T0" fmla="*/ 17 w 21"/>
                <a:gd name="T1" fmla="*/ 0 h 40"/>
                <a:gd name="T2" fmla="*/ 21 w 21"/>
                <a:gd name="T3" fmla="*/ 3 h 40"/>
                <a:gd name="T4" fmla="*/ 21 w 21"/>
                <a:gd name="T5" fmla="*/ 37 h 40"/>
                <a:gd name="T6" fmla="*/ 17 w 21"/>
                <a:gd name="T7" fmla="*/ 40 h 40"/>
                <a:gd name="T8" fmla="*/ 5 w 21"/>
                <a:gd name="T9" fmla="*/ 40 h 40"/>
                <a:gd name="T10" fmla="*/ 0 w 21"/>
                <a:gd name="T11" fmla="*/ 37 h 40"/>
                <a:gd name="T12" fmla="*/ 0 w 21"/>
                <a:gd name="T13" fmla="*/ 3 h 40"/>
                <a:gd name="T14" fmla="*/ 5 w 21"/>
                <a:gd name="T15" fmla="*/ 0 h 40"/>
                <a:gd name="T16" fmla="*/ 17 w 2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0">
                  <a:moveTo>
                    <a:pt x="17" y="0"/>
                  </a:moveTo>
                  <a:cubicBezTo>
                    <a:pt x="19" y="0"/>
                    <a:pt x="21" y="1"/>
                    <a:pt x="21" y="3"/>
                  </a:cubicBezTo>
                  <a:cubicBezTo>
                    <a:pt x="21" y="37"/>
                    <a:pt x="21" y="37"/>
                    <a:pt x="21" y="37"/>
                  </a:cubicBezTo>
                  <a:cubicBezTo>
                    <a:pt x="21" y="39"/>
                    <a:pt x="19" y="40"/>
                    <a:pt x="17" y="40"/>
                  </a:cubicBezTo>
                  <a:cubicBezTo>
                    <a:pt x="5" y="40"/>
                    <a:pt x="5" y="40"/>
                    <a:pt x="5" y="40"/>
                  </a:cubicBezTo>
                  <a:cubicBezTo>
                    <a:pt x="2" y="40"/>
                    <a:pt x="0" y="39"/>
                    <a:pt x="0" y="37"/>
                  </a:cubicBezTo>
                  <a:cubicBezTo>
                    <a:pt x="0" y="3"/>
                    <a:pt x="0" y="3"/>
                    <a:pt x="0" y="3"/>
                  </a:cubicBezTo>
                  <a:cubicBezTo>
                    <a:pt x="0" y="1"/>
                    <a:pt x="2" y="0"/>
                    <a:pt x="5" y="0"/>
                  </a:cubicBezTo>
                  <a:lnTo>
                    <a:pt x="17" y="0"/>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4" name="Freeform 363"/>
            <p:cNvSpPr/>
            <p:nvPr/>
          </p:nvSpPr>
          <p:spPr bwMode="auto">
            <a:xfrm>
              <a:off x="4946650" y="914401"/>
              <a:ext cx="300038" cy="260350"/>
            </a:xfrm>
            <a:custGeom>
              <a:avLst/>
              <a:gdLst>
                <a:gd name="T0" fmla="*/ 74 w 80"/>
                <a:gd name="T1" fmla="*/ 0 h 69"/>
                <a:gd name="T2" fmla="*/ 9 w 80"/>
                <a:gd name="T3" fmla="*/ 0 h 69"/>
                <a:gd name="T4" fmla="*/ 3 w 80"/>
                <a:gd name="T5" fmla="*/ 7 h 69"/>
                <a:gd name="T6" fmla="*/ 3 w 80"/>
                <a:gd name="T7" fmla="*/ 18 h 69"/>
                <a:gd name="T8" fmla="*/ 0 w 80"/>
                <a:gd name="T9" fmla="*/ 22 h 69"/>
                <a:gd name="T10" fmla="*/ 0 w 80"/>
                <a:gd name="T11" fmla="*/ 65 h 69"/>
                <a:gd name="T12" fmla="*/ 5 w 80"/>
                <a:gd name="T13" fmla="*/ 69 h 69"/>
                <a:gd name="T14" fmla="*/ 6 w 80"/>
                <a:gd name="T15" fmla="*/ 69 h 69"/>
                <a:gd name="T16" fmla="*/ 6 w 80"/>
                <a:gd name="T17" fmla="*/ 34 h 69"/>
                <a:gd name="T18" fmla="*/ 6 w 80"/>
                <a:gd name="T19" fmla="*/ 22 h 69"/>
                <a:gd name="T20" fmla="*/ 9 w 80"/>
                <a:gd name="T21" fmla="*/ 18 h 69"/>
                <a:gd name="T22" fmla="*/ 9 w 80"/>
                <a:gd name="T23" fmla="*/ 18 h 69"/>
                <a:gd name="T24" fmla="*/ 9 w 80"/>
                <a:gd name="T25" fmla="*/ 5 h 69"/>
                <a:gd name="T26" fmla="*/ 80 w 80"/>
                <a:gd name="T27" fmla="*/ 5 h 69"/>
                <a:gd name="T28" fmla="*/ 74 w 80"/>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69">
                  <a:moveTo>
                    <a:pt x="74" y="0"/>
                  </a:moveTo>
                  <a:cubicBezTo>
                    <a:pt x="9" y="0"/>
                    <a:pt x="9" y="0"/>
                    <a:pt x="9" y="0"/>
                  </a:cubicBezTo>
                  <a:cubicBezTo>
                    <a:pt x="6" y="0"/>
                    <a:pt x="3" y="3"/>
                    <a:pt x="3" y="7"/>
                  </a:cubicBezTo>
                  <a:cubicBezTo>
                    <a:pt x="3" y="18"/>
                    <a:pt x="3" y="18"/>
                    <a:pt x="3" y="18"/>
                  </a:cubicBezTo>
                  <a:cubicBezTo>
                    <a:pt x="1" y="19"/>
                    <a:pt x="0" y="20"/>
                    <a:pt x="0" y="22"/>
                  </a:cubicBezTo>
                  <a:cubicBezTo>
                    <a:pt x="0" y="65"/>
                    <a:pt x="0" y="65"/>
                    <a:pt x="0" y="65"/>
                  </a:cubicBezTo>
                  <a:cubicBezTo>
                    <a:pt x="0" y="67"/>
                    <a:pt x="2" y="69"/>
                    <a:pt x="5" y="69"/>
                  </a:cubicBezTo>
                  <a:cubicBezTo>
                    <a:pt x="6" y="69"/>
                    <a:pt x="6" y="69"/>
                    <a:pt x="6" y="69"/>
                  </a:cubicBezTo>
                  <a:cubicBezTo>
                    <a:pt x="6" y="34"/>
                    <a:pt x="6" y="34"/>
                    <a:pt x="6" y="34"/>
                  </a:cubicBezTo>
                  <a:cubicBezTo>
                    <a:pt x="6" y="22"/>
                    <a:pt x="6" y="22"/>
                    <a:pt x="6" y="22"/>
                  </a:cubicBezTo>
                  <a:cubicBezTo>
                    <a:pt x="9" y="18"/>
                    <a:pt x="9" y="18"/>
                    <a:pt x="9" y="18"/>
                  </a:cubicBezTo>
                  <a:cubicBezTo>
                    <a:pt x="9" y="18"/>
                    <a:pt x="9" y="18"/>
                    <a:pt x="9" y="18"/>
                  </a:cubicBezTo>
                  <a:cubicBezTo>
                    <a:pt x="9" y="5"/>
                    <a:pt x="9" y="5"/>
                    <a:pt x="9" y="5"/>
                  </a:cubicBezTo>
                  <a:cubicBezTo>
                    <a:pt x="80" y="5"/>
                    <a:pt x="80" y="5"/>
                    <a:pt x="80" y="5"/>
                  </a:cubicBezTo>
                  <a:cubicBezTo>
                    <a:pt x="80" y="2"/>
                    <a:pt x="77" y="0"/>
                    <a:pt x="74" y="0"/>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5" name="Oval 364"/>
            <p:cNvSpPr>
              <a:spLocks noChangeArrowheads="1"/>
            </p:cNvSpPr>
            <p:nvPr/>
          </p:nvSpPr>
          <p:spPr bwMode="auto">
            <a:xfrm>
              <a:off x="4960938" y="1136651"/>
              <a:ext cx="85725" cy="82550"/>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6" name="Oval 365"/>
            <p:cNvSpPr>
              <a:spLocks noChangeArrowheads="1"/>
            </p:cNvSpPr>
            <p:nvPr/>
          </p:nvSpPr>
          <p:spPr bwMode="auto">
            <a:xfrm>
              <a:off x="4983163" y="1155701"/>
              <a:ext cx="41275" cy="41275"/>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7" name="Freeform 366"/>
            <p:cNvSpPr/>
            <p:nvPr/>
          </p:nvSpPr>
          <p:spPr bwMode="auto">
            <a:xfrm>
              <a:off x="4983163" y="1204913"/>
              <a:ext cx="263525" cy="165100"/>
            </a:xfrm>
            <a:custGeom>
              <a:avLst/>
              <a:gdLst>
                <a:gd name="T0" fmla="*/ 63 w 70"/>
                <a:gd name="T1" fmla="*/ 1 h 44"/>
                <a:gd name="T2" fmla="*/ 57 w 70"/>
                <a:gd name="T3" fmla="*/ 9 h 44"/>
                <a:gd name="T4" fmla="*/ 57 w 70"/>
                <a:gd name="T5" fmla="*/ 19 h 44"/>
                <a:gd name="T6" fmla="*/ 53 w 70"/>
                <a:gd name="T7" fmla="*/ 18 h 44"/>
                <a:gd name="T8" fmla="*/ 25 w 70"/>
                <a:gd name="T9" fmla="*/ 18 h 44"/>
                <a:gd name="T10" fmla="*/ 18 w 70"/>
                <a:gd name="T11" fmla="*/ 21 h 44"/>
                <a:gd name="T12" fmla="*/ 18 w 70"/>
                <a:gd name="T13" fmla="*/ 10 h 44"/>
                <a:gd name="T14" fmla="*/ 9 w 70"/>
                <a:gd name="T15" fmla="*/ 0 h 44"/>
                <a:gd name="T16" fmla="*/ 0 w 70"/>
                <a:gd name="T17" fmla="*/ 10 h 44"/>
                <a:gd name="T18" fmla="*/ 0 w 70"/>
                <a:gd name="T19" fmla="*/ 34 h 44"/>
                <a:gd name="T20" fmla="*/ 0 w 70"/>
                <a:gd name="T21" fmla="*/ 35 h 44"/>
                <a:gd name="T22" fmla="*/ 0 w 70"/>
                <a:gd name="T23" fmla="*/ 36 h 44"/>
                <a:gd name="T24" fmla="*/ 8 w 70"/>
                <a:gd name="T25" fmla="*/ 44 h 44"/>
                <a:gd name="T26" fmla="*/ 9 w 70"/>
                <a:gd name="T27" fmla="*/ 44 h 44"/>
                <a:gd name="T28" fmla="*/ 9 w 70"/>
                <a:gd name="T29" fmla="*/ 44 h 44"/>
                <a:gd name="T30" fmla="*/ 9 w 70"/>
                <a:gd name="T31" fmla="*/ 44 h 44"/>
                <a:gd name="T32" fmla="*/ 33 w 70"/>
                <a:gd name="T33" fmla="*/ 44 h 44"/>
                <a:gd name="T34" fmla="*/ 37 w 70"/>
                <a:gd name="T35" fmla="*/ 44 h 44"/>
                <a:gd name="T36" fmla="*/ 62 w 70"/>
                <a:gd name="T37" fmla="*/ 44 h 44"/>
                <a:gd name="T38" fmla="*/ 63 w 70"/>
                <a:gd name="T39" fmla="*/ 44 h 44"/>
                <a:gd name="T40" fmla="*/ 63 w 70"/>
                <a:gd name="T41" fmla="*/ 44 h 44"/>
                <a:gd name="T42" fmla="*/ 70 w 70"/>
                <a:gd name="T43" fmla="*/ 36 h 44"/>
                <a:gd name="T44" fmla="*/ 70 w 70"/>
                <a:gd name="T45" fmla="*/ 9 h 44"/>
                <a:gd name="T46" fmla="*/ 63 w 70"/>
                <a:gd name="T4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44">
                  <a:moveTo>
                    <a:pt x="63" y="1"/>
                  </a:moveTo>
                  <a:cubicBezTo>
                    <a:pt x="60" y="1"/>
                    <a:pt x="57" y="4"/>
                    <a:pt x="57" y="9"/>
                  </a:cubicBezTo>
                  <a:cubicBezTo>
                    <a:pt x="57" y="19"/>
                    <a:pt x="57" y="19"/>
                    <a:pt x="57" y="19"/>
                  </a:cubicBezTo>
                  <a:cubicBezTo>
                    <a:pt x="56" y="18"/>
                    <a:pt x="54" y="18"/>
                    <a:pt x="53" y="18"/>
                  </a:cubicBezTo>
                  <a:cubicBezTo>
                    <a:pt x="25" y="18"/>
                    <a:pt x="25" y="18"/>
                    <a:pt x="25" y="18"/>
                  </a:cubicBezTo>
                  <a:cubicBezTo>
                    <a:pt x="22" y="18"/>
                    <a:pt x="20" y="19"/>
                    <a:pt x="18" y="21"/>
                  </a:cubicBezTo>
                  <a:cubicBezTo>
                    <a:pt x="18" y="10"/>
                    <a:pt x="18" y="10"/>
                    <a:pt x="18" y="10"/>
                  </a:cubicBezTo>
                  <a:cubicBezTo>
                    <a:pt x="18" y="5"/>
                    <a:pt x="14" y="0"/>
                    <a:pt x="9" y="0"/>
                  </a:cubicBezTo>
                  <a:cubicBezTo>
                    <a:pt x="4" y="0"/>
                    <a:pt x="0" y="5"/>
                    <a:pt x="0" y="10"/>
                  </a:cubicBezTo>
                  <a:cubicBezTo>
                    <a:pt x="0" y="34"/>
                    <a:pt x="0" y="34"/>
                    <a:pt x="0" y="34"/>
                  </a:cubicBezTo>
                  <a:cubicBezTo>
                    <a:pt x="0" y="35"/>
                    <a:pt x="0" y="35"/>
                    <a:pt x="0" y="35"/>
                  </a:cubicBezTo>
                  <a:cubicBezTo>
                    <a:pt x="0" y="36"/>
                    <a:pt x="0" y="36"/>
                    <a:pt x="0" y="36"/>
                  </a:cubicBezTo>
                  <a:cubicBezTo>
                    <a:pt x="0" y="40"/>
                    <a:pt x="4" y="44"/>
                    <a:pt x="8" y="44"/>
                  </a:cubicBezTo>
                  <a:cubicBezTo>
                    <a:pt x="9" y="44"/>
                    <a:pt x="9" y="44"/>
                    <a:pt x="9" y="44"/>
                  </a:cubicBezTo>
                  <a:cubicBezTo>
                    <a:pt x="9" y="44"/>
                    <a:pt x="9" y="44"/>
                    <a:pt x="9" y="44"/>
                  </a:cubicBezTo>
                  <a:cubicBezTo>
                    <a:pt x="9" y="44"/>
                    <a:pt x="9" y="44"/>
                    <a:pt x="9" y="44"/>
                  </a:cubicBezTo>
                  <a:cubicBezTo>
                    <a:pt x="33" y="44"/>
                    <a:pt x="33" y="44"/>
                    <a:pt x="33" y="44"/>
                  </a:cubicBezTo>
                  <a:cubicBezTo>
                    <a:pt x="37" y="44"/>
                    <a:pt x="37" y="44"/>
                    <a:pt x="37" y="44"/>
                  </a:cubicBezTo>
                  <a:cubicBezTo>
                    <a:pt x="62" y="44"/>
                    <a:pt x="62" y="44"/>
                    <a:pt x="62" y="44"/>
                  </a:cubicBezTo>
                  <a:cubicBezTo>
                    <a:pt x="63" y="44"/>
                    <a:pt x="63" y="44"/>
                    <a:pt x="63" y="44"/>
                  </a:cubicBezTo>
                  <a:cubicBezTo>
                    <a:pt x="63" y="44"/>
                    <a:pt x="63" y="44"/>
                    <a:pt x="63" y="44"/>
                  </a:cubicBezTo>
                  <a:cubicBezTo>
                    <a:pt x="67" y="44"/>
                    <a:pt x="70" y="40"/>
                    <a:pt x="70" y="36"/>
                  </a:cubicBezTo>
                  <a:cubicBezTo>
                    <a:pt x="70" y="9"/>
                    <a:pt x="70" y="9"/>
                    <a:pt x="70" y="9"/>
                  </a:cubicBezTo>
                  <a:cubicBezTo>
                    <a:pt x="70" y="4"/>
                    <a:pt x="67" y="1"/>
                    <a:pt x="63" y="1"/>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8" name="Freeform 367"/>
            <p:cNvSpPr/>
            <p:nvPr/>
          </p:nvSpPr>
          <p:spPr bwMode="auto">
            <a:xfrm>
              <a:off x="5106988" y="1298576"/>
              <a:ext cx="79375" cy="38100"/>
            </a:xfrm>
            <a:custGeom>
              <a:avLst/>
              <a:gdLst>
                <a:gd name="T0" fmla="*/ 0 w 21"/>
                <a:gd name="T1" fmla="*/ 0 h 10"/>
                <a:gd name="T2" fmla="*/ 21 w 21"/>
                <a:gd name="T3" fmla="*/ 0 h 10"/>
                <a:gd name="T4" fmla="*/ 11 w 21"/>
                <a:gd name="T5" fmla="*/ 10 h 10"/>
                <a:gd name="T6" fmla="*/ 0 w 21"/>
                <a:gd name="T7" fmla="*/ 0 h 10"/>
              </a:gdLst>
              <a:ahLst/>
              <a:cxnLst>
                <a:cxn ang="0">
                  <a:pos x="T0" y="T1"/>
                </a:cxn>
                <a:cxn ang="0">
                  <a:pos x="T2" y="T3"/>
                </a:cxn>
                <a:cxn ang="0">
                  <a:pos x="T4" y="T5"/>
                </a:cxn>
                <a:cxn ang="0">
                  <a:pos x="T6" y="T7"/>
                </a:cxn>
              </a:cxnLst>
              <a:rect l="0" t="0" r="r" b="b"/>
              <a:pathLst>
                <a:path w="21" h="10">
                  <a:moveTo>
                    <a:pt x="0" y="0"/>
                  </a:moveTo>
                  <a:cubicBezTo>
                    <a:pt x="21" y="0"/>
                    <a:pt x="21" y="0"/>
                    <a:pt x="21" y="0"/>
                  </a:cubicBezTo>
                  <a:cubicBezTo>
                    <a:pt x="21" y="0"/>
                    <a:pt x="21" y="10"/>
                    <a:pt x="11" y="10"/>
                  </a:cubicBezTo>
                  <a:cubicBezTo>
                    <a:pt x="1" y="10"/>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9" name="Freeform 368"/>
            <p:cNvSpPr/>
            <p:nvPr/>
          </p:nvSpPr>
          <p:spPr bwMode="auto">
            <a:xfrm>
              <a:off x="5137150" y="1200151"/>
              <a:ext cx="30163" cy="76200"/>
            </a:xfrm>
            <a:custGeom>
              <a:avLst/>
              <a:gdLst>
                <a:gd name="T0" fmla="*/ 8 w 8"/>
                <a:gd name="T1" fmla="*/ 16 h 20"/>
                <a:gd name="T2" fmla="*/ 4 w 8"/>
                <a:gd name="T3" fmla="*/ 20 h 20"/>
                <a:gd name="T4" fmla="*/ 0 w 8"/>
                <a:gd name="T5" fmla="*/ 16 h 20"/>
                <a:gd name="T6" fmla="*/ 0 w 8"/>
                <a:gd name="T7" fmla="*/ 4 h 20"/>
                <a:gd name="T8" fmla="*/ 4 w 8"/>
                <a:gd name="T9" fmla="*/ 0 h 20"/>
                <a:gd name="T10" fmla="*/ 8 w 8"/>
                <a:gd name="T11" fmla="*/ 4 h 20"/>
                <a:gd name="T12" fmla="*/ 8 w 8"/>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8" y="16"/>
                  </a:moveTo>
                  <a:cubicBezTo>
                    <a:pt x="8" y="18"/>
                    <a:pt x="6" y="20"/>
                    <a:pt x="4" y="20"/>
                  </a:cubicBezTo>
                  <a:cubicBezTo>
                    <a:pt x="1" y="20"/>
                    <a:pt x="0" y="18"/>
                    <a:pt x="0" y="16"/>
                  </a:cubicBezTo>
                  <a:cubicBezTo>
                    <a:pt x="0" y="4"/>
                    <a:pt x="0" y="4"/>
                    <a:pt x="0" y="4"/>
                  </a:cubicBezTo>
                  <a:cubicBezTo>
                    <a:pt x="0" y="2"/>
                    <a:pt x="1" y="0"/>
                    <a:pt x="4" y="0"/>
                  </a:cubicBezTo>
                  <a:cubicBezTo>
                    <a:pt x="6" y="0"/>
                    <a:pt x="8" y="2"/>
                    <a:pt x="8" y="4"/>
                  </a:cubicBezTo>
                  <a:lnTo>
                    <a:pt x="8" y="16"/>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0" name="Freeform 369"/>
            <p:cNvSpPr/>
            <p:nvPr/>
          </p:nvSpPr>
          <p:spPr bwMode="auto">
            <a:xfrm>
              <a:off x="5126038" y="1128713"/>
              <a:ext cx="26988" cy="15875"/>
            </a:xfrm>
            <a:custGeom>
              <a:avLst/>
              <a:gdLst>
                <a:gd name="T0" fmla="*/ 5 w 7"/>
                <a:gd name="T1" fmla="*/ 4 h 4"/>
                <a:gd name="T2" fmla="*/ 2 w 7"/>
                <a:gd name="T3" fmla="*/ 4 h 4"/>
                <a:gd name="T4" fmla="*/ 1 w 7"/>
                <a:gd name="T5" fmla="*/ 2 h 4"/>
                <a:gd name="T6" fmla="*/ 0 w 7"/>
                <a:gd name="T7" fmla="*/ 0 h 4"/>
                <a:gd name="T8" fmla="*/ 7 w 7"/>
                <a:gd name="T9" fmla="*/ 0 h 4"/>
                <a:gd name="T10" fmla="*/ 6 w 7"/>
                <a:gd name="T11" fmla="*/ 2 h 4"/>
                <a:gd name="T12" fmla="*/ 5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4"/>
                  </a:moveTo>
                  <a:cubicBezTo>
                    <a:pt x="2" y="4"/>
                    <a:pt x="2" y="4"/>
                    <a:pt x="2" y="4"/>
                  </a:cubicBezTo>
                  <a:cubicBezTo>
                    <a:pt x="1" y="4"/>
                    <a:pt x="1" y="3"/>
                    <a:pt x="1" y="2"/>
                  </a:cubicBezTo>
                  <a:cubicBezTo>
                    <a:pt x="1" y="0"/>
                    <a:pt x="0" y="0"/>
                    <a:pt x="0" y="0"/>
                  </a:cubicBezTo>
                  <a:cubicBezTo>
                    <a:pt x="7" y="0"/>
                    <a:pt x="7" y="0"/>
                    <a:pt x="7" y="0"/>
                  </a:cubicBezTo>
                  <a:cubicBezTo>
                    <a:pt x="7" y="0"/>
                    <a:pt x="6" y="0"/>
                    <a:pt x="6" y="2"/>
                  </a:cubicBezTo>
                  <a:cubicBezTo>
                    <a:pt x="6" y="3"/>
                    <a:pt x="5" y="4"/>
                    <a:pt x="5" y="4"/>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1" name="Freeform 370"/>
            <p:cNvSpPr>
              <a:spLocks noEditPoints="1"/>
            </p:cNvSpPr>
            <p:nvPr/>
          </p:nvSpPr>
          <p:spPr bwMode="auto">
            <a:xfrm>
              <a:off x="5141913"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2" name="Freeform 371"/>
            <p:cNvSpPr>
              <a:spLocks noEditPoints="1"/>
            </p:cNvSpPr>
            <p:nvPr/>
          </p:nvSpPr>
          <p:spPr bwMode="auto">
            <a:xfrm>
              <a:off x="5032375"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3" name="Freeform 372"/>
            <p:cNvSpPr/>
            <p:nvPr/>
          </p:nvSpPr>
          <p:spPr bwMode="auto">
            <a:xfrm>
              <a:off x="4949825" y="1128713"/>
              <a:ext cx="85725" cy="49213"/>
            </a:xfrm>
            <a:custGeom>
              <a:avLst/>
              <a:gdLst>
                <a:gd name="T0" fmla="*/ 23 w 23"/>
                <a:gd name="T1" fmla="*/ 1 h 13"/>
                <a:gd name="T2" fmla="*/ 20 w 23"/>
                <a:gd name="T3" fmla="*/ 2 h 13"/>
                <a:gd name="T4" fmla="*/ 10 w 23"/>
                <a:gd name="T5" fmla="*/ 1 h 13"/>
                <a:gd name="T6" fmla="*/ 1 w 23"/>
                <a:gd name="T7" fmla="*/ 10 h 13"/>
                <a:gd name="T8" fmla="*/ 2 w 23"/>
                <a:gd name="T9" fmla="*/ 13 h 13"/>
                <a:gd name="T10" fmla="*/ 3 w 23"/>
                <a:gd name="T11" fmla="*/ 13 h 13"/>
                <a:gd name="T12" fmla="*/ 5 w 23"/>
                <a:gd name="T13" fmla="*/ 12 h 13"/>
                <a:gd name="T14" fmla="*/ 11 w 23"/>
                <a:gd name="T15" fmla="*/ 5 h 13"/>
                <a:gd name="T16" fmla="*/ 18 w 23"/>
                <a:gd name="T17" fmla="*/ 6 h 13"/>
                <a:gd name="T18" fmla="*/ 19 w 23"/>
                <a:gd name="T19" fmla="*/ 6 h 13"/>
                <a:gd name="T20" fmla="*/ 22 w 23"/>
                <a:gd name="T21" fmla="*/ 6 h 13"/>
                <a:gd name="T22" fmla="*/ 22 w 23"/>
                <a:gd name="T23" fmla="*/ 5 h 13"/>
                <a:gd name="T24" fmla="*/ 23 w 23"/>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3">
                  <a:moveTo>
                    <a:pt x="23" y="1"/>
                  </a:moveTo>
                  <a:cubicBezTo>
                    <a:pt x="20" y="2"/>
                    <a:pt x="20" y="2"/>
                    <a:pt x="20" y="2"/>
                  </a:cubicBezTo>
                  <a:cubicBezTo>
                    <a:pt x="18" y="1"/>
                    <a:pt x="14" y="0"/>
                    <a:pt x="10" y="1"/>
                  </a:cubicBezTo>
                  <a:cubicBezTo>
                    <a:pt x="6" y="2"/>
                    <a:pt x="3" y="5"/>
                    <a:pt x="1" y="10"/>
                  </a:cubicBezTo>
                  <a:cubicBezTo>
                    <a:pt x="0" y="11"/>
                    <a:pt x="1" y="13"/>
                    <a:pt x="2" y="13"/>
                  </a:cubicBezTo>
                  <a:cubicBezTo>
                    <a:pt x="3" y="13"/>
                    <a:pt x="3" y="13"/>
                    <a:pt x="3" y="13"/>
                  </a:cubicBezTo>
                  <a:cubicBezTo>
                    <a:pt x="4" y="13"/>
                    <a:pt x="4" y="13"/>
                    <a:pt x="5" y="12"/>
                  </a:cubicBezTo>
                  <a:cubicBezTo>
                    <a:pt x="6" y="8"/>
                    <a:pt x="8" y="6"/>
                    <a:pt x="11" y="5"/>
                  </a:cubicBezTo>
                  <a:cubicBezTo>
                    <a:pt x="15" y="4"/>
                    <a:pt x="18" y="6"/>
                    <a:pt x="18" y="6"/>
                  </a:cubicBezTo>
                  <a:cubicBezTo>
                    <a:pt x="19" y="6"/>
                    <a:pt x="19" y="6"/>
                    <a:pt x="19" y="6"/>
                  </a:cubicBezTo>
                  <a:cubicBezTo>
                    <a:pt x="22" y="6"/>
                    <a:pt x="22" y="6"/>
                    <a:pt x="22" y="6"/>
                  </a:cubicBezTo>
                  <a:cubicBezTo>
                    <a:pt x="22" y="5"/>
                    <a:pt x="22" y="5"/>
                    <a:pt x="22" y="5"/>
                  </a:cubicBezTo>
                  <a:cubicBezTo>
                    <a:pt x="22" y="4"/>
                    <a:pt x="22" y="2"/>
                    <a:pt x="23" y="1"/>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376" name="矩形 259"/>
          <p:cNvSpPr>
            <a:spLocks noChangeArrowheads="1"/>
          </p:cNvSpPr>
          <p:nvPr/>
        </p:nvSpPr>
        <p:spPr bwMode="auto">
          <a:xfrm>
            <a:off x="6376313" y="2613781"/>
            <a:ext cx="5675244" cy="11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b="1" dirty="0" smtClean="0">
                <a:solidFill>
                  <a:schemeClr val="bg1"/>
                </a:solidFill>
                <a:latin typeface="Arial" panose="020B0604020202020204" pitchFamily="34" charset="0"/>
                <a:cs typeface="Arial" panose="020B0604020202020204" pitchFamily="34" charset="0"/>
              </a:rPr>
              <a:t>R</a:t>
            </a:r>
            <a:r>
              <a:rPr lang="zh-CN" altLang="en-US" sz="7200" b="1" dirty="0" smtClean="0">
                <a:solidFill>
                  <a:schemeClr val="bg1"/>
                </a:solidFill>
                <a:latin typeface="Arial" panose="020B0604020202020204" pitchFamily="34" charset="0"/>
                <a:cs typeface="Arial" panose="020B0604020202020204" pitchFamily="34" charset="0"/>
              </a:rPr>
              <a:t>esume </a:t>
            </a:r>
            <a:r>
              <a:rPr lang="en-US" altLang="zh-CN" sz="7200" b="1" dirty="0" smtClean="0">
                <a:solidFill>
                  <a:schemeClr val="bg1"/>
                </a:solidFill>
                <a:latin typeface="Arial" panose="020B0604020202020204" pitchFamily="34" charset="0"/>
                <a:cs typeface="Arial" panose="020B0604020202020204" pitchFamily="34" charset="0"/>
              </a:rPr>
              <a:t>PPT</a:t>
            </a:r>
            <a:endParaRPr lang="en-US" altLang="zh-CN" sz="7200" b="1" dirty="0">
              <a:solidFill>
                <a:schemeClr val="bg1"/>
              </a:solidFill>
              <a:latin typeface="Arial" panose="020B0604020202020204" pitchFamily="34" charset="0"/>
              <a:cs typeface="Arial" panose="020B0604020202020204" pitchFamily="34" charset="0"/>
            </a:endParaRPr>
          </a:p>
        </p:txBody>
      </p:sp>
      <p:sp>
        <p:nvSpPr>
          <p:cNvPr id="377" name="矩形 259"/>
          <p:cNvSpPr>
            <a:spLocks noChangeArrowheads="1"/>
          </p:cNvSpPr>
          <p:nvPr/>
        </p:nvSpPr>
        <p:spPr bwMode="auto">
          <a:xfrm>
            <a:off x="7679333" y="3999935"/>
            <a:ext cx="3981677" cy="47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solidFill>
                <a:cs typeface="Arial" panose="020B0604020202020204" pitchFamily="34" charset="0"/>
              </a:rPr>
              <a:t>Reported by</a:t>
            </a:r>
            <a:r>
              <a:rPr lang="zh-CN" altLang="en-US" sz="1400" dirty="0" smtClean="0">
                <a:solidFill>
                  <a:schemeClr val="bg1"/>
                </a:solidFill>
                <a:cs typeface="Arial" panose="020B0604020202020204" pitchFamily="34" charset="0"/>
              </a:rPr>
              <a:t>：</a:t>
            </a:r>
            <a:r>
              <a:rPr lang="en-US" altLang="zh-CN" sz="1400" dirty="0">
                <a:solidFill>
                  <a:schemeClr val="bg1"/>
                </a:solidFill>
                <a:cs typeface="Arial" panose="020B0604020202020204" pitchFamily="34" charset="0"/>
                <a:sym typeface="+mn-ea"/>
              </a:rPr>
              <a:t>freeppt7.com</a:t>
            </a:r>
            <a:endParaRPr lang="en-US" altLang="zh-CN" sz="1400" dirty="0">
              <a:solidFill>
                <a:schemeClr val="bg1"/>
              </a:solidFill>
              <a:cs typeface="Arial" panose="020B0604020202020204" pitchFamily="34" charset="0"/>
              <a:sym typeface="+mn-ea"/>
            </a:endParaRPr>
          </a:p>
          <a:p>
            <a:pPr>
              <a:buNone/>
            </a:pPr>
            <a:r>
              <a:rPr lang="en-US" altLang="zh-CN" sz="1400" dirty="0" smtClean="0">
                <a:solidFill>
                  <a:schemeClr val="bg1"/>
                </a:solidFill>
                <a:cs typeface="Arial" panose="020B0604020202020204" pitchFamily="34" charset="0"/>
              </a:rPr>
              <a:t>https</a:t>
            </a:r>
            <a:r>
              <a:rPr lang="en-US" altLang="zh-CN" sz="1400" dirty="0">
                <a:solidFill>
                  <a:schemeClr val="bg1"/>
                </a:solidFill>
                <a:cs typeface="Arial" panose="020B0604020202020204" pitchFamily="34" charset="0"/>
              </a:rPr>
              <a:t>://www.freeppt7.com/</a:t>
            </a:r>
            <a:endParaRPr lang="zh-CN" altLang="en-US" sz="1400" dirty="0">
              <a:solidFill>
                <a:schemeClr val="bg1"/>
              </a:solidFill>
              <a:cs typeface="Arial" panose="020B0604020202020204" pitchFamily="34" charset="0"/>
            </a:endParaRPr>
          </a:p>
        </p:txBody>
      </p:sp>
      <p:pic>
        <p:nvPicPr>
          <p:cNvPr id="2" name="Could This Be Love">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124575" y="-1575319"/>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4"/>
                                        </p:tgtEl>
                                        <p:attrNameLst>
                                          <p:attrName>style.visibility</p:attrName>
                                        </p:attrNameLst>
                                      </p:cBhvr>
                                      <p:to>
                                        <p:strVal val="visible"/>
                                      </p:to>
                                    </p:set>
                                    <p:animEffect transition="in" filter="fade">
                                      <p:cBhvr>
                                        <p:cTn id="21" dur="1000"/>
                                        <p:tgtEl>
                                          <p:spTgt spid="374"/>
                                        </p:tgtEl>
                                      </p:cBhvr>
                                    </p:animEffect>
                                    <p:anim calcmode="lin" valueType="num">
                                      <p:cBhvr>
                                        <p:cTn id="22" dur="1000" fill="hold"/>
                                        <p:tgtEl>
                                          <p:spTgt spid="374"/>
                                        </p:tgtEl>
                                        <p:attrNameLst>
                                          <p:attrName>ppt_x</p:attrName>
                                        </p:attrNameLst>
                                      </p:cBhvr>
                                      <p:tavLst>
                                        <p:tav tm="0">
                                          <p:val>
                                            <p:strVal val="#ppt_x"/>
                                          </p:val>
                                        </p:tav>
                                        <p:tav tm="100000">
                                          <p:val>
                                            <p:strVal val="#ppt_x"/>
                                          </p:val>
                                        </p:tav>
                                      </p:tavLst>
                                    </p:anim>
                                    <p:anim calcmode="lin" valueType="num">
                                      <p:cBhvr>
                                        <p:cTn id="23" dur="1000" fill="hold"/>
                                        <p:tgtEl>
                                          <p:spTgt spid="3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376"/>
                                        </p:tgtEl>
                                        <p:attrNameLst>
                                          <p:attrName>style.visibility</p:attrName>
                                        </p:attrNameLst>
                                      </p:cBhvr>
                                      <p:to>
                                        <p:strVal val="visible"/>
                                      </p:to>
                                    </p:set>
                                    <p:anim calcmode="lin" valueType="num">
                                      <p:cBhvr>
                                        <p:cTn id="28" dur="500" fill="hold"/>
                                        <p:tgtEl>
                                          <p:spTgt spid="37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76"/>
                                        </p:tgtEl>
                                        <p:attrNameLst>
                                          <p:attrName>ppt_y</p:attrName>
                                        </p:attrNameLst>
                                      </p:cBhvr>
                                      <p:tavLst>
                                        <p:tav tm="0">
                                          <p:val>
                                            <p:strVal val="#ppt_y"/>
                                          </p:val>
                                        </p:tav>
                                        <p:tav tm="100000">
                                          <p:val>
                                            <p:strVal val="#ppt_y"/>
                                          </p:val>
                                        </p:tav>
                                      </p:tavLst>
                                    </p:anim>
                                    <p:anim calcmode="lin" valueType="num">
                                      <p:cBhvr>
                                        <p:cTn id="30" dur="500" fill="hold"/>
                                        <p:tgtEl>
                                          <p:spTgt spid="37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7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76"/>
                                        </p:tgtEl>
                                      </p:cBhvr>
                                    </p:animEffect>
                                  </p:childTnLst>
                                </p:cTn>
                              </p:par>
                            </p:childTnLst>
                          </p:cTn>
                        </p:par>
                        <p:par>
                          <p:cTn id="33" fill="hold">
                            <p:stCondLst>
                              <p:cond delay="949"/>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376"/>
                                        </p:tgtEl>
                                      </p:cBhvr>
                                    </p:animEffect>
                                    <p:animScale>
                                      <p:cBhvr>
                                        <p:cTn id="36" dur="250" autoRev="1" fill="hold"/>
                                        <p:tgtEl>
                                          <p:spTgt spid="376"/>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77"/>
                                        </p:tgtEl>
                                        <p:attrNameLst>
                                          <p:attrName>style.visibility</p:attrName>
                                        </p:attrNameLst>
                                      </p:cBhvr>
                                      <p:to>
                                        <p:strVal val="visible"/>
                                      </p:to>
                                    </p:set>
                                    <p:anim calcmode="lin" valueType="num">
                                      <p:cBhvr>
                                        <p:cTn id="41" dur="500" fill="hold"/>
                                        <p:tgtEl>
                                          <p:spTgt spid="377"/>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77"/>
                                        </p:tgtEl>
                                        <p:attrNameLst>
                                          <p:attrName>ppt_y</p:attrName>
                                        </p:attrNameLst>
                                      </p:cBhvr>
                                      <p:tavLst>
                                        <p:tav tm="0">
                                          <p:val>
                                            <p:strVal val="#ppt_y"/>
                                          </p:val>
                                        </p:tav>
                                        <p:tav tm="100000">
                                          <p:val>
                                            <p:strVal val="#ppt_y"/>
                                          </p:val>
                                        </p:tav>
                                      </p:tavLst>
                                    </p:anim>
                                    <p:anim calcmode="lin" valueType="num">
                                      <p:cBhvr>
                                        <p:cTn id="43" dur="500" fill="hold"/>
                                        <p:tgtEl>
                                          <p:spTgt spid="377"/>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77"/>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77"/>
                                        </p:tgtEl>
                                      </p:cBhvr>
                                    </p:animEffect>
                                  </p:childTnLst>
                                </p:cTn>
                              </p:par>
                            </p:childTnLst>
                          </p:cTn>
                        </p:par>
                        <p:par>
                          <p:cTn id="46" fill="hold">
                            <p:stCondLst>
                              <p:cond delay="29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377"/>
                                        </p:tgtEl>
                                      </p:cBhvr>
                                    </p:animEffect>
                                    <p:animScale>
                                      <p:cBhvr>
                                        <p:cTn id="49" dur="250" autoRev="1" fill="hold"/>
                                        <p:tgtEl>
                                          <p:spTgt spid="3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376" grpId="0" bldLvl="0" animBg="1"/>
      <p:bldP spid="376" grpId="1" bldLvl="0" animBg="1"/>
      <p:bldP spid="377" grpId="0" bldLvl="0" animBg="1"/>
      <p:bldP spid="377"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2815005"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4828312"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8910649"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6895829"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3184715"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991506"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99150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4233049"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423304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6482860"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648286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8724402"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872440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TextBox 64"/>
          <p:cNvSpPr txBox="1"/>
          <p:nvPr/>
        </p:nvSpPr>
        <p:spPr>
          <a:xfrm>
            <a:off x="2064895" y="5741859"/>
            <a:ext cx="615553" cy="221599"/>
          </a:xfrm>
          <a:prstGeom prst="rect">
            <a:avLst/>
          </a:prstGeom>
          <a:noFill/>
        </p:spPr>
        <p:txBody>
          <a:bodyPr wrap="none" lIns="0" tIns="0" rIns="0" bIns="0" rtlCol="0" anchor="t">
            <a:spAutoFit/>
          </a:bodyPr>
          <a:lstStyle/>
          <a:p>
            <a:pPr algn="ctr">
              <a:lnSpc>
                <a:spcPct val="120000"/>
              </a:lnSpc>
            </a:pP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779"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662"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3" name="TextBox 172"/>
          <p:cNvSpPr txBox="1"/>
          <p:nvPr/>
        </p:nvSpPr>
        <p:spPr>
          <a:xfrm>
            <a:off x="466554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2430"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50845" y="5198226"/>
            <a:ext cx="714939" cy="513217"/>
          </a:xfrm>
          <a:prstGeom prst="rect">
            <a:avLst/>
          </a:prstGeom>
        </p:spPr>
        <p:txBody>
          <a:bodyPr wrap="none" lIns="0" tIns="0" rIns="0" bIns="0">
            <a:spAutoFit/>
          </a:bodyPr>
          <a:lstStyle/>
          <a:p>
            <a:pPr>
              <a:lnSpc>
                <a:spcPct val="120000"/>
              </a:lnSpc>
            </a:pPr>
            <a:r>
              <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165"/>
          <p:cNvSpPr/>
          <p:nvPr/>
        </p:nvSpPr>
        <p:spPr>
          <a:xfrm>
            <a:off x="10350845" y="4267697"/>
            <a:ext cx="714939" cy="513217"/>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9855" y="2547483"/>
            <a:ext cx="3527513" cy="429605"/>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7033656" y="2196931"/>
            <a:ext cx="1883658" cy="258532"/>
          </a:xfrm>
          <a:prstGeom prst="rect">
            <a:avLst/>
          </a:prstGeom>
          <a:noFill/>
        </p:spPr>
        <p:txBody>
          <a:bodyPr wrap="square" lIns="0" tIns="0" rIns="0" bIns="0" rtlCol="0" anchor="t">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955" y="2537846"/>
            <a:ext cx="714939" cy="513217"/>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TextBox 231"/>
          <p:cNvSpPr txBox="1"/>
          <p:nvPr/>
        </p:nvSpPr>
        <p:spPr>
          <a:xfrm>
            <a:off x="7011955" y="3295994"/>
            <a:ext cx="4265413" cy="578235"/>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373818" y="2512896"/>
          <a:ext cx="1244037" cy="221575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5"/>
          <p:cNvGraphicFramePr/>
          <p:nvPr/>
        </p:nvGraphicFramePr>
        <p:xfrm>
          <a:off x="4051207" y="2512896"/>
          <a:ext cx="1244037" cy="22157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5713471" y="2512896"/>
          <a:ext cx="1244037" cy="2215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7359199" y="2512896"/>
          <a:ext cx="1244037" cy="22157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8987625" y="2512896"/>
          <a:ext cx="1244037" cy="2215758"/>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p:cNvGrpSpPr/>
          <p:nvPr/>
        </p:nvGrpSpPr>
        <p:grpSpPr>
          <a:xfrm>
            <a:off x="2123438" y="5193479"/>
            <a:ext cx="8844018" cy="900765"/>
            <a:chOff x="1591107" y="4749236"/>
            <a:chExt cx="9656357" cy="983501"/>
          </a:xfrm>
        </p:grpSpPr>
        <p:sp>
          <p:nvSpPr>
            <p:cNvPr id="11" name="Text Placeholder 32"/>
            <p:cNvSpPr txBox="1"/>
            <p:nvPr/>
          </p:nvSpPr>
          <p:spPr>
            <a:xfrm>
              <a:off x="2320119" y="5102367"/>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3"/>
            <p:cNvSpPr txBox="1"/>
            <p:nvPr/>
          </p:nvSpPr>
          <p:spPr>
            <a:xfrm>
              <a:off x="2320121" y="4799961"/>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a:spLocks noChangeAspect="1"/>
            </p:cNvSpPr>
            <p:nvPr/>
          </p:nvSpPr>
          <p:spPr>
            <a:xfrm>
              <a:off x="1591107" y="4890375"/>
              <a:ext cx="556087"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2"/>
            <p:cNvSpPr txBox="1"/>
            <p:nvPr/>
          </p:nvSpPr>
          <p:spPr>
            <a:xfrm>
              <a:off x="4795464" y="5102370"/>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4795466" y="4770657"/>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a:spLocks noChangeAspect="1"/>
            </p:cNvSpPr>
            <p:nvPr/>
          </p:nvSpPr>
          <p:spPr>
            <a:xfrm>
              <a:off x="4066452" y="4890375"/>
              <a:ext cx="556087" cy="556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a:off x="7270809" y="5102367"/>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3"/>
            <p:cNvSpPr txBox="1"/>
            <p:nvPr/>
          </p:nvSpPr>
          <p:spPr>
            <a:xfrm>
              <a:off x="7270811" y="4770658"/>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541797" y="4890375"/>
              <a:ext cx="556087"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32"/>
            <p:cNvSpPr txBox="1"/>
            <p:nvPr/>
          </p:nvSpPr>
          <p:spPr>
            <a:xfrm>
              <a:off x="9746154" y="5102368"/>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9746156" y="4749236"/>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a:spLocks noChangeAspect="1"/>
            </p:cNvSpPr>
            <p:nvPr/>
          </p:nvSpPr>
          <p:spPr>
            <a:xfrm>
              <a:off x="9017142" y="4890375"/>
              <a:ext cx="556087"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232221" y="3103063"/>
            <a:ext cx="3371354" cy="677108"/>
          </a:xfrm>
          <a:prstGeom prst="rect">
            <a:avLst/>
          </a:prstGeom>
        </p:spPr>
        <p:txBody>
          <a:bodyPr wrap="square" lIns="0" tIns="0" rIns="0" bIns="0">
            <a:spAutoFit/>
          </a:bodyPr>
          <a:lstStyle/>
          <a:p>
            <a:r>
              <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03</a:t>
            </a:r>
            <a:endPar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ctr"/>
            <a:r>
              <a:rPr lang="en-US" altLang="zh-CN" sz="28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bwMode="auto">
          <a:xfrm>
            <a:off x="1136831" y="5064803"/>
            <a:ext cx="2439880" cy="863865"/>
            <a:chOff x="1069049" y="4125511"/>
            <a:chExt cx="1989370" cy="819165"/>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069049" y="4525585"/>
              <a:ext cx="1989370" cy="419091"/>
            </a:xfrm>
            <a:prstGeom prst="rect">
              <a:avLst/>
            </a:prstGeom>
          </p:spPr>
          <p:txBody>
            <a:bodyPr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bwMode="auto">
          <a:xfrm>
            <a:off x="5196825" y="5084893"/>
            <a:ext cx="2439880" cy="863865"/>
            <a:chOff x="4918779" y="4144213"/>
            <a:chExt cx="1989370" cy="819165"/>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4918779" y="4544287"/>
              <a:ext cx="1989370" cy="419091"/>
            </a:xfrm>
            <a:prstGeom prst="rect">
              <a:avLst/>
            </a:prstGeom>
          </p:spPr>
          <p:txBody>
            <a:bodyPr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bwMode="auto">
          <a:xfrm>
            <a:off x="9256820" y="5084893"/>
            <a:ext cx="2439880" cy="863865"/>
            <a:chOff x="8768509" y="4144213"/>
            <a:chExt cx="1989370" cy="819165"/>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8768509" y="4544287"/>
              <a:ext cx="1989370" cy="419091"/>
            </a:xfrm>
            <a:prstGeom prst="rect">
              <a:avLst/>
            </a:prstGeom>
          </p:spPr>
          <p:txBody>
            <a:bodyPr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2555" y="2929373"/>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672555" y="2650487"/>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2555" y="4785629"/>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672555" y="4506743"/>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755706" y="2125461"/>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846574"/>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61420"/>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755706" y="3869317"/>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755707" y="3590431"/>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1"/>
          </p:cNvCxnSpPr>
          <p:nvPr/>
        </p:nvCxnSpPr>
        <p:spPr>
          <a:xfrm rot="10800000">
            <a:off x="7027317" y="5248562"/>
            <a:ext cx="1728391" cy="37713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5794845" y="3422115"/>
            <a:ext cx="591001" cy="591002"/>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5793170" y="4175517"/>
            <a:ext cx="592675" cy="5926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ed Rectangle 14"/>
          <p:cNvSpPr>
            <a:spLocks noChangeAspect="1"/>
          </p:cNvSpPr>
          <p:nvPr/>
        </p:nvSpPr>
        <p:spPr>
          <a:xfrm>
            <a:off x="5806564" y="2662018"/>
            <a:ext cx="592675" cy="5926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9242073" y="3425463"/>
            <a:ext cx="592675" cy="591002"/>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9240399" y="4178865"/>
            <a:ext cx="592675" cy="592675"/>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9253793" y="2665366"/>
            <a:ext cx="592675" cy="592675"/>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bwMode="auto">
          <a:xfrm>
            <a:off x="6466208" y="2646645"/>
            <a:ext cx="2123407" cy="2236563"/>
            <a:chOff x="7045224" y="2078155"/>
            <a:chExt cx="4137667" cy="2121840"/>
          </a:xfrm>
        </p:grpSpPr>
        <p:sp>
          <p:nvSpPr>
            <p:cNvPr id="33816" name="TextBox 26"/>
            <p:cNvSpPr txBox="1">
              <a:spLocks noChangeArrowheads="1"/>
            </p:cNvSpPr>
            <p:nvPr/>
          </p:nvSpPr>
          <p:spPr bwMode="auto">
            <a:xfrm>
              <a:off x="7045224" y="2078155"/>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TextBox 27"/>
            <p:cNvSpPr txBox="1">
              <a:spLocks noChangeArrowheads="1"/>
            </p:cNvSpPr>
            <p:nvPr/>
          </p:nvSpPr>
          <p:spPr bwMode="auto">
            <a:xfrm>
              <a:off x="7045224" y="3534259"/>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TextBox 29"/>
            <p:cNvSpPr txBox="1">
              <a:spLocks noChangeArrowheads="1"/>
            </p:cNvSpPr>
            <p:nvPr/>
          </p:nvSpPr>
          <p:spPr bwMode="auto">
            <a:xfrm>
              <a:off x="7045224" y="2827643"/>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0"/>
          <p:cNvGrpSpPr/>
          <p:nvPr/>
        </p:nvGrpSpPr>
        <p:grpSpPr bwMode="auto">
          <a:xfrm>
            <a:off x="9903391" y="2653341"/>
            <a:ext cx="2142559" cy="2236662"/>
            <a:chOff x="7045224" y="2078155"/>
            <a:chExt cx="4137667" cy="2121798"/>
          </a:xfrm>
        </p:grpSpPr>
        <p:sp>
          <p:nvSpPr>
            <p:cNvPr id="33813" name="TextBox 31"/>
            <p:cNvSpPr txBox="1">
              <a:spLocks noChangeArrowheads="1"/>
            </p:cNvSpPr>
            <p:nvPr/>
          </p:nvSpPr>
          <p:spPr bwMode="auto">
            <a:xfrm>
              <a:off x="7045224" y="2078155"/>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TextBox 32"/>
            <p:cNvSpPr txBox="1">
              <a:spLocks noChangeArrowheads="1"/>
            </p:cNvSpPr>
            <p:nvPr/>
          </p:nvSpPr>
          <p:spPr bwMode="auto">
            <a:xfrm>
              <a:off x="7045224" y="3534259"/>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TextBox 34"/>
            <p:cNvSpPr txBox="1">
              <a:spLocks noChangeArrowheads="1"/>
            </p:cNvSpPr>
            <p:nvPr/>
          </p:nvSpPr>
          <p:spPr bwMode="auto">
            <a:xfrm>
              <a:off x="7045224" y="2827643"/>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
          <p:cNvGrpSpPr/>
          <p:nvPr/>
        </p:nvGrpSpPr>
        <p:grpSpPr bwMode="auto">
          <a:xfrm>
            <a:off x="728641" y="2134637"/>
            <a:ext cx="4880364" cy="3986328"/>
            <a:chOff x="3785121" y="1812417"/>
            <a:chExt cx="4627889" cy="3779783"/>
          </a:xfrm>
        </p:grpSpPr>
        <p:pic>
          <p:nvPicPr>
            <p:cNvPr id="33811"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zh-CN"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500"/>
                                        <p:tgtEl>
                                          <p:spTgt spid="15"/>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232221" y="3103063"/>
            <a:ext cx="3371354" cy="677108"/>
          </a:xfrm>
          <a:prstGeom prst="rect">
            <a:avLst/>
          </a:prstGeom>
        </p:spPr>
        <p:txBody>
          <a:bodyPr wrap="square" lIns="0" tIns="0" rIns="0" bIns="0">
            <a:spAutoFit/>
          </a:bodyPr>
          <a:lstStyle/>
          <a:p>
            <a:r>
              <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04</a:t>
            </a:r>
            <a:endPar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ctr"/>
            <a:r>
              <a:rPr lang="en-US" altLang="zh-CN" sz="28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a:stretch>
            <a:fillRect/>
          </a:stretch>
        </p:blipFill>
        <p:spPr>
          <a:xfrm>
            <a:off x="3854871" y="963538"/>
            <a:ext cx="2903265" cy="1928706"/>
          </a:xfrm>
        </p:spPr>
      </p:pic>
      <p:pic>
        <p:nvPicPr>
          <p:cNvPr id="13" name="图片占位符 12"/>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a:xfrm>
            <a:off x="9862320" y="963538"/>
            <a:ext cx="2996430" cy="3952844"/>
          </a:xfrm>
        </p:spPr>
      </p:pic>
      <p:pic>
        <p:nvPicPr>
          <p:cNvPr id="8" name="图片占位符 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a:xfrm>
            <a:off x="849473" y="963538"/>
            <a:ext cx="2904938" cy="3952844"/>
          </a:xfrm>
        </p:spPr>
      </p:pic>
      <p:pic>
        <p:nvPicPr>
          <p:cNvPr id="10" name="图片占位符 9"/>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a:stretch>
            <a:fillRect/>
          </a:stretch>
        </p:blipFill>
        <p:spPr>
          <a:xfrm>
            <a:off x="6858597" y="963538"/>
            <a:ext cx="2904938" cy="1928706"/>
          </a:xfrm>
        </p:spPr>
      </p:pic>
      <p:pic>
        <p:nvPicPr>
          <p:cNvPr id="11" name="图片占位符 10"/>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a:stretch>
            <a:fillRect/>
          </a:stretch>
        </p:blipFill>
        <p:spPr>
          <a:xfrm>
            <a:off x="6858597" y="2987674"/>
            <a:ext cx="2904938" cy="1928706"/>
          </a:xfrm>
        </p:spPr>
      </p:pic>
      <p:pic>
        <p:nvPicPr>
          <p:cNvPr id="9" name="图片占位符 8"/>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a:stretch>
            <a:fillRect/>
          </a:stretch>
        </p:blipFill>
        <p:spPr>
          <a:xfrm>
            <a:off x="3853196" y="2987674"/>
            <a:ext cx="2904938" cy="1928706"/>
          </a:xfrm>
        </p:spPr>
      </p:pic>
      <p:sp>
        <p:nvSpPr>
          <p:cNvPr id="15" name="TextBox 5"/>
          <p:cNvSpPr txBox="1"/>
          <p:nvPr/>
        </p:nvSpPr>
        <p:spPr>
          <a:xfrm>
            <a:off x="849473" y="5230217"/>
            <a:ext cx="2564805" cy="307777"/>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GB"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8"/>
          <p:cNvSpPr/>
          <p:nvPr/>
        </p:nvSpPr>
        <p:spPr>
          <a:xfrm>
            <a:off x="849473" y="5651500"/>
            <a:ext cx="11268534" cy="58991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prism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98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17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bwMode="auto">
          <a:xfrm>
            <a:off x="0" y="1840924"/>
            <a:ext cx="5254752" cy="3808859"/>
          </a:xfrm>
          <a:custGeom>
            <a:avLst/>
            <a:gdLst>
              <a:gd name="connsiteX0" fmla="*/ 0 w 5254752"/>
              <a:gd name="connsiteY0" fmla="*/ 0 h 3808859"/>
              <a:gd name="connsiteX1" fmla="*/ 2094866 w 5254752"/>
              <a:gd name="connsiteY1" fmla="*/ 0 h 3808859"/>
              <a:gd name="connsiteX2" fmla="*/ 3657269 w 5254752"/>
              <a:gd name="connsiteY2" fmla="*/ 0 h 3808859"/>
              <a:gd name="connsiteX3" fmla="*/ 3693071 w 5254752"/>
              <a:gd name="connsiteY3" fmla="*/ 0 h 3808859"/>
              <a:gd name="connsiteX4" fmla="*/ 3793929 w 5254752"/>
              <a:gd name="connsiteY4" fmla="*/ 0 h 3808859"/>
              <a:gd name="connsiteX5" fmla="*/ 4797400 w 5254752"/>
              <a:gd name="connsiteY5" fmla="*/ 0 h 3808859"/>
              <a:gd name="connsiteX6" fmla="*/ 5254752 w 5254752"/>
              <a:gd name="connsiteY6" fmla="*/ 457896 h 3808859"/>
              <a:gd name="connsiteX7" fmla="*/ 5254752 w 5254752"/>
              <a:gd name="connsiteY7" fmla="*/ 3350964 h 3808859"/>
              <a:gd name="connsiteX8" fmla="*/ 4797400 w 5254752"/>
              <a:gd name="connsiteY8" fmla="*/ 3808859 h 3808859"/>
              <a:gd name="connsiteX9" fmla="*/ 3718218 w 5254752"/>
              <a:gd name="connsiteY9" fmla="*/ 3808859 h 3808859"/>
              <a:gd name="connsiteX10" fmla="*/ 3693071 w 5254752"/>
              <a:gd name="connsiteY10" fmla="*/ 3808859 h 3808859"/>
              <a:gd name="connsiteX11" fmla="*/ 3544443 w 5254752"/>
              <a:gd name="connsiteY11" fmla="*/ 3808859 h 3808859"/>
              <a:gd name="connsiteX12" fmla="*/ 2094866 w 5254752"/>
              <a:gd name="connsiteY12" fmla="*/ 3808859 h 3808859"/>
              <a:gd name="connsiteX13" fmla="*/ 0 w 5254752"/>
              <a:gd name="connsiteY13" fmla="*/ 3808859 h 380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752" h="3808859">
                <a:moveTo>
                  <a:pt x="0" y="0"/>
                </a:moveTo>
                <a:lnTo>
                  <a:pt x="2094866" y="0"/>
                </a:lnTo>
                <a:cubicBezTo>
                  <a:pt x="2770500" y="0"/>
                  <a:pt x="3277225" y="0"/>
                  <a:pt x="3657269" y="0"/>
                </a:cubicBezTo>
                <a:lnTo>
                  <a:pt x="3693071" y="0"/>
                </a:lnTo>
                <a:lnTo>
                  <a:pt x="3793929" y="0"/>
                </a:lnTo>
                <a:cubicBezTo>
                  <a:pt x="4797400" y="0"/>
                  <a:pt x="4797400" y="0"/>
                  <a:pt x="4797400" y="0"/>
                </a:cubicBezTo>
                <a:cubicBezTo>
                  <a:pt x="5046865" y="0"/>
                  <a:pt x="5254752" y="208134"/>
                  <a:pt x="5254752" y="457896"/>
                </a:cubicBezTo>
                <a:lnTo>
                  <a:pt x="5254752" y="3350964"/>
                </a:lnTo>
                <a:cubicBezTo>
                  <a:pt x="5254752" y="3611131"/>
                  <a:pt x="5046865" y="3808859"/>
                  <a:pt x="4797400" y="3808859"/>
                </a:cubicBezTo>
                <a:cubicBezTo>
                  <a:pt x="4375129" y="3808859"/>
                  <a:pt x="4018838" y="3808859"/>
                  <a:pt x="3718218" y="3808859"/>
                </a:cubicBezTo>
                <a:lnTo>
                  <a:pt x="3693071" y="3808859"/>
                </a:lnTo>
                <a:lnTo>
                  <a:pt x="3544443" y="3808859"/>
                </a:lnTo>
                <a:cubicBezTo>
                  <a:pt x="2094866" y="3808859"/>
                  <a:pt x="2094866" y="3808859"/>
                  <a:pt x="2094866" y="3808859"/>
                </a:cubicBezTo>
                <a:lnTo>
                  <a:pt x="0" y="3808859"/>
                </a:lnTo>
                <a:close/>
              </a:path>
            </a:pathLst>
          </a:custGeom>
          <a:solidFill>
            <a:schemeClr val="accent1"/>
          </a:solidFill>
          <a:ln>
            <a:noFill/>
          </a:ln>
        </p:spPr>
        <p:txBody>
          <a:bodyPr vert="horz" wrap="square" lIns="128580" tIns="64290" rIns="128580" bIns="64290" numCol="1" anchor="t" anchorCtr="0" compatLnSpc="1">
            <a:noAutofit/>
          </a:bodyPr>
          <a:lstStyle/>
          <a:p>
            <a:endParaRPr lang="zh-CN" altLang="en-US"/>
          </a:p>
        </p:txBody>
      </p:sp>
      <p:sp>
        <p:nvSpPr>
          <p:cNvPr id="12" name="MH_SubTitle_1"/>
          <p:cNvSpPr/>
          <p:nvPr>
            <p:custDataLst>
              <p:tags r:id="rId1"/>
            </p:custDataLst>
          </p:nvPr>
        </p:nvSpPr>
        <p:spPr>
          <a:xfrm>
            <a:off x="6546439" y="1840924"/>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p:nvPr>
            <p:custDataLst>
              <p:tags r:id="rId2"/>
            </p:custDataLst>
          </p:nvPr>
        </p:nvSpPr>
        <p:spPr>
          <a:xfrm>
            <a:off x="5841590" y="1840924"/>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2"/>
          <p:cNvSpPr/>
          <p:nvPr>
            <p:custDataLst>
              <p:tags r:id="rId3"/>
            </p:custDataLst>
          </p:nvPr>
        </p:nvSpPr>
        <p:spPr>
          <a:xfrm>
            <a:off x="6546439" y="2842110"/>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0" tIns="0" rIns="0" bIns="0" anchor="ctr">
            <a:noAutofit/>
          </a:bodyPr>
          <a:lstStyle/>
          <a:p>
            <a:pPr lvl="0" algn="ct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4"/>
            </p:custDataLst>
          </p:nvPr>
        </p:nvSpPr>
        <p:spPr>
          <a:xfrm>
            <a:off x="5841590" y="2842110"/>
            <a:ext cx="803628" cy="805301"/>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SubTitle_3"/>
          <p:cNvSpPr/>
          <p:nvPr>
            <p:custDataLst>
              <p:tags r:id="rId5"/>
            </p:custDataLst>
          </p:nvPr>
        </p:nvSpPr>
        <p:spPr>
          <a:xfrm>
            <a:off x="6546439" y="3843296"/>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0" tIns="0" rIns="0" bIns="0" anchor="ctr">
            <a:noAutofit/>
          </a:bodyPr>
          <a:lstStyle/>
          <a:p>
            <a:pPr lvl="0" algn="ct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6"/>
            </p:custDataLst>
          </p:nvPr>
        </p:nvSpPr>
        <p:spPr>
          <a:xfrm>
            <a:off x="5841590" y="3843296"/>
            <a:ext cx="803628" cy="805301"/>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4220"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20" kern="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4"/>
          <p:cNvSpPr/>
          <p:nvPr>
            <p:custDataLst>
              <p:tags r:id="rId7"/>
            </p:custDataLst>
          </p:nvPr>
        </p:nvSpPr>
        <p:spPr>
          <a:xfrm>
            <a:off x="6546439" y="4844482"/>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0" tIns="0" rIns="0" bIns="0" anchor="ctr">
            <a:noAutofit/>
          </a:bodyPr>
          <a:lstStyle/>
          <a:p>
            <a:pPr lvl="0" algn="ct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8"/>
            </p:custDataLst>
          </p:nvPr>
        </p:nvSpPr>
        <p:spPr>
          <a:xfrm>
            <a:off x="5841590" y="4844482"/>
            <a:ext cx="803628" cy="805301"/>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4220"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20" kern="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1"/>
          <p:cNvSpPr txBox="1"/>
          <p:nvPr>
            <p:custDataLst>
              <p:tags r:id="rId9"/>
            </p:custDataLst>
          </p:nvPr>
        </p:nvSpPr>
        <p:spPr>
          <a:xfrm>
            <a:off x="2080352" y="2964274"/>
            <a:ext cx="2873902" cy="1015663"/>
          </a:xfrm>
          <a:prstGeom prst="rect">
            <a:avLst/>
          </a:prstGeom>
          <a:noFill/>
        </p:spPr>
        <p:txBody>
          <a:bodyPr vert="horz" wrap="square" lIns="0" tIns="0" rIns="0" bIns="0" rtlCol="0" anchor="ctr" anchorCtr="0">
            <a:spAutoFit/>
          </a:bodyPr>
          <a:lstStyle/>
          <a:p>
            <a:pPr algn="ctr"/>
            <a:r>
              <a:rPr lang="zh-CN" altLang="en-US" sz="6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10"/>
            </p:custDataLst>
          </p:nvPr>
        </p:nvSpPr>
        <p:spPr>
          <a:xfrm>
            <a:off x="2094866" y="3979935"/>
            <a:ext cx="2844872" cy="430887"/>
          </a:xfrm>
          <a:prstGeom prst="rect">
            <a:avLst/>
          </a:prstGeom>
          <a:noFill/>
        </p:spPr>
        <p:txBody>
          <a:bodyPr wrap="square" lIns="0" tIns="0" rIns="0" bIns="0">
            <a:spAutoFit/>
          </a:bodyPr>
          <a:lstStyle/>
          <a:p>
            <a:pPr algn="ctr">
              <a:defRPr/>
            </a:pPr>
            <a:r>
              <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2"/>
                                            </p:tgtEl>
                                            <p:attrNameLst>
                                              <p:attrName>style.visibility</p:attrName>
                                            </p:attrNameLst>
                                          </p:cBhvr>
                                          <p:to>
                                            <p:strVal val="visible"/>
                                          </p:to>
                                        </p:set>
                                        <p:anim by="(-#ppt_w*2)" calcmode="lin" valueType="num">
                                          <p:cBhvr rctx="PPT">
                                            <p:cTn id="26" dur="500" autoRev="1" fill="hold">
                                              <p:stCondLst>
                                                <p:cond delay="0"/>
                                              </p:stCondLst>
                                            </p:cTn>
                                            <p:tgtEl>
                                              <p:spTgt spid="42"/>
                                            </p:tgtEl>
                                            <p:attrNameLst>
                                              <p:attrName>ppt_w</p:attrName>
                                            </p:attrNameLst>
                                          </p:cBhvr>
                                        </p:anim>
                                        <p:anim by="(#ppt_w*0.50)" calcmode="lin" valueType="num">
                                          <p:cBhvr>
                                            <p:cTn id="27" dur="500" decel="50000" autoRev="1" fill="hold">
                                              <p:stCondLst>
                                                <p:cond delay="0"/>
                                              </p:stCondLst>
                                            </p:cTn>
                                            <p:tgtEl>
                                              <p:spTgt spid="42"/>
                                            </p:tgtEl>
                                            <p:attrNameLst>
                                              <p:attrName>ppt_x</p:attrName>
                                            </p:attrNameLst>
                                          </p:cBhvr>
                                        </p:anim>
                                        <p:anim from="(-#ppt_h/2)" to="(#ppt_y)" calcmode="lin" valueType="num">
                                          <p:cBhvr>
                                            <p:cTn id="28" dur="1000" fill="hold">
                                              <p:stCondLst>
                                                <p:cond delay="0"/>
                                              </p:stCondLst>
                                            </p:cTn>
                                            <p:tgtEl>
                                              <p:spTgt spid="42"/>
                                            </p:tgtEl>
                                            <p:attrNameLst>
                                              <p:attrName>ppt_y</p:attrName>
                                            </p:attrNameLst>
                                          </p:cBhvr>
                                        </p:anim>
                                        <p:animRot by="21600000">
                                          <p:cBhvr>
                                            <p:cTn id="29" dur="1000" fill="hold">
                                              <p:stCondLst>
                                                <p:cond delay="0"/>
                                              </p:stCondLst>
                                            </p:cTn>
                                            <p:tgtEl>
                                              <p:spTgt spid="42"/>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40000" fill="hold" grpId="0" nodeType="clickEffect" p14:presetBounceEnd="40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40000">
                                          <p:cBhvr additive="base">
                                            <p:cTn id="34"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5"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by="(-#ppt_w*2)" calcmode="lin" valueType="num">
                                          <p:cBhvr rctx="PPT">
                                            <p:cTn id="40" dur="500" autoRev="1" fill="hold">
                                              <p:stCondLst>
                                                <p:cond delay="0"/>
                                              </p:stCondLst>
                                            </p:cTn>
                                            <p:tgtEl>
                                              <p:spTgt spid="14"/>
                                            </p:tgtEl>
                                            <p:attrNameLst>
                                              <p:attrName>ppt_w</p:attrName>
                                            </p:attrNameLst>
                                          </p:cBhvr>
                                        </p:anim>
                                        <p:anim by="(#ppt_w*0.50)" calcmode="lin" valueType="num">
                                          <p:cBhvr>
                                            <p:cTn id="41" dur="500" decel="50000" autoRev="1" fill="hold">
                                              <p:stCondLst>
                                                <p:cond delay="0"/>
                                              </p:stCondLst>
                                            </p:cTn>
                                            <p:tgtEl>
                                              <p:spTgt spid="14"/>
                                            </p:tgtEl>
                                            <p:attrNameLst>
                                              <p:attrName>ppt_x</p:attrName>
                                            </p:attrNameLst>
                                          </p:cBhvr>
                                        </p:anim>
                                        <p:anim from="(-#ppt_h/2)" to="(#ppt_y)" calcmode="lin" valueType="num">
                                          <p:cBhvr>
                                            <p:cTn id="42" dur="1000" fill="hold">
                                              <p:stCondLst>
                                                <p:cond delay="0"/>
                                              </p:stCondLst>
                                            </p:cTn>
                                            <p:tgtEl>
                                              <p:spTgt spid="14"/>
                                            </p:tgtEl>
                                            <p:attrNameLst>
                                              <p:attrName>ppt_y</p:attrName>
                                            </p:attrNameLst>
                                          </p:cBhvr>
                                        </p:anim>
                                        <p:animRot by="21600000">
                                          <p:cBhvr>
                                            <p:cTn id="43" dur="1000" fill="hold">
                                              <p:stCondLst>
                                                <p:cond delay="0"/>
                                              </p:stCondLst>
                                            </p:cTn>
                                            <p:tgtEl>
                                              <p:spTgt spid="1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8" accel="40000" fill="hold" grpId="0" nodeType="clickEffect" p14:presetBounceEnd="40000">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14:bounceEnd="40000">
                                          <p:cBhvr additive="base">
                                            <p:cTn id="48"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by="(-#ppt_w*2)" calcmode="lin" valueType="num">
                                          <p:cBhvr rctx="PPT">
                                            <p:cTn id="54" dur="500" autoRev="1" fill="hold">
                                              <p:stCondLst>
                                                <p:cond delay="0"/>
                                              </p:stCondLst>
                                            </p:cTn>
                                            <p:tgtEl>
                                              <p:spTgt spid="16"/>
                                            </p:tgtEl>
                                            <p:attrNameLst>
                                              <p:attrName>ppt_w</p:attrName>
                                            </p:attrNameLst>
                                          </p:cBhvr>
                                        </p:anim>
                                        <p:anim by="(#ppt_w*0.50)" calcmode="lin" valueType="num">
                                          <p:cBhvr>
                                            <p:cTn id="55" dur="500" decel="50000" autoRev="1" fill="hold">
                                              <p:stCondLst>
                                                <p:cond delay="0"/>
                                              </p:stCondLst>
                                            </p:cTn>
                                            <p:tgtEl>
                                              <p:spTgt spid="16"/>
                                            </p:tgtEl>
                                            <p:attrNameLst>
                                              <p:attrName>ppt_x</p:attrName>
                                            </p:attrNameLst>
                                          </p:cBhvr>
                                        </p:anim>
                                        <p:anim from="(-#ppt_h/2)" to="(#ppt_y)" calcmode="lin" valueType="num">
                                          <p:cBhvr>
                                            <p:cTn id="56" dur="1000" fill="hold">
                                              <p:stCondLst>
                                                <p:cond delay="0"/>
                                              </p:stCondLst>
                                            </p:cTn>
                                            <p:tgtEl>
                                              <p:spTgt spid="16"/>
                                            </p:tgtEl>
                                            <p:attrNameLst>
                                              <p:attrName>ppt_y</p:attrName>
                                            </p:attrNameLst>
                                          </p:cBhvr>
                                        </p:anim>
                                        <p:animRot by="21600000">
                                          <p:cBhvr>
                                            <p:cTn id="57" dur="1000" fill="hold">
                                              <p:stCondLst>
                                                <p:cond delay="0"/>
                                              </p:stCondLst>
                                            </p:cTn>
                                            <p:tgtEl>
                                              <p:spTgt spid="1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 presetClass="entr" presetSubtype="8" accel="40000" fill="hold" grpId="0" nodeType="clickEffect" p14:presetBounceEnd="40000">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14:bounceEnd="40000">
                                          <p:cBhvr additive="base">
                                            <p:cTn id="62" dur="12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63"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 by="(-#ppt_w*2)" calcmode="lin" valueType="num">
                                          <p:cBhvr rctx="PPT">
                                            <p:cTn id="68" dur="500" autoRev="1" fill="hold">
                                              <p:stCondLst>
                                                <p:cond delay="0"/>
                                              </p:stCondLst>
                                            </p:cTn>
                                            <p:tgtEl>
                                              <p:spTgt spid="10"/>
                                            </p:tgtEl>
                                            <p:attrNameLst>
                                              <p:attrName>ppt_w</p:attrName>
                                            </p:attrNameLst>
                                          </p:cBhvr>
                                        </p:anim>
                                        <p:anim by="(#ppt_w*0.50)" calcmode="lin" valueType="num">
                                          <p:cBhvr>
                                            <p:cTn id="69" dur="500" decel="50000" autoRev="1" fill="hold">
                                              <p:stCondLst>
                                                <p:cond delay="0"/>
                                              </p:stCondLst>
                                            </p:cTn>
                                            <p:tgtEl>
                                              <p:spTgt spid="10"/>
                                            </p:tgtEl>
                                            <p:attrNameLst>
                                              <p:attrName>ppt_x</p:attrName>
                                            </p:attrNameLst>
                                          </p:cBhvr>
                                        </p:anim>
                                        <p:anim from="(-#ppt_h/2)" to="(#ppt_y)" calcmode="lin" valueType="num">
                                          <p:cBhvr>
                                            <p:cTn id="70" dur="1000" fill="hold">
                                              <p:stCondLst>
                                                <p:cond delay="0"/>
                                              </p:stCondLst>
                                            </p:cTn>
                                            <p:tgtEl>
                                              <p:spTgt spid="10"/>
                                            </p:tgtEl>
                                            <p:attrNameLst>
                                              <p:attrName>ppt_y</p:attrName>
                                            </p:attrNameLst>
                                          </p:cBhvr>
                                        </p:anim>
                                        <p:animRot by="21600000">
                                          <p:cBhvr>
                                            <p:cTn id="71" dur="1000" fill="hold">
                                              <p:stCondLst>
                                                <p:cond delay="0"/>
                                              </p:stCondLst>
                                            </p:cTn>
                                            <p:tgtEl>
                                              <p:spTgt spid="10"/>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2" presetClass="entr" presetSubtype="8" accel="40000" fill="hold" grpId="0" nodeType="clickEffect" p14:presetBounceEnd="40000">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14:bounceEnd="40000">
                                          <p:cBhvr additive="base">
                                            <p:cTn id="76" dur="125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77"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42" grpId="0" animBg="1"/>
          <p:bldP spid="13" grpId="0" animBg="1"/>
          <p:bldP spid="14" grpId="0" animBg="1"/>
          <p:bldP spid="15" grpId="0" animBg="1"/>
          <p:bldP spid="16" grpId="0" animBg="1"/>
          <p:bldP spid="9" grpId="0" animBg="1"/>
          <p:bldP spid="10" grpId="0" animBg="1"/>
          <p:bldP spid="11"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2"/>
                                            </p:tgtEl>
                                            <p:attrNameLst>
                                              <p:attrName>style.visibility</p:attrName>
                                            </p:attrNameLst>
                                          </p:cBhvr>
                                          <p:to>
                                            <p:strVal val="visible"/>
                                          </p:to>
                                        </p:set>
                                        <p:anim by="(-#ppt_w*2)" calcmode="lin" valueType="num">
                                          <p:cBhvr rctx="PPT">
                                            <p:cTn id="26" dur="500" autoRev="1" fill="hold">
                                              <p:stCondLst>
                                                <p:cond delay="0"/>
                                              </p:stCondLst>
                                            </p:cTn>
                                            <p:tgtEl>
                                              <p:spTgt spid="42"/>
                                            </p:tgtEl>
                                            <p:attrNameLst>
                                              <p:attrName>ppt_w</p:attrName>
                                            </p:attrNameLst>
                                          </p:cBhvr>
                                        </p:anim>
                                        <p:anim by="(#ppt_w*0.50)" calcmode="lin" valueType="num">
                                          <p:cBhvr>
                                            <p:cTn id="27" dur="500" decel="50000" autoRev="1" fill="hold">
                                              <p:stCondLst>
                                                <p:cond delay="0"/>
                                              </p:stCondLst>
                                            </p:cTn>
                                            <p:tgtEl>
                                              <p:spTgt spid="42"/>
                                            </p:tgtEl>
                                            <p:attrNameLst>
                                              <p:attrName>ppt_x</p:attrName>
                                            </p:attrNameLst>
                                          </p:cBhvr>
                                        </p:anim>
                                        <p:anim from="(-#ppt_h/2)" to="(#ppt_y)" calcmode="lin" valueType="num">
                                          <p:cBhvr>
                                            <p:cTn id="28" dur="1000" fill="hold">
                                              <p:stCondLst>
                                                <p:cond delay="0"/>
                                              </p:stCondLst>
                                            </p:cTn>
                                            <p:tgtEl>
                                              <p:spTgt spid="42"/>
                                            </p:tgtEl>
                                            <p:attrNameLst>
                                              <p:attrName>ppt_y</p:attrName>
                                            </p:attrNameLst>
                                          </p:cBhvr>
                                        </p:anim>
                                        <p:animRot by="21600000">
                                          <p:cBhvr>
                                            <p:cTn id="29" dur="1000" fill="hold">
                                              <p:stCondLst>
                                                <p:cond delay="0"/>
                                              </p:stCondLst>
                                            </p:cTn>
                                            <p:tgtEl>
                                              <p:spTgt spid="42"/>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8" accel="4000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250" fill="hold"/>
                                            <p:tgtEl>
                                              <p:spTgt spid="12"/>
                                            </p:tgtEl>
                                            <p:attrNameLst>
                                              <p:attrName>ppt_x</p:attrName>
                                            </p:attrNameLst>
                                          </p:cBhvr>
                                          <p:tavLst>
                                            <p:tav tm="0">
                                              <p:val>
                                                <p:strVal val="0-#ppt_w/2"/>
                                              </p:val>
                                            </p:tav>
                                            <p:tav tm="100000">
                                              <p:val>
                                                <p:strVal val="#ppt_x"/>
                                              </p:val>
                                            </p:tav>
                                          </p:tavLst>
                                        </p:anim>
                                        <p:anim calcmode="lin" valueType="num">
                                          <p:cBhvr additive="base">
                                            <p:cTn id="35"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by="(-#ppt_w*2)" calcmode="lin" valueType="num">
                                          <p:cBhvr rctx="PPT">
                                            <p:cTn id="40" dur="500" autoRev="1" fill="hold">
                                              <p:stCondLst>
                                                <p:cond delay="0"/>
                                              </p:stCondLst>
                                            </p:cTn>
                                            <p:tgtEl>
                                              <p:spTgt spid="14"/>
                                            </p:tgtEl>
                                            <p:attrNameLst>
                                              <p:attrName>ppt_w</p:attrName>
                                            </p:attrNameLst>
                                          </p:cBhvr>
                                        </p:anim>
                                        <p:anim by="(#ppt_w*0.50)" calcmode="lin" valueType="num">
                                          <p:cBhvr>
                                            <p:cTn id="41" dur="500" decel="50000" autoRev="1" fill="hold">
                                              <p:stCondLst>
                                                <p:cond delay="0"/>
                                              </p:stCondLst>
                                            </p:cTn>
                                            <p:tgtEl>
                                              <p:spTgt spid="14"/>
                                            </p:tgtEl>
                                            <p:attrNameLst>
                                              <p:attrName>ppt_x</p:attrName>
                                            </p:attrNameLst>
                                          </p:cBhvr>
                                        </p:anim>
                                        <p:anim from="(-#ppt_h/2)" to="(#ppt_y)" calcmode="lin" valueType="num">
                                          <p:cBhvr>
                                            <p:cTn id="42" dur="1000" fill="hold">
                                              <p:stCondLst>
                                                <p:cond delay="0"/>
                                              </p:stCondLst>
                                            </p:cTn>
                                            <p:tgtEl>
                                              <p:spTgt spid="14"/>
                                            </p:tgtEl>
                                            <p:attrNameLst>
                                              <p:attrName>ppt_y</p:attrName>
                                            </p:attrNameLst>
                                          </p:cBhvr>
                                        </p:anim>
                                        <p:animRot by="21600000">
                                          <p:cBhvr>
                                            <p:cTn id="43" dur="1000" fill="hold">
                                              <p:stCondLst>
                                                <p:cond delay="0"/>
                                              </p:stCondLst>
                                            </p:cTn>
                                            <p:tgtEl>
                                              <p:spTgt spid="1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8" accel="4000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250" fill="hold"/>
                                            <p:tgtEl>
                                              <p:spTgt spid="13"/>
                                            </p:tgtEl>
                                            <p:attrNameLst>
                                              <p:attrName>ppt_x</p:attrName>
                                            </p:attrNameLst>
                                          </p:cBhvr>
                                          <p:tavLst>
                                            <p:tav tm="0">
                                              <p:val>
                                                <p:strVal val="0-#ppt_w/2"/>
                                              </p:val>
                                            </p:tav>
                                            <p:tav tm="100000">
                                              <p:val>
                                                <p:strVal val="#ppt_x"/>
                                              </p:val>
                                            </p:tav>
                                          </p:tavLst>
                                        </p:anim>
                                        <p:anim calcmode="lin" valueType="num">
                                          <p:cBhvr additive="base">
                                            <p:cTn id="4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by="(-#ppt_w*2)" calcmode="lin" valueType="num">
                                          <p:cBhvr rctx="PPT">
                                            <p:cTn id="54" dur="500" autoRev="1" fill="hold">
                                              <p:stCondLst>
                                                <p:cond delay="0"/>
                                              </p:stCondLst>
                                            </p:cTn>
                                            <p:tgtEl>
                                              <p:spTgt spid="16"/>
                                            </p:tgtEl>
                                            <p:attrNameLst>
                                              <p:attrName>ppt_w</p:attrName>
                                            </p:attrNameLst>
                                          </p:cBhvr>
                                        </p:anim>
                                        <p:anim by="(#ppt_w*0.50)" calcmode="lin" valueType="num">
                                          <p:cBhvr>
                                            <p:cTn id="55" dur="500" decel="50000" autoRev="1" fill="hold">
                                              <p:stCondLst>
                                                <p:cond delay="0"/>
                                              </p:stCondLst>
                                            </p:cTn>
                                            <p:tgtEl>
                                              <p:spTgt spid="16"/>
                                            </p:tgtEl>
                                            <p:attrNameLst>
                                              <p:attrName>ppt_x</p:attrName>
                                            </p:attrNameLst>
                                          </p:cBhvr>
                                        </p:anim>
                                        <p:anim from="(-#ppt_h/2)" to="(#ppt_y)" calcmode="lin" valueType="num">
                                          <p:cBhvr>
                                            <p:cTn id="56" dur="1000" fill="hold">
                                              <p:stCondLst>
                                                <p:cond delay="0"/>
                                              </p:stCondLst>
                                            </p:cTn>
                                            <p:tgtEl>
                                              <p:spTgt spid="16"/>
                                            </p:tgtEl>
                                            <p:attrNameLst>
                                              <p:attrName>ppt_y</p:attrName>
                                            </p:attrNameLst>
                                          </p:cBhvr>
                                        </p:anim>
                                        <p:animRot by="21600000">
                                          <p:cBhvr>
                                            <p:cTn id="57" dur="1000" fill="hold">
                                              <p:stCondLst>
                                                <p:cond delay="0"/>
                                              </p:stCondLst>
                                            </p:cTn>
                                            <p:tgtEl>
                                              <p:spTgt spid="1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 presetClass="entr" presetSubtype="8" accel="4000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1250" fill="hold"/>
                                            <p:tgtEl>
                                              <p:spTgt spid="15"/>
                                            </p:tgtEl>
                                            <p:attrNameLst>
                                              <p:attrName>ppt_x</p:attrName>
                                            </p:attrNameLst>
                                          </p:cBhvr>
                                          <p:tavLst>
                                            <p:tav tm="0">
                                              <p:val>
                                                <p:strVal val="0-#ppt_w/2"/>
                                              </p:val>
                                            </p:tav>
                                            <p:tav tm="100000">
                                              <p:val>
                                                <p:strVal val="#ppt_x"/>
                                              </p:val>
                                            </p:tav>
                                          </p:tavLst>
                                        </p:anim>
                                        <p:anim calcmode="lin" valueType="num">
                                          <p:cBhvr additive="base">
                                            <p:cTn id="63"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 by="(-#ppt_w*2)" calcmode="lin" valueType="num">
                                          <p:cBhvr rctx="PPT">
                                            <p:cTn id="68" dur="500" autoRev="1" fill="hold">
                                              <p:stCondLst>
                                                <p:cond delay="0"/>
                                              </p:stCondLst>
                                            </p:cTn>
                                            <p:tgtEl>
                                              <p:spTgt spid="10"/>
                                            </p:tgtEl>
                                            <p:attrNameLst>
                                              <p:attrName>ppt_w</p:attrName>
                                            </p:attrNameLst>
                                          </p:cBhvr>
                                        </p:anim>
                                        <p:anim by="(#ppt_w*0.50)" calcmode="lin" valueType="num">
                                          <p:cBhvr>
                                            <p:cTn id="69" dur="500" decel="50000" autoRev="1" fill="hold">
                                              <p:stCondLst>
                                                <p:cond delay="0"/>
                                              </p:stCondLst>
                                            </p:cTn>
                                            <p:tgtEl>
                                              <p:spTgt spid="10"/>
                                            </p:tgtEl>
                                            <p:attrNameLst>
                                              <p:attrName>ppt_x</p:attrName>
                                            </p:attrNameLst>
                                          </p:cBhvr>
                                        </p:anim>
                                        <p:anim from="(-#ppt_h/2)" to="(#ppt_y)" calcmode="lin" valueType="num">
                                          <p:cBhvr>
                                            <p:cTn id="70" dur="1000" fill="hold">
                                              <p:stCondLst>
                                                <p:cond delay="0"/>
                                              </p:stCondLst>
                                            </p:cTn>
                                            <p:tgtEl>
                                              <p:spTgt spid="10"/>
                                            </p:tgtEl>
                                            <p:attrNameLst>
                                              <p:attrName>ppt_y</p:attrName>
                                            </p:attrNameLst>
                                          </p:cBhvr>
                                        </p:anim>
                                        <p:animRot by="21600000">
                                          <p:cBhvr>
                                            <p:cTn id="71" dur="1000" fill="hold">
                                              <p:stCondLst>
                                                <p:cond delay="0"/>
                                              </p:stCondLst>
                                            </p:cTn>
                                            <p:tgtEl>
                                              <p:spTgt spid="10"/>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2" presetClass="entr" presetSubtype="8" accel="4000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250" fill="hold"/>
                                            <p:tgtEl>
                                              <p:spTgt spid="9"/>
                                            </p:tgtEl>
                                            <p:attrNameLst>
                                              <p:attrName>ppt_x</p:attrName>
                                            </p:attrNameLst>
                                          </p:cBhvr>
                                          <p:tavLst>
                                            <p:tav tm="0">
                                              <p:val>
                                                <p:strVal val="0-#ppt_w/2"/>
                                              </p:val>
                                            </p:tav>
                                            <p:tav tm="100000">
                                              <p:val>
                                                <p:strVal val="#ppt_x"/>
                                              </p:val>
                                            </p:tav>
                                          </p:tavLst>
                                        </p:anim>
                                        <p:anim calcmode="lin" valueType="num">
                                          <p:cBhvr additive="base">
                                            <p:cTn id="77"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42" grpId="0" animBg="1"/>
          <p:bldP spid="13" grpId="0" animBg="1"/>
          <p:bldP spid="14" grpId="0" animBg="1"/>
          <p:bldP spid="15" grpId="0" animBg="1"/>
          <p:bldP spid="16" grpId="0" animBg="1"/>
          <p:bldP spid="9" grpId="0" animBg="1"/>
          <p:bldP spid="10" grpId="0" animBg="1"/>
          <p:bldP spid="11" grpId="0"/>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prism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2008</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2010</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2012</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2014</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2015</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endPar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70%</a:t>
            </a:r>
            <a:endPar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60%</a:t>
            </a:r>
            <a:endPar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rPr>
              <a:t>30%</a:t>
            </a:r>
            <a:endPar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100%</a:t>
            </a:r>
            <a:endPar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prism isContent="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700" y="0"/>
            <a:ext cx="12871450" cy="7232650"/>
          </a:xfrm>
          <a:prstGeom prst="rect">
            <a:avLst/>
          </a:prstGeom>
          <a:solidFill>
            <a:schemeClr val="accent1"/>
          </a:solidFill>
          <a:ln w="9525">
            <a:noFill/>
            <a:miter lim="800000"/>
          </a:ln>
        </p:spPr>
        <p:txBody>
          <a:bodyPr vert="horz" wrap="square" lIns="128580" tIns="64290" rIns="128580" bIns="64290" numCol="1" anchor="t" anchorCtr="0" compatLnSpc="1"/>
          <a:lstStyle/>
          <a:p>
            <a:endParaRPr lang="zh-CN" altLang="en-US"/>
          </a:p>
        </p:txBody>
      </p:sp>
      <p:grpSp>
        <p:nvGrpSpPr>
          <p:cNvPr id="91" name="组合 90"/>
          <p:cNvGrpSpPr/>
          <p:nvPr/>
        </p:nvGrpSpPr>
        <p:grpSpPr>
          <a:xfrm>
            <a:off x="433673" y="1537582"/>
            <a:ext cx="8443973" cy="4157487"/>
            <a:chOff x="-973138" y="1079501"/>
            <a:chExt cx="6338888" cy="3121025"/>
          </a:xfrm>
          <a:solidFill>
            <a:schemeClr val="bg1">
              <a:alpha val="20000"/>
            </a:schemeClr>
          </a:solidFill>
        </p:grpSpPr>
        <p:sp>
          <p:nvSpPr>
            <p:cNvPr id="6" name="Freeform 6"/>
            <p:cNvSpPr/>
            <p:nvPr/>
          </p:nvSpPr>
          <p:spPr bwMode="auto">
            <a:xfrm>
              <a:off x="374650" y="1398588"/>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 name="Freeform 7"/>
            <p:cNvSpPr/>
            <p:nvPr/>
          </p:nvSpPr>
          <p:spPr bwMode="auto">
            <a:xfrm>
              <a:off x="377825" y="139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 name="Freeform 8"/>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 name="Freeform 9"/>
            <p:cNvSpPr/>
            <p:nvPr/>
          </p:nvSpPr>
          <p:spPr bwMode="auto">
            <a:xfrm>
              <a:off x="163513" y="14176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 name="Freeform 10"/>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 name="Freeform 11"/>
            <p:cNvSpPr/>
            <p:nvPr/>
          </p:nvSpPr>
          <p:spPr bwMode="auto">
            <a:xfrm>
              <a:off x="163513" y="1420813"/>
              <a:ext cx="476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 name="Freeform 12"/>
            <p:cNvSpPr/>
            <p:nvPr/>
          </p:nvSpPr>
          <p:spPr bwMode="auto">
            <a:xfrm>
              <a:off x="1612900" y="1228726"/>
              <a:ext cx="3568700" cy="2343150"/>
            </a:xfrm>
            <a:custGeom>
              <a:avLst/>
              <a:gdLst>
                <a:gd name="T0" fmla="*/ 886 w 951"/>
                <a:gd name="T1" fmla="*/ 77 h 623"/>
                <a:gd name="T2" fmla="*/ 763 w 951"/>
                <a:gd name="T3" fmla="*/ 48 h 623"/>
                <a:gd name="T4" fmla="*/ 678 w 951"/>
                <a:gd name="T5" fmla="*/ 40 h 623"/>
                <a:gd name="T6" fmla="*/ 570 w 951"/>
                <a:gd name="T7" fmla="*/ 7 h 623"/>
                <a:gd name="T8" fmla="*/ 501 w 951"/>
                <a:gd name="T9" fmla="*/ 38 h 623"/>
                <a:gd name="T10" fmla="*/ 446 w 951"/>
                <a:gd name="T11" fmla="*/ 60 h 623"/>
                <a:gd name="T12" fmla="*/ 444 w 951"/>
                <a:gd name="T13" fmla="*/ 75 h 623"/>
                <a:gd name="T14" fmla="*/ 443 w 951"/>
                <a:gd name="T15" fmla="*/ 94 h 623"/>
                <a:gd name="T16" fmla="*/ 432 w 951"/>
                <a:gd name="T17" fmla="*/ 60 h 623"/>
                <a:gd name="T18" fmla="*/ 409 w 951"/>
                <a:gd name="T19" fmla="*/ 66 h 623"/>
                <a:gd name="T20" fmla="*/ 374 w 951"/>
                <a:gd name="T21" fmla="*/ 82 h 623"/>
                <a:gd name="T22" fmla="*/ 317 w 951"/>
                <a:gd name="T23" fmla="*/ 89 h 623"/>
                <a:gd name="T24" fmla="*/ 295 w 951"/>
                <a:gd name="T25" fmla="*/ 85 h 623"/>
                <a:gd name="T26" fmla="*/ 249 w 951"/>
                <a:gd name="T27" fmla="*/ 109 h 623"/>
                <a:gd name="T28" fmla="*/ 253 w 951"/>
                <a:gd name="T29" fmla="*/ 76 h 623"/>
                <a:gd name="T30" fmla="*/ 148 w 951"/>
                <a:gd name="T31" fmla="*/ 99 h 623"/>
                <a:gd name="T32" fmla="*/ 110 w 951"/>
                <a:gd name="T33" fmla="*/ 149 h 623"/>
                <a:gd name="T34" fmla="*/ 156 w 951"/>
                <a:gd name="T35" fmla="*/ 172 h 623"/>
                <a:gd name="T36" fmla="*/ 183 w 951"/>
                <a:gd name="T37" fmla="*/ 112 h 623"/>
                <a:gd name="T38" fmla="*/ 184 w 951"/>
                <a:gd name="T39" fmla="*/ 137 h 623"/>
                <a:gd name="T40" fmla="*/ 200 w 951"/>
                <a:gd name="T41" fmla="*/ 168 h 623"/>
                <a:gd name="T42" fmla="*/ 147 w 951"/>
                <a:gd name="T43" fmla="*/ 185 h 623"/>
                <a:gd name="T44" fmla="*/ 124 w 951"/>
                <a:gd name="T45" fmla="*/ 184 h 623"/>
                <a:gd name="T46" fmla="*/ 77 w 951"/>
                <a:gd name="T47" fmla="*/ 209 h 623"/>
                <a:gd name="T48" fmla="*/ 41 w 951"/>
                <a:gd name="T49" fmla="*/ 254 h 623"/>
                <a:gd name="T50" fmla="*/ 78 w 951"/>
                <a:gd name="T51" fmla="*/ 277 h 623"/>
                <a:gd name="T52" fmla="*/ 111 w 951"/>
                <a:gd name="T53" fmla="*/ 245 h 623"/>
                <a:gd name="T54" fmla="*/ 153 w 951"/>
                <a:gd name="T55" fmla="*/ 264 h 623"/>
                <a:gd name="T56" fmla="*/ 152 w 951"/>
                <a:gd name="T57" fmla="*/ 255 h 623"/>
                <a:gd name="T58" fmla="*/ 175 w 951"/>
                <a:gd name="T59" fmla="*/ 257 h 623"/>
                <a:gd name="T60" fmla="*/ 196 w 951"/>
                <a:gd name="T61" fmla="*/ 259 h 623"/>
                <a:gd name="T62" fmla="*/ 241 w 951"/>
                <a:gd name="T63" fmla="*/ 287 h 623"/>
                <a:gd name="T64" fmla="*/ 217 w 951"/>
                <a:gd name="T65" fmla="*/ 310 h 623"/>
                <a:gd name="T66" fmla="*/ 162 w 951"/>
                <a:gd name="T67" fmla="*/ 311 h 623"/>
                <a:gd name="T68" fmla="*/ 118 w 951"/>
                <a:gd name="T69" fmla="*/ 284 h 623"/>
                <a:gd name="T70" fmla="*/ 73 w 951"/>
                <a:gd name="T71" fmla="*/ 291 h 623"/>
                <a:gd name="T72" fmla="*/ 23 w 951"/>
                <a:gd name="T73" fmla="*/ 328 h 623"/>
                <a:gd name="T74" fmla="*/ 3 w 951"/>
                <a:gd name="T75" fmla="*/ 389 h 623"/>
                <a:gd name="T76" fmla="*/ 42 w 951"/>
                <a:gd name="T77" fmla="*/ 436 h 623"/>
                <a:gd name="T78" fmla="*/ 113 w 951"/>
                <a:gd name="T79" fmla="*/ 435 h 623"/>
                <a:gd name="T80" fmla="*/ 146 w 951"/>
                <a:gd name="T81" fmla="*/ 492 h 623"/>
                <a:gd name="T82" fmla="*/ 151 w 951"/>
                <a:gd name="T83" fmla="*/ 555 h 623"/>
                <a:gd name="T84" fmla="*/ 183 w 951"/>
                <a:gd name="T85" fmla="*/ 622 h 623"/>
                <a:gd name="T86" fmla="*/ 243 w 951"/>
                <a:gd name="T87" fmla="*/ 586 h 623"/>
                <a:gd name="T88" fmla="*/ 278 w 951"/>
                <a:gd name="T89" fmla="*/ 529 h 623"/>
                <a:gd name="T90" fmla="*/ 286 w 951"/>
                <a:gd name="T91" fmla="*/ 461 h 623"/>
                <a:gd name="T92" fmla="*/ 324 w 951"/>
                <a:gd name="T93" fmla="*/ 419 h 623"/>
                <a:gd name="T94" fmla="*/ 279 w 951"/>
                <a:gd name="T95" fmla="*/ 389 h 623"/>
                <a:gd name="T96" fmla="*/ 242 w 951"/>
                <a:gd name="T97" fmla="*/ 327 h 623"/>
                <a:gd name="T98" fmla="*/ 281 w 951"/>
                <a:gd name="T99" fmla="*/ 367 h 623"/>
                <a:gd name="T100" fmla="*/ 342 w 951"/>
                <a:gd name="T101" fmla="*/ 379 h 623"/>
                <a:gd name="T102" fmla="*/ 338 w 951"/>
                <a:gd name="T103" fmla="*/ 345 h 623"/>
                <a:gd name="T104" fmla="*/ 332 w 951"/>
                <a:gd name="T105" fmla="*/ 325 h 623"/>
                <a:gd name="T106" fmla="*/ 414 w 951"/>
                <a:gd name="T107" fmla="*/ 349 h 623"/>
                <a:gd name="T108" fmla="*/ 490 w 951"/>
                <a:gd name="T109" fmla="*/ 364 h 623"/>
                <a:gd name="T110" fmla="*/ 564 w 951"/>
                <a:gd name="T111" fmla="*/ 429 h 623"/>
                <a:gd name="T112" fmla="*/ 610 w 951"/>
                <a:gd name="T113" fmla="*/ 391 h 623"/>
                <a:gd name="T114" fmla="*/ 658 w 951"/>
                <a:gd name="T115" fmla="*/ 290 h 623"/>
                <a:gd name="T116" fmla="*/ 687 w 951"/>
                <a:gd name="T117" fmla="*/ 283 h 623"/>
                <a:gd name="T118" fmla="*/ 758 w 951"/>
                <a:gd name="T119" fmla="*/ 201 h 623"/>
                <a:gd name="T120" fmla="*/ 798 w 951"/>
                <a:gd name="T121" fmla="*/ 149 h 623"/>
                <a:gd name="T122" fmla="*/ 869 w 951"/>
                <a:gd name="T123" fmla="*/ 141 h 623"/>
                <a:gd name="T124" fmla="*/ 867 w 951"/>
                <a:gd name="T125" fmla="*/ 17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1" h="623">
                  <a:moveTo>
                    <a:pt x="943" y="115"/>
                  </a:moveTo>
                  <a:cubicBezTo>
                    <a:pt x="941" y="114"/>
                    <a:pt x="934" y="113"/>
                    <a:pt x="933" y="112"/>
                  </a:cubicBezTo>
                  <a:cubicBezTo>
                    <a:pt x="928" y="107"/>
                    <a:pt x="947" y="113"/>
                    <a:pt x="949" y="108"/>
                  </a:cubicBezTo>
                  <a:cubicBezTo>
                    <a:pt x="951" y="105"/>
                    <a:pt x="947" y="94"/>
                    <a:pt x="947" y="91"/>
                  </a:cubicBezTo>
                  <a:cubicBezTo>
                    <a:pt x="946" y="85"/>
                    <a:pt x="945" y="78"/>
                    <a:pt x="938" y="75"/>
                  </a:cubicBezTo>
                  <a:cubicBezTo>
                    <a:pt x="933" y="73"/>
                    <a:pt x="927" y="74"/>
                    <a:pt x="921" y="73"/>
                  </a:cubicBezTo>
                  <a:cubicBezTo>
                    <a:pt x="912" y="72"/>
                    <a:pt x="906" y="64"/>
                    <a:pt x="905" y="78"/>
                  </a:cubicBezTo>
                  <a:cubicBezTo>
                    <a:pt x="900" y="79"/>
                    <a:pt x="898" y="77"/>
                    <a:pt x="893" y="76"/>
                  </a:cubicBezTo>
                  <a:cubicBezTo>
                    <a:pt x="890" y="75"/>
                    <a:pt x="889" y="76"/>
                    <a:pt x="886" y="77"/>
                  </a:cubicBezTo>
                  <a:cubicBezTo>
                    <a:pt x="881" y="77"/>
                    <a:pt x="877" y="76"/>
                    <a:pt x="872" y="77"/>
                  </a:cubicBezTo>
                  <a:cubicBezTo>
                    <a:pt x="867" y="77"/>
                    <a:pt x="863" y="80"/>
                    <a:pt x="858" y="77"/>
                  </a:cubicBezTo>
                  <a:cubicBezTo>
                    <a:pt x="855" y="75"/>
                    <a:pt x="852" y="71"/>
                    <a:pt x="849" y="68"/>
                  </a:cubicBezTo>
                  <a:cubicBezTo>
                    <a:pt x="845" y="63"/>
                    <a:pt x="844" y="63"/>
                    <a:pt x="836" y="63"/>
                  </a:cubicBezTo>
                  <a:cubicBezTo>
                    <a:pt x="831" y="63"/>
                    <a:pt x="827" y="65"/>
                    <a:pt x="822" y="65"/>
                  </a:cubicBezTo>
                  <a:cubicBezTo>
                    <a:pt x="810" y="66"/>
                    <a:pt x="811" y="55"/>
                    <a:pt x="803" y="50"/>
                  </a:cubicBezTo>
                  <a:cubicBezTo>
                    <a:pt x="800" y="49"/>
                    <a:pt x="790" y="49"/>
                    <a:pt x="787" y="50"/>
                  </a:cubicBezTo>
                  <a:cubicBezTo>
                    <a:pt x="783" y="51"/>
                    <a:pt x="781" y="55"/>
                    <a:pt x="777" y="54"/>
                  </a:cubicBezTo>
                  <a:cubicBezTo>
                    <a:pt x="769" y="53"/>
                    <a:pt x="774" y="44"/>
                    <a:pt x="763" y="48"/>
                  </a:cubicBezTo>
                  <a:cubicBezTo>
                    <a:pt x="760" y="48"/>
                    <a:pt x="756" y="50"/>
                    <a:pt x="754" y="53"/>
                  </a:cubicBezTo>
                  <a:cubicBezTo>
                    <a:pt x="752" y="56"/>
                    <a:pt x="754" y="58"/>
                    <a:pt x="750" y="60"/>
                  </a:cubicBezTo>
                  <a:cubicBezTo>
                    <a:pt x="746" y="62"/>
                    <a:pt x="745" y="59"/>
                    <a:pt x="741" y="58"/>
                  </a:cubicBezTo>
                  <a:cubicBezTo>
                    <a:pt x="739" y="57"/>
                    <a:pt x="736" y="58"/>
                    <a:pt x="733" y="58"/>
                  </a:cubicBezTo>
                  <a:cubicBezTo>
                    <a:pt x="729" y="57"/>
                    <a:pt x="723" y="54"/>
                    <a:pt x="719" y="56"/>
                  </a:cubicBezTo>
                  <a:cubicBezTo>
                    <a:pt x="714" y="59"/>
                    <a:pt x="717" y="61"/>
                    <a:pt x="711" y="60"/>
                  </a:cubicBezTo>
                  <a:cubicBezTo>
                    <a:pt x="708" y="59"/>
                    <a:pt x="702" y="56"/>
                    <a:pt x="700" y="53"/>
                  </a:cubicBezTo>
                  <a:cubicBezTo>
                    <a:pt x="698" y="50"/>
                    <a:pt x="701" y="46"/>
                    <a:pt x="699" y="43"/>
                  </a:cubicBezTo>
                  <a:cubicBezTo>
                    <a:pt x="697" y="38"/>
                    <a:pt x="682" y="38"/>
                    <a:pt x="678" y="40"/>
                  </a:cubicBezTo>
                  <a:cubicBezTo>
                    <a:pt x="675" y="41"/>
                    <a:pt x="674" y="44"/>
                    <a:pt x="671" y="45"/>
                  </a:cubicBezTo>
                  <a:cubicBezTo>
                    <a:pt x="668" y="46"/>
                    <a:pt x="665" y="44"/>
                    <a:pt x="663" y="44"/>
                  </a:cubicBezTo>
                  <a:cubicBezTo>
                    <a:pt x="656" y="43"/>
                    <a:pt x="650" y="39"/>
                    <a:pt x="643" y="39"/>
                  </a:cubicBezTo>
                  <a:cubicBezTo>
                    <a:pt x="637" y="38"/>
                    <a:pt x="629" y="42"/>
                    <a:pt x="626" y="35"/>
                  </a:cubicBezTo>
                  <a:cubicBezTo>
                    <a:pt x="624" y="29"/>
                    <a:pt x="629" y="21"/>
                    <a:pt x="625" y="16"/>
                  </a:cubicBezTo>
                  <a:cubicBezTo>
                    <a:pt x="621" y="9"/>
                    <a:pt x="611" y="15"/>
                    <a:pt x="605" y="15"/>
                  </a:cubicBezTo>
                  <a:cubicBezTo>
                    <a:pt x="600" y="14"/>
                    <a:pt x="596" y="13"/>
                    <a:pt x="593" y="9"/>
                  </a:cubicBezTo>
                  <a:cubicBezTo>
                    <a:pt x="589" y="4"/>
                    <a:pt x="586" y="0"/>
                    <a:pt x="578" y="2"/>
                  </a:cubicBezTo>
                  <a:cubicBezTo>
                    <a:pt x="575" y="3"/>
                    <a:pt x="571" y="5"/>
                    <a:pt x="570" y="7"/>
                  </a:cubicBezTo>
                  <a:cubicBezTo>
                    <a:pt x="569" y="8"/>
                    <a:pt x="570" y="11"/>
                    <a:pt x="570" y="11"/>
                  </a:cubicBezTo>
                  <a:cubicBezTo>
                    <a:pt x="568" y="13"/>
                    <a:pt x="567" y="12"/>
                    <a:pt x="566" y="13"/>
                  </a:cubicBezTo>
                  <a:cubicBezTo>
                    <a:pt x="561" y="17"/>
                    <a:pt x="558" y="20"/>
                    <a:pt x="550" y="19"/>
                  </a:cubicBezTo>
                  <a:cubicBezTo>
                    <a:pt x="545" y="18"/>
                    <a:pt x="544" y="15"/>
                    <a:pt x="539" y="16"/>
                  </a:cubicBezTo>
                  <a:cubicBezTo>
                    <a:pt x="537" y="16"/>
                    <a:pt x="535" y="17"/>
                    <a:pt x="533" y="18"/>
                  </a:cubicBezTo>
                  <a:cubicBezTo>
                    <a:pt x="531" y="19"/>
                    <a:pt x="529" y="19"/>
                    <a:pt x="526" y="20"/>
                  </a:cubicBezTo>
                  <a:cubicBezTo>
                    <a:pt x="521" y="21"/>
                    <a:pt x="518" y="23"/>
                    <a:pt x="512" y="24"/>
                  </a:cubicBezTo>
                  <a:cubicBezTo>
                    <a:pt x="506" y="25"/>
                    <a:pt x="503" y="27"/>
                    <a:pt x="501" y="32"/>
                  </a:cubicBezTo>
                  <a:cubicBezTo>
                    <a:pt x="501" y="35"/>
                    <a:pt x="503" y="36"/>
                    <a:pt x="501" y="38"/>
                  </a:cubicBezTo>
                  <a:cubicBezTo>
                    <a:pt x="498" y="40"/>
                    <a:pt x="495" y="37"/>
                    <a:pt x="493" y="37"/>
                  </a:cubicBezTo>
                  <a:cubicBezTo>
                    <a:pt x="487" y="36"/>
                    <a:pt x="484" y="38"/>
                    <a:pt x="479" y="40"/>
                  </a:cubicBezTo>
                  <a:cubicBezTo>
                    <a:pt x="476" y="41"/>
                    <a:pt x="469" y="42"/>
                    <a:pt x="472" y="47"/>
                  </a:cubicBezTo>
                  <a:cubicBezTo>
                    <a:pt x="474" y="52"/>
                    <a:pt x="481" y="49"/>
                    <a:pt x="480" y="57"/>
                  </a:cubicBezTo>
                  <a:cubicBezTo>
                    <a:pt x="472" y="58"/>
                    <a:pt x="468" y="54"/>
                    <a:pt x="462" y="53"/>
                  </a:cubicBezTo>
                  <a:cubicBezTo>
                    <a:pt x="461" y="53"/>
                    <a:pt x="455" y="54"/>
                    <a:pt x="454" y="55"/>
                  </a:cubicBezTo>
                  <a:cubicBezTo>
                    <a:pt x="451" y="57"/>
                    <a:pt x="452" y="58"/>
                    <a:pt x="451" y="62"/>
                  </a:cubicBezTo>
                  <a:cubicBezTo>
                    <a:pt x="451" y="62"/>
                    <a:pt x="451" y="62"/>
                    <a:pt x="451" y="62"/>
                  </a:cubicBezTo>
                  <a:cubicBezTo>
                    <a:pt x="449" y="63"/>
                    <a:pt x="447" y="62"/>
                    <a:pt x="446" y="60"/>
                  </a:cubicBezTo>
                  <a:cubicBezTo>
                    <a:pt x="446" y="59"/>
                    <a:pt x="445" y="57"/>
                    <a:pt x="445" y="56"/>
                  </a:cubicBezTo>
                  <a:cubicBezTo>
                    <a:pt x="445" y="54"/>
                    <a:pt x="446" y="53"/>
                    <a:pt x="447" y="51"/>
                  </a:cubicBezTo>
                  <a:cubicBezTo>
                    <a:pt x="447" y="50"/>
                    <a:pt x="446" y="49"/>
                    <a:pt x="446" y="48"/>
                  </a:cubicBezTo>
                  <a:cubicBezTo>
                    <a:pt x="443" y="43"/>
                    <a:pt x="443" y="53"/>
                    <a:pt x="442" y="54"/>
                  </a:cubicBezTo>
                  <a:cubicBezTo>
                    <a:pt x="440" y="56"/>
                    <a:pt x="438" y="54"/>
                    <a:pt x="438" y="56"/>
                  </a:cubicBezTo>
                  <a:cubicBezTo>
                    <a:pt x="437" y="59"/>
                    <a:pt x="439" y="61"/>
                    <a:pt x="439" y="64"/>
                  </a:cubicBezTo>
                  <a:cubicBezTo>
                    <a:pt x="439" y="65"/>
                    <a:pt x="439" y="66"/>
                    <a:pt x="439" y="67"/>
                  </a:cubicBezTo>
                  <a:cubicBezTo>
                    <a:pt x="438" y="69"/>
                    <a:pt x="440" y="70"/>
                    <a:pt x="441" y="71"/>
                  </a:cubicBezTo>
                  <a:cubicBezTo>
                    <a:pt x="442" y="73"/>
                    <a:pt x="443" y="74"/>
                    <a:pt x="444" y="75"/>
                  </a:cubicBezTo>
                  <a:cubicBezTo>
                    <a:pt x="448" y="77"/>
                    <a:pt x="452" y="75"/>
                    <a:pt x="455" y="76"/>
                  </a:cubicBezTo>
                  <a:cubicBezTo>
                    <a:pt x="457" y="78"/>
                    <a:pt x="460" y="81"/>
                    <a:pt x="460" y="83"/>
                  </a:cubicBezTo>
                  <a:cubicBezTo>
                    <a:pt x="461" y="84"/>
                    <a:pt x="461" y="86"/>
                    <a:pt x="461" y="87"/>
                  </a:cubicBezTo>
                  <a:cubicBezTo>
                    <a:pt x="460" y="88"/>
                    <a:pt x="458" y="88"/>
                    <a:pt x="457" y="88"/>
                  </a:cubicBezTo>
                  <a:cubicBezTo>
                    <a:pt x="455" y="87"/>
                    <a:pt x="456" y="87"/>
                    <a:pt x="455" y="85"/>
                  </a:cubicBezTo>
                  <a:cubicBezTo>
                    <a:pt x="455" y="84"/>
                    <a:pt x="454" y="82"/>
                    <a:pt x="453" y="82"/>
                  </a:cubicBezTo>
                  <a:cubicBezTo>
                    <a:pt x="450" y="80"/>
                    <a:pt x="442" y="79"/>
                    <a:pt x="440" y="83"/>
                  </a:cubicBezTo>
                  <a:cubicBezTo>
                    <a:pt x="439" y="85"/>
                    <a:pt x="441" y="86"/>
                    <a:pt x="441" y="88"/>
                  </a:cubicBezTo>
                  <a:cubicBezTo>
                    <a:pt x="442" y="90"/>
                    <a:pt x="443" y="92"/>
                    <a:pt x="443" y="94"/>
                  </a:cubicBezTo>
                  <a:cubicBezTo>
                    <a:pt x="441" y="99"/>
                    <a:pt x="432" y="99"/>
                    <a:pt x="428" y="99"/>
                  </a:cubicBezTo>
                  <a:cubicBezTo>
                    <a:pt x="426" y="99"/>
                    <a:pt x="423" y="99"/>
                    <a:pt x="421" y="99"/>
                  </a:cubicBezTo>
                  <a:cubicBezTo>
                    <a:pt x="420" y="95"/>
                    <a:pt x="425" y="94"/>
                    <a:pt x="427" y="93"/>
                  </a:cubicBezTo>
                  <a:cubicBezTo>
                    <a:pt x="430" y="92"/>
                    <a:pt x="432" y="89"/>
                    <a:pt x="432" y="86"/>
                  </a:cubicBezTo>
                  <a:cubicBezTo>
                    <a:pt x="433" y="84"/>
                    <a:pt x="434" y="81"/>
                    <a:pt x="432" y="79"/>
                  </a:cubicBezTo>
                  <a:cubicBezTo>
                    <a:pt x="432" y="78"/>
                    <a:pt x="431" y="77"/>
                    <a:pt x="431" y="76"/>
                  </a:cubicBezTo>
                  <a:cubicBezTo>
                    <a:pt x="430" y="75"/>
                    <a:pt x="431" y="74"/>
                    <a:pt x="431" y="72"/>
                  </a:cubicBezTo>
                  <a:cubicBezTo>
                    <a:pt x="431" y="70"/>
                    <a:pt x="430" y="68"/>
                    <a:pt x="431" y="66"/>
                  </a:cubicBezTo>
                  <a:cubicBezTo>
                    <a:pt x="431" y="64"/>
                    <a:pt x="433" y="62"/>
                    <a:pt x="432" y="60"/>
                  </a:cubicBezTo>
                  <a:cubicBezTo>
                    <a:pt x="431" y="59"/>
                    <a:pt x="430" y="60"/>
                    <a:pt x="430" y="59"/>
                  </a:cubicBezTo>
                  <a:cubicBezTo>
                    <a:pt x="428" y="56"/>
                    <a:pt x="436" y="51"/>
                    <a:pt x="431" y="49"/>
                  </a:cubicBezTo>
                  <a:cubicBezTo>
                    <a:pt x="431" y="48"/>
                    <a:pt x="429" y="49"/>
                    <a:pt x="429" y="48"/>
                  </a:cubicBezTo>
                  <a:cubicBezTo>
                    <a:pt x="428" y="48"/>
                    <a:pt x="427" y="48"/>
                    <a:pt x="426" y="47"/>
                  </a:cubicBezTo>
                  <a:cubicBezTo>
                    <a:pt x="424" y="47"/>
                    <a:pt x="422" y="47"/>
                    <a:pt x="421" y="48"/>
                  </a:cubicBezTo>
                  <a:cubicBezTo>
                    <a:pt x="418" y="49"/>
                    <a:pt x="417" y="50"/>
                    <a:pt x="416" y="53"/>
                  </a:cubicBezTo>
                  <a:cubicBezTo>
                    <a:pt x="416" y="55"/>
                    <a:pt x="415" y="56"/>
                    <a:pt x="414" y="57"/>
                  </a:cubicBezTo>
                  <a:cubicBezTo>
                    <a:pt x="413" y="57"/>
                    <a:pt x="412" y="58"/>
                    <a:pt x="411" y="58"/>
                  </a:cubicBezTo>
                  <a:cubicBezTo>
                    <a:pt x="409" y="60"/>
                    <a:pt x="409" y="63"/>
                    <a:pt x="409" y="66"/>
                  </a:cubicBezTo>
                  <a:cubicBezTo>
                    <a:pt x="409" y="70"/>
                    <a:pt x="412" y="71"/>
                    <a:pt x="415" y="74"/>
                  </a:cubicBezTo>
                  <a:cubicBezTo>
                    <a:pt x="416" y="76"/>
                    <a:pt x="416" y="78"/>
                    <a:pt x="415" y="80"/>
                  </a:cubicBezTo>
                  <a:cubicBezTo>
                    <a:pt x="415" y="82"/>
                    <a:pt x="415" y="81"/>
                    <a:pt x="415" y="83"/>
                  </a:cubicBezTo>
                  <a:cubicBezTo>
                    <a:pt x="416" y="88"/>
                    <a:pt x="408" y="82"/>
                    <a:pt x="406" y="81"/>
                  </a:cubicBezTo>
                  <a:cubicBezTo>
                    <a:pt x="402" y="80"/>
                    <a:pt x="397" y="80"/>
                    <a:pt x="393" y="77"/>
                  </a:cubicBezTo>
                  <a:cubicBezTo>
                    <a:pt x="392" y="76"/>
                    <a:pt x="391" y="72"/>
                    <a:pt x="390" y="71"/>
                  </a:cubicBezTo>
                  <a:cubicBezTo>
                    <a:pt x="388" y="70"/>
                    <a:pt x="383" y="71"/>
                    <a:pt x="381" y="71"/>
                  </a:cubicBezTo>
                  <a:cubicBezTo>
                    <a:pt x="378" y="70"/>
                    <a:pt x="374" y="70"/>
                    <a:pt x="373" y="74"/>
                  </a:cubicBezTo>
                  <a:cubicBezTo>
                    <a:pt x="373" y="78"/>
                    <a:pt x="381" y="80"/>
                    <a:pt x="374" y="82"/>
                  </a:cubicBezTo>
                  <a:cubicBezTo>
                    <a:pt x="370" y="83"/>
                    <a:pt x="369" y="80"/>
                    <a:pt x="366" y="79"/>
                  </a:cubicBezTo>
                  <a:cubicBezTo>
                    <a:pt x="363" y="79"/>
                    <a:pt x="361" y="83"/>
                    <a:pt x="358" y="84"/>
                  </a:cubicBezTo>
                  <a:cubicBezTo>
                    <a:pt x="356" y="84"/>
                    <a:pt x="354" y="84"/>
                    <a:pt x="352" y="84"/>
                  </a:cubicBezTo>
                  <a:cubicBezTo>
                    <a:pt x="349" y="84"/>
                    <a:pt x="343" y="87"/>
                    <a:pt x="340" y="85"/>
                  </a:cubicBezTo>
                  <a:cubicBezTo>
                    <a:pt x="337" y="84"/>
                    <a:pt x="340" y="84"/>
                    <a:pt x="340" y="82"/>
                  </a:cubicBezTo>
                  <a:cubicBezTo>
                    <a:pt x="338" y="81"/>
                    <a:pt x="337" y="81"/>
                    <a:pt x="335" y="80"/>
                  </a:cubicBezTo>
                  <a:cubicBezTo>
                    <a:pt x="333" y="80"/>
                    <a:pt x="330" y="82"/>
                    <a:pt x="327" y="83"/>
                  </a:cubicBezTo>
                  <a:cubicBezTo>
                    <a:pt x="325" y="84"/>
                    <a:pt x="324" y="85"/>
                    <a:pt x="322" y="86"/>
                  </a:cubicBezTo>
                  <a:cubicBezTo>
                    <a:pt x="320" y="87"/>
                    <a:pt x="319" y="87"/>
                    <a:pt x="317" y="89"/>
                  </a:cubicBezTo>
                  <a:cubicBezTo>
                    <a:pt x="316" y="91"/>
                    <a:pt x="316" y="94"/>
                    <a:pt x="313" y="96"/>
                  </a:cubicBezTo>
                  <a:cubicBezTo>
                    <a:pt x="311" y="97"/>
                    <a:pt x="307" y="96"/>
                    <a:pt x="305" y="96"/>
                  </a:cubicBezTo>
                  <a:cubicBezTo>
                    <a:pt x="303" y="95"/>
                    <a:pt x="302" y="95"/>
                    <a:pt x="301" y="93"/>
                  </a:cubicBezTo>
                  <a:cubicBezTo>
                    <a:pt x="301" y="90"/>
                    <a:pt x="303" y="91"/>
                    <a:pt x="304" y="90"/>
                  </a:cubicBezTo>
                  <a:cubicBezTo>
                    <a:pt x="306" y="89"/>
                    <a:pt x="306" y="90"/>
                    <a:pt x="306" y="87"/>
                  </a:cubicBezTo>
                  <a:cubicBezTo>
                    <a:pt x="306" y="86"/>
                    <a:pt x="305" y="86"/>
                    <a:pt x="305" y="85"/>
                  </a:cubicBezTo>
                  <a:cubicBezTo>
                    <a:pt x="305" y="84"/>
                    <a:pt x="305" y="83"/>
                    <a:pt x="304" y="82"/>
                  </a:cubicBezTo>
                  <a:cubicBezTo>
                    <a:pt x="303" y="80"/>
                    <a:pt x="299" y="80"/>
                    <a:pt x="298" y="80"/>
                  </a:cubicBezTo>
                  <a:cubicBezTo>
                    <a:pt x="295" y="81"/>
                    <a:pt x="295" y="82"/>
                    <a:pt x="295" y="85"/>
                  </a:cubicBezTo>
                  <a:cubicBezTo>
                    <a:pt x="295" y="88"/>
                    <a:pt x="301" y="97"/>
                    <a:pt x="294" y="98"/>
                  </a:cubicBezTo>
                  <a:cubicBezTo>
                    <a:pt x="292" y="98"/>
                    <a:pt x="291" y="96"/>
                    <a:pt x="289" y="96"/>
                  </a:cubicBezTo>
                  <a:cubicBezTo>
                    <a:pt x="287" y="97"/>
                    <a:pt x="285" y="100"/>
                    <a:pt x="283" y="101"/>
                  </a:cubicBezTo>
                  <a:cubicBezTo>
                    <a:pt x="281" y="102"/>
                    <a:pt x="280" y="101"/>
                    <a:pt x="279" y="104"/>
                  </a:cubicBezTo>
                  <a:cubicBezTo>
                    <a:pt x="277" y="106"/>
                    <a:pt x="278" y="109"/>
                    <a:pt x="276" y="111"/>
                  </a:cubicBezTo>
                  <a:cubicBezTo>
                    <a:pt x="271" y="115"/>
                    <a:pt x="268" y="107"/>
                    <a:pt x="264" y="109"/>
                  </a:cubicBezTo>
                  <a:cubicBezTo>
                    <a:pt x="261" y="110"/>
                    <a:pt x="265" y="117"/>
                    <a:pt x="259" y="114"/>
                  </a:cubicBezTo>
                  <a:cubicBezTo>
                    <a:pt x="257" y="114"/>
                    <a:pt x="257" y="113"/>
                    <a:pt x="255" y="112"/>
                  </a:cubicBezTo>
                  <a:cubicBezTo>
                    <a:pt x="251" y="111"/>
                    <a:pt x="250" y="113"/>
                    <a:pt x="249" y="109"/>
                  </a:cubicBezTo>
                  <a:cubicBezTo>
                    <a:pt x="248" y="107"/>
                    <a:pt x="250" y="103"/>
                    <a:pt x="248" y="101"/>
                  </a:cubicBezTo>
                  <a:cubicBezTo>
                    <a:pt x="245" y="98"/>
                    <a:pt x="237" y="99"/>
                    <a:pt x="237" y="93"/>
                  </a:cubicBezTo>
                  <a:cubicBezTo>
                    <a:pt x="242" y="91"/>
                    <a:pt x="244" y="96"/>
                    <a:pt x="248" y="97"/>
                  </a:cubicBezTo>
                  <a:cubicBezTo>
                    <a:pt x="251" y="99"/>
                    <a:pt x="255" y="98"/>
                    <a:pt x="258" y="98"/>
                  </a:cubicBezTo>
                  <a:cubicBezTo>
                    <a:pt x="263" y="100"/>
                    <a:pt x="269" y="99"/>
                    <a:pt x="275" y="98"/>
                  </a:cubicBezTo>
                  <a:cubicBezTo>
                    <a:pt x="277" y="97"/>
                    <a:pt x="281" y="96"/>
                    <a:pt x="282" y="93"/>
                  </a:cubicBezTo>
                  <a:cubicBezTo>
                    <a:pt x="282" y="89"/>
                    <a:pt x="276" y="88"/>
                    <a:pt x="274" y="87"/>
                  </a:cubicBezTo>
                  <a:cubicBezTo>
                    <a:pt x="269" y="85"/>
                    <a:pt x="263" y="87"/>
                    <a:pt x="261" y="82"/>
                  </a:cubicBezTo>
                  <a:cubicBezTo>
                    <a:pt x="259" y="78"/>
                    <a:pt x="258" y="77"/>
                    <a:pt x="253" y="76"/>
                  </a:cubicBezTo>
                  <a:cubicBezTo>
                    <a:pt x="244" y="74"/>
                    <a:pt x="235" y="78"/>
                    <a:pt x="229" y="69"/>
                  </a:cubicBezTo>
                  <a:cubicBezTo>
                    <a:pt x="226" y="64"/>
                    <a:pt x="218" y="63"/>
                    <a:pt x="213" y="64"/>
                  </a:cubicBezTo>
                  <a:cubicBezTo>
                    <a:pt x="210" y="64"/>
                    <a:pt x="207" y="65"/>
                    <a:pt x="205" y="66"/>
                  </a:cubicBezTo>
                  <a:cubicBezTo>
                    <a:pt x="203" y="66"/>
                    <a:pt x="201" y="68"/>
                    <a:pt x="199" y="69"/>
                  </a:cubicBezTo>
                  <a:cubicBezTo>
                    <a:pt x="197" y="69"/>
                    <a:pt x="196" y="68"/>
                    <a:pt x="194" y="68"/>
                  </a:cubicBezTo>
                  <a:cubicBezTo>
                    <a:pt x="189" y="68"/>
                    <a:pt x="188" y="71"/>
                    <a:pt x="185" y="73"/>
                  </a:cubicBezTo>
                  <a:cubicBezTo>
                    <a:pt x="182" y="76"/>
                    <a:pt x="179" y="76"/>
                    <a:pt x="176" y="77"/>
                  </a:cubicBezTo>
                  <a:cubicBezTo>
                    <a:pt x="169" y="79"/>
                    <a:pt x="169" y="87"/>
                    <a:pt x="163" y="90"/>
                  </a:cubicBezTo>
                  <a:cubicBezTo>
                    <a:pt x="157" y="93"/>
                    <a:pt x="153" y="98"/>
                    <a:pt x="148" y="99"/>
                  </a:cubicBezTo>
                  <a:cubicBezTo>
                    <a:pt x="144" y="100"/>
                    <a:pt x="139" y="103"/>
                    <a:pt x="137" y="107"/>
                  </a:cubicBezTo>
                  <a:cubicBezTo>
                    <a:pt x="137" y="109"/>
                    <a:pt x="137" y="111"/>
                    <a:pt x="136" y="112"/>
                  </a:cubicBezTo>
                  <a:cubicBezTo>
                    <a:pt x="135" y="115"/>
                    <a:pt x="131" y="115"/>
                    <a:pt x="129" y="117"/>
                  </a:cubicBezTo>
                  <a:cubicBezTo>
                    <a:pt x="129" y="118"/>
                    <a:pt x="129" y="120"/>
                    <a:pt x="128" y="121"/>
                  </a:cubicBezTo>
                  <a:cubicBezTo>
                    <a:pt x="127" y="123"/>
                    <a:pt x="123" y="122"/>
                    <a:pt x="121" y="124"/>
                  </a:cubicBezTo>
                  <a:cubicBezTo>
                    <a:pt x="118" y="125"/>
                    <a:pt x="116" y="128"/>
                    <a:pt x="113" y="129"/>
                  </a:cubicBezTo>
                  <a:cubicBezTo>
                    <a:pt x="109" y="131"/>
                    <a:pt x="107" y="133"/>
                    <a:pt x="107" y="137"/>
                  </a:cubicBezTo>
                  <a:cubicBezTo>
                    <a:pt x="107" y="139"/>
                    <a:pt x="108" y="142"/>
                    <a:pt x="108" y="144"/>
                  </a:cubicBezTo>
                  <a:cubicBezTo>
                    <a:pt x="108" y="148"/>
                    <a:pt x="108" y="147"/>
                    <a:pt x="110" y="149"/>
                  </a:cubicBezTo>
                  <a:cubicBezTo>
                    <a:pt x="112" y="150"/>
                    <a:pt x="112" y="152"/>
                    <a:pt x="113" y="154"/>
                  </a:cubicBezTo>
                  <a:cubicBezTo>
                    <a:pt x="115" y="157"/>
                    <a:pt x="118" y="159"/>
                    <a:pt x="121" y="158"/>
                  </a:cubicBezTo>
                  <a:cubicBezTo>
                    <a:pt x="127" y="157"/>
                    <a:pt x="127" y="151"/>
                    <a:pt x="132" y="148"/>
                  </a:cubicBezTo>
                  <a:cubicBezTo>
                    <a:pt x="136" y="146"/>
                    <a:pt x="137" y="150"/>
                    <a:pt x="137" y="153"/>
                  </a:cubicBezTo>
                  <a:cubicBezTo>
                    <a:pt x="138" y="154"/>
                    <a:pt x="138" y="157"/>
                    <a:pt x="138" y="157"/>
                  </a:cubicBezTo>
                  <a:cubicBezTo>
                    <a:pt x="140" y="159"/>
                    <a:pt x="143" y="159"/>
                    <a:pt x="144" y="162"/>
                  </a:cubicBezTo>
                  <a:cubicBezTo>
                    <a:pt x="145" y="165"/>
                    <a:pt x="143" y="170"/>
                    <a:pt x="145" y="173"/>
                  </a:cubicBezTo>
                  <a:cubicBezTo>
                    <a:pt x="146" y="173"/>
                    <a:pt x="150" y="175"/>
                    <a:pt x="151" y="175"/>
                  </a:cubicBezTo>
                  <a:cubicBezTo>
                    <a:pt x="153" y="175"/>
                    <a:pt x="155" y="174"/>
                    <a:pt x="156" y="172"/>
                  </a:cubicBezTo>
                  <a:cubicBezTo>
                    <a:pt x="158" y="171"/>
                    <a:pt x="160" y="170"/>
                    <a:pt x="161" y="168"/>
                  </a:cubicBezTo>
                  <a:cubicBezTo>
                    <a:pt x="161" y="166"/>
                    <a:pt x="160" y="166"/>
                    <a:pt x="160" y="164"/>
                  </a:cubicBezTo>
                  <a:cubicBezTo>
                    <a:pt x="159" y="160"/>
                    <a:pt x="164" y="158"/>
                    <a:pt x="166" y="155"/>
                  </a:cubicBezTo>
                  <a:cubicBezTo>
                    <a:pt x="168" y="152"/>
                    <a:pt x="170" y="146"/>
                    <a:pt x="170" y="143"/>
                  </a:cubicBezTo>
                  <a:cubicBezTo>
                    <a:pt x="169" y="140"/>
                    <a:pt x="165" y="141"/>
                    <a:pt x="165" y="137"/>
                  </a:cubicBezTo>
                  <a:cubicBezTo>
                    <a:pt x="164" y="132"/>
                    <a:pt x="167" y="128"/>
                    <a:pt x="171" y="126"/>
                  </a:cubicBezTo>
                  <a:cubicBezTo>
                    <a:pt x="173" y="125"/>
                    <a:pt x="176" y="124"/>
                    <a:pt x="177" y="122"/>
                  </a:cubicBezTo>
                  <a:cubicBezTo>
                    <a:pt x="178" y="120"/>
                    <a:pt x="176" y="117"/>
                    <a:pt x="177" y="116"/>
                  </a:cubicBezTo>
                  <a:cubicBezTo>
                    <a:pt x="179" y="114"/>
                    <a:pt x="182" y="113"/>
                    <a:pt x="183" y="112"/>
                  </a:cubicBezTo>
                  <a:cubicBezTo>
                    <a:pt x="186" y="110"/>
                    <a:pt x="186" y="108"/>
                    <a:pt x="187" y="105"/>
                  </a:cubicBezTo>
                  <a:cubicBezTo>
                    <a:pt x="189" y="103"/>
                    <a:pt x="191" y="102"/>
                    <a:pt x="194" y="102"/>
                  </a:cubicBezTo>
                  <a:cubicBezTo>
                    <a:pt x="195" y="102"/>
                    <a:pt x="196" y="102"/>
                    <a:pt x="197" y="103"/>
                  </a:cubicBezTo>
                  <a:cubicBezTo>
                    <a:pt x="198" y="103"/>
                    <a:pt x="199" y="105"/>
                    <a:pt x="200" y="105"/>
                  </a:cubicBezTo>
                  <a:cubicBezTo>
                    <a:pt x="201" y="106"/>
                    <a:pt x="202" y="105"/>
                    <a:pt x="203" y="106"/>
                  </a:cubicBezTo>
                  <a:cubicBezTo>
                    <a:pt x="210" y="111"/>
                    <a:pt x="197" y="116"/>
                    <a:pt x="195" y="118"/>
                  </a:cubicBezTo>
                  <a:cubicBezTo>
                    <a:pt x="192" y="120"/>
                    <a:pt x="188" y="122"/>
                    <a:pt x="187" y="125"/>
                  </a:cubicBezTo>
                  <a:cubicBezTo>
                    <a:pt x="186" y="127"/>
                    <a:pt x="188" y="129"/>
                    <a:pt x="187" y="130"/>
                  </a:cubicBezTo>
                  <a:cubicBezTo>
                    <a:pt x="186" y="133"/>
                    <a:pt x="183" y="134"/>
                    <a:pt x="184" y="137"/>
                  </a:cubicBezTo>
                  <a:cubicBezTo>
                    <a:pt x="185" y="139"/>
                    <a:pt x="187" y="140"/>
                    <a:pt x="187" y="142"/>
                  </a:cubicBezTo>
                  <a:cubicBezTo>
                    <a:pt x="193" y="144"/>
                    <a:pt x="195" y="145"/>
                    <a:pt x="201" y="142"/>
                  </a:cubicBezTo>
                  <a:cubicBezTo>
                    <a:pt x="205" y="140"/>
                    <a:pt x="206" y="142"/>
                    <a:pt x="210" y="142"/>
                  </a:cubicBezTo>
                  <a:cubicBezTo>
                    <a:pt x="214" y="142"/>
                    <a:pt x="228" y="141"/>
                    <a:pt x="224" y="147"/>
                  </a:cubicBezTo>
                  <a:cubicBezTo>
                    <a:pt x="223" y="151"/>
                    <a:pt x="216" y="152"/>
                    <a:pt x="212" y="150"/>
                  </a:cubicBezTo>
                  <a:cubicBezTo>
                    <a:pt x="210" y="149"/>
                    <a:pt x="210" y="148"/>
                    <a:pt x="207" y="148"/>
                  </a:cubicBezTo>
                  <a:cubicBezTo>
                    <a:pt x="205" y="148"/>
                    <a:pt x="203" y="148"/>
                    <a:pt x="201" y="148"/>
                  </a:cubicBezTo>
                  <a:cubicBezTo>
                    <a:pt x="195" y="149"/>
                    <a:pt x="196" y="153"/>
                    <a:pt x="200" y="156"/>
                  </a:cubicBezTo>
                  <a:cubicBezTo>
                    <a:pt x="204" y="159"/>
                    <a:pt x="204" y="165"/>
                    <a:pt x="200" y="168"/>
                  </a:cubicBezTo>
                  <a:cubicBezTo>
                    <a:pt x="199" y="169"/>
                    <a:pt x="196" y="169"/>
                    <a:pt x="195" y="168"/>
                  </a:cubicBezTo>
                  <a:cubicBezTo>
                    <a:pt x="192" y="167"/>
                    <a:pt x="194" y="164"/>
                    <a:pt x="193" y="162"/>
                  </a:cubicBezTo>
                  <a:cubicBezTo>
                    <a:pt x="190" y="158"/>
                    <a:pt x="186" y="162"/>
                    <a:pt x="185" y="165"/>
                  </a:cubicBezTo>
                  <a:cubicBezTo>
                    <a:pt x="185" y="168"/>
                    <a:pt x="187" y="171"/>
                    <a:pt x="185" y="174"/>
                  </a:cubicBezTo>
                  <a:cubicBezTo>
                    <a:pt x="183" y="177"/>
                    <a:pt x="179" y="178"/>
                    <a:pt x="176" y="179"/>
                  </a:cubicBezTo>
                  <a:cubicBezTo>
                    <a:pt x="173" y="181"/>
                    <a:pt x="170" y="182"/>
                    <a:pt x="166" y="181"/>
                  </a:cubicBezTo>
                  <a:cubicBezTo>
                    <a:pt x="164" y="181"/>
                    <a:pt x="162" y="180"/>
                    <a:pt x="159" y="181"/>
                  </a:cubicBezTo>
                  <a:cubicBezTo>
                    <a:pt x="157" y="182"/>
                    <a:pt x="156" y="184"/>
                    <a:pt x="154" y="184"/>
                  </a:cubicBezTo>
                  <a:cubicBezTo>
                    <a:pt x="152" y="185"/>
                    <a:pt x="149" y="185"/>
                    <a:pt x="147" y="185"/>
                  </a:cubicBezTo>
                  <a:cubicBezTo>
                    <a:pt x="145" y="184"/>
                    <a:pt x="144" y="183"/>
                    <a:pt x="142" y="183"/>
                  </a:cubicBezTo>
                  <a:cubicBezTo>
                    <a:pt x="139" y="183"/>
                    <a:pt x="135" y="186"/>
                    <a:pt x="132" y="184"/>
                  </a:cubicBezTo>
                  <a:cubicBezTo>
                    <a:pt x="131" y="183"/>
                    <a:pt x="129" y="178"/>
                    <a:pt x="129" y="176"/>
                  </a:cubicBezTo>
                  <a:cubicBezTo>
                    <a:pt x="129" y="173"/>
                    <a:pt x="130" y="175"/>
                    <a:pt x="131" y="173"/>
                  </a:cubicBezTo>
                  <a:cubicBezTo>
                    <a:pt x="131" y="172"/>
                    <a:pt x="132" y="172"/>
                    <a:pt x="131" y="171"/>
                  </a:cubicBezTo>
                  <a:cubicBezTo>
                    <a:pt x="130" y="170"/>
                    <a:pt x="128" y="171"/>
                    <a:pt x="127" y="171"/>
                  </a:cubicBezTo>
                  <a:cubicBezTo>
                    <a:pt x="125" y="173"/>
                    <a:pt x="125" y="175"/>
                    <a:pt x="124" y="177"/>
                  </a:cubicBezTo>
                  <a:cubicBezTo>
                    <a:pt x="124" y="178"/>
                    <a:pt x="123" y="179"/>
                    <a:pt x="123" y="181"/>
                  </a:cubicBezTo>
                  <a:cubicBezTo>
                    <a:pt x="123" y="182"/>
                    <a:pt x="124" y="183"/>
                    <a:pt x="124" y="184"/>
                  </a:cubicBezTo>
                  <a:cubicBezTo>
                    <a:pt x="123" y="186"/>
                    <a:pt x="122" y="185"/>
                    <a:pt x="121" y="187"/>
                  </a:cubicBezTo>
                  <a:cubicBezTo>
                    <a:pt x="120" y="188"/>
                    <a:pt x="119" y="189"/>
                    <a:pt x="118" y="190"/>
                  </a:cubicBezTo>
                  <a:cubicBezTo>
                    <a:pt x="116" y="190"/>
                    <a:pt x="114" y="188"/>
                    <a:pt x="112" y="189"/>
                  </a:cubicBezTo>
                  <a:cubicBezTo>
                    <a:pt x="108" y="190"/>
                    <a:pt x="106" y="196"/>
                    <a:pt x="103" y="198"/>
                  </a:cubicBezTo>
                  <a:cubicBezTo>
                    <a:pt x="101" y="200"/>
                    <a:pt x="98" y="201"/>
                    <a:pt x="95" y="202"/>
                  </a:cubicBezTo>
                  <a:cubicBezTo>
                    <a:pt x="93" y="203"/>
                    <a:pt x="91" y="203"/>
                    <a:pt x="89" y="204"/>
                  </a:cubicBezTo>
                  <a:cubicBezTo>
                    <a:pt x="86" y="205"/>
                    <a:pt x="87" y="207"/>
                    <a:pt x="85" y="210"/>
                  </a:cubicBezTo>
                  <a:cubicBezTo>
                    <a:pt x="84" y="211"/>
                    <a:pt x="80" y="214"/>
                    <a:pt x="79" y="213"/>
                  </a:cubicBezTo>
                  <a:cubicBezTo>
                    <a:pt x="77" y="212"/>
                    <a:pt x="78" y="209"/>
                    <a:pt x="77" y="209"/>
                  </a:cubicBezTo>
                  <a:cubicBezTo>
                    <a:pt x="72" y="207"/>
                    <a:pt x="76" y="215"/>
                    <a:pt x="74" y="216"/>
                  </a:cubicBezTo>
                  <a:cubicBezTo>
                    <a:pt x="72" y="217"/>
                    <a:pt x="70" y="216"/>
                    <a:pt x="68" y="215"/>
                  </a:cubicBezTo>
                  <a:cubicBezTo>
                    <a:pt x="66" y="215"/>
                    <a:pt x="64" y="216"/>
                    <a:pt x="62" y="216"/>
                  </a:cubicBezTo>
                  <a:cubicBezTo>
                    <a:pt x="60" y="222"/>
                    <a:pt x="72" y="226"/>
                    <a:pt x="75" y="229"/>
                  </a:cubicBezTo>
                  <a:cubicBezTo>
                    <a:pt x="77" y="234"/>
                    <a:pt x="77" y="242"/>
                    <a:pt x="71" y="242"/>
                  </a:cubicBezTo>
                  <a:cubicBezTo>
                    <a:pt x="66" y="243"/>
                    <a:pt x="61" y="243"/>
                    <a:pt x="57" y="244"/>
                  </a:cubicBezTo>
                  <a:cubicBezTo>
                    <a:pt x="54" y="245"/>
                    <a:pt x="53" y="247"/>
                    <a:pt x="50" y="247"/>
                  </a:cubicBezTo>
                  <a:cubicBezTo>
                    <a:pt x="46" y="246"/>
                    <a:pt x="44" y="244"/>
                    <a:pt x="42" y="248"/>
                  </a:cubicBezTo>
                  <a:cubicBezTo>
                    <a:pt x="41" y="250"/>
                    <a:pt x="41" y="252"/>
                    <a:pt x="41" y="254"/>
                  </a:cubicBezTo>
                  <a:cubicBezTo>
                    <a:pt x="40" y="257"/>
                    <a:pt x="39" y="260"/>
                    <a:pt x="39" y="263"/>
                  </a:cubicBezTo>
                  <a:cubicBezTo>
                    <a:pt x="39" y="266"/>
                    <a:pt x="40" y="267"/>
                    <a:pt x="41" y="270"/>
                  </a:cubicBezTo>
                  <a:cubicBezTo>
                    <a:pt x="41" y="272"/>
                    <a:pt x="40" y="276"/>
                    <a:pt x="41" y="278"/>
                  </a:cubicBezTo>
                  <a:cubicBezTo>
                    <a:pt x="42" y="280"/>
                    <a:pt x="46" y="281"/>
                    <a:pt x="48" y="280"/>
                  </a:cubicBezTo>
                  <a:cubicBezTo>
                    <a:pt x="49" y="280"/>
                    <a:pt x="50" y="280"/>
                    <a:pt x="51" y="280"/>
                  </a:cubicBezTo>
                  <a:cubicBezTo>
                    <a:pt x="52" y="280"/>
                    <a:pt x="52" y="281"/>
                    <a:pt x="52" y="281"/>
                  </a:cubicBezTo>
                  <a:cubicBezTo>
                    <a:pt x="55" y="282"/>
                    <a:pt x="55" y="281"/>
                    <a:pt x="57" y="281"/>
                  </a:cubicBezTo>
                  <a:cubicBezTo>
                    <a:pt x="60" y="281"/>
                    <a:pt x="63" y="282"/>
                    <a:pt x="66" y="282"/>
                  </a:cubicBezTo>
                  <a:cubicBezTo>
                    <a:pt x="71" y="281"/>
                    <a:pt x="74" y="279"/>
                    <a:pt x="78" y="277"/>
                  </a:cubicBezTo>
                  <a:cubicBezTo>
                    <a:pt x="79" y="276"/>
                    <a:pt x="83" y="274"/>
                    <a:pt x="83" y="273"/>
                  </a:cubicBezTo>
                  <a:cubicBezTo>
                    <a:pt x="84" y="271"/>
                    <a:pt x="81" y="270"/>
                    <a:pt x="81" y="268"/>
                  </a:cubicBezTo>
                  <a:cubicBezTo>
                    <a:pt x="80" y="263"/>
                    <a:pt x="87" y="264"/>
                    <a:pt x="89" y="261"/>
                  </a:cubicBezTo>
                  <a:cubicBezTo>
                    <a:pt x="90" y="260"/>
                    <a:pt x="90" y="258"/>
                    <a:pt x="91" y="257"/>
                  </a:cubicBezTo>
                  <a:cubicBezTo>
                    <a:pt x="93" y="256"/>
                    <a:pt x="94" y="256"/>
                    <a:pt x="95" y="256"/>
                  </a:cubicBezTo>
                  <a:cubicBezTo>
                    <a:pt x="95" y="255"/>
                    <a:pt x="97" y="255"/>
                    <a:pt x="97" y="254"/>
                  </a:cubicBezTo>
                  <a:cubicBezTo>
                    <a:pt x="99" y="250"/>
                    <a:pt x="93" y="247"/>
                    <a:pt x="100" y="246"/>
                  </a:cubicBezTo>
                  <a:cubicBezTo>
                    <a:pt x="102" y="246"/>
                    <a:pt x="103" y="248"/>
                    <a:pt x="105" y="248"/>
                  </a:cubicBezTo>
                  <a:cubicBezTo>
                    <a:pt x="107" y="248"/>
                    <a:pt x="110" y="245"/>
                    <a:pt x="111" y="245"/>
                  </a:cubicBezTo>
                  <a:cubicBezTo>
                    <a:pt x="114" y="243"/>
                    <a:pt x="114" y="244"/>
                    <a:pt x="118" y="244"/>
                  </a:cubicBezTo>
                  <a:cubicBezTo>
                    <a:pt x="120" y="244"/>
                    <a:pt x="121" y="244"/>
                    <a:pt x="123" y="242"/>
                  </a:cubicBezTo>
                  <a:cubicBezTo>
                    <a:pt x="126" y="241"/>
                    <a:pt x="129" y="239"/>
                    <a:pt x="131" y="243"/>
                  </a:cubicBezTo>
                  <a:cubicBezTo>
                    <a:pt x="132" y="245"/>
                    <a:pt x="132" y="248"/>
                    <a:pt x="135" y="249"/>
                  </a:cubicBezTo>
                  <a:cubicBezTo>
                    <a:pt x="136" y="250"/>
                    <a:pt x="137" y="249"/>
                    <a:pt x="138" y="249"/>
                  </a:cubicBezTo>
                  <a:cubicBezTo>
                    <a:pt x="139" y="250"/>
                    <a:pt x="139" y="252"/>
                    <a:pt x="140" y="253"/>
                  </a:cubicBezTo>
                  <a:cubicBezTo>
                    <a:pt x="141" y="255"/>
                    <a:pt x="144" y="257"/>
                    <a:pt x="146" y="258"/>
                  </a:cubicBezTo>
                  <a:cubicBezTo>
                    <a:pt x="148" y="259"/>
                    <a:pt x="151" y="258"/>
                    <a:pt x="153" y="260"/>
                  </a:cubicBezTo>
                  <a:cubicBezTo>
                    <a:pt x="153" y="261"/>
                    <a:pt x="153" y="263"/>
                    <a:pt x="153" y="264"/>
                  </a:cubicBezTo>
                  <a:cubicBezTo>
                    <a:pt x="154" y="265"/>
                    <a:pt x="157" y="267"/>
                    <a:pt x="158" y="268"/>
                  </a:cubicBezTo>
                  <a:cubicBezTo>
                    <a:pt x="159" y="269"/>
                    <a:pt x="160" y="268"/>
                    <a:pt x="161" y="271"/>
                  </a:cubicBezTo>
                  <a:cubicBezTo>
                    <a:pt x="161" y="272"/>
                    <a:pt x="160" y="275"/>
                    <a:pt x="160" y="276"/>
                  </a:cubicBezTo>
                  <a:cubicBezTo>
                    <a:pt x="163" y="278"/>
                    <a:pt x="163" y="278"/>
                    <a:pt x="165" y="275"/>
                  </a:cubicBezTo>
                  <a:cubicBezTo>
                    <a:pt x="166" y="274"/>
                    <a:pt x="167" y="272"/>
                    <a:pt x="167" y="271"/>
                  </a:cubicBezTo>
                  <a:cubicBezTo>
                    <a:pt x="166" y="269"/>
                    <a:pt x="164" y="269"/>
                    <a:pt x="163" y="267"/>
                  </a:cubicBezTo>
                  <a:cubicBezTo>
                    <a:pt x="159" y="262"/>
                    <a:pt x="170" y="267"/>
                    <a:pt x="171" y="263"/>
                  </a:cubicBezTo>
                  <a:cubicBezTo>
                    <a:pt x="172" y="259"/>
                    <a:pt x="160" y="257"/>
                    <a:pt x="158" y="256"/>
                  </a:cubicBezTo>
                  <a:cubicBezTo>
                    <a:pt x="156" y="256"/>
                    <a:pt x="153" y="256"/>
                    <a:pt x="152" y="255"/>
                  </a:cubicBezTo>
                  <a:cubicBezTo>
                    <a:pt x="151" y="254"/>
                    <a:pt x="151" y="252"/>
                    <a:pt x="151" y="250"/>
                  </a:cubicBezTo>
                  <a:cubicBezTo>
                    <a:pt x="150" y="247"/>
                    <a:pt x="148" y="248"/>
                    <a:pt x="146" y="246"/>
                  </a:cubicBezTo>
                  <a:cubicBezTo>
                    <a:pt x="143" y="243"/>
                    <a:pt x="142" y="240"/>
                    <a:pt x="143" y="237"/>
                  </a:cubicBezTo>
                  <a:cubicBezTo>
                    <a:pt x="143" y="233"/>
                    <a:pt x="147" y="232"/>
                    <a:pt x="151" y="234"/>
                  </a:cubicBezTo>
                  <a:cubicBezTo>
                    <a:pt x="156" y="236"/>
                    <a:pt x="158" y="243"/>
                    <a:pt x="163" y="245"/>
                  </a:cubicBezTo>
                  <a:cubicBezTo>
                    <a:pt x="166" y="246"/>
                    <a:pt x="166" y="245"/>
                    <a:pt x="168" y="247"/>
                  </a:cubicBezTo>
                  <a:cubicBezTo>
                    <a:pt x="169" y="249"/>
                    <a:pt x="170" y="250"/>
                    <a:pt x="171" y="251"/>
                  </a:cubicBezTo>
                  <a:cubicBezTo>
                    <a:pt x="172" y="252"/>
                    <a:pt x="174" y="253"/>
                    <a:pt x="174" y="254"/>
                  </a:cubicBezTo>
                  <a:cubicBezTo>
                    <a:pt x="175" y="255"/>
                    <a:pt x="175" y="256"/>
                    <a:pt x="175" y="257"/>
                  </a:cubicBezTo>
                  <a:cubicBezTo>
                    <a:pt x="176" y="258"/>
                    <a:pt x="177" y="258"/>
                    <a:pt x="177" y="258"/>
                  </a:cubicBezTo>
                  <a:cubicBezTo>
                    <a:pt x="180" y="263"/>
                    <a:pt x="176" y="268"/>
                    <a:pt x="180" y="272"/>
                  </a:cubicBezTo>
                  <a:cubicBezTo>
                    <a:pt x="182" y="274"/>
                    <a:pt x="185" y="274"/>
                    <a:pt x="186" y="277"/>
                  </a:cubicBezTo>
                  <a:cubicBezTo>
                    <a:pt x="187" y="278"/>
                    <a:pt x="186" y="279"/>
                    <a:pt x="187" y="280"/>
                  </a:cubicBezTo>
                  <a:cubicBezTo>
                    <a:pt x="187" y="280"/>
                    <a:pt x="190" y="282"/>
                    <a:pt x="191" y="282"/>
                  </a:cubicBezTo>
                  <a:cubicBezTo>
                    <a:pt x="196" y="284"/>
                    <a:pt x="196" y="279"/>
                    <a:pt x="195" y="276"/>
                  </a:cubicBezTo>
                  <a:cubicBezTo>
                    <a:pt x="194" y="272"/>
                    <a:pt x="190" y="272"/>
                    <a:pt x="192" y="267"/>
                  </a:cubicBezTo>
                  <a:cubicBezTo>
                    <a:pt x="193" y="266"/>
                    <a:pt x="194" y="265"/>
                    <a:pt x="195" y="264"/>
                  </a:cubicBezTo>
                  <a:cubicBezTo>
                    <a:pt x="195" y="262"/>
                    <a:pt x="194" y="261"/>
                    <a:pt x="196" y="259"/>
                  </a:cubicBezTo>
                  <a:cubicBezTo>
                    <a:pt x="199" y="257"/>
                    <a:pt x="202" y="260"/>
                    <a:pt x="204" y="261"/>
                  </a:cubicBezTo>
                  <a:cubicBezTo>
                    <a:pt x="206" y="261"/>
                    <a:pt x="207" y="261"/>
                    <a:pt x="208" y="263"/>
                  </a:cubicBezTo>
                  <a:cubicBezTo>
                    <a:pt x="209" y="264"/>
                    <a:pt x="212" y="266"/>
                    <a:pt x="212" y="268"/>
                  </a:cubicBezTo>
                  <a:cubicBezTo>
                    <a:pt x="212" y="270"/>
                    <a:pt x="210" y="271"/>
                    <a:pt x="210" y="273"/>
                  </a:cubicBezTo>
                  <a:cubicBezTo>
                    <a:pt x="210" y="274"/>
                    <a:pt x="211" y="274"/>
                    <a:pt x="212" y="275"/>
                  </a:cubicBezTo>
                  <a:cubicBezTo>
                    <a:pt x="212" y="277"/>
                    <a:pt x="212" y="278"/>
                    <a:pt x="212" y="279"/>
                  </a:cubicBezTo>
                  <a:cubicBezTo>
                    <a:pt x="215" y="281"/>
                    <a:pt x="219" y="281"/>
                    <a:pt x="222" y="282"/>
                  </a:cubicBezTo>
                  <a:cubicBezTo>
                    <a:pt x="226" y="283"/>
                    <a:pt x="228" y="284"/>
                    <a:pt x="231" y="286"/>
                  </a:cubicBezTo>
                  <a:cubicBezTo>
                    <a:pt x="236" y="288"/>
                    <a:pt x="236" y="289"/>
                    <a:pt x="241" y="287"/>
                  </a:cubicBezTo>
                  <a:cubicBezTo>
                    <a:pt x="245" y="285"/>
                    <a:pt x="247" y="286"/>
                    <a:pt x="251" y="286"/>
                  </a:cubicBezTo>
                  <a:cubicBezTo>
                    <a:pt x="253" y="286"/>
                    <a:pt x="258" y="284"/>
                    <a:pt x="259" y="286"/>
                  </a:cubicBezTo>
                  <a:cubicBezTo>
                    <a:pt x="261" y="288"/>
                    <a:pt x="256" y="294"/>
                    <a:pt x="255" y="295"/>
                  </a:cubicBezTo>
                  <a:cubicBezTo>
                    <a:pt x="253" y="298"/>
                    <a:pt x="252" y="299"/>
                    <a:pt x="252" y="303"/>
                  </a:cubicBezTo>
                  <a:cubicBezTo>
                    <a:pt x="253" y="307"/>
                    <a:pt x="253" y="309"/>
                    <a:pt x="249" y="312"/>
                  </a:cubicBezTo>
                  <a:cubicBezTo>
                    <a:pt x="245" y="314"/>
                    <a:pt x="246" y="313"/>
                    <a:pt x="243" y="311"/>
                  </a:cubicBezTo>
                  <a:cubicBezTo>
                    <a:pt x="241" y="311"/>
                    <a:pt x="239" y="312"/>
                    <a:pt x="238" y="311"/>
                  </a:cubicBezTo>
                  <a:cubicBezTo>
                    <a:pt x="233" y="311"/>
                    <a:pt x="229" y="309"/>
                    <a:pt x="224" y="310"/>
                  </a:cubicBezTo>
                  <a:cubicBezTo>
                    <a:pt x="222" y="310"/>
                    <a:pt x="220" y="311"/>
                    <a:pt x="217" y="310"/>
                  </a:cubicBezTo>
                  <a:cubicBezTo>
                    <a:pt x="215" y="310"/>
                    <a:pt x="213" y="309"/>
                    <a:pt x="210" y="309"/>
                  </a:cubicBezTo>
                  <a:cubicBezTo>
                    <a:pt x="208" y="309"/>
                    <a:pt x="206" y="310"/>
                    <a:pt x="204" y="310"/>
                  </a:cubicBezTo>
                  <a:cubicBezTo>
                    <a:pt x="201" y="309"/>
                    <a:pt x="200" y="308"/>
                    <a:pt x="198" y="308"/>
                  </a:cubicBezTo>
                  <a:cubicBezTo>
                    <a:pt x="196" y="307"/>
                    <a:pt x="196" y="308"/>
                    <a:pt x="195" y="307"/>
                  </a:cubicBezTo>
                  <a:cubicBezTo>
                    <a:pt x="194" y="306"/>
                    <a:pt x="194" y="304"/>
                    <a:pt x="193" y="303"/>
                  </a:cubicBezTo>
                  <a:cubicBezTo>
                    <a:pt x="190" y="302"/>
                    <a:pt x="185" y="303"/>
                    <a:pt x="183" y="304"/>
                  </a:cubicBezTo>
                  <a:cubicBezTo>
                    <a:pt x="178" y="309"/>
                    <a:pt x="184" y="316"/>
                    <a:pt x="174" y="316"/>
                  </a:cubicBezTo>
                  <a:cubicBezTo>
                    <a:pt x="171" y="316"/>
                    <a:pt x="169" y="315"/>
                    <a:pt x="166" y="314"/>
                  </a:cubicBezTo>
                  <a:cubicBezTo>
                    <a:pt x="165" y="312"/>
                    <a:pt x="164" y="312"/>
                    <a:pt x="162" y="311"/>
                  </a:cubicBezTo>
                  <a:cubicBezTo>
                    <a:pt x="160" y="310"/>
                    <a:pt x="159" y="309"/>
                    <a:pt x="158" y="308"/>
                  </a:cubicBezTo>
                  <a:cubicBezTo>
                    <a:pt x="155" y="307"/>
                    <a:pt x="151" y="307"/>
                    <a:pt x="148" y="306"/>
                  </a:cubicBezTo>
                  <a:cubicBezTo>
                    <a:pt x="146" y="305"/>
                    <a:pt x="143" y="305"/>
                    <a:pt x="140" y="304"/>
                  </a:cubicBezTo>
                  <a:cubicBezTo>
                    <a:pt x="138" y="304"/>
                    <a:pt x="137" y="302"/>
                    <a:pt x="135" y="301"/>
                  </a:cubicBezTo>
                  <a:cubicBezTo>
                    <a:pt x="134" y="300"/>
                    <a:pt x="133" y="300"/>
                    <a:pt x="132" y="300"/>
                  </a:cubicBezTo>
                  <a:cubicBezTo>
                    <a:pt x="127" y="298"/>
                    <a:pt x="130" y="296"/>
                    <a:pt x="133" y="293"/>
                  </a:cubicBezTo>
                  <a:cubicBezTo>
                    <a:pt x="134" y="290"/>
                    <a:pt x="135" y="283"/>
                    <a:pt x="132" y="281"/>
                  </a:cubicBezTo>
                  <a:cubicBezTo>
                    <a:pt x="130" y="280"/>
                    <a:pt x="127" y="280"/>
                    <a:pt x="126" y="280"/>
                  </a:cubicBezTo>
                  <a:cubicBezTo>
                    <a:pt x="123" y="281"/>
                    <a:pt x="121" y="283"/>
                    <a:pt x="118" y="284"/>
                  </a:cubicBezTo>
                  <a:cubicBezTo>
                    <a:pt x="116" y="284"/>
                    <a:pt x="114" y="284"/>
                    <a:pt x="112" y="283"/>
                  </a:cubicBezTo>
                  <a:cubicBezTo>
                    <a:pt x="109" y="282"/>
                    <a:pt x="109" y="282"/>
                    <a:pt x="106" y="282"/>
                  </a:cubicBezTo>
                  <a:cubicBezTo>
                    <a:pt x="105" y="283"/>
                    <a:pt x="103" y="283"/>
                    <a:pt x="101" y="283"/>
                  </a:cubicBezTo>
                  <a:cubicBezTo>
                    <a:pt x="99" y="283"/>
                    <a:pt x="99" y="282"/>
                    <a:pt x="97" y="282"/>
                  </a:cubicBezTo>
                  <a:cubicBezTo>
                    <a:pt x="95" y="282"/>
                    <a:pt x="94" y="283"/>
                    <a:pt x="93" y="283"/>
                  </a:cubicBezTo>
                  <a:cubicBezTo>
                    <a:pt x="91" y="284"/>
                    <a:pt x="89" y="283"/>
                    <a:pt x="88" y="284"/>
                  </a:cubicBezTo>
                  <a:cubicBezTo>
                    <a:pt x="85" y="284"/>
                    <a:pt x="86" y="287"/>
                    <a:pt x="85" y="288"/>
                  </a:cubicBezTo>
                  <a:cubicBezTo>
                    <a:pt x="83" y="290"/>
                    <a:pt x="80" y="290"/>
                    <a:pt x="78" y="290"/>
                  </a:cubicBezTo>
                  <a:cubicBezTo>
                    <a:pt x="77" y="290"/>
                    <a:pt x="75" y="291"/>
                    <a:pt x="73" y="291"/>
                  </a:cubicBezTo>
                  <a:cubicBezTo>
                    <a:pt x="71" y="291"/>
                    <a:pt x="70" y="290"/>
                    <a:pt x="68" y="290"/>
                  </a:cubicBezTo>
                  <a:cubicBezTo>
                    <a:pt x="66" y="290"/>
                    <a:pt x="65" y="290"/>
                    <a:pt x="63" y="290"/>
                  </a:cubicBezTo>
                  <a:cubicBezTo>
                    <a:pt x="61" y="289"/>
                    <a:pt x="61" y="288"/>
                    <a:pt x="59" y="287"/>
                  </a:cubicBezTo>
                  <a:cubicBezTo>
                    <a:pt x="52" y="283"/>
                    <a:pt x="53" y="294"/>
                    <a:pt x="52" y="297"/>
                  </a:cubicBezTo>
                  <a:cubicBezTo>
                    <a:pt x="50" y="300"/>
                    <a:pt x="46" y="300"/>
                    <a:pt x="43" y="302"/>
                  </a:cubicBezTo>
                  <a:cubicBezTo>
                    <a:pt x="39" y="305"/>
                    <a:pt x="39" y="308"/>
                    <a:pt x="38" y="312"/>
                  </a:cubicBezTo>
                  <a:cubicBezTo>
                    <a:pt x="37" y="315"/>
                    <a:pt x="36" y="317"/>
                    <a:pt x="35" y="319"/>
                  </a:cubicBezTo>
                  <a:cubicBezTo>
                    <a:pt x="33" y="323"/>
                    <a:pt x="33" y="325"/>
                    <a:pt x="30" y="327"/>
                  </a:cubicBezTo>
                  <a:cubicBezTo>
                    <a:pt x="27" y="328"/>
                    <a:pt x="25" y="327"/>
                    <a:pt x="23" y="328"/>
                  </a:cubicBezTo>
                  <a:cubicBezTo>
                    <a:pt x="19" y="329"/>
                    <a:pt x="18" y="332"/>
                    <a:pt x="15" y="335"/>
                  </a:cubicBezTo>
                  <a:cubicBezTo>
                    <a:pt x="12" y="338"/>
                    <a:pt x="10" y="336"/>
                    <a:pt x="10" y="340"/>
                  </a:cubicBezTo>
                  <a:cubicBezTo>
                    <a:pt x="9" y="344"/>
                    <a:pt x="8" y="347"/>
                    <a:pt x="6" y="350"/>
                  </a:cubicBezTo>
                  <a:cubicBezTo>
                    <a:pt x="4" y="353"/>
                    <a:pt x="4" y="354"/>
                    <a:pt x="3" y="357"/>
                  </a:cubicBezTo>
                  <a:cubicBezTo>
                    <a:pt x="3" y="361"/>
                    <a:pt x="3" y="361"/>
                    <a:pt x="4" y="365"/>
                  </a:cubicBezTo>
                  <a:cubicBezTo>
                    <a:pt x="5" y="368"/>
                    <a:pt x="4" y="371"/>
                    <a:pt x="4" y="374"/>
                  </a:cubicBezTo>
                  <a:cubicBezTo>
                    <a:pt x="4" y="376"/>
                    <a:pt x="5" y="377"/>
                    <a:pt x="5" y="378"/>
                  </a:cubicBezTo>
                  <a:cubicBezTo>
                    <a:pt x="4" y="380"/>
                    <a:pt x="3" y="382"/>
                    <a:pt x="3" y="383"/>
                  </a:cubicBezTo>
                  <a:cubicBezTo>
                    <a:pt x="3" y="385"/>
                    <a:pt x="3" y="387"/>
                    <a:pt x="3" y="389"/>
                  </a:cubicBezTo>
                  <a:cubicBezTo>
                    <a:pt x="3" y="391"/>
                    <a:pt x="2" y="390"/>
                    <a:pt x="2" y="391"/>
                  </a:cubicBezTo>
                  <a:cubicBezTo>
                    <a:pt x="0" y="396"/>
                    <a:pt x="2" y="398"/>
                    <a:pt x="5" y="401"/>
                  </a:cubicBezTo>
                  <a:cubicBezTo>
                    <a:pt x="8" y="404"/>
                    <a:pt x="10" y="407"/>
                    <a:pt x="12" y="411"/>
                  </a:cubicBezTo>
                  <a:cubicBezTo>
                    <a:pt x="13" y="414"/>
                    <a:pt x="15" y="418"/>
                    <a:pt x="18" y="420"/>
                  </a:cubicBezTo>
                  <a:cubicBezTo>
                    <a:pt x="20" y="422"/>
                    <a:pt x="24" y="423"/>
                    <a:pt x="25" y="425"/>
                  </a:cubicBezTo>
                  <a:cubicBezTo>
                    <a:pt x="27" y="426"/>
                    <a:pt x="27" y="429"/>
                    <a:pt x="28" y="431"/>
                  </a:cubicBezTo>
                  <a:cubicBezTo>
                    <a:pt x="30" y="433"/>
                    <a:pt x="30" y="432"/>
                    <a:pt x="33" y="433"/>
                  </a:cubicBezTo>
                  <a:cubicBezTo>
                    <a:pt x="35" y="433"/>
                    <a:pt x="35" y="434"/>
                    <a:pt x="37" y="435"/>
                  </a:cubicBezTo>
                  <a:cubicBezTo>
                    <a:pt x="39" y="436"/>
                    <a:pt x="40" y="436"/>
                    <a:pt x="42" y="436"/>
                  </a:cubicBezTo>
                  <a:cubicBezTo>
                    <a:pt x="44" y="437"/>
                    <a:pt x="46" y="441"/>
                    <a:pt x="49" y="440"/>
                  </a:cubicBezTo>
                  <a:cubicBezTo>
                    <a:pt x="50" y="440"/>
                    <a:pt x="52" y="438"/>
                    <a:pt x="53" y="438"/>
                  </a:cubicBezTo>
                  <a:cubicBezTo>
                    <a:pt x="55" y="437"/>
                    <a:pt x="55" y="436"/>
                    <a:pt x="57" y="436"/>
                  </a:cubicBezTo>
                  <a:cubicBezTo>
                    <a:pt x="61" y="436"/>
                    <a:pt x="64" y="437"/>
                    <a:pt x="67" y="437"/>
                  </a:cubicBezTo>
                  <a:cubicBezTo>
                    <a:pt x="71" y="437"/>
                    <a:pt x="75" y="438"/>
                    <a:pt x="78" y="437"/>
                  </a:cubicBezTo>
                  <a:cubicBezTo>
                    <a:pt x="81" y="436"/>
                    <a:pt x="84" y="434"/>
                    <a:pt x="86" y="432"/>
                  </a:cubicBezTo>
                  <a:cubicBezTo>
                    <a:pt x="90" y="429"/>
                    <a:pt x="98" y="428"/>
                    <a:pt x="102" y="431"/>
                  </a:cubicBezTo>
                  <a:cubicBezTo>
                    <a:pt x="103" y="432"/>
                    <a:pt x="104" y="434"/>
                    <a:pt x="106" y="435"/>
                  </a:cubicBezTo>
                  <a:cubicBezTo>
                    <a:pt x="108" y="436"/>
                    <a:pt x="111" y="435"/>
                    <a:pt x="113" y="435"/>
                  </a:cubicBezTo>
                  <a:cubicBezTo>
                    <a:pt x="116" y="436"/>
                    <a:pt x="117" y="439"/>
                    <a:pt x="121" y="440"/>
                  </a:cubicBezTo>
                  <a:cubicBezTo>
                    <a:pt x="128" y="440"/>
                    <a:pt x="132" y="443"/>
                    <a:pt x="130" y="451"/>
                  </a:cubicBezTo>
                  <a:cubicBezTo>
                    <a:pt x="129" y="452"/>
                    <a:pt x="129" y="453"/>
                    <a:pt x="129" y="454"/>
                  </a:cubicBezTo>
                  <a:cubicBezTo>
                    <a:pt x="129" y="455"/>
                    <a:pt x="129" y="455"/>
                    <a:pt x="129" y="456"/>
                  </a:cubicBezTo>
                  <a:cubicBezTo>
                    <a:pt x="129" y="457"/>
                    <a:pt x="128" y="457"/>
                    <a:pt x="128" y="458"/>
                  </a:cubicBezTo>
                  <a:cubicBezTo>
                    <a:pt x="123" y="466"/>
                    <a:pt x="134" y="470"/>
                    <a:pt x="137" y="475"/>
                  </a:cubicBezTo>
                  <a:cubicBezTo>
                    <a:pt x="139" y="478"/>
                    <a:pt x="139" y="483"/>
                    <a:pt x="141" y="485"/>
                  </a:cubicBezTo>
                  <a:cubicBezTo>
                    <a:pt x="142" y="486"/>
                    <a:pt x="143" y="486"/>
                    <a:pt x="144" y="487"/>
                  </a:cubicBezTo>
                  <a:cubicBezTo>
                    <a:pt x="146" y="488"/>
                    <a:pt x="146" y="490"/>
                    <a:pt x="146" y="492"/>
                  </a:cubicBezTo>
                  <a:cubicBezTo>
                    <a:pt x="149" y="498"/>
                    <a:pt x="148" y="505"/>
                    <a:pt x="148" y="512"/>
                  </a:cubicBezTo>
                  <a:cubicBezTo>
                    <a:pt x="148" y="516"/>
                    <a:pt x="145" y="517"/>
                    <a:pt x="144" y="520"/>
                  </a:cubicBezTo>
                  <a:cubicBezTo>
                    <a:pt x="142" y="523"/>
                    <a:pt x="143" y="526"/>
                    <a:pt x="142" y="529"/>
                  </a:cubicBezTo>
                  <a:cubicBezTo>
                    <a:pt x="141" y="532"/>
                    <a:pt x="138" y="534"/>
                    <a:pt x="138" y="537"/>
                  </a:cubicBezTo>
                  <a:cubicBezTo>
                    <a:pt x="139" y="540"/>
                    <a:pt x="140" y="541"/>
                    <a:pt x="141" y="542"/>
                  </a:cubicBezTo>
                  <a:cubicBezTo>
                    <a:pt x="142" y="544"/>
                    <a:pt x="142" y="546"/>
                    <a:pt x="143" y="548"/>
                  </a:cubicBezTo>
                  <a:cubicBezTo>
                    <a:pt x="144" y="550"/>
                    <a:pt x="145" y="552"/>
                    <a:pt x="147" y="553"/>
                  </a:cubicBezTo>
                  <a:cubicBezTo>
                    <a:pt x="148" y="554"/>
                    <a:pt x="148" y="554"/>
                    <a:pt x="149" y="554"/>
                  </a:cubicBezTo>
                  <a:cubicBezTo>
                    <a:pt x="149" y="555"/>
                    <a:pt x="151" y="554"/>
                    <a:pt x="151" y="555"/>
                  </a:cubicBezTo>
                  <a:cubicBezTo>
                    <a:pt x="154" y="556"/>
                    <a:pt x="152" y="561"/>
                    <a:pt x="154" y="563"/>
                  </a:cubicBezTo>
                  <a:cubicBezTo>
                    <a:pt x="155" y="566"/>
                    <a:pt x="157" y="569"/>
                    <a:pt x="158" y="572"/>
                  </a:cubicBezTo>
                  <a:cubicBezTo>
                    <a:pt x="158" y="575"/>
                    <a:pt x="158" y="579"/>
                    <a:pt x="158" y="582"/>
                  </a:cubicBezTo>
                  <a:cubicBezTo>
                    <a:pt x="159" y="584"/>
                    <a:pt x="159" y="586"/>
                    <a:pt x="159" y="588"/>
                  </a:cubicBezTo>
                  <a:cubicBezTo>
                    <a:pt x="160" y="590"/>
                    <a:pt x="160" y="590"/>
                    <a:pt x="162" y="591"/>
                  </a:cubicBezTo>
                  <a:cubicBezTo>
                    <a:pt x="164" y="593"/>
                    <a:pt x="164" y="596"/>
                    <a:pt x="164" y="599"/>
                  </a:cubicBezTo>
                  <a:cubicBezTo>
                    <a:pt x="165" y="602"/>
                    <a:pt x="168" y="605"/>
                    <a:pt x="169" y="608"/>
                  </a:cubicBezTo>
                  <a:cubicBezTo>
                    <a:pt x="171" y="612"/>
                    <a:pt x="172" y="620"/>
                    <a:pt x="177" y="622"/>
                  </a:cubicBezTo>
                  <a:cubicBezTo>
                    <a:pt x="179" y="623"/>
                    <a:pt x="181" y="622"/>
                    <a:pt x="183" y="622"/>
                  </a:cubicBezTo>
                  <a:cubicBezTo>
                    <a:pt x="185" y="621"/>
                    <a:pt x="188" y="621"/>
                    <a:pt x="191" y="621"/>
                  </a:cubicBezTo>
                  <a:cubicBezTo>
                    <a:pt x="192" y="621"/>
                    <a:pt x="194" y="622"/>
                    <a:pt x="196" y="622"/>
                  </a:cubicBezTo>
                  <a:cubicBezTo>
                    <a:pt x="198" y="622"/>
                    <a:pt x="199" y="621"/>
                    <a:pt x="201" y="620"/>
                  </a:cubicBezTo>
                  <a:cubicBezTo>
                    <a:pt x="202" y="620"/>
                    <a:pt x="204" y="620"/>
                    <a:pt x="206" y="620"/>
                  </a:cubicBezTo>
                  <a:cubicBezTo>
                    <a:pt x="208" y="619"/>
                    <a:pt x="208" y="615"/>
                    <a:pt x="210" y="615"/>
                  </a:cubicBezTo>
                  <a:cubicBezTo>
                    <a:pt x="213" y="614"/>
                    <a:pt x="215" y="615"/>
                    <a:pt x="218" y="614"/>
                  </a:cubicBezTo>
                  <a:cubicBezTo>
                    <a:pt x="222" y="612"/>
                    <a:pt x="224" y="608"/>
                    <a:pt x="227" y="605"/>
                  </a:cubicBezTo>
                  <a:cubicBezTo>
                    <a:pt x="230" y="602"/>
                    <a:pt x="233" y="598"/>
                    <a:pt x="236" y="595"/>
                  </a:cubicBezTo>
                  <a:cubicBezTo>
                    <a:pt x="238" y="593"/>
                    <a:pt x="243" y="590"/>
                    <a:pt x="243" y="586"/>
                  </a:cubicBezTo>
                  <a:cubicBezTo>
                    <a:pt x="243" y="584"/>
                    <a:pt x="238" y="582"/>
                    <a:pt x="239" y="579"/>
                  </a:cubicBezTo>
                  <a:cubicBezTo>
                    <a:pt x="240" y="577"/>
                    <a:pt x="245" y="579"/>
                    <a:pt x="247" y="577"/>
                  </a:cubicBezTo>
                  <a:cubicBezTo>
                    <a:pt x="250" y="576"/>
                    <a:pt x="255" y="570"/>
                    <a:pt x="254" y="566"/>
                  </a:cubicBezTo>
                  <a:cubicBezTo>
                    <a:pt x="254" y="564"/>
                    <a:pt x="253" y="565"/>
                    <a:pt x="252" y="564"/>
                  </a:cubicBezTo>
                  <a:cubicBezTo>
                    <a:pt x="251" y="562"/>
                    <a:pt x="251" y="560"/>
                    <a:pt x="251" y="558"/>
                  </a:cubicBezTo>
                  <a:cubicBezTo>
                    <a:pt x="250" y="555"/>
                    <a:pt x="252" y="554"/>
                    <a:pt x="253" y="552"/>
                  </a:cubicBezTo>
                  <a:cubicBezTo>
                    <a:pt x="244" y="552"/>
                    <a:pt x="261" y="541"/>
                    <a:pt x="262" y="540"/>
                  </a:cubicBezTo>
                  <a:cubicBezTo>
                    <a:pt x="265" y="538"/>
                    <a:pt x="268" y="535"/>
                    <a:pt x="272" y="533"/>
                  </a:cubicBezTo>
                  <a:cubicBezTo>
                    <a:pt x="274" y="532"/>
                    <a:pt x="276" y="531"/>
                    <a:pt x="278" y="529"/>
                  </a:cubicBezTo>
                  <a:cubicBezTo>
                    <a:pt x="282" y="524"/>
                    <a:pt x="280" y="518"/>
                    <a:pt x="279" y="512"/>
                  </a:cubicBezTo>
                  <a:cubicBezTo>
                    <a:pt x="278" y="510"/>
                    <a:pt x="278" y="509"/>
                    <a:pt x="278" y="508"/>
                  </a:cubicBezTo>
                  <a:cubicBezTo>
                    <a:pt x="277" y="505"/>
                    <a:pt x="276" y="503"/>
                    <a:pt x="275" y="501"/>
                  </a:cubicBezTo>
                  <a:cubicBezTo>
                    <a:pt x="274" y="496"/>
                    <a:pt x="276" y="490"/>
                    <a:pt x="272" y="488"/>
                  </a:cubicBezTo>
                  <a:cubicBezTo>
                    <a:pt x="270" y="487"/>
                    <a:pt x="269" y="488"/>
                    <a:pt x="268" y="486"/>
                  </a:cubicBezTo>
                  <a:cubicBezTo>
                    <a:pt x="268" y="485"/>
                    <a:pt x="269" y="483"/>
                    <a:pt x="270" y="483"/>
                  </a:cubicBezTo>
                  <a:cubicBezTo>
                    <a:pt x="272" y="480"/>
                    <a:pt x="275" y="479"/>
                    <a:pt x="277" y="477"/>
                  </a:cubicBezTo>
                  <a:cubicBezTo>
                    <a:pt x="280" y="474"/>
                    <a:pt x="280" y="470"/>
                    <a:pt x="282" y="466"/>
                  </a:cubicBezTo>
                  <a:cubicBezTo>
                    <a:pt x="284" y="465"/>
                    <a:pt x="285" y="463"/>
                    <a:pt x="286" y="461"/>
                  </a:cubicBezTo>
                  <a:cubicBezTo>
                    <a:pt x="287" y="458"/>
                    <a:pt x="286" y="457"/>
                    <a:pt x="289" y="456"/>
                  </a:cubicBezTo>
                  <a:cubicBezTo>
                    <a:pt x="291" y="455"/>
                    <a:pt x="294" y="455"/>
                    <a:pt x="296" y="454"/>
                  </a:cubicBezTo>
                  <a:cubicBezTo>
                    <a:pt x="298" y="453"/>
                    <a:pt x="302" y="453"/>
                    <a:pt x="304" y="451"/>
                  </a:cubicBezTo>
                  <a:cubicBezTo>
                    <a:pt x="304" y="450"/>
                    <a:pt x="303" y="448"/>
                    <a:pt x="304" y="447"/>
                  </a:cubicBezTo>
                  <a:cubicBezTo>
                    <a:pt x="304" y="445"/>
                    <a:pt x="306" y="444"/>
                    <a:pt x="307" y="443"/>
                  </a:cubicBezTo>
                  <a:cubicBezTo>
                    <a:pt x="309" y="440"/>
                    <a:pt x="310" y="438"/>
                    <a:pt x="313" y="436"/>
                  </a:cubicBezTo>
                  <a:cubicBezTo>
                    <a:pt x="316" y="435"/>
                    <a:pt x="318" y="434"/>
                    <a:pt x="320" y="431"/>
                  </a:cubicBezTo>
                  <a:cubicBezTo>
                    <a:pt x="322" y="429"/>
                    <a:pt x="324" y="427"/>
                    <a:pt x="324" y="424"/>
                  </a:cubicBezTo>
                  <a:cubicBezTo>
                    <a:pt x="324" y="422"/>
                    <a:pt x="324" y="420"/>
                    <a:pt x="324" y="419"/>
                  </a:cubicBezTo>
                  <a:cubicBezTo>
                    <a:pt x="325" y="414"/>
                    <a:pt x="329" y="411"/>
                    <a:pt x="330" y="407"/>
                  </a:cubicBezTo>
                  <a:cubicBezTo>
                    <a:pt x="331" y="400"/>
                    <a:pt x="324" y="405"/>
                    <a:pt x="321" y="406"/>
                  </a:cubicBezTo>
                  <a:cubicBezTo>
                    <a:pt x="318" y="408"/>
                    <a:pt x="316" y="408"/>
                    <a:pt x="312" y="407"/>
                  </a:cubicBezTo>
                  <a:cubicBezTo>
                    <a:pt x="309" y="407"/>
                    <a:pt x="310" y="407"/>
                    <a:pt x="308" y="408"/>
                  </a:cubicBezTo>
                  <a:cubicBezTo>
                    <a:pt x="306" y="409"/>
                    <a:pt x="303" y="410"/>
                    <a:pt x="301" y="409"/>
                  </a:cubicBezTo>
                  <a:cubicBezTo>
                    <a:pt x="298" y="409"/>
                    <a:pt x="297" y="407"/>
                    <a:pt x="295" y="406"/>
                  </a:cubicBezTo>
                  <a:cubicBezTo>
                    <a:pt x="291" y="403"/>
                    <a:pt x="291" y="400"/>
                    <a:pt x="288" y="396"/>
                  </a:cubicBezTo>
                  <a:cubicBezTo>
                    <a:pt x="286" y="393"/>
                    <a:pt x="283" y="396"/>
                    <a:pt x="280" y="393"/>
                  </a:cubicBezTo>
                  <a:cubicBezTo>
                    <a:pt x="279" y="392"/>
                    <a:pt x="280" y="390"/>
                    <a:pt x="279" y="389"/>
                  </a:cubicBezTo>
                  <a:cubicBezTo>
                    <a:pt x="277" y="388"/>
                    <a:pt x="276" y="389"/>
                    <a:pt x="275" y="388"/>
                  </a:cubicBezTo>
                  <a:cubicBezTo>
                    <a:pt x="273" y="387"/>
                    <a:pt x="273" y="383"/>
                    <a:pt x="273" y="381"/>
                  </a:cubicBezTo>
                  <a:cubicBezTo>
                    <a:pt x="270" y="380"/>
                    <a:pt x="268" y="379"/>
                    <a:pt x="267" y="375"/>
                  </a:cubicBezTo>
                  <a:cubicBezTo>
                    <a:pt x="267" y="374"/>
                    <a:pt x="267" y="372"/>
                    <a:pt x="266" y="371"/>
                  </a:cubicBezTo>
                  <a:cubicBezTo>
                    <a:pt x="266" y="370"/>
                    <a:pt x="263" y="370"/>
                    <a:pt x="262" y="369"/>
                  </a:cubicBezTo>
                  <a:cubicBezTo>
                    <a:pt x="258" y="364"/>
                    <a:pt x="259" y="357"/>
                    <a:pt x="255" y="353"/>
                  </a:cubicBezTo>
                  <a:cubicBezTo>
                    <a:pt x="252" y="349"/>
                    <a:pt x="252" y="345"/>
                    <a:pt x="249" y="342"/>
                  </a:cubicBezTo>
                  <a:cubicBezTo>
                    <a:pt x="247" y="339"/>
                    <a:pt x="245" y="338"/>
                    <a:pt x="244" y="333"/>
                  </a:cubicBezTo>
                  <a:cubicBezTo>
                    <a:pt x="244" y="331"/>
                    <a:pt x="242" y="329"/>
                    <a:pt x="242" y="327"/>
                  </a:cubicBezTo>
                  <a:cubicBezTo>
                    <a:pt x="242" y="323"/>
                    <a:pt x="248" y="323"/>
                    <a:pt x="252" y="323"/>
                  </a:cubicBezTo>
                  <a:cubicBezTo>
                    <a:pt x="252" y="325"/>
                    <a:pt x="253" y="327"/>
                    <a:pt x="253" y="329"/>
                  </a:cubicBezTo>
                  <a:cubicBezTo>
                    <a:pt x="254" y="331"/>
                    <a:pt x="256" y="332"/>
                    <a:pt x="257" y="333"/>
                  </a:cubicBezTo>
                  <a:cubicBezTo>
                    <a:pt x="260" y="336"/>
                    <a:pt x="260" y="337"/>
                    <a:pt x="261" y="340"/>
                  </a:cubicBezTo>
                  <a:cubicBezTo>
                    <a:pt x="261" y="342"/>
                    <a:pt x="263" y="344"/>
                    <a:pt x="265" y="346"/>
                  </a:cubicBezTo>
                  <a:cubicBezTo>
                    <a:pt x="266" y="348"/>
                    <a:pt x="268" y="350"/>
                    <a:pt x="270" y="352"/>
                  </a:cubicBezTo>
                  <a:cubicBezTo>
                    <a:pt x="272" y="354"/>
                    <a:pt x="274" y="355"/>
                    <a:pt x="275" y="358"/>
                  </a:cubicBezTo>
                  <a:cubicBezTo>
                    <a:pt x="276" y="360"/>
                    <a:pt x="276" y="363"/>
                    <a:pt x="278" y="365"/>
                  </a:cubicBezTo>
                  <a:cubicBezTo>
                    <a:pt x="279" y="366"/>
                    <a:pt x="280" y="366"/>
                    <a:pt x="281" y="367"/>
                  </a:cubicBezTo>
                  <a:cubicBezTo>
                    <a:pt x="283" y="369"/>
                    <a:pt x="283" y="372"/>
                    <a:pt x="285" y="375"/>
                  </a:cubicBezTo>
                  <a:cubicBezTo>
                    <a:pt x="286" y="377"/>
                    <a:pt x="287" y="377"/>
                    <a:pt x="287" y="379"/>
                  </a:cubicBezTo>
                  <a:cubicBezTo>
                    <a:pt x="288" y="382"/>
                    <a:pt x="287" y="383"/>
                    <a:pt x="290" y="385"/>
                  </a:cubicBezTo>
                  <a:cubicBezTo>
                    <a:pt x="293" y="388"/>
                    <a:pt x="292" y="388"/>
                    <a:pt x="292" y="393"/>
                  </a:cubicBezTo>
                  <a:cubicBezTo>
                    <a:pt x="293" y="395"/>
                    <a:pt x="293" y="396"/>
                    <a:pt x="296" y="397"/>
                  </a:cubicBezTo>
                  <a:cubicBezTo>
                    <a:pt x="299" y="399"/>
                    <a:pt x="302" y="397"/>
                    <a:pt x="305" y="395"/>
                  </a:cubicBezTo>
                  <a:cubicBezTo>
                    <a:pt x="309" y="393"/>
                    <a:pt x="313" y="393"/>
                    <a:pt x="317" y="392"/>
                  </a:cubicBezTo>
                  <a:cubicBezTo>
                    <a:pt x="322" y="390"/>
                    <a:pt x="327" y="388"/>
                    <a:pt x="331" y="385"/>
                  </a:cubicBezTo>
                  <a:cubicBezTo>
                    <a:pt x="335" y="382"/>
                    <a:pt x="337" y="379"/>
                    <a:pt x="342" y="379"/>
                  </a:cubicBezTo>
                  <a:cubicBezTo>
                    <a:pt x="350" y="378"/>
                    <a:pt x="355" y="376"/>
                    <a:pt x="361" y="369"/>
                  </a:cubicBezTo>
                  <a:cubicBezTo>
                    <a:pt x="362" y="368"/>
                    <a:pt x="364" y="367"/>
                    <a:pt x="366" y="366"/>
                  </a:cubicBezTo>
                  <a:cubicBezTo>
                    <a:pt x="367" y="365"/>
                    <a:pt x="367" y="363"/>
                    <a:pt x="368" y="361"/>
                  </a:cubicBezTo>
                  <a:cubicBezTo>
                    <a:pt x="369" y="359"/>
                    <a:pt x="370" y="358"/>
                    <a:pt x="370" y="356"/>
                  </a:cubicBezTo>
                  <a:cubicBezTo>
                    <a:pt x="369" y="355"/>
                    <a:pt x="368" y="355"/>
                    <a:pt x="367" y="354"/>
                  </a:cubicBezTo>
                  <a:cubicBezTo>
                    <a:pt x="365" y="353"/>
                    <a:pt x="365" y="352"/>
                    <a:pt x="364" y="351"/>
                  </a:cubicBezTo>
                  <a:cubicBezTo>
                    <a:pt x="362" y="348"/>
                    <a:pt x="362" y="348"/>
                    <a:pt x="359" y="346"/>
                  </a:cubicBezTo>
                  <a:cubicBezTo>
                    <a:pt x="355" y="344"/>
                    <a:pt x="358" y="339"/>
                    <a:pt x="352" y="339"/>
                  </a:cubicBezTo>
                  <a:cubicBezTo>
                    <a:pt x="347" y="338"/>
                    <a:pt x="343" y="347"/>
                    <a:pt x="338" y="345"/>
                  </a:cubicBezTo>
                  <a:cubicBezTo>
                    <a:pt x="336" y="344"/>
                    <a:pt x="336" y="341"/>
                    <a:pt x="335" y="340"/>
                  </a:cubicBezTo>
                  <a:cubicBezTo>
                    <a:pt x="333" y="337"/>
                    <a:pt x="331" y="338"/>
                    <a:pt x="327" y="338"/>
                  </a:cubicBezTo>
                  <a:cubicBezTo>
                    <a:pt x="327" y="335"/>
                    <a:pt x="327" y="335"/>
                    <a:pt x="326" y="333"/>
                  </a:cubicBezTo>
                  <a:cubicBezTo>
                    <a:pt x="324" y="332"/>
                    <a:pt x="322" y="332"/>
                    <a:pt x="321" y="329"/>
                  </a:cubicBezTo>
                  <a:cubicBezTo>
                    <a:pt x="319" y="327"/>
                    <a:pt x="320" y="325"/>
                    <a:pt x="319" y="323"/>
                  </a:cubicBezTo>
                  <a:cubicBezTo>
                    <a:pt x="318" y="320"/>
                    <a:pt x="316" y="322"/>
                    <a:pt x="314" y="320"/>
                  </a:cubicBezTo>
                  <a:cubicBezTo>
                    <a:pt x="310" y="315"/>
                    <a:pt x="319" y="313"/>
                    <a:pt x="322" y="316"/>
                  </a:cubicBezTo>
                  <a:cubicBezTo>
                    <a:pt x="324" y="318"/>
                    <a:pt x="324" y="319"/>
                    <a:pt x="326" y="321"/>
                  </a:cubicBezTo>
                  <a:cubicBezTo>
                    <a:pt x="328" y="322"/>
                    <a:pt x="330" y="323"/>
                    <a:pt x="332" y="325"/>
                  </a:cubicBezTo>
                  <a:cubicBezTo>
                    <a:pt x="333" y="325"/>
                    <a:pt x="334" y="327"/>
                    <a:pt x="335" y="328"/>
                  </a:cubicBezTo>
                  <a:cubicBezTo>
                    <a:pt x="337" y="329"/>
                    <a:pt x="339" y="328"/>
                    <a:pt x="340" y="330"/>
                  </a:cubicBezTo>
                  <a:cubicBezTo>
                    <a:pt x="342" y="332"/>
                    <a:pt x="341" y="332"/>
                    <a:pt x="344" y="332"/>
                  </a:cubicBezTo>
                  <a:cubicBezTo>
                    <a:pt x="348" y="333"/>
                    <a:pt x="351" y="330"/>
                    <a:pt x="355" y="331"/>
                  </a:cubicBezTo>
                  <a:cubicBezTo>
                    <a:pt x="358" y="332"/>
                    <a:pt x="357" y="335"/>
                    <a:pt x="360" y="337"/>
                  </a:cubicBezTo>
                  <a:cubicBezTo>
                    <a:pt x="367" y="338"/>
                    <a:pt x="367" y="338"/>
                    <a:pt x="367" y="338"/>
                  </a:cubicBezTo>
                  <a:cubicBezTo>
                    <a:pt x="378" y="348"/>
                    <a:pt x="394" y="331"/>
                    <a:pt x="405" y="342"/>
                  </a:cubicBezTo>
                  <a:cubicBezTo>
                    <a:pt x="406" y="344"/>
                    <a:pt x="408" y="346"/>
                    <a:pt x="410" y="347"/>
                  </a:cubicBezTo>
                  <a:cubicBezTo>
                    <a:pt x="411" y="348"/>
                    <a:pt x="413" y="348"/>
                    <a:pt x="414" y="349"/>
                  </a:cubicBezTo>
                  <a:cubicBezTo>
                    <a:pt x="415" y="350"/>
                    <a:pt x="413" y="352"/>
                    <a:pt x="414" y="354"/>
                  </a:cubicBezTo>
                  <a:cubicBezTo>
                    <a:pt x="416" y="358"/>
                    <a:pt x="427" y="362"/>
                    <a:pt x="430" y="356"/>
                  </a:cubicBezTo>
                  <a:cubicBezTo>
                    <a:pt x="434" y="361"/>
                    <a:pt x="433" y="368"/>
                    <a:pt x="435" y="373"/>
                  </a:cubicBezTo>
                  <a:cubicBezTo>
                    <a:pt x="436" y="379"/>
                    <a:pt x="439" y="384"/>
                    <a:pt x="441" y="389"/>
                  </a:cubicBezTo>
                  <a:cubicBezTo>
                    <a:pt x="444" y="396"/>
                    <a:pt x="445" y="404"/>
                    <a:pt x="450" y="410"/>
                  </a:cubicBezTo>
                  <a:cubicBezTo>
                    <a:pt x="454" y="415"/>
                    <a:pt x="456" y="420"/>
                    <a:pt x="462" y="414"/>
                  </a:cubicBezTo>
                  <a:cubicBezTo>
                    <a:pt x="468" y="407"/>
                    <a:pt x="466" y="401"/>
                    <a:pt x="467" y="392"/>
                  </a:cubicBezTo>
                  <a:cubicBezTo>
                    <a:pt x="468" y="388"/>
                    <a:pt x="471" y="386"/>
                    <a:pt x="474" y="383"/>
                  </a:cubicBezTo>
                  <a:cubicBezTo>
                    <a:pt x="480" y="378"/>
                    <a:pt x="484" y="369"/>
                    <a:pt x="490" y="364"/>
                  </a:cubicBezTo>
                  <a:cubicBezTo>
                    <a:pt x="493" y="361"/>
                    <a:pt x="500" y="358"/>
                    <a:pt x="504" y="357"/>
                  </a:cubicBezTo>
                  <a:cubicBezTo>
                    <a:pt x="506" y="356"/>
                    <a:pt x="509" y="357"/>
                    <a:pt x="511" y="356"/>
                  </a:cubicBezTo>
                  <a:cubicBezTo>
                    <a:pt x="514" y="356"/>
                    <a:pt x="516" y="353"/>
                    <a:pt x="519" y="353"/>
                  </a:cubicBezTo>
                  <a:cubicBezTo>
                    <a:pt x="531" y="351"/>
                    <a:pt x="521" y="383"/>
                    <a:pt x="540" y="380"/>
                  </a:cubicBezTo>
                  <a:cubicBezTo>
                    <a:pt x="542" y="380"/>
                    <a:pt x="548" y="377"/>
                    <a:pt x="550" y="378"/>
                  </a:cubicBezTo>
                  <a:cubicBezTo>
                    <a:pt x="554" y="379"/>
                    <a:pt x="555" y="385"/>
                    <a:pt x="556" y="389"/>
                  </a:cubicBezTo>
                  <a:cubicBezTo>
                    <a:pt x="557" y="392"/>
                    <a:pt x="559" y="394"/>
                    <a:pt x="560" y="397"/>
                  </a:cubicBezTo>
                  <a:cubicBezTo>
                    <a:pt x="562" y="402"/>
                    <a:pt x="561" y="408"/>
                    <a:pt x="559" y="413"/>
                  </a:cubicBezTo>
                  <a:cubicBezTo>
                    <a:pt x="558" y="421"/>
                    <a:pt x="562" y="422"/>
                    <a:pt x="564" y="429"/>
                  </a:cubicBezTo>
                  <a:cubicBezTo>
                    <a:pt x="567" y="436"/>
                    <a:pt x="569" y="444"/>
                    <a:pt x="575" y="449"/>
                  </a:cubicBezTo>
                  <a:cubicBezTo>
                    <a:pt x="580" y="454"/>
                    <a:pt x="586" y="454"/>
                    <a:pt x="587" y="447"/>
                  </a:cubicBezTo>
                  <a:cubicBezTo>
                    <a:pt x="587" y="438"/>
                    <a:pt x="585" y="433"/>
                    <a:pt x="578" y="429"/>
                  </a:cubicBezTo>
                  <a:cubicBezTo>
                    <a:pt x="572" y="425"/>
                    <a:pt x="568" y="423"/>
                    <a:pt x="566" y="416"/>
                  </a:cubicBezTo>
                  <a:cubicBezTo>
                    <a:pt x="565" y="413"/>
                    <a:pt x="563" y="402"/>
                    <a:pt x="566" y="399"/>
                  </a:cubicBezTo>
                  <a:cubicBezTo>
                    <a:pt x="569" y="396"/>
                    <a:pt x="576" y="402"/>
                    <a:pt x="578" y="404"/>
                  </a:cubicBezTo>
                  <a:cubicBezTo>
                    <a:pt x="583" y="408"/>
                    <a:pt x="582" y="411"/>
                    <a:pt x="585" y="416"/>
                  </a:cubicBezTo>
                  <a:cubicBezTo>
                    <a:pt x="591" y="423"/>
                    <a:pt x="597" y="414"/>
                    <a:pt x="602" y="410"/>
                  </a:cubicBezTo>
                  <a:cubicBezTo>
                    <a:pt x="607" y="405"/>
                    <a:pt x="613" y="399"/>
                    <a:pt x="610" y="391"/>
                  </a:cubicBezTo>
                  <a:cubicBezTo>
                    <a:pt x="607" y="384"/>
                    <a:pt x="598" y="384"/>
                    <a:pt x="595" y="377"/>
                  </a:cubicBezTo>
                  <a:cubicBezTo>
                    <a:pt x="591" y="370"/>
                    <a:pt x="592" y="360"/>
                    <a:pt x="601" y="358"/>
                  </a:cubicBezTo>
                  <a:cubicBezTo>
                    <a:pt x="605" y="357"/>
                    <a:pt x="611" y="358"/>
                    <a:pt x="616" y="358"/>
                  </a:cubicBezTo>
                  <a:cubicBezTo>
                    <a:pt x="622" y="358"/>
                    <a:pt x="627" y="356"/>
                    <a:pt x="632" y="353"/>
                  </a:cubicBezTo>
                  <a:cubicBezTo>
                    <a:pt x="642" y="348"/>
                    <a:pt x="656" y="345"/>
                    <a:pt x="665" y="338"/>
                  </a:cubicBezTo>
                  <a:cubicBezTo>
                    <a:pt x="671" y="332"/>
                    <a:pt x="672" y="327"/>
                    <a:pt x="671" y="319"/>
                  </a:cubicBezTo>
                  <a:cubicBezTo>
                    <a:pt x="671" y="315"/>
                    <a:pt x="670" y="314"/>
                    <a:pt x="669" y="312"/>
                  </a:cubicBezTo>
                  <a:cubicBezTo>
                    <a:pt x="667" y="308"/>
                    <a:pt x="668" y="305"/>
                    <a:pt x="667" y="302"/>
                  </a:cubicBezTo>
                  <a:cubicBezTo>
                    <a:pt x="665" y="297"/>
                    <a:pt x="657" y="295"/>
                    <a:pt x="658" y="290"/>
                  </a:cubicBezTo>
                  <a:cubicBezTo>
                    <a:pt x="659" y="285"/>
                    <a:pt x="666" y="285"/>
                    <a:pt x="668" y="284"/>
                  </a:cubicBezTo>
                  <a:cubicBezTo>
                    <a:pt x="677" y="279"/>
                    <a:pt x="668" y="281"/>
                    <a:pt x="667" y="276"/>
                  </a:cubicBezTo>
                  <a:cubicBezTo>
                    <a:pt x="662" y="275"/>
                    <a:pt x="650" y="279"/>
                    <a:pt x="649" y="271"/>
                  </a:cubicBezTo>
                  <a:cubicBezTo>
                    <a:pt x="649" y="269"/>
                    <a:pt x="655" y="262"/>
                    <a:pt x="657" y="260"/>
                  </a:cubicBezTo>
                  <a:cubicBezTo>
                    <a:pt x="661" y="258"/>
                    <a:pt x="663" y="257"/>
                    <a:pt x="667" y="257"/>
                  </a:cubicBezTo>
                  <a:cubicBezTo>
                    <a:pt x="668" y="260"/>
                    <a:pt x="668" y="264"/>
                    <a:pt x="668" y="267"/>
                  </a:cubicBezTo>
                  <a:cubicBezTo>
                    <a:pt x="674" y="273"/>
                    <a:pt x="677" y="263"/>
                    <a:pt x="682" y="267"/>
                  </a:cubicBezTo>
                  <a:cubicBezTo>
                    <a:pt x="682" y="267"/>
                    <a:pt x="686" y="273"/>
                    <a:pt x="686" y="274"/>
                  </a:cubicBezTo>
                  <a:cubicBezTo>
                    <a:pt x="687" y="277"/>
                    <a:pt x="687" y="279"/>
                    <a:pt x="687" y="283"/>
                  </a:cubicBezTo>
                  <a:cubicBezTo>
                    <a:pt x="688" y="286"/>
                    <a:pt x="690" y="294"/>
                    <a:pt x="693" y="295"/>
                  </a:cubicBezTo>
                  <a:cubicBezTo>
                    <a:pt x="697" y="296"/>
                    <a:pt x="704" y="288"/>
                    <a:pt x="705" y="285"/>
                  </a:cubicBezTo>
                  <a:cubicBezTo>
                    <a:pt x="707" y="279"/>
                    <a:pt x="702" y="275"/>
                    <a:pt x="701" y="270"/>
                  </a:cubicBezTo>
                  <a:cubicBezTo>
                    <a:pt x="700" y="264"/>
                    <a:pt x="702" y="264"/>
                    <a:pt x="705" y="260"/>
                  </a:cubicBezTo>
                  <a:cubicBezTo>
                    <a:pt x="710" y="254"/>
                    <a:pt x="713" y="248"/>
                    <a:pt x="721" y="248"/>
                  </a:cubicBezTo>
                  <a:cubicBezTo>
                    <a:pt x="730" y="248"/>
                    <a:pt x="733" y="247"/>
                    <a:pt x="738" y="239"/>
                  </a:cubicBezTo>
                  <a:cubicBezTo>
                    <a:pt x="741" y="235"/>
                    <a:pt x="743" y="231"/>
                    <a:pt x="746" y="227"/>
                  </a:cubicBezTo>
                  <a:cubicBezTo>
                    <a:pt x="749" y="223"/>
                    <a:pt x="754" y="220"/>
                    <a:pt x="756" y="213"/>
                  </a:cubicBezTo>
                  <a:cubicBezTo>
                    <a:pt x="757" y="209"/>
                    <a:pt x="757" y="206"/>
                    <a:pt x="758" y="201"/>
                  </a:cubicBezTo>
                  <a:cubicBezTo>
                    <a:pt x="760" y="198"/>
                    <a:pt x="761" y="194"/>
                    <a:pt x="761" y="190"/>
                  </a:cubicBezTo>
                  <a:cubicBezTo>
                    <a:pt x="760" y="187"/>
                    <a:pt x="759" y="184"/>
                    <a:pt x="755" y="183"/>
                  </a:cubicBezTo>
                  <a:cubicBezTo>
                    <a:pt x="751" y="182"/>
                    <a:pt x="751" y="185"/>
                    <a:pt x="748" y="187"/>
                  </a:cubicBezTo>
                  <a:cubicBezTo>
                    <a:pt x="748" y="186"/>
                    <a:pt x="747" y="185"/>
                    <a:pt x="747" y="184"/>
                  </a:cubicBezTo>
                  <a:cubicBezTo>
                    <a:pt x="741" y="185"/>
                    <a:pt x="740" y="180"/>
                    <a:pt x="734" y="180"/>
                  </a:cubicBezTo>
                  <a:cubicBezTo>
                    <a:pt x="731" y="169"/>
                    <a:pt x="753" y="163"/>
                    <a:pt x="759" y="158"/>
                  </a:cubicBezTo>
                  <a:cubicBezTo>
                    <a:pt x="763" y="154"/>
                    <a:pt x="765" y="150"/>
                    <a:pt x="771" y="149"/>
                  </a:cubicBezTo>
                  <a:cubicBezTo>
                    <a:pt x="776" y="148"/>
                    <a:pt x="783" y="148"/>
                    <a:pt x="788" y="148"/>
                  </a:cubicBezTo>
                  <a:cubicBezTo>
                    <a:pt x="791" y="148"/>
                    <a:pt x="794" y="151"/>
                    <a:pt x="798" y="149"/>
                  </a:cubicBezTo>
                  <a:cubicBezTo>
                    <a:pt x="803" y="147"/>
                    <a:pt x="805" y="144"/>
                    <a:pt x="811" y="147"/>
                  </a:cubicBezTo>
                  <a:cubicBezTo>
                    <a:pt x="815" y="148"/>
                    <a:pt x="816" y="152"/>
                    <a:pt x="822" y="152"/>
                  </a:cubicBezTo>
                  <a:cubicBezTo>
                    <a:pt x="829" y="151"/>
                    <a:pt x="825" y="147"/>
                    <a:pt x="826" y="142"/>
                  </a:cubicBezTo>
                  <a:cubicBezTo>
                    <a:pt x="828" y="137"/>
                    <a:pt x="838" y="131"/>
                    <a:pt x="843" y="130"/>
                  </a:cubicBezTo>
                  <a:cubicBezTo>
                    <a:pt x="844" y="129"/>
                    <a:pt x="849" y="129"/>
                    <a:pt x="851" y="130"/>
                  </a:cubicBezTo>
                  <a:cubicBezTo>
                    <a:pt x="853" y="131"/>
                    <a:pt x="852" y="134"/>
                    <a:pt x="854" y="135"/>
                  </a:cubicBezTo>
                  <a:cubicBezTo>
                    <a:pt x="860" y="138"/>
                    <a:pt x="862" y="131"/>
                    <a:pt x="865" y="128"/>
                  </a:cubicBezTo>
                  <a:cubicBezTo>
                    <a:pt x="868" y="125"/>
                    <a:pt x="874" y="124"/>
                    <a:pt x="878" y="126"/>
                  </a:cubicBezTo>
                  <a:cubicBezTo>
                    <a:pt x="872" y="130"/>
                    <a:pt x="872" y="137"/>
                    <a:pt x="869" y="141"/>
                  </a:cubicBezTo>
                  <a:cubicBezTo>
                    <a:pt x="866" y="143"/>
                    <a:pt x="861" y="145"/>
                    <a:pt x="858" y="148"/>
                  </a:cubicBezTo>
                  <a:cubicBezTo>
                    <a:pt x="855" y="150"/>
                    <a:pt x="853" y="153"/>
                    <a:pt x="850" y="155"/>
                  </a:cubicBezTo>
                  <a:cubicBezTo>
                    <a:pt x="847" y="156"/>
                    <a:pt x="843" y="157"/>
                    <a:pt x="842" y="160"/>
                  </a:cubicBezTo>
                  <a:cubicBezTo>
                    <a:pt x="839" y="163"/>
                    <a:pt x="838" y="167"/>
                    <a:pt x="837" y="169"/>
                  </a:cubicBezTo>
                  <a:cubicBezTo>
                    <a:pt x="834" y="173"/>
                    <a:pt x="833" y="175"/>
                    <a:pt x="834" y="181"/>
                  </a:cubicBezTo>
                  <a:cubicBezTo>
                    <a:pt x="834" y="184"/>
                    <a:pt x="835" y="191"/>
                    <a:pt x="837" y="195"/>
                  </a:cubicBezTo>
                  <a:cubicBezTo>
                    <a:pt x="843" y="207"/>
                    <a:pt x="845" y="193"/>
                    <a:pt x="848" y="188"/>
                  </a:cubicBezTo>
                  <a:cubicBezTo>
                    <a:pt x="851" y="183"/>
                    <a:pt x="857" y="184"/>
                    <a:pt x="861" y="181"/>
                  </a:cubicBezTo>
                  <a:cubicBezTo>
                    <a:pt x="863" y="178"/>
                    <a:pt x="865" y="173"/>
                    <a:pt x="867" y="170"/>
                  </a:cubicBezTo>
                  <a:cubicBezTo>
                    <a:pt x="872" y="161"/>
                    <a:pt x="864" y="156"/>
                    <a:pt x="867" y="149"/>
                  </a:cubicBezTo>
                  <a:cubicBezTo>
                    <a:pt x="873" y="137"/>
                    <a:pt x="877" y="146"/>
                    <a:pt x="886" y="145"/>
                  </a:cubicBezTo>
                  <a:cubicBezTo>
                    <a:pt x="895" y="145"/>
                    <a:pt x="901" y="137"/>
                    <a:pt x="909" y="135"/>
                  </a:cubicBezTo>
                  <a:cubicBezTo>
                    <a:pt x="917" y="132"/>
                    <a:pt x="922" y="129"/>
                    <a:pt x="931" y="129"/>
                  </a:cubicBezTo>
                  <a:cubicBezTo>
                    <a:pt x="937" y="130"/>
                    <a:pt x="944" y="132"/>
                    <a:pt x="946" y="124"/>
                  </a:cubicBezTo>
                  <a:cubicBezTo>
                    <a:pt x="947" y="120"/>
                    <a:pt x="946" y="118"/>
                    <a:pt x="943"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 name="Freeform 13"/>
            <p:cNvSpPr/>
            <p:nvPr/>
          </p:nvSpPr>
          <p:spPr bwMode="auto">
            <a:xfrm>
              <a:off x="3913188" y="2827338"/>
              <a:ext cx="165100" cy="112713"/>
            </a:xfrm>
            <a:custGeom>
              <a:avLst/>
              <a:gdLst>
                <a:gd name="T0" fmla="*/ 7 w 44"/>
                <a:gd name="T1" fmla="*/ 29 h 30"/>
                <a:gd name="T2" fmla="*/ 13 w 44"/>
                <a:gd name="T3" fmla="*/ 27 h 30"/>
                <a:gd name="T4" fmla="*/ 16 w 44"/>
                <a:gd name="T5" fmla="*/ 28 h 30"/>
                <a:gd name="T6" fmla="*/ 22 w 44"/>
                <a:gd name="T7" fmla="*/ 24 h 30"/>
                <a:gd name="T8" fmla="*/ 23 w 44"/>
                <a:gd name="T9" fmla="*/ 20 h 30"/>
                <a:gd name="T10" fmla="*/ 25 w 44"/>
                <a:gd name="T11" fmla="*/ 16 h 30"/>
                <a:gd name="T12" fmla="*/ 33 w 44"/>
                <a:gd name="T13" fmla="*/ 15 h 30"/>
                <a:gd name="T14" fmla="*/ 39 w 44"/>
                <a:gd name="T15" fmla="*/ 11 h 30"/>
                <a:gd name="T16" fmla="*/ 44 w 44"/>
                <a:gd name="T17" fmla="*/ 8 h 30"/>
                <a:gd name="T18" fmla="*/ 40 w 44"/>
                <a:gd name="T19" fmla="*/ 6 h 30"/>
                <a:gd name="T20" fmla="*/ 37 w 44"/>
                <a:gd name="T21" fmla="*/ 3 h 30"/>
                <a:gd name="T22" fmla="*/ 35 w 44"/>
                <a:gd name="T23" fmla="*/ 0 h 30"/>
                <a:gd name="T24" fmla="*/ 35 w 44"/>
                <a:gd name="T25" fmla="*/ 0 h 30"/>
                <a:gd name="T26" fmla="*/ 30 w 44"/>
                <a:gd name="T27" fmla="*/ 2 h 30"/>
                <a:gd name="T28" fmla="*/ 25 w 44"/>
                <a:gd name="T29" fmla="*/ 8 h 30"/>
                <a:gd name="T30" fmla="*/ 21 w 44"/>
                <a:gd name="T31" fmla="*/ 11 h 30"/>
                <a:gd name="T32" fmla="*/ 19 w 44"/>
                <a:gd name="T33" fmla="*/ 14 h 30"/>
                <a:gd name="T34" fmla="*/ 16 w 44"/>
                <a:gd name="T35" fmla="*/ 15 h 30"/>
                <a:gd name="T36" fmla="*/ 12 w 44"/>
                <a:gd name="T37" fmla="*/ 18 h 30"/>
                <a:gd name="T38" fmla="*/ 7 w 44"/>
                <a:gd name="T39" fmla="*/ 19 h 30"/>
                <a:gd name="T40" fmla="*/ 4 w 44"/>
                <a:gd name="T41" fmla="*/ 24 h 30"/>
                <a:gd name="T42" fmla="*/ 1 w 44"/>
                <a:gd name="T43" fmla="*/ 27 h 30"/>
                <a:gd name="T44" fmla="*/ 7 w 44"/>
                <a:gd name="T4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0">
                  <a:moveTo>
                    <a:pt x="7" y="29"/>
                  </a:moveTo>
                  <a:cubicBezTo>
                    <a:pt x="9" y="28"/>
                    <a:pt x="11" y="27"/>
                    <a:pt x="13" y="27"/>
                  </a:cubicBezTo>
                  <a:cubicBezTo>
                    <a:pt x="14" y="27"/>
                    <a:pt x="15" y="28"/>
                    <a:pt x="16" y="28"/>
                  </a:cubicBezTo>
                  <a:cubicBezTo>
                    <a:pt x="19" y="28"/>
                    <a:pt x="20" y="26"/>
                    <a:pt x="22" y="24"/>
                  </a:cubicBezTo>
                  <a:cubicBezTo>
                    <a:pt x="23" y="22"/>
                    <a:pt x="23" y="21"/>
                    <a:pt x="23" y="20"/>
                  </a:cubicBezTo>
                  <a:cubicBezTo>
                    <a:pt x="24" y="19"/>
                    <a:pt x="24" y="17"/>
                    <a:pt x="25" y="16"/>
                  </a:cubicBezTo>
                  <a:cubicBezTo>
                    <a:pt x="26" y="15"/>
                    <a:pt x="31" y="16"/>
                    <a:pt x="33" y="15"/>
                  </a:cubicBezTo>
                  <a:cubicBezTo>
                    <a:pt x="35" y="14"/>
                    <a:pt x="36" y="11"/>
                    <a:pt x="39" y="11"/>
                  </a:cubicBezTo>
                  <a:cubicBezTo>
                    <a:pt x="41" y="10"/>
                    <a:pt x="43" y="11"/>
                    <a:pt x="44" y="8"/>
                  </a:cubicBezTo>
                  <a:cubicBezTo>
                    <a:pt x="44" y="6"/>
                    <a:pt x="42" y="6"/>
                    <a:pt x="40" y="6"/>
                  </a:cubicBezTo>
                  <a:cubicBezTo>
                    <a:pt x="37" y="5"/>
                    <a:pt x="38" y="5"/>
                    <a:pt x="37" y="3"/>
                  </a:cubicBezTo>
                  <a:cubicBezTo>
                    <a:pt x="37" y="1"/>
                    <a:pt x="36" y="0"/>
                    <a:pt x="35" y="0"/>
                  </a:cubicBezTo>
                  <a:cubicBezTo>
                    <a:pt x="35" y="0"/>
                    <a:pt x="35" y="0"/>
                    <a:pt x="35" y="0"/>
                  </a:cubicBezTo>
                  <a:cubicBezTo>
                    <a:pt x="33" y="1"/>
                    <a:pt x="31" y="0"/>
                    <a:pt x="30" y="2"/>
                  </a:cubicBezTo>
                  <a:cubicBezTo>
                    <a:pt x="28" y="5"/>
                    <a:pt x="28" y="6"/>
                    <a:pt x="25" y="8"/>
                  </a:cubicBezTo>
                  <a:cubicBezTo>
                    <a:pt x="24" y="9"/>
                    <a:pt x="22" y="10"/>
                    <a:pt x="21" y="11"/>
                  </a:cubicBezTo>
                  <a:cubicBezTo>
                    <a:pt x="20" y="12"/>
                    <a:pt x="20" y="13"/>
                    <a:pt x="19" y="14"/>
                  </a:cubicBezTo>
                  <a:cubicBezTo>
                    <a:pt x="18" y="14"/>
                    <a:pt x="17" y="14"/>
                    <a:pt x="16" y="15"/>
                  </a:cubicBezTo>
                  <a:cubicBezTo>
                    <a:pt x="14" y="16"/>
                    <a:pt x="13" y="18"/>
                    <a:pt x="12" y="18"/>
                  </a:cubicBezTo>
                  <a:cubicBezTo>
                    <a:pt x="10" y="19"/>
                    <a:pt x="8" y="18"/>
                    <a:pt x="7" y="19"/>
                  </a:cubicBezTo>
                  <a:cubicBezTo>
                    <a:pt x="5" y="20"/>
                    <a:pt x="5" y="23"/>
                    <a:pt x="4" y="24"/>
                  </a:cubicBezTo>
                  <a:cubicBezTo>
                    <a:pt x="3" y="25"/>
                    <a:pt x="0" y="25"/>
                    <a:pt x="1" y="27"/>
                  </a:cubicBezTo>
                  <a:cubicBezTo>
                    <a:pt x="1" y="30"/>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Freeform 14"/>
            <p:cNvSpPr/>
            <p:nvPr/>
          </p:nvSpPr>
          <p:spPr bwMode="auto">
            <a:xfrm>
              <a:off x="4100513" y="2508251"/>
              <a:ext cx="30163" cy="63500"/>
            </a:xfrm>
            <a:custGeom>
              <a:avLst/>
              <a:gdLst>
                <a:gd name="T0" fmla="*/ 8 w 8"/>
                <a:gd name="T1" fmla="*/ 4 h 17"/>
                <a:gd name="T2" fmla="*/ 4 w 8"/>
                <a:gd name="T3" fmla="*/ 0 h 17"/>
                <a:gd name="T4" fmla="*/ 4 w 8"/>
                <a:gd name="T5" fmla="*/ 0 h 17"/>
                <a:gd name="T6" fmla="*/ 0 w 8"/>
                <a:gd name="T7" fmla="*/ 9 h 17"/>
                <a:gd name="T8" fmla="*/ 0 w 8"/>
                <a:gd name="T9" fmla="*/ 14 h 17"/>
                <a:gd name="T10" fmla="*/ 5 w 8"/>
                <a:gd name="T11" fmla="*/ 13 h 17"/>
                <a:gd name="T12" fmla="*/ 5 w 8"/>
                <a:gd name="T13" fmla="*/ 8 h 17"/>
                <a:gd name="T14" fmla="*/ 8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4"/>
                  </a:moveTo>
                  <a:cubicBezTo>
                    <a:pt x="8" y="1"/>
                    <a:pt x="7" y="0"/>
                    <a:pt x="4" y="0"/>
                  </a:cubicBezTo>
                  <a:cubicBezTo>
                    <a:pt x="4" y="0"/>
                    <a:pt x="4" y="0"/>
                    <a:pt x="4" y="0"/>
                  </a:cubicBezTo>
                  <a:cubicBezTo>
                    <a:pt x="2" y="2"/>
                    <a:pt x="0" y="6"/>
                    <a:pt x="0" y="9"/>
                  </a:cubicBezTo>
                  <a:cubicBezTo>
                    <a:pt x="0" y="10"/>
                    <a:pt x="0" y="13"/>
                    <a:pt x="0" y="14"/>
                  </a:cubicBezTo>
                  <a:cubicBezTo>
                    <a:pt x="1" y="17"/>
                    <a:pt x="4" y="16"/>
                    <a:pt x="5" y="13"/>
                  </a:cubicBezTo>
                  <a:cubicBezTo>
                    <a:pt x="6" y="11"/>
                    <a:pt x="5" y="10"/>
                    <a:pt x="5" y="8"/>
                  </a:cubicBezTo>
                  <a:cubicBezTo>
                    <a:pt x="6" y="6"/>
                    <a:pt x="7"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 name="Freeform 15"/>
            <p:cNvSpPr/>
            <p:nvPr/>
          </p:nvSpPr>
          <p:spPr bwMode="auto">
            <a:xfrm>
              <a:off x="4086225" y="2620963"/>
              <a:ext cx="90488" cy="115888"/>
            </a:xfrm>
            <a:custGeom>
              <a:avLst/>
              <a:gdLst>
                <a:gd name="T0" fmla="*/ 0 w 24"/>
                <a:gd name="T1" fmla="*/ 14 h 31"/>
                <a:gd name="T2" fmla="*/ 3 w 24"/>
                <a:gd name="T3" fmla="*/ 17 h 31"/>
                <a:gd name="T4" fmla="*/ 4 w 24"/>
                <a:gd name="T5" fmla="*/ 20 h 31"/>
                <a:gd name="T6" fmla="*/ 6 w 24"/>
                <a:gd name="T7" fmla="*/ 22 h 31"/>
                <a:gd name="T8" fmla="*/ 7 w 24"/>
                <a:gd name="T9" fmla="*/ 27 h 31"/>
                <a:gd name="T10" fmla="*/ 10 w 24"/>
                <a:gd name="T11" fmla="*/ 30 h 31"/>
                <a:gd name="T12" fmla="*/ 13 w 24"/>
                <a:gd name="T13" fmla="*/ 27 h 31"/>
                <a:gd name="T14" fmla="*/ 17 w 24"/>
                <a:gd name="T15" fmla="*/ 27 h 31"/>
                <a:gd name="T16" fmla="*/ 22 w 24"/>
                <a:gd name="T17" fmla="*/ 30 h 31"/>
                <a:gd name="T18" fmla="*/ 19 w 24"/>
                <a:gd name="T19" fmla="*/ 24 h 31"/>
                <a:gd name="T20" fmla="*/ 15 w 24"/>
                <a:gd name="T21" fmla="*/ 23 h 31"/>
                <a:gd name="T22" fmla="*/ 13 w 24"/>
                <a:gd name="T23" fmla="*/ 19 h 31"/>
                <a:gd name="T24" fmla="*/ 11 w 24"/>
                <a:gd name="T25" fmla="*/ 15 h 31"/>
                <a:gd name="T26" fmla="*/ 15 w 24"/>
                <a:gd name="T27" fmla="*/ 9 h 31"/>
                <a:gd name="T28" fmla="*/ 14 w 24"/>
                <a:gd name="T29" fmla="*/ 7 h 31"/>
                <a:gd name="T30" fmla="*/ 13 w 24"/>
                <a:gd name="T31" fmla="*/ 6 h 31"/>
                <a:gd name="T32" fmla="*/ 12 w 24"/>
                <a:gd name="T33" fmla="*/ 4 h 31"/>
                <a:gd name="T34" fmla="*/ 10 w 24"/>
                <a:gd name="T35" fmla="*/ 1 h 31"/>
                <a:gd name="T36" fmla="*/ 5 w 24"/>
                <a:gd name="T37" fmla="*/ 0 h 31"/>
                <a:gd name="T38" fmla="*/ 5 w 24"/>
                <a:gd name="T39" fmla="*/ 0 h 31"/>
                <a:gd name="T40" fmla="*/ 5 w 24"/>
                <a:gd name="T41" fmla="*/ 5 h 31"/>
                <a:gd name="T42" fmla="*/ 2 w 24"/>
                <a:gd name="T43" fmla="*/ 10 h 31"/>
                <a:gd name="T44" fmla="*/ 0 w 24"/>
                <a:gd name="T4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0" y="14"/>
                  </a:moveTo>
                  <a:cubicBezTo>
                    <a:pt x="1" y="16"/>
                    <a:pt x="3" y="16"/>
                    <a:pt x="3" y="17"/>
                  </a:cubicBezTo>
                  <a:cubicBezTo>
                    <a:pt x="4" y="18"/>
                    <a:pt x="3" y="19"/>
                    <a:pt x="4" y="20"/>
                  </a:cubicBezTo>
                  <a:cubicBezTo>
                    <a:pt x="4" y="21"/>
                    <a:pt x="6" y="21"/>
                    <a:pt x="6" y="22"/>
                  </a:cubicBezTo>
                  <a:cubicBezTo>
                    <a:pt x="7" y="23"/>
                    <a:pt x="6" y="25"/>
                    <a:pt x="7" y="27"/>
                  </a:cubicBezTo>
                  <a:cubicBezTo>
                    <a:pt x="7" y="28"/>
                    <a:pt x="8" y="31"/>
                    <a:pt x="10" y="30"/>
                  </a:cubicBezTo>
                  <a:cubicBezTo>
                    <a:pt x="11" y="30"/>
                    <a:pt x="12" y="28"/>
                    <a:pt x="13" y="27"/>
                  </a:cubicBezTo>
                  <a:cubicBezTo>
                    <a:pt x="14" y="27"/>
                    <a:pt x="16" y="26"/>
                    <a:pt x="17" y="27"/>
                  </a:cubicBezTo>
                  <a:cubicBezTo>
                    <a:pt x="19" y="27"/>
                    <a:pt x="20" y="30"/>
                    <a:pt x="22" y="30"/>
                  </a:cubicBezTo>
                  <a:cubicBezTo>
                    <a:pt x="24" y="27"/>
                    <a:pt x="22" y="25"/>
                    <a:pt x="19" y="24"/>
                  </a:cubicBezTo>
                  <a:cubicBezTo>
                    <a:pt x="18" y="24"/>
                    <a:pt x="16" y="24"/>
                    <a:pt x="15" y="23"/>
                  </a:cubicBezTo>
                  <a:cubicBezTo>
                    <a:pt x="15" y="22"/>
                    <a:pt x="14" y="20"/>
                    <a:pt x="13" y="19"/>
                  </a:cubicBezTo>
                  <a:cubicBezTo>
                    <a:pt x="12" y="18"/>
                    <a:pt x="11" y="17"/>
                    <a:pt x="11" y="15"/>
                  </a:cubicBezTo>
                  <a:cubicBezTo>
                    <a:pt x="11" y="13"/>
                    <a:pt x="14" y="12"/>
                    <a:pt x="15" y="9"/>
                  </a:cubicBezTo>
                  <a:cubicBezTo>
                    <a:pt x="15" y="8"/>
                    <a:pt x="14" y="7"/>
                    <a:pt x="14" y="7"/>
                  </a:cubicBezTo>
                  <a:cubicBezTo>
                    <a:pt x="14" y="6"/>
                    <a:pt x="13" y="6"/>
                    <a:pt x="13" y="6"/>
                  </a:cubicBezTo>
                  <a:cubicBezTo>
                    <a:pt x="12" y="5"/>
                    <a:pt x="13" y="5"/>
                    <a:pt x="12" y="4"/>
                  </a:cubicBezTo>
                  <a:cubicBezTo>
                    <a:pt x="12" y="3"/>
                    <a:pt x="11" y="2"/>
                    <a:pt x="10" y="1"/>
                  </a:cubicBezTo>
                  <a:cubicBezTo>
                    <a:pt x="8" y="0"/>
                    <a:pt x="6" y="1"/>
                    <a:pt x="5" y="0"/>
                  </a:cubicBezTo>
                  <a:cubicBezTo>
                    <a:pt x="5" y="0"/>
                    <a:pt x="5" y="0"/>
                    <a:pt x="5" y="0"/>
                  </a:cubicBezTo>
                  <a:cubicBezTo>
                    <a:pt x="5" y="2"/>
                    <a:pt x="5" y="4"/>
                    <a:pt x="5" y="5"/>
                  </a:cubicBezTo>
                  <a:cubicBezTo>
                    <a:pt x="4" y="7"/>
                    <a:pt x="3" y="8"/>
                    <a:pt x="2" y="10"/>
                  </a:cubicBezTo>
                  <a:cubicBezTo>
                    <a:pt x="2" y="11"/>
                    <a:pt x="0" y="1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 name="Freeform 16"/>
            <p:cNvSpPr/>
            <p:nvPr/>
          </p:nvSpPr>
          <p:spPr bwMode="auto">
            <a:xfrm>
              <a:off x="4127500" y="2744788"/>
              <a:ext cx="85725" cy="109538"/>
            </a:xfrm>
            <a:custGeom>
              <a:avLst/>
              <a:gdLst>
                <a:gd name="T0" fmla="*/ 20 w 23"/>
                <a:gd name="T1" fmla="*/ 12 h 29"/>
                <a:gd name="T2" fmla="*/ 15 w 23"/>
                <a:gd name="T3" fmla="*/ 12 h 29"/>
                <a:gd name="T4" fmla="*/ 10 w 23"/>
                <a:gd name="T5" fmla="*/ 15 h 29"/>
                <a:gd name="T6" fmla="*/ 9 w 23"/>
                <a:gd name="T7" fmla="*/ 7 h 29"/>
                <a:gd name="T8" fmla="*/ 8 w 23"/>
                <a:gd name="T9" fmla="*/ 3 h 29"/>
                <a:gd name="T10" fmla="*/ 5 w 23"/>
                <a:gd name="T11" fmla="*/ 1 h 29"/>
                <a:gd name="T12" fmla="*/ 0 w 23"/>
                <a:gd name="T13" fmla="*/ 2 h 29"/>
                <a:gd name="T14" fmla="*/ 2 w 23"/>
                <a:gd name="T15" fmla="*/ 7 h 29"/>
                <a:gd name="T16" fmla="*/ 2 w 23"/>
                <a:gd name="T17" fmla="*/ 10 h 29"/>
                <a:gd name="T18" fmla="*/ 5 w 23"/>
                <a:gd name="T19" fmla="*/ 13 h 29"/>
                <a:gd name="T20" fmla="*/ 2 w 23"/>
                <a:gd name="T21" fmla="*/ 19 h 29"/>
                <a:gd name="T22" fmla="*/ 2 w 23"/>
                <a:gd name="T23" fmla="*/ 23 h 29"/>
                <a:gd name="T24" fmla="*/ 9 w 23"/>
                <a:gd name="T25" fmla="*/ 20 h 29"/>
                <a:gd name="T26" fmla="*/ 13 w 23"/>
                <a:gd name="T27" fmla="*/ 26 h 29"/>
                <a:gd name="T28" fmla="*/ 18 w 23"/>
                <a:gd name="T29" fmla="*/ 29 h 29"/>
                <a:gd name="T30" fmla="*/ 20 w 23"/>
                <a:gd name="T31" fmla="*/ 24 h 29"/>
                <a:gd name="T32" fmla="*/ 23 w 23"/>
                <a:gd name="T33" fmla="*/ 17 h 29"/>
                <a:gd name="T34" fmla="*/ 20 w 23"/>
                <a:gd name="T35"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9">
                  <a:moveTo>
                    <a:pt x="20" y="12"/>
                  </a:moveTo>
                  <a:cubicBezTo>
                    <a:pt x="19" y="12"/>
                    <a:pt x="16" y="12"/>
                    <a:pt x="15" y="12"/>
                  </a:cubicBezTo>
                  <a:cubicBezTo>
                    <a:pt x="13" y="13"/>
                    <a:pt x="12" y="17"/>
                    <a:pt x="10" y="15"/>
                  </a:cubicBezTo>
                  <a:cubicBezTo>
                    <a:pt x="8" y="14"/>
                    <a:pt x="8" y="9"/>
                    <a:pt x="9" y="7"/>
                  </a:cubicBezTo>
                  <a:cubicBezTo>
                    <a:pt x="7" y="7"/>
                    <a:pt x="8" y="5"/>
                    <a:pt x="8" y="3"/>
                  </a:cubicBezTo>
                  <a:cubicBezTo>
                    <a:pt x="7" y="2"/>
                    <a:pt x="6" y="2"/>
                    <a:pt x="5" y="1"/>
                  </a:cubicBezTo>
                  <a:cubicBezTo>
                    <a:pt x="3" y="1"/>
                    <a:pt x="1" y="0"/>
                    <a:pt x="0" y="2"/>
                  </a:cubicBezTo>
                  <a:cubicBezTo>
                    <a:pt x="0" y="4"/>
                    <a:pt x="2" y="5"/>
                    <a:pt x="2" y="7"/>
                  </a:cubicBezTo>
                  <a:cubicBezTo>
                    <a:pt x="3" y="8"/>
                    <a:pt x="2" y="9"/>
                    <a:pt x="2" y="10"/>
                  </a:cubicBezTo>
                  <a:cubicBezTo>
                    <a:pt x="3" y="11"/>
                    <a:pt x="4" y="12"/>
                    <a:pt x="5" y="13"/>
                  </a:cubicBezTo>
                  <a:cubicBezTo>
                    <a:pt x="6" y="16"/>
                    <a:pt x="4" y="17"/>
                    <a:pt x="2" y="19"/>
                  </a:cubicBezTo>
                  <a:cubicBezTo>
                    <a:pt x="1" y="21"/>
                    <a:pt x="0" y="22"/>
                    <a:pt x="2" y="23"/>
                  </a:cubicBezTo>
                  <a:cubicBezTo>
                    <a:pt x="5" y="24"/>
                    <a:pt x="7" y="19"/>
                    <a:pt x="9" y="20"/>
                  </a:cubicBezTo>
                  <a:cubicBezTo>
                    <a:pt x="12" y="20"/>
                    <a:pt x="12" y="24"/>
                    <a:pt x="13" y="26"/>
                  </a:cubicBezTo>
                  <a:cubicBezTo>
                    <a:pt x="14" y="27"/>
                    <a:pt x="16" y="29"/>
                    <a:pt x="18" y="29"/>
                  </a:cubicBezTo>
                  <a:cubicBezTo>
                    <a:pt x="20" y="29"/>
                    <a:pt x="20" y="26"/>
                    <a:pt x="20" y="24"/>
                  </a:cubicBezTo>
                  <a:cubicBezTo>
                    <a:pt x="23" y="24"/>
                    <a:pt x="23" y="19"/>
                    <a:pt x="23" y="17"/>
                  </a:cubicBezTo>
                  <a:cubicBezTo>
                    <a:pt x="23" y="15"/>
                    <a:pt x="22" y="13"/>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 name="Freeform 17"/>
            <p:cNvSpPr/>
            <p:nvPr/>
          </p:nvSpPr>
          <p:spPr bwMode="auto">
            <a:xfrm>
              <a:off x="41275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 name="Freeform 18"/>
            <p:cNvSpPr/>
            <p:nvPr/>
          </p:nvSpPr>
          <p:spPr bwMode="auto">
            <a:xfrm>
              <a:off x="3857625" y="2978151"/>
              <a:ext cx="195263" cy="206375"/>
            </a:xfrm>
            <a:custGeom>
              <a:avLst/>
              <a:gdLst>
                <a:gd name="T0" fmla="*/ 51 w 52"/>
                <a:gd name="T1" fmla="*/ 43 h 55"/>
                <a:gd name="T2" fmla="*/ 51 w 52"/>
                <a:gd name="T3" fmla="*/ 41 h 55"/>
                <a:gd name="T4" fmla="*/ 52 w 52"/>
                <a:gd name="T5" fmla="*/ 38 h 55"/>
                <a:gd name="T6" fmla="*/ 42 w 52"/>
                <a:gd name="T7" fmla="*/ 31 h 55"/>
                <a:gd name="T8" fmla="*/ 39 w 52"/>
                <a:gd name="T9" fmla="*/ 23 h 55"/>
                <a:gd name="T10" fmla="*/ 33 w 52"/>
                <a:gd name="T11" fmla="*/ 20 h 55"/>
                <a:gd name="T12" fmla="*/ 26 w 52"/>
                <a:gd name="T13" fmla="*/ 12 h 55"/>
                <a:gd name="T14" fmla="*/ 19 w 52"/>
                <a:gd name="T15" fmla="*/ 8 h 55"/>
                <a:gd name="T16" fmla="*/ 17 w 52"/>
                <a:gd name="T17" fmla="*/ 4 h 55"/>
                <a:gd name="T18" fmla="*/ 14 w 52"/>
                <a:gd name="T19" fmla="*/ 2 h 55"/>
                <a:gd name="T20" fmla="*/ 4 w 52"/>
                <a:gd name="T21" fmla="*/ 0 h 55"/>
                <a:gd name="T22" fmla="*/ 0 w 52"/>
                <a:gd name="T23" fmla="*/ 0 h 55"/>
                <a:gd name="T24" fmla="*/ 3 w 52"/>
                <a:gd name="T25" fmla="*/ 4 h 55"/>
                <a:gd name="T26" fmla="*/ 6 w 52"/>
                <a:gd name="T27" fmla="*/ 7 h 55"/>
                <a:gd name="T28" fmla="*/ 9 w 52"/>
                <a:gd name="T29" fmla="*/ 11 h 55"/>
                <a:gd name="T30" fmla="*/ 18 w 52"/>
                <a:gd name="T31" fmla="*/ 17 h 55"/>
                <a:gd name="T32" fmla="*/ 21 w 52"/>
                <a:gd name="T33" fmla="*/ 28 h 55"/>
                <a:gd name="T34" fmla="*/ 22 w 52"/>
                <a:gd name="T35" fmla="*/ 31 h 55"/>
                <a:gd name="T36" fmla="*/ 24 w 52"/>
                <a:gd name="T37" fmla="*/ 32 h 55"/>
                <a:gd name="T38" fmla="*/ 29 w 52"/>
                <a:gd name="T39" fmla="*/ 39 h 55"/>
                <a:gd name="T40" fmla="*/ 40 w 52"/>
                <a:gd name="T41" fmla="*/ 49 h 55"/>
                <a:gd name="T42" fmla="*/ 44 w 52"/>
                <a:gd name="T43" fmla="*/ 53 h 55"/>
                <a:gd name="T44" fmla="*/ 50 w 52"/>
                <a:gd name="T45" fmla="*/ 50 h 55"/>
                <a:gd name="T46" fmla="*/ 51 w 52"/>
                <a:gd name="T4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5">
                  <a:moveTo>
                    <a:pt x="51" y="43"/>
                  </a:moveTo>
                  <a:cubicBezTo>
                    <a:pt x="51" y="42"/>
                    <a:pt x="50" y="42"/>
                    <a:pt x="51" y="41"/>
                  </a:cubicBezTo>
                  <a:cubicBezTo>
                    <a:pt x="51" y="40"/>
                    <a:pt x="52" y="39"/>
                    <a:pt x="52" y="38"/>
                  </a:cubicBezTo>
                  <a:cubicBezTo>
                    <a:pt x="52" y="33"/>
                    <a:pt x="45" y="34"/>
                    <a:pt x="42" y="31"/>
                  </a:cubicBezTo>
                  <a:cubicBezTo>
                    <a:pt x="40" y="29"/>
                    <a:pt x="41" y="26"/>
                    <a:pt x="39" y="23"/>
                  </a:cubicBezTo>
                  <a:cubicBezTo>
                    <a:pt x="38" y="21"/>
                    <a:pt x="35" y="21"/>
                    <a:pt x="33" y="20"/>
                  </a:cubicBezTo>
                  <a:cubicBezTo>
                    <a:pt x="28" y="18"/>
                    <a:pt x="28" y="16"/>
                    <a:pt x="26" y="12"/>
                  </a:cubicBezTo>
                  <a:cubicBezTo>
                    <a:pt x="24" y="9"/>
                    <a:pt x="21" y="10"/>
                    <a:pt x="19" y="8"/>
                  </a:cubicBezTo>
                  <a:cubicBezTo>
                    <a:pt x="17" y="7"/>
                    <a:pt x="18" y="5"/>
                    <a:pt x="17" y="4"/>
                  </a:cubicBezTo>
                  <a:cubicBezTo>
                    <a:pt x="16" y="3"/>
                    <a:pt x="15" y="3"/>
                    <a:pt x="14" y="2"/>
                  </a:cubicBezTo>
                  <a:cubicBezTo>
                    <a:pt x="11" y="1"/>
                    <a:pt x="7" y="1"/>
                    <a:pt x="4" y="0"/>
                  </a:cubicBezTo>
                  <a:cubicBezTo>
                    <a:pt x="0" y="0"/>
                    <a:pt x="0" y="0"/>
                    <a:pt x="0" y="0"/>
                  </a:cubicBezTo>
                  <a:cubicBezTo>
                    <a:pt x="1" y="2"/>
                    <a:pt x="0" y="3"/>
                    <a:pt x="3" y="4"/>
                  </a:cubicBezTo>
                  <a:cubicBezTo>
                    <a:pt x="5" y="5"/>
                    <a:pt x="5" y="5"/>
                    <a:pt x="6" y="7"/>
                  </a:cubicBezTo>
                  <a:cubicBezTo>
                    <a:pt x="7" y="8"/>
                    <a:pt x="7" y="9"/>
                    <a:pt x="9" y="11"/>
                  </a:cubicBezTo>
                  <a:cubicBezTo>
                    <a:pt x="11" y="13"/>
                    <a:pt x="15" y="15"/>
                    <a:pt x="18" y="17"/>
                  </a:cubicBezTo>
                  <a:cubicBezTo>
                    <a:pt x="20" y="19"/>
                    <a:pt x="20" y="25"/>
                    <a:pt x="21" y="28"/>
                  </a:cubicBezTo>
                  <a:cubicBezTo>
                    <a:pt x="21" y="29"/>
                    <a:pt x="21" y="30"/>
                    <a:pt x="22" y="31"/>
                  </a:cubicBezTo>
                  <a:cubicBezTo>
                    <a:pt x="22" y="32"/>
                    <a:pt x="23" y="32"/>
                    <a:pt x="24" y="32"/>
                  </a:cubicBezTo>
                  <a:cubicBezTo>
                    <a:pt x="26" y="34"/>
                    <a:pt x="27" y="37"/>
                    <a:pt x="29" y="39"/>
                  </a:cubicBezTo>
                  <a:cubicBezTo>
                    <a:pt x="32" y="43"/>
                    <a:pt x="37" y="45"/>
                    <a:pt x="40" y="49"/>
                  </a:cubicBezTo>
                  <a:cubicBezTo>
                    <a:pt x="41" y="51"/>
                    <a:pt x="42" y="52"/>
                    <a:pt x="44" y="53"/>
                  </a:cubicBezTo>
                  <a:cubicBezTo>
                    <a:pt x="46" y="55"/>
                    <a:pt x="49" y="53"/>
                    <a:pt x="50" y="50"/>
                  </a:cubicBezTo>
                  <a:cubicBezTo>
                    <a:pt x="51" y="48"/>
                    <a:pt x="51" y="45"/>
                    <a:pt x="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 name="Freeform 19"/>
            <p:cNvSpPr/>
            <p:nvPr/>
          </p:nvSpPr>
          <p:spPr bwMode="auto">
            <a:xfrm>
              <a:off x="4040188" y="3165476"/>
              <a:ext cx="319088" cy="90488"/>
            </a:xfrm>
            <a:custGeom>
              <a:avLst/>
              <a:gdLst>
                <a:gd name="T0" fmla="*/ 45 w 85"/>
                <a:gd name="T1" fmla="*/ 16 h 24"/>
                <a:gd name="T2" fmla="*/ 48 w 85"/>
                <a:gd name="T3" fmla="*/ 18 h 24"/>
                <a:gd name="T4" fmla="*/ 51 w 85"/>
                <a:gd name="T5" fmla="*/ 18 h 24"/>
                <a:gd name="T6" fmla="*/ 56 w 85"/>
                <a:gd name="T7" fmla="*/ 18 h 24"/>
                <a:gd name="T8" fmla="*/ 64 w 85"/>
                <a:gd name="T9" fmla="*/ 19 h 24"/>
                <a:gd name="T10" fmla="*/ 66 w 85"/>
                <a:gd name="T11" fmla="*/ 22 h 24"/>
                <a:gd name="T12" fmla="*/ 72 w 85"/>
                <a:gd name="T13" fmla="*/ 23 h 24"/>
                <a:gd name="T14" fmla="*/ 72 w 85"/>
                <a:gd name="T15" fmla="*/ 19 h 24"/>
                <a:gd name="T16" fmla="*/ 78 w 85"/>
                <a:gd name="T17" fmla="*/ 16 h 24"/>
                <a:gd name="T18" fmla="*/ 83 w 85"/>
                <a:gd name="T19" fmla="*/ 13 h 24"/>
                <a:gd name="T20" fmla="*/ 84 w 85"/>
                <a:gd name="T21" fmla="*/ 12 h 24"/>
                <a:gd name="T22" fmla="*/ 69 w 85"/>
                <a:gd name="T23" fmla="*/ 12 h 24"/>
                <a:gd name="T24" fmla="*/ 62 w 85"/>
                <a:gd name="T25" fmla="*/ 13 h 24"/>
                <a:gd name="T26" fmla="*/ 46 w 85"/>
                <a:gd name="T27" fmla="*/ 12 h 24"/>
                <a:gd name="T28" fmla="*/ 36 w 85"/>
                <a:gd name="T29" fmla="*/ 10 h 24"/>
                <a:gd name="T30" fmla="*/ 34 w 85"/>
                <a:gd name="T31" fmla="*/ 8 h 24"/>
                <a:gd name="T32" fmla="*/ 31 w 85"/>
                <a:gd name="T33" fmla="*/ 7 h 24"/>
                <a:gd name="T34" fmla="*/ 27 w 85"/>
                <a:gd name="T35" fmla="*/ 6 h 24"/>
                <a:gd name="T36" fmla="*/ 17 w 85"/>
                <a:gd name="T37" fmla="*/ 5 h 24"/>
                <a:gd name="T38" fmla="*/ 5 w 85"/>
                <a:gd name="T39" fmla="*/ 2 h 24"/>
                <a:gd name="T40" fmla="*/ 6 w 85"/>
                <a:gd name="T41" fmla="*/ 3 h 24"/>
                <a:gd name="T42" fmla="*/ 2 w 85"/>
                <a:gd name="T43" fmla="*/ 8 h 24"/>
                <a:gd name="T44" fmla="*/ 19 w 85"/>
                <a:gd name="T45" fmla="*/ 9 h 24"/>
                <a:gd name="T46" fmla="*/ 27 w 85"/>
                <a:gd name="T47" fmla="*/ 13 h 24"/>
                <a:gd name="T48" fmla="*/ 35 w 85"/>
                <a:gd name="T49" fmla="*/ 15 h 24"/>
                <a:gd name="T50" fmla="*/ 41 w 85"/>
                <a:gd name="T51" fmla="*/ 16 h 24"/>
                <a:gd name="T52" fmla="*/ 45 w 85"/>
                <a:gd name="T5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24">
                  <a:moveTo>
                    <a:pt x="45" y="16"/>
                  </a:moveTo>
                  <a:cubicBezTo>
                    <a:pt x="46" y="17"/>
                    <a:pt x="47" y="17"/>
                    <a:pt x="48" y="18"/>
                  </a:cubicBezTo>
                  <a:cubicBezTo>
                    <a:pt x="49" y="18"/>
                    <a:pt x="50" y="18"/>
                    <a:pt x="51" y="18"/>
                  </a:cubicBezTo>
                  <a:cubicBezTo>
                    <a:pt x="53" y="18"/>
                    <a:pt x="54" y="18"/>
                    <a:pt x="56" y="18"/>
                  </a:cubicBezTo>
                  <a:cubicBezTo>
                    <a:pt x="58" y="18"/>
                    <a:pt x="62" y="18"/>
                    <a:pt x="64" y="19"/>
                  </a:cubicBezTo>
                  <a:cubicBezTo>
                    <a:pt x="65" y="19"/>
                    <a:pt x="65" y="21"/>
                    <a:pt x="66" y="22"/>
                  </a:cubicBezTo>
                  <a:cubicBezTo>
                    <a:pt x="67" y="23"/>
                    <a:pt x="71" y="24"/>
                    <a:pt x="72" y="23"/>
                  </a:cubicBezTo>
                  <a:cubicBezTo>
                    <a:pt x="75" y="22"/>
                    <a:pt x="72" y="20"/>
                    <a:pt x="72" y="19"/>
                  </a:cubicBezTo>
                  <a:cubicBezTo>
                    <a:pt x="72" y="17"/>
                    <a:pt x="77" y="17"/>
                    <a:pt x="78" y="16"/>
                  </a:cubicBezTo>
                  <a:cubicBezTo>
                    <a:pt x="80" y="16"/>
                    <a:pt x="82" y="14"/>
                    <a:pt x="83" y="13"/>
                  </a:cubicBezTo>
                  <a:cubicBezTo>
                    <a:pt x="84" y="13"/>
                    <a:pt x="85" y="13"/>
                    <a:pt x="84" y="12"/>
                  </a:cubicBezTo>
                  <a:cubicBezTo>
                    <a:pt x="82" y="9"/>
                    <a:pt x="72" y="12"/>
                    <a:pt x="69" y="12"/>
                  </a:cubicBezTo>
                  <a:cubicBezTo>
                    <a:pt x="67" y="12"/>
                    <a:pt x="65" y="13"/>
                    <a:pt x="62" y="13"/>
                  </a:cubicBezTo>
                  <a:cubicBezTo>
                    <a:pt x="57" y="15"/>
                    <a:pt x="50" y="14"/>
                    <a:pt x="46" y="12"/>
                  </a:cubicBezTo>
                  <a:cubicBezTo>
                    <a:pt x="43" y="10"/>
                    <a:pt x="39" y="11"/>
                    <a:pt x="36" y="10"/>
                  </a:cubicBezTo>
                  <a:cubicBezTo>
                    <a:pt x="35" y="9"/>
                    <a:pt x="35" y="8"/>
                    <a:pt x="34" y="8"/>
                  </a:cubicBezTo>
                  <a:cubicBezTo>
                    <a:pt x="33" y="7"/>
                    <a:pt x="32" y="8"/>
                    <a:pt x="31" y="7"/>
                  </a:cubicBezTo>
                  <a:cubicBezTo>
                    <a:pt x="29" y="7"/>
                    <a:pt x="29" y="6"/>
                    <a:pt x="27" y="6"/>
                  </a:cubicBezTo>
                  <a:cubicBezTo>
                    <a:pt x="24" y="5"/>
                    <a:pt x="20" y="6"/>
                    <a:pt x="17" y="5"/>
                  </a:cubicBezTo>
                  <a:cubicBezTo>
                    <a:pt x="13" y="4"/>
                    <a:pt x="9" y="0"/>
                    <a:pt x="5" y="2"/>
                  </a:cubicBezTo>
                  <a:cubicBezTo>
                    <a:pt x="6" y="3"/>
                    <a:pt x="6" y="3"/>
                    <a:pt x="6" y="3"/>
                  </a:cubicBezTo>
                  <a:cubicBezTo>
                    <a:pt x="3" y="0"/>
                    <a:pt x="0" y="5"/>
                    <a:pt x="2" y="8"/>
                  </a:cubicBezTo>
                  <a:cubicBezTo>
                    <a:pt x="5" y="12"/>
                    <a:pt x="15" y="8"/>
                    <a:pt x="19" y="9"/>
                  </a:cubicBezTo>
                  <a:cubicBezTo>
                    <a:pt x="22" y="9"/>
                    <a:pt x="24" y="12"/>
                    <a:pt x="27" y="13"/>
                  </a:cubicBezTo>
                  <a:cubicBezTo>
                    <a:pt x="30" y="14"/>
                    <a:pt x="32" y="14"/>
                    <a:pt x="35" y="15"/>
                  </a:cubicBezTo>
                  <a:cubicBezTo>
                    <a:pt x="37" y="15"/>
                    <a:pt x="39" y="16"/>
                    <a:pt x="41" y="16"/>
                  </a:cubicBezTo>
                  <a:cubicBezTo>
                    <a:pt x="42" y="16"/>
                    <a:pt x="44" y="16"/>
                    <a:pt x="4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20"/>
            <p:cNvSpPr/>
            <p:nvPr/>
          </p:nvSpPr>
          <p:spPr bwMode="auto">
            <a:xfrm>
              <a:off x="4100513" y="2997201"/>
              <a:ext cx="192088" cy="149225"/>
            </a:xfrm>
            <a:custGeom>
              <a:avLst/>
              <a:gdLst>
                <a:gd name="T0" fmla="*/ 42 w 51"/>
                <a:gd name="T1" fmla="*/ 3 h 40"/>
                <a:gd name="T2" fmla="*/ 37 w 51"/>
                <a:gd name="T3" fmla="*/ 1 h 40"/>
                <a:gd name="T4" fmla="*/ 31 w 51"/>
                <a:gd name="T5" fmla="*/ 8 h 40"/>
                <a:gd name="T6" fmla="*/ 26 w 51"/>
                <a:gd name="T7" fmla="*/ 13 h 40"/>
                <a:gd name="T8" fmla="*/ 23 w 51"/>
                <a:gd name="T9" fmla="*/ 13 h 40"/>
                <a:gd name="T10" fmla="*/ 20 w 51"/>
                <a:gd name="T11" fmla="*/ 15 h 40"/>
                <a:gd name="T12" fmla="*/ 15 w 51"/>
                <a:gd name="T13" fmla="*/ 15 h 40"/>
                <a:gd name="T14" fmla="*/ 13 w 51"/>
                <a:gd name="T15" fmla="*/ 16 h 40"/>
                <a:gd name="T16" fmla="*/ 8 w 51"/>
                <a:gd name="T17" fmla="*/ 14 h 40"/>
                <a:gd name="T18" fmla="*/ 7 w 51"/>
                <a:gd name="T19" fmla="*/ 15 h 40"/>
                <a:gd name="T20" fmla="*/ 0 w 51"/>
                <a:gd name="T21" fmla="*/ 18 h 40"/>
                <a:gd name="T22" fmla="*/ 3 w 51"/>
                <a:gd name="T23" fmla="*/ 25 h 40"/>
                <a:gd name="T24" fmla="*/ 4 w 51"/>
                <a:gd name="T25" fmla="*/ 28 h 40"/>
                <a:gd name="T26" fmla="*/ 6 w 51"/>
                <a:gd name="T27" fmla="*/ 32 h 40"/>
                <a:gd name="T28" fmla="*/ 6 w 51"/>
                <a:gd name="T29" fmla="*/ 35 h 40"/>
                <a:gd name="T30" fmla="*/ 12 w 51"/>
                <a:gd name="T31" fmla="*/ 35 h 40"/>
                <a:gd name="T32" fmla="*/ 19 w 51"/>
                <a:gd name="T33" fmla="*/ 35 h 40"/>
                <a:gd name="T34" fmla="*/ 24 w 51"/>
                <a:gd name="T35" fmla="*/ 37 h 40"/>
                <a:gd name="T36" fmla="*/ 36 w 51"/>
                <a:gd name="T37" fmla="*/ 34 h 40"/>
                <a:gd name="T38" fmla="*/ 37 w 51"/>
                <a:gd name="T39" fmla="*/ 29 h 40"/>
                <a:gd name="T40" fmla="*/ 41 w 51"/>
                <a:gd name="T41" fmla="*/ 26 h 40"/>
                <a:gd name="T42" fmla="*/ 42 w 51"/>
                <a:gd name="T43" fmla="*/ 21 h 40"/>
                <a:gd name="T44" fmla="*/ 46 w 51"/>
                <a:gd name="T45" fmla="*/ 18 h 40"/>
                <a:gd name="T46" fmla="*/ 42 w 51"/>
                <a:gd name="T47" fmla="*/ 7 h 40"/>
                <a:gd name="T48" fmla="*/ 42 w 51"/>
                <a:gd name="T4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0">
                  <a:moveTo>
                    <a:pt x="42" y="3"/>
                  </a:moveTo>
                  <a:cubicBezTo>
                    <a:pt x="42" y="1"/>
                    <a:pt x="39" y="1"/>
                    <a:pt x="37" y="1"/>
                  </a:cubicBezTo>
                  <a:cubicBezTo>
                    <a:pt x="33" y="0"/>
                    <a:pt x="32" y="5"/>
                    <a:pt x="31" y="8"/>
                  </a:cubicBezTo>
                  <a:cubicBezTo>
                    <a:pt x="30" y="11"/>
                    <a:pt x="29" y="13"/>
                    <a:pt x="26" y="13"/>
                  </a:cubicBezTo>
                  <a:cubicBezTo>
                    <a:pt x="25" y="13"/>
                    <a:pt x="24" y="13"/>
                    <a:pt x="23" y="13"/>
                  </a:cubicBezTo>
                  <a:cubicBezTo>
                    <a:pt x="22" y="13"/>
                    <a:pt x="21" y="14"/>
                    <a:pt x="20" y="15"/>
                  </a:cubicBezTo>
                  <a:cubicBezTo>
                    <a:pt x="18" y="15"/>
                    <a:pt x="17" y="14"/>
                    <a:pt x="15" y="15"/>
                  </a:cubicBezTo>
                  <a:cubicBezTo>
                    <a:pt x="14" y="15"/>
                    <a:pt x="14" y="16"/>
                    <a:pt x="13" y="16"/>
                  </a:cubicBezTo>
                  <a:cubicBezTo>
                    <a:pt x="11" y="16"/>
                    <a:pt x="9" y="15"/>
                    <a:pt x="8" y="14"/>
                  </a:cubicBezTo>
                  <a:cubicBezTo>
                    <a:pt x="7" y="15"/>
                    <a:pt x="7" y="15"/>
                    <a:pt x="7" y="15"/>
                  </a:cubicBezTo>
                  <a:cubicBezTo>
                    <a:pt x="5" y="10"/>
                    <a:pt x="0" y="14"/>
                    <a:pt x="0" y="18"/>
                  </a:cubicBezTo>
                  <a:cubicBezTo>
                    <a:pt x="0" y="21"/>
                    <a:pt x="3" y="22"/>
                    <a:pt x="3" y="25"/>
                  </a:cubicBezTo>
                  <a:cubicBezTo>
                    <a:pt x="4" y="26"/>
                    <a:pt x="3" y="27"/>
                    <a:pt x="4" y="28"/>
                  </a:cubicBezTo>
                  <a:cubicBezTo>
                    <a:pt x="4" y="29"/>
                    <a:pt x="6" y="30"/>
                    <a:pt x="6" y="32"/>
                  </a:cubicBezTo>
                  <a:cubicBezTo>
                    <a:pt x="7" y="33"/>
                    <a:pt x="6" y="34"/>
                    <a:pt x="6" y="35"/>
                  </a:cubicBezTo>
                  <a:cubicBezTo>
                    <a:pt x="8" y="36"/>
                    <a:pt x="11" y="35"/>
                    <a:pt x="12" y="35"/>
                  </a:cubicBezTo>
                  <a:cubicBezTo>
                    <a:pt x="14" y="35"/>
                    <a:pt x="17" y="35"/>
                    <a:pt x="19" y="35"/>
                  </a:cubicBezTo>
                  <a:cubicBezTo>
                    <a:pt x="21" y="36"/>
                    <a:pt x="23" y="37"/>
                    <a:pt x="24" y="37"/>
                  </a:cubicBezTo>
                  <a:cubicBezTo>
                    <a:pt x="29" y="39"/>
                    <a:pt x="34" y="40"/>
                    <a:pt x="36" y="34"/>
                  </a:cubicBezTo>
                  <a:cubicBezTo>
                    <a:pt x="36" y="33"/>
                    <a:pt x="36" y="30"/>
                    <a:pt x="37" y="29"/>
                  </a:cubicBezTo>
                  <a:cubicBezTo>
                    <a:pt x="37" y="27"/>
                    <a:pt x="40" y="28"/>
                    <a:pt x="41" y="26"/>
                  </a:cubicBezTo>
                  <a:cubicBezTo>
                    <a:pt x="42" y="25"/>
                    <a:pt x="42" y="23"/>
                    <a:pt x="42" y="21"/>
                  </a:cubicBezTo>
                  <a:cubicBezTo>
                    <a:pt x="43" y="18"/>
                    <a:pt x="45" y="19"/>
                    <a:pt x="46" y="18"/>
                  </a:cubicBezTo>
                  <a:cubicBezTo>
                    <a:pt x="51" y="16"/>
                    <a:pt x="42" y="9"/>
                    <a:pt x="42" y="7"/>
                  </a:cubicBezTo>
                  <a:cubicBezTo>
                    <a:pt x="42" y="6"/>
                    <a:pt x="42" y="4"/>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 name="Freeform 21"/>
            <p:cNvSpPr/>
            <p:nvPr/>
          </p:nvSpPr>
          <p:spPr bwMode="auto">
            <a:xfrm>
              <a:off x="4284663" y="3052763"/>
              <a:ext cx="104775" cy="120650"/>
            </a:xfrm>
            <a:custGeom>
              <a:avLst/>
              <a:gdLst>
                <a:gd name="T0" fmla="*/ 14 w 28"/>
                <a:gd name="T1" fmla="*/ 9 h 32"/>
                <a:gd name="T2" fmla="*/ 21 w 28"/>
                <a:gd name="T3" fmla="*/ 6 h 32"/>
                <a:gd name="T4" fmla="*/ 26 w 28"/>
                <a:gd name="T5" fmla="*/ 5 h 32"/>
                <a:gd name="T6" fmla="*/ 28 w 28"/>
                <a:gd name="T7" fmla="*/ 1 h 32"/>
                <a:gd name="T8" fmla="*/ 27 w 28"/>
                <a:gd name="T9" fmla="*/ 0 h 32"/>
                <a:gd name="T10" fmla="*/ 20 w 28"/>
                <a:gd name="T11" fmla="*/ 1 h 32"/>
                <a:gd name="T12" fmla="*/ 18 w 28"/>
                <a:gd name="T13" fmla="*/ 0 h 32"/>
                <a:gd name="T14" fmla="*/ 14 w 28"/>
                <a:gd name="T15" fmla="*/ 2 h 32"/>
                <a:gd name="T16" fmla="*/ 8 w 28"/>
                <a:gd name="T17" fmla="*/ 1 h 32"/>
                <a:gd name="T18" fmla="*/ 5 w 28"/>
                <a:gd name="T19" fmla="*/ 6 h 32"/>
                <a:gd name="T20" fmla="*/ 3 w 28"/>
                <a:gd name="T21" fmla="*/ 12 h 32"/>
                <a:gd name="T22" fmla="*/ 1 w 28"/>
                <a:gd name="T23" fmla="*/ 17 h 32"/>
                <a:gd name="T24" fmla="*/ 2 w 28"/>
                <a:gd name="T25" fmla="*/ 21 h 32"/>
                <a:gd name="T26" fmla="*/ 3 w 28"/>
                <a:gd name="T27" fmla="*/ 25 h 32"/>
                <a:gd name="T28" fmla="*/ 4 w 28"/>
                <a:gd name="T29" fmla="*/ 31 h 32"/>
                <a:gd name="T30" fmla="*/ 6 w 28"/>
                <a:gd name="T31" fmla="*/ 31 h 32"/>
                <a:gd name="T32" fmla="*/ 7 w 28"/>
                <a:gd name="T33" fmla="*/ 24 h 32"/>
                <a:gd name="T34" fmla="*/ 8 w 28"/>
                <a:gd name="T35" fmla="*/ 20 h 32"/>
                <a:gd name="T36" fmla="*/ 12 w 28"/>
                <a:gd name="T37" fmla="*/ 23 h 32"/>
                <a:gd name="T38" fmla="*/ 14 w 28"/>
                <a:gd name="T39" fmla="*/ 25 h 32"/>
                <a:gd name="T40" fmla="*/ 16 w 28"/>
                <a:gd name="T41" fmla="*/ 22 h 32"/>
                <a:gd name="T42" fmla="*/ 15 w 28"/>
                <a:gd name="T43" fmla="*/ 18 h 32"/>
                <a:gd name="T44" fmla="*/ 12 w 28"/>
                <a:gd name="T45" fmla="*/ 15 h 32"/>
                <a:gd name="T46" fmla="*/ 14 w 28"/>
                <a:gd name="T4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2">
                  <a:moveTo>
                    <a:pt x="14" y="9"/>
                  </a:moveTo>
                  <a:cubicBezTo>
                    <a:pt x="16" y="8"/>
                    <a:pt x="19" y="6"/>
                    <a:pt x="21" y="6"/>
                  </a:cubicBezTo>
                  <a:cubicBezTo>
                    <a:pt x="23" y="5"/>
                    <a:pt x="25" y="6"/>
                    <a:pt x="26" y="5"/>
                  </a:cubicBezTo>
                  <a:cubicBezTo>
                    <a:pt x="27" y="4"/>
                    <a:pt x="28" y="2"/>
                    <a:pt x="28" y="1"/>
                  </a:cubicBezTo>
                  <a:cubicBezTo>
                    <a:pt x="28" y="1"/>
                    <a:pt x="28" y="0"/>
                    <a:pt x="27" y="0"/>
                  </a:cubicBezTo>
                  <a:cubicBezTo>
                    <a:pt x="25" y="0"/>
                    <a:pt x="23" y="2"/>
                    <a:pt x="20" y="1"/>
                  </a:cubicBezTo>
                  <a:cubicBezTo>
                    <a:pt x="19" y="1"/>
                    <a:pt x="18" y="0"/>
                    <a:pt x="18" y="0"/>
                  </a:cubicBezTo>
                  <a:cubicBezTo>
                    <a:pt x="16" y="0"/>
                    <a:pt x="15" y="2"/>
                    <a:pt x="14" y="2"/>
                  </a:cubicBezTo>
                  <a:cubicBezTo>
                    <a:pt x="12" y="2"/>
                    <a:pt x="10" y="0"/>
                    <a:pt x="8" y="1"/>
                  </a:cubicBezTo>
                  <a:cubicBezTo>
                    <a:pt x="7" y="2"/>
                    <a:pt x="6" y="5"/>
                    <a:pt x="5" y="6"/>
                  </a:cubicBezTo>
                  <a:cubicBezTo>
                    <a:pt x="4" y="8"/>
                    <a:pt x="3" y="9"/>
                    <a:pt x="3" y="12"/>
                  </a:cubicBezTo>
                  <a:cubicBezTo>
                    <a:pt x="2" y="14"/>
                    <a:pt x="1" y="15"/>
                    <a:pt x="1" y="17"/>
                  </a:cubicBezTo>
                  <a:cubicBezTo>
                    <a:pt x="0" y="20"/>
                    <a:pt x="1" y="19"/>
                    <a:pt x="2" y="21"/>
                  </a:cubicBezTo>
                  <a:cubicBezTo>
                    <a:pt x="3" y="22"/>
                    <a:pt x="3" y="23"/>
                    <a:pt x="3" y="25"/>
                  </a:cubicBezTo>
                  <a:cubicBezTo>
                    <a:pt x="3" y="27"/>
                    <a:pt x="2" y="30"/>
                    <a:pt x="4" y="31"/>
                  </a:cubicBezTo>
                  <a:cubicBezTo>
                    <a:pt x="5" y="31"/>
                    <a:pt x="5" y="32"/>
                    <a:pt x="6" y="31"/>
                  </a:cubicBezTo>
                  <a:cubicBezTo>
                    <a:pt x="8" y="30"/>
                    <a:pt x="7" y="25"/>
                    <a:pt x="7" y="24"/>
                  </a:cubicBezTo>
                  <a:cubicBezTo>
                    <a:pt x="7" y="22"/>
                    <a:pt x="7" y="20"/>
                    <a:pt x="8" y="20"/>
                  </a:cubicBezTo>
                  <a:cubicBezTo>
                    <a:pt x="10" y="19"/>
                    <a:pt x="11" y="21"/>
                    <a:pt x="12" y="23"/>
                  </a:cubicBezTo>
                  <a:cubicBezTo>
                    <a:pt x="12" y="24"/>
                    <a:pt x="12" y="25"/>
                    <a:pt x="14" y="25"/>
                  </a:cubicBezTo>
                  <a:cubicBezTo>
                    <a:pt x="15" y="25"/>
                    <a:pt x="16" y="24"/>
                    <a:pt x="16" y="22"/>
                  </a:cubicBezTo>
                  <a:cubicBezTo>
                    <a:pt x="16" y="21"/>
                    <a:pt x="16" y="19"/>
                    <a:pt x="15" y="18"/>
                  </a:cubicBezTo>
                  <a:cubicBezTo>
                    <a:pt x="14" y="16"/>
                    <a:pt x="12" y="16"/>
                    <a:pt x="12" y="15"/>
                  </a:cubicBezTo>
                  <a:cubicBezTo>
                    <a:pt x="10" y="13"/>
                    <a:pt x="13" y="10"/>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 name="Freeform 22"/>
            <p:cNvSpPr/>
            <p:nvPr/>
          </p:nvSpPr>
          <p:spPr bwMode="auto">
            <a:xfrm>
              <a:off x="4386263" y="30527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 name="Freeform 23"/>
            <p:cNvSpPr/>
            <p:nvPr/>
          </p:nvSpPr>
          <p:spPr bwMode="auto">
            <a:xfrm>
              <a:off x="4438650" y="3038476"/>
              <a:ext cx="26988" cy="63500"/>
            </a:xfrm>
            <a:custGeom>
              <a:avLst/>
              <a:gdLst>
                <a:gd name="T0" fmla="*/ 0 w 7"/>
                <a:gd name="T1" fmla="*/ 11 h 17"/>
                <a:gd name="T2" fmla="*/ 6 w 7"/>
                <a:gd name="T3" fmla="*/ 14 h 17"/>
                <a:gd name="T4" fmla="*/ 4 w 7"/>
                <a:gd name="T5" fmla="*/ 8 h 17"/>
                <a:gd name="T6" fmla="*/ 6 w 7"/>
                <a:gd name="T7" fmla="*/ 5 h 17"/>
                <a:gd name="T8" fmla="*/ 0 w 7"/>
                <a:gd name="T9" fmla="*/ 2 h 17"/>
                <a:gd name="T10" fmla="*/ 0 w 7"/>
                <a:gd name="T11" fmla="*/ 2 h 17"/>
                <a:gd name="T12" fmla="*/ 0 w 7"/>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0" y="11"/>
                  </a:moveTo>
                  <a:cubicBezTo>
                    <a:pt x="1" y="13"/>
                    <a:pt x="4" y="17"/>
                    <a:pt x="6" y="14"/>
                  </a:cubicBezTo>
                  <a:cubicBezTo>
                    <a:pt x="7" y="12"/>
                    <a:pt x="4" y="10"/>
                    <a:pt x="4" y="8"/>
                  </a:cubicBezTo>
                  <a:cubicBezTo>
                    <a:pt x="4" y="7"/>
                    <a:pt x="7" y="7"/>
                    <a:pt x="6" y="5"/>
                  </a:cubicBezTo>
                  <a:cubicBezTo>
                    <a:pt x="6" y="2"/>
                    <a:pt x="2" y="0"/>
                    <a:pt x="0" y="2"/>
                  </a:cubicBezTo>
                  <a:cubicBezTo>
                    <a:pt x="0" y="2"/>
                    <a:pt x="0" y="2"/>
                    <a:pt x="0" y="2"/>
                  </a:cubicBezTo>
                  <a:cubicBezTo>
                    <a:pt x="0" y="5"/>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 name="Freeform 24"/>
            <p:cNvSpPr/>
            <p:nvPr/>
          </p:nvSpPr>
          <p:spPr bwMode="auto">
            <a:xfrm>
              <a:off x="4371975" y="3217863"/>
              <a:ext cx="66675" cy="46038"/>
            </a:xfrm>
            <a:custGeom>
              <a:avLst/>
              <a:gdLst>
                <a:gd name="T0" fmla="*/ 6 w 18"/>
                <a:gd name="T1" fmla="*/ 7 h 12"/>
                <a:gd name="T2" fmla="*/ 14 w 18"/>
                <a:gd name="T3" fmla="*/ 6 h 12"/>
                <a:gd name="T4" fmla="*/ 11 w 18"/>
                <a:gd name="T5" fmla="*/ 0 h 12"/>
                <a:gd name="T6" fmla="*/ 13 w 18"/>
                <a:gd name="T7" fmla="*/ 0 h 12"/>
                <a:gd name="T8" fmla="*/ 6 w 18"/>
                <a:gd name="T9" fmla="*/ 1 h 12"/>
                <a:gd name="T10" fmla="*/ 5 w 18"/>
                <a:gd name="T11" fmla="*/ 3 h 12"/>
                <a:gd name="T12" fmla="*/ 3 w 18"/>
                <a:gd name="T13" fmla="*/ 4 h 12"/>
                <a:gd name="T14" fmla="*/ 0 w 18"/>
                <a:gd name="T15" fmla="*/ 12 h 12"/>
                <a:gd name="T16" fmla="*/ 6 w 18"/>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6" y="7"/>
                  </a:moveTo>
                  <a:cubicBezTo>
                    <a:pt x="9" y="6"/>
                    <a:pt x="12" y="7"/>
                    <a:pt x="14" y="6"/>
                  </a:cubicBezTo>
                  <a:cubicBezTo>
                    <a:pt x="18" y="3"/>
                    <a:pt x="14" y="0"/>
                    <a:pt x="11" y="0"/>
                  </a:cubicBezTo>
                  <a:cubicBezTo>
                    <a:pt x="13" y="0"/>
                    <a:pt x="13" y="0"/>
                    <a:pt x="13" y="0"/>
                  </a:cubicBezTo>
                  <a:cubicBezTo>
                    <a:pt x="11" y="0"/>
                    <a:pt x="7" y="0"/>
                    <a:pt x="6" y="1"/>
                  </a:cubicBezTo>
                  <a:cubicBezTo>
                    <a:pt x="5" y="2"/>
                    <a:pt x="5" y="2"/>
                    <a:pt x="5" y="3"/>
                  </a:cubicBezTo>
                  <a:cubicBezTo>
                    <a:pt x="4" y="3"/>
                    <a:pt x="4" y="4"/>
                    <a:pt x="3" y="4"/>
                  </a:cubicBezTo>
                  <a:cubicBezTo>
                    <a:pt x="1" y="7"/>
                    <a:pt x="0" y="8"/>
                    <a:pt x="0" y="12"/>
                  </a:cubicBezTo>
                  <a:cubicBezTo>
                    <a:pt x="3" y="12"/>
                    <a:pt x="4"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 name="Freeform 25"/>
            <p:cNvSpPr/>
            <p:nvPr/>
          </p:nvSpPr>
          <p:spPr bwMode="auto">
            <a:xfrm>
              <a:off x="4419600" y="3113088"/>
              <a:ext cx="79375" cy="41275"/>
            </a:xfrm>
            <a:custGeom>
              <a:avLst/>
              <a:gdLst>
                <a:gd name="T0" fmla="*/ 13 w 21"/>
                <a:gd name="T1" fmla="*/ 3 h 11"/>
                <a:gd name="T2" fmla="*/ 6 w 21"/>
                <a:gd name="T3" fmla="*/ 2 h 11"/>
                <a:gd name="T4" fmla="*/ 2 w 21"/>
                <a:gd name="T5" fmla="*/ 4 h 11"/>
                <a:gd name="T6" fmla="*/ 0 w 21"/>
                <a:gd name="T7" fmla="*/ 5 h 11"/>
                <a:gd name="T8" fmla="*/ 0 w 21"/>
                <a:gd name="T9" fmla="*/ 9 h 11"/>
                <a:gd name="T10" fmla="*/ 9 w 21"/>
                <a:gd name="T11" fmla="*/ 8 h 11"/>
                <a:gd name="T12" fmla="*/ 17 w 21"/>
                <a:gd name="T13" fmla="*/ 10 h 11"/>
                <a:gd name="T14" fmla="*/ 19 w 21"/>
                <a:gd name="T15" fmla="*/ 4 h 11"/>
                <a:gd name="T16" fmla="*/ 21 w 21"/>
                <a:gd name="T17" fmla="*/ 4 h 11"/>
                <a:gd name="T18" fmla="*/ 13 w 2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13" y="3"/>
                  </a:moveTo>
                  <a:cubicBezTo>
                    <a:pt x="10" y="2"/>
                    <a:pt x="9" y="0"/>
                    <a:pt x="6" y="2"/>
                  </a:cubicBezTo>
                  <a:cubicBezTo>
                    <a:pt x="5" y="3"/>
                    <a:pt x="4" y="4"/>
                    <a:pt x="2" y="4"/>
                  </a:cubicBezTo>
                  <a:cubicBezTo>
                    <a:pt x="2" y="5"/>
                    <a:pt x="1" y="4"/>
                    <a:pt x="0" y="5"/>
                  </a:cubicBezTo>
                  <a:cubicBezTo>
                    <a:pt x="0" y="5"/>
                    <a:pt x="0" y="9"/>
                    <a:pt x="0" y="9"/>
                  </a:cubicBezTo>
                  <a:cubicBezTo>
                    <a:pt x="2" y="11"/>
                    <a:pt x="7" y="8"/>
                    <a:pt x="9" y="8"/>
                  </a:cubicBezTo>
                  <a:cubicBezTo>
                    <a:pt x="12" y="8"/>
                    <a:pt x="13" y="11"/>
                    <a:pt x="17" y="10"/>
                  </a:cubicBezTo>
                  <a:cubicBezTo>
                    <a:pt x="20" y="9"/>
                    <a:pt x="21" y="7"/>
                    <a:pt x="19" y="4"/>
                  </a:cubicBezTo>
                  <a:cubicBezTo>
                    <a:pt x="21" y="4"/>
                    <a:pt x="21" y="4"/>
                    <a:pt x="21" y="4"/>
                  </a:cubicBezTo>
                  <a:cubicBezTo>
                    <a:pt x="20" y="1"/>
                    <a:pt x="15" y="3"/>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26"/>
            <p:cNvSpPr/>
            <p:nvPr/>
          </p:nvSpPr>
          <p:spPr bwMode="auto">
            <a:xfrm>
              <a:off x="4510088" y="3079751"/>
              <a:ext cx="349250" cy="184150"/>
            </a:xfrm>
            <a:custGeom>
              <a:avLst/>
              <a:gdLst>
                <a:gd name="T0" fmla="*/ 80 w 93"/>
                <a:gd name="T1" fmla="*/ 35 h 49"/>
                <a:gd name="T2" fmla="*/ 78 w 93"/>
                <a:gd name="T3" fmla="*/ 30 h 49"/>
                <a:gd name="T4" fmla="*/ 72 w 93"/>
                <a:gd name="T5" fmla="*/ 26 h 49"/>
                <a:gd name="T6" fmla="*/ 69 w 93"/>
                <a:gd name="T7" fmla="*/ 23 h 49"/>
                <a:gd name="T8" fmla="*/ 60 w 93"/>
                <a:gd name="T9" fmla="*/ 15 h 49"/>
                <a:gd name="T10" fmla="*/ 52 w 93"/>
                <a:gd name="T11" fmla="*/ 13 h 49"/>
                <a:gd name="T12" fmla="*/ 43 w 93"/>
                <a:gd name="T13" fmla="*/ 8 h 49"/>
                <a:gd name="T14" fmla="*/ 39 w 93"/>
                <a:gd name="T15" fmla="*/ 8 h 49"/>
                <a:gd name="T16" fmla="*/ 31 w 93"/>
                <a:gd name="T17" fmla="*/ 6 h 49"/>
                <a:gd name="T18" fmla="*/ 21 w 93"/>
                <a:gd name="T19" fmla="*/ 10 h 49"/>
                <a:gd name="T20" fmla="*/ 16 w 93"/>
                <a:gd name="T21" fmla="*/ 11 h 49"/>
                <a:gd name="T22" fmla="*/ 13 w 93"/>
                <a:gd name="T23" fmla="*/ 3 h 49"/>
                <a:gd name="T24" fmla="*/ 5 w 93"/>
                <a:gd name="T25" fmla="*/ 0 h 49"/>
                <a:gd name="T26" fmla="*/ 0 w 93"/>
                <a:gd name="T27" fmla="*/ 4 h 49"/>
                <a:gd name="T28" fmla="*/ 0 w 93"/>
                <a:gd name="T29" fmla="*/ 4 h 49"/>
                <a:gd name="T30" fmla="*/ 4 w 93"/>
                <a:gd name="T31" fmla="*/ 13 h 49"/>
                <a:gd name="T32" fmla="*/ 7 w 93"/>
                <a:gd name="T33" fmla="*/ 17 h 49"/>
                <a:gd name="T34" fmla="*/ 13 w 93"/>
                <a:gd name="T35" fmla="*/ 18 h 49"/>
                <a:gd name="T36" fmla="*/ 18 w 93"/>
                <a:gd name="T37" fmla="*/ 18 h 49"/>
                <a:gd name="T38" fmla="*/ 25 w 93"/>
                <a:gd name="T39" fmla="*/ 19 h 49"/>
                <a:gd name="T40" fmla="*/ 32 w 93"/>
                <a:gd name="T41" fmla="*/ 25 h 49"/>
                <a:gd name="T42" fmla="*/ 33 w 93"/>
                <a:gd name="T43" fmla="*/ 29 h 49"/>
                <a:gd name="T44" fmla="*/ 36 w 93"/>
                <a:gd name="T45" fmla="*/ 33 h 49"/>
                <a:gd name="T46" fmla="*/ 34 w 93"/>
                <a:gd name="T47" fmla="*/ 39 h 49"/>
                <a:gd name="T48" fmla="*/ 37 w 93"/>
                <a:gd name="T49" fmla="*/ 37 h 49"/>
                <a:gd name="T50" fmla="*/ 41 w 93"/>
                <a:gd name="T51" fmla="*/ 37 h 49"/>
                <a:gd name="T52" fmla="*/ 42 w 93"/>
                <a:gd name="T53" fmla="*/ 41 h 49"/>
                <a:gd name="T54" fmla="*/ 49 w 93"/>
                <a:gd name="T55" fmla="*/ 41 h 49"/>
                <a:gd name="T56" fmla="*/ 49 w 93"/>
                <a:gd name="T57" fmla="*/ 42 h 49"/>
                <a:gd name="T58" fmla="*/ 56 w 93"/>
                <a:gd name="T59" fmla="*/ 40 h 49"/>
                <a:gd name="T60" fmla="*/ 60 w 93"/>
                <a:gd name="T61" fmla="*/ 35 h 49"/>
                <a:gd name="T62" fmla="*/ 68 w 93"/>
                <a:gd name="T63" fmla="*/ 39 h 49"/>
                <a:gd name="T64" fmla="*/ 77 w 93"/>
                <a:gd name="T65" fmla="*/ 41 h 49"/>
                <a:gd name="T66" fmla="*/ 81 w 93"/>
                <a:gd name="T67" fmla="*/ 47 h 49"/>
                <a:gd name="T68" fmla="*/ 91 w 93"/>
                <a:gd name="T69" fmla="*/ 48 h 49"/>
                <a:gd name="T70" fmla="*/ 91 w 93"/>
                <a:gd name="T71" fmla="*/ 49 h 49"/>
                <a:gd name="T72" fmla="*/ 92 w 93"/>
                <a:gd name="T73" fmla="*/ 49 h 49"/>
                <a:gd name="T74" fmla="*/ 86 w 93"/>
                <a:gd name="T75" fmla="*/ 42 h 49"/>
                <a:gd name="T76" fmla="*/ 86 w 93"/>
                <a:gd name="T77" fmla="*/ 40 h 49"/>
                <a:gd name="T78" fmla="*/ 83 w 93"/>
                <a:gd name="T79" fmla="*/ 39 h 49"/>
                <a:gd name="T80" fmla="*/ 80 w 93"/>
                <a:gd name="T8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49">
                  <a:moveTo>
                    <a:pt x="80" y="35"/>
                  </a:moveTo>
                  <a:cubicBezTo>
                    <a:pt x="79" y="33"/>
                    <a:pt x="78" y="32"/>
                    <a:pt x="78" y="30"/>
                  </a:cubicBezTo>
                  <a:cubicBezTo>
                    <a:pt x="77" y="27"/>
                    <a:pt x="75" y="27"/>
                    <a:pt x="72" y="26"/>
                  </a:cubicBezTo>
                  <a:cubicBezTo>
                    <a:pt x="70" y="25"/>
                    <a:pt x="70" y="24"/>
                    <a:pt x="69" y="23"/>
                  </a:cubicBezTo>
                  <a:cubicBezTo>
                    <a:pt x="67" y="20"/>
                    <a:pt x="64" y="16"/>
                    <a:pt x="60" y="15"/>
                  </a:cubicBezTo>
                  <a:cubicBezTo>
                    <a:pt x="57" y="15"/>
                    <a:pt x="55" y="14"/>
                    <a:pt x="52" y="13"/>
                  </a:cubicBezTo>
                  <a:cubicBezTo>
                    <a:pt x="48" y="12"/>
                    <a:pt x="47" y="9"/>
                    <a:pt x="43" y="8"/>
                  </a:cubicBezTo>
                  <a:cubicBezTo>
                    <a:pt x="43" y="10"/>
                    <a:pt x="40" y="9"/>
                    <a:pt x="39" y="8"/>
                  </a:cubicBezTo>
                  <a:cubicBezTo>
                    <a:pt x="36" y="7"/>
                    <a:pt x="34" y="6"/>
                    <a:pt x="31" y="6"/>
                  </a:cubicBezTo>
                  <a:cubicBezTo>
                    <a:pt x="27" y="6"/>
                    <a:pt x="24" y="8"/>
                    <a:pt x="21" y="10"/>
                  </a:cubicBezTo>
                  <a:cubicBezTo>
                    <a:pt x="19" y="11"/>
                    <a:pt x="17" y="12"/>
                    <a:pt x="16" y="11"/>
                  </a:cubicBezTo>
                  <a:cubicBezTo>
                    <a:pt x="14" y="9"/>
                    <a:pt x="15" y="5"/>
                    <a:pt x="13" y="3"/>
                  </a:cubicBezTo>
                  <a:cubicBezTo>
                    <a:pt x="11" y="1"/>
                    <a:pt x="8" y="0"/>
                    <a:pt x="5" y="0"/>
                  </a:cubicBezTo>
                  <a:cubicBezTo>
                    <a:pt x="2" y="1"/>
                    <a:pt x="2" y="2"/>
                    <a:pt x="0" y="4"/>
                  </a:cubicBezTo>
                  <a:cubicBezTo>
                    <a:pt x="0" y="4"/>
                    <a:pt x="0" y="4"/>
                    <a:pt x="0" y="4"/>
                  </a:cubicBezTo>
                  <a:cubicBezTo>
                    <a:pt x="0" y="7"/>
                    <a:pt x="2" y="10"/>
                    <a:pt x="4" y="13"/>
                  </a:cubicBezTo>
                  <a:cubicBezTo>
                    <a:pt x="4" y="14"/>
                    <a:pt x="6" y="17"/>
                    <a:pt x="7" y="17"/>
                  </a:cubicBezTo>
                  <a:cubicBezTo>
                    <a:pt x="8" y="18"/>
                    <a:pt x="12" y="18"/>
                    <a:pt x="13" y="18"/>
                  </a:cubicBezTo>
                  <a:cubicBezTo>
                    <a:pt x="15" y="18"/>
                    <a:pt x="17" y="18"/>
                    <a:pt x="18" y="18"/>
                  </a:cubicBezTo>
                  <a:cubicBezTo>
                    <a:pt x="20" y="18"/>
                    <a:pt x="24" y="18"/>
                    <a:pt x="25" y="19"/>
                  </a:cubicBezTo>
                  <a:cubicBezTo>
                    <a:pt x="27" y="20"/>
                    <a:pt x="31" y="24"/>
                    <a:pt x="32" y="25"/>
                  </a:cubicBezTo>
                  <a:cubicBezTo>
                    <a:pt x="33" y="26"/>
                    <a:pt x="32" y="28"/>
                    <a:pt x="33" y="29"/>
                  </a:cubicBezTo>
                  <a:cubicBezTo>
                    <a:pt x="34" y="31"/>
                    <a:pt x="36" y="32"/>
                    <a:pt x="36" y="33"/>
                  </a:cubicBezTo>
                  <a:cubicBezTo>
                    <a:pt x="35" y="34"/>
                    <a:pt x="29" y="38"/>
                    <a:pt x="34" y="39"/>
                  </a:cubicBezTo>
                  <a:cubicBezTo>
                    <a:pt x="34" y="39"/>
                    <a:pt x="36" y="38"/>
                    <a:pt x="37" y="37"/>
                  </a:cubicBezTo>
                  <a:cubicBezTo>
                    <a:pt x="38" y="37"/>
                    <a:pt x="40" y="37"/>
                    <a:pt x="41" y="37"/>
                  </a:cubicBezTo>
                  <a:cubicBezTo>
                    <a:pt x="42" y="38"/>
                    <a:pt x="41" y="40"/>
                    <a:pt x="42" y="41"/>
                  </a:cubicBezTo>
                  <a:cubicBezTo>
                    <a:pt x="44" y="42"/>
                    <a:pt x="47" y="41"/>
                    <a:pt x="49" y="41"/>
                  </a:cubicBezTo>
                  <a:cubicBezTo>
                    <a:pt x="49" y="41"/>
                    <a:pt x="49" y="42"/>
                    <a:pt x="49" y="42"/>
                  </a:cubicBezTo>
                  <a:cubicBezTo>
                    <a:pt x="50" y="42"/>
                    <a:pt x="54" y="41"/>
                    <a:pt x="56" y="40"/>
                  </a:cubicBezTo>
                  <a:cubicBezTo>
                    <a:pt x="58" y="38"/>
                    <a:pt x="58" y="36"/>
                    <a:pt x="60" y="35"/>
                  </a:cubicBezTo>
                  <a:cubicBezTo>
                    <a:pt x="64" y="32"/>
                    <a:pt x="66" y="38"/>
                    <a:pt x="68" y="39"/>
                  </a:cubicBezTo>
                  <a:cubicBezTo>
                    <a:pt x="71" y="40"/>
                    <a:pt x="74" y="40"/>
                    <a:pt x="77" y="41"/>
                  </a:cubicBezTo>
                  <a:cubicBezTo>
                    <a:pt x="77" y="43"/>
                    <a:pt x="79" y="46"/>
                    <a:pt x="81" y="47"/>
                  </a:cubicBezTo>
                  <a:cubicBezTo>
                    <a:pt x="84" y="49"/>
                    <a:pt x="88" y="48"/>
                    <a:pt x="91" y="48"/>
                  </a:cubicBezTo>
                  <a:cubicBezTo>
                    <a:pt x="91" y="48"/>
                    <a:pt x="91" y="48"/>
                    <a:pt x="91" y="49"/>
                  </a:cubicBezTo>
                  <a:cubicBezTo>
                    <a:pt x="91" y="49"/>
                    <a:pt x="92" y="49"/>
                    <a:pt x="92" y="49"/>
                  </a:cubicBezTo>
                  <a:cubicBezTo>
                    <a:pt x="93" y="45"/>
                    <a:pt x="88" y="44"/>
                    <a:pt x="86" y="42"/>
                  </a:cubicBezTo>
                  <a:cubicBezTo>
                    <a:pt x="86" y="41"/>
                    <a:pt x="86" y="40"/>
                    <a:pt x="86" y="40"/>
                  </a:cubicBezTo>
                  <a:cubicBezTo>
                    <a:pt x="85" y="39"/>
                    <a:pt x="84" y="39"/>
                    <a:pt x="83" y="39"/>
                  </a:cubicBezTo>
                  <a:cubicBezTo>
                    <a:pt x="81" y="38"/>
                    <a:pt x="81" y="36"/>
                    <a:pt x="8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 name="Freeform 27"/>
            <p:cNvSpPr/>
            <p:nvPr/>
          </p:nvSpPr>
          <p:spPr bwMode="auto">
            <a:xfrm>
              <a:off x="4851400" y="3165476"/>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 name="Freeform 28"/>
            <p:cNvSpPr/>
            <p:nvPr/>
          </p:nvSpPr>
          <p:spPr bwMode="auto">
            <a:xfrm>
              <a:off x="4806950" y="3143251"/>
              <a:ext cx="96838" cy="41275"/>
            </a:xfrm>
            <a:custGeom>
              <a:avLst/>
              <a:gdLst>
                <a:gd name="T0" fmla="*/ 5 w 26"/>
                <a:gd name="T1" fmla="*/ 10 h 11"/>
                <a:gd name="T2" fmla="*/ 13 w 26"/>
                <a:gd name="T3" fmla="*/ 11 h 11"/>
                <a:gd name="T4" fmla="*/ 18 w 26"/>
                <a:gd name="T5" fmla="*/ 9 h 11"/>
                <a:gd name="T6" fmla="*/ 22 w 26"/>
                <a:gd name="T7" fmla="*/ 2 h 11"/>
                <a:gd name="T8" fmla="*/ 16 w 26"/>
                <a:gd name="T9" fmla="*/ 5 h 11"/>
                <a:gd name="T10" fmla="*/ 13 w 26"/>
                <a:gd name="T11" fmla="*/ 6 h 11"/>
                <a:gd name="T12" fmla="*/ 5 w 26"/>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5" y="10"/>
                  </a:moveTo>
                  <a:cubicBezTo>
                    <a:pt x="7" y="11"/>
                    <a:pt x="11" y="11"/>
                    <a:pt x="13" y="11"/>
                  </a:cubicBezTo>
                  <a:cubicBezTo>
                    <a:pt x="15" y="10"/>
                    <a:pt x="17" y="10"/>
                    <a:pt x="18" y="9"/>
                  </a:cubicBezTo>
                  <a:cubicBezTo>
                    <a:pt x="20" y="8"/>
                    <a:pt x="26" y="4"/>
                    <a:pt x="22" y="2"/>
                  </a:cubicBezTo>
                  <a:cubicBezTo>
                    <a:pt x="19" y="0"/>
                    <a:pt x="18" y="4"/>
                    <a:pt x="16" y="5"/>
                  </a:cubicBezTo>
                  <a:cubicBezTo>
                    <a:pt x="15" y="6"/>
                    <a:pt x="14" y="6"/>
                    <a:pt x="13" y="6"/>
                  </a:cubicBezTo>
                  <a:cubicBezTo>
                    <a:pt x="10" y="6"/>
                    <a:pt x="0" y="7"/>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 name="Freeform 29"/>
            <p:cNvSpPr/>
            <p:nvPr/>
          </p:nvSpPr>
          <p:spPr bwMode="auto">
            <a:xfrm>
              <a:off x="4176713" y="3267076"/>
              <a:ext cx="735013" cy="519113"/>
            </a:xfrm>
            <a:custGeom>
              <a:avLst/>
              <a:gdLst>
                <a:gd name="T0" fmla="*/ 193 w 196"/>
                <a:gd name="T1" fmla="*/ 69 h 138"/>
                <a:gd name="T2" fmla="*/ 189 w 196"/>
                <a:gd name="T3" fmla="*/ 63 h 138"/>
                <a:gd name="T4" fmla="*/ 182 w 196"/>
                <a:gd name="T5" fmla="*/ 55 h 138"/>
                <a:gd name="T6" fmla="*/ 170 w 196"/>
                <a:gd name="T7" fmla="*/ 43 h 138"/>
                <a:gd name="T8" fmla="*/ 163 w 196"/>
                <a:gd name="T9" fmla="*/ 31 h 138"/>
                <a:gd name="T10" fmla="*/ 158 w 196"/>
                <a:gd name="T11" fmla="*/ 20 h 138"/>
                <a:gd name="T12" fmla="*/ 149 w 196"/>
                <a:gd name="T13" fmla="*/ 12 h 138"/>
                <a:gd name="T14" fmla="*/ 145 w 196"/>
                <a:gd name="T15" fmla="*/ 1 h 138"/>
                <a:gd name="T16" fmla="*/ 140 w 196"/>
                <a:gd name="T17" fmla="*/ 7 h 138"/>
                <a:gd name="T18" fmla="*/ 141 w 196"/>
                <a:gd name="T19" fmla="*/ 17 h 138"/>
                <a:gd name="T20" fmla="*/ 123 w 196"/>
                <a:gd name="T21" fmla="*/ 28 h 138"/>
                <a:gd name="T22" fmla="*/ 111 w 196"/>
                <a:gd name="T23" fmla="*/ 18 h 138"/>
                <a:gd name="T24" fmla="*/ 116 w 196"/>
                <a:gd name="T25" fmla="*/ 5 h 138"/>
                <a:gd name="T26" fmla="*/ 102 w 196"/>
                <a:gd name="T27" fmla="*/ 6 h 138"/>
                <a:gd name="T28" fmla="*/ 83 w 196"/>
                <a:gd name="T29" fmla="*/ 12 h 138"/>
                <a:gd name="T30" fmla="*/ 79 w 196"/>
                <a:gd name="T31" fmla="*/ 17 h 138"/>
                <a:gd name="T32" fmla="*/ 70 w 196"/>
                <a:gd name="T33" fmla="*/ 15 h 138"/>
                <a:gd name="T34" fmla="*/ 58 w 196"/>
                <a:gd name="T35" fmla="*/ 20 h 138"/>
                <a:gd name="T36" fmla="*/ 45 w 196"/>
                <a:gd name="T37" fmla="*/ 27 h 138"/>
                <a:gd name="T38" fmla="*/ 39 w 196"/>
                <a:gd name="T39" fmla="*/ 38 h 138"/>
                <a:gd name="T40" fmla="*/ 37 w 196"/>
                <a:gd name="T41" fmla="*/ 40 h 138"/>
                <a:gd name="T42" fmla="*/ 15 w 196"/>
                <a:gd name="T43" fmla="*/ 50 h 138"/>
                <a:gd name="T44" fmla="*/ 2 w 196"/>
                <a:gd name="T45" fmla="*/ 60 h 138"/>
                <a:gd name="T46" fmla="*/ 4 w 196"/>
                <a:gd name="T47" fmla="*/ 73 h 138"/>
                <a:gd name="T48" fmla="*/ 2 w 196"/>
                <a:gd name="T49" fmla="*/ 77 h 138"/>
                <a:gd name="T50" fmla="*/ 9 w 196"/>
                <a:gd name="T51" fmla="*/ 91 h 138"/>
                <a:gd name="T52" fmla="*/ 13 w 196"/>
                <a:gd name="T53" fmla="*/ 104 h 138"/>
                <a:gd name="T54" fmla="*/ 22 w 196"/>
                <a:gd name="T55" fmla="*/ 118 h 138"/>
                <a:gd name="T56" fmla="*/ 38 w 196"/>
                <a:gd name="T57" fmla="*/ 114 h 138"/>
                <a:gd name="T58" fmla="*/ 51 w 196"/>
                <a:gd name="T59" fmla="*/ 110 h 138"/>
                <a:gd name="T60" fmla="*/ 64 w 196"/>
                <a:gd name="T61" fmla="*/ 104 h 138"/>
                <a:gd name="T62" fmla="*/ 80 w 196"/>
                <a:gd name="T63" fmla="*/ 99 h 138"/>
                <a:gd name="T64" fmla="*/ 92 w 196"/>
                <a:gd name="T65" fmla="*/ 99 h 138"/>
                <a:gd name="T66" fmla="*/ 100 w 196"/>
                <a:gd name="T67" fmla="*/ 104 h 138"/>
                <a:gd name="T68" fmla="*/ 104 w 196"/>
                <a:gd name="T69" fmla="*/ 107 h 138"/>
                <a:gd name="T70" fmla="*/ 114 w 196"/>
                <a:gd name="T71" fmla="*/ 108 h 138"/>
                <a:gd name="T72" fmla="*/ 116 w 196"/>
                <a:gd name="T73" fmla="*/ 114 h 138"/>
                <a:gd name="T74" fmla="*/ 126 w 196"/>
                <a:gd name="T75" fmla="*/ 120 h 138"/>
                <a:gd name="T76" fmla="*/ 132 w 196"/>
                <a:gd name="T77" fmla="*/ 129 h 138"/>
                <a:gd name="T78" fmla="*/ 144 w 196"/>
                <a:gd name="T79" fmla="*/ 134 h 138"/>
                <a:gd name="T80" fmla="*/ 154 w 196"/>
                <a:gd name="T81" fmla="*/ 133 h 138"/>
                <a:gd name="T82" fmla="*/ 160 w 196"/>
                <a:gd name="T83" fmla="*/ 138 h 138"/>
                <a:gd name="T84" fmla="*/ 180 w 196"/>
                <a:gd name="T85" fmla="*/ 124 h 138"/>
                <a:gd name="T86" fmla="*/ 188 w 196"/>
                <a:gd name="T87" fmla="*/ 104 h 138"/>
                <a:gd name="T88" fmla="*/ 195 w 196"/>
                <a:gd name="T89" fmla="*/ 86 h 138"/>
                <a:gd name="T90" fmla="*/ 196 w 196"/>
                <a:gd name="T91"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138">
                  <a:moveTo>
                    <a:pt x="196" y="72"/>
                  </a:moveTo>
                  <a:cubicBezTo>
                    <a:pt x="195" y="70"/>
                    <a:pt x="194" y="70"/>
                    <a:pt x="193" y="69"/>
                  </a:cubicBezTo>
                  <a:cubicBezTo>
                    <a:pt x="192" y="68"/>
                    <a:pt x="192" y="66"/>
                    <a:pt x="191" y="65"/>
                  </a:cubicBezTo>
                  <a:cubicBezTo>
                    <a:pt x="191" y="64"/>
                    <a:pt x="189" y="64"/>
                    <a:pt x="189" y="63"/>
                  </a:cubicBezTo>
                  <a:cubicBezTo>
                    <a:pt x="188" y="62"/>
                    <a:pt x="189" y="60"/>
                    <a:pt x="188" y="58"/>
                  </a:cubicBezTo>
                  <a:cubicBezTo>
                    <a:pt x="187" y="56"/>
                    <a:pt x="183" y="58"/>
                    <a:pt x="182" y="55"/>
                  </a:cubicBezTo>
                  <a:cubicBezTo>
                    <a:pt x="181" y="52"/>
                    <a:pt x="181" y="49"/>
                    <a:pt x="180" y="47"/>
                  </a:cubicBezTo>
                  <a:cubicBezTo>
                    <a:pt x="177" y="44"/>
                    <a:pt x="173" y="44"/>
                    <a:pt x="170" y="43"/>
                  </a:cubicBezTo>
                  <a:cubicBezTo>
                    <a:pt x="167" y="41"/>
                    <a:pt x="167" y="40"/>
                    <a:pt x="165" y="37"/>
                  </a:cubicBezTo>
                  <a:cubicBezTo>
                    <a:pt x="164" y="35"/>
                    <a:pt x="163" y="33"/>
                    <a:pt x="163" y="31"/>
                  </a:cubicBezTo>
                  <a:cubicBezTo>
                    <a:pt x="162" y="29"/>
                    <a:pt x="162" y="27"/>
                    <a:pt x="162" y="25"/>
                  </a:cubicBezTo>
                  <a:cubicBezTo>
                    <a:pt x="159" y="23"/>
                    <a:pt x="158" y="24"/>
                    <a:pt x="158" y="20"/>
                  </a:cubicBezTo>
                  <a:cubicBezTo>
                    <a:pt x="158" y="17"/>
                    <a:pt x="159" y="16"/>
                    <a:pt x="156" y="15"/>
                  </a:cubicBezTo>
                  <a:cubicBezTo>
                    <a:pt x="154" y="14"/>
                    <a:pt x="151" y="14"/>
                    <a:pt x="149" y="12"/>
                  </a:cubicBezTo>
                  <a:cubicBezTo>
                    <a:pt x="147" y="9"/>
                    <a:pt x="151" y="4"/>
                    <a:pt x="148" y="2"/>
                  </a:cubicBezTo>
                  <a:cubicBezTo>
                    <a:pt x="147" y="1"/>
                    <a:pt x="146" y="2"/>
                    <a:pt x="145" y="1"/>
                  </a:cubicBezTo>
                  <a:cubicBezTo>
                    <a:pt x="145" y="1"/>
                    <a:pt x="144" y="0"/>
                    <a:pt x="144" y="0"/>
                  </a:cubicBezTo>
                  <a:cubicBezTo>
                    <a:pt x="141" y="0"/>
                    <a:pt x="139" y="5"/>
                    <a:pt x="140" y="7"/>
                  </a:cubicBezTo>
                  <a:cubicBezTo>
                    <a:pt x="141" y="9"/>
                    <a:pt x="142" y="10"/>
                    <a:pt x="142" y="12"/>
                  </a:cubicBezTo>
                  <a:cubicBezTo>
                    <a:pt x="141" y="15"/>
                    <a:pt x="141" y="15"/>
                    <a:pt x="141" y="17"/>
                  </a:cubicBezTo>
                  <a:cubicBezTo>
                    <a:pt x="142" y="21"/>
                    <a:pt x="140" y="24"/>
                    <a:pt x="137" y="26"/>
                  </a:cubicBezTo>
                  <a:cubicBezTo>
                    <a:pt x="133" y="29"/>
                    <a:pt x="128" y="29"/>
                    <a:pt x="123" y="28"/>
                  </a:cubicBezTo>
                  <a:cubicBezTo>
                    <a:pt x="119" y="26"/>
                    <a:pt x="119" y="22"/>
                    <a:pt x="116" y="20"/>
                  </a:cubicBezTo>
                  <a:cubicBezTo>
                    <a:pt x="114" y="18"/>
                    <a:pt x="112" y="19"/>
                    <a:pt x="111" y="18"/>
                  </a:cubicBezTo>
                  <a:cubicBezTo>
                    <a:pt x="109" y="17"/>
                    <a:pt x="109" y="15"/>
                    <a:pt x="110" y="13"/>
                  </a:cubicBezTo>
                  <a:cubicBezTo>
                    <a:pt x="112" y="11"/>
                    <a:pt x="117" y="8"/>
                    <a:pt x="116" y="5"/>
                  </a:cubicBezTo>
                  <a:cubicBezTo>
                    <a:pt x="114" y="4"/>
                    <a:pt x="112" y="3"/>
                    <a:pt x="109" y="4"/>
                  </a:cubicBezTo>
                  <a:cubicBezTo>
                    <a:pt x="107" y="5"/>
                    <a:pt x="105" y="6"/>
                    <a:pt x="102" y="6"/>
                  </a:cubicBezTo>
                  <a:cubicBezTo>
                    <a:pt x="96" y="6"/>
                    <a:pt x="90" y="2"/>
                    <a:pt x="85" y="8"/>
                  </a:cubicBezTo>
                  <a:cubicBezTo>
                    <a:pt x="84" y="9"/>
                    <a:pt x="83" y="11"/>
                    <a:pt x="83" y="12"/>
                  </a:cubicBezTo>
                  <a:cubicBezTo>
                    <a:pt x="83" y="14"/>
                    <a:pt x="83" y="14"/>
                    <a:pt x="82" y="16"/>
                  </a:cubicBezTo>
                  <a:cubicBezTo>
                    <a:pt x="81" y="16"/>
                    <a:pt x="80" y="16"/>
                    <a:pt x="79" y="17"/>
                  </a:cubicBezTo>
                  <a:cubicBezTo>
                    <a:pt x="78" y="17"/>
                    <a:pt x="78" y="18"/>
                    <a:pt x="77" y="18"/>
                  </a:cubicBezTo>
                  <a:cubicBezTo>
                    <a:pt x="74" y="19"/>
                    <a:pt x="72" y="17"/>
                    <a:pt x="70" y="15"/>
                  </a:cubicBezTo>
                  <a:cubicBezTo>
                    <a:pt x="68" y="12"/>
                    <a:pt x="66" y="12"/>
                    <a:pt x="63" y="13"/>
                  </a:cubicBezTo>
                  <a:cubicBezTo>
                    <a:pt x="60" y="15"/>
                    <a:pt x="60" y="18"/>
                    <a:pt x="58" y="20"/>
                  </a:cubicBezTo>
                  <a:cubicBezTo>
                    <a:pt x="55" y="23"/>
                    <a:pt x="52" y="28"/>
                    <a:pt x="50" y="32"/>
                  </a:cubicBezTo>
                  <a:cubicBezTo>
                    <a:pt x="47" y="32"/>
                    <a:pt x="48" y="27"/>
                    <a:pt x="45" y="27"/>
                  </a:cubicBezTo>
                  <a:cubicBezTo>
                    <a:pt x="41" y="27"/>
                    <a:pt x="40" y="31"/>
                    <a:pt x="40" y="33"/>
                  </a:cubicBezTo>
                  <a:cubicBezTo>
                    <a:pt x="40" y="36"/>
                    <a:pt x="40" y="36"/>
                    <a:pt x="39" y="38"/>
                  </a:cubicBezTo>
                  <a:cubicBezTo>
                    <a:pt x="39" y="38"/>
                    <a:pt x="39" y="39"/>
                    <a:pt x="39" y="39"/>
                  </a:cubicBezTo>
                  <a:cubicBezTo>
                    <a:pt x="38" y="40"/>
                    <a:pt x="38" y="40"/>
                    <a:pt x="37" y="40"/>
                  </a:cubicBezTo>
                  <a:cubicBezTo>
                    <a:pt x="33" y="41"/>
                    <a:pt x="29" y="43"/>
                    <a:pt x="25" y="45"/>
                  </a:cubicBezTo>
                  <a:cubicBezTo>
                    <a:pt x="21" y="46"/>
                    <a:pt x="18" y="49"/>
                    <a:pt x="15" y="50"/>
                  </a:cubicBezTo>
                  <a:cubicBezTo>
                    <a:pt x="12" y="51"/>
                    <a:pt x="9" y="51"/>
                    <a:pt x="7" y="53"/>
                  </a:cubicBezTo>
                  <a:cubicBezTo>
                    <a:pt x="5" y="55"/>
                    <a:pt x="4" y="57"/>
                    <a:pt x="2" y="60"/>
                  </a:cubicBezTo>
                  <a:cubicBezTo>
                    <a:pt x="1" y="62"/>
                    <a:pt x="0" y="64"/>
                    <a:pt x="1" y="66"/>
                  </a:cubicBezTo>
                  <a:cubicBezTo>
                    <a:pt x="1" y="69"/>
                    <a:pt x="3" y="70"/>
                    <a:pt x="4" y="73"/>
                  </a:cubicBezTo>
                  <a:cubicBezTo>
                    <a:pt x="4" y="73"/>
                    <a:pt x="4" y="75"/>
                    <a:pt x="4" y="76"/>
                  </a:cubicBezTo>
                  <a:cubicBezTo>
                    <a:pt x="4" y="76"/>
                    <a:pt x="2" y="77"/>
                    <a:pt x="2" y="77"/>
                  </a:cubicBezTo>
                  <a:cubicBezTo>
                    <a:pt x="2" y="79"/>
                    <a:pt x="6" y="81"/>
                    <a:pt x="7" y="84"/>
                  </a:cubicBezTo>
                  <a:cubicBezTo>
                    <a:pt x="8" y="86"/>
                    <a:pt x="8" y="88"/>
                    <a:pt x="9" y="91"/>
                  </a:cubicBezTo>
                  <a:cubicBezTo>
                    <a:pt x="11" y="93"/>
                    <a:pt x="10" y="95"/>
                    <a:pt x="11" y="98"/>
                  </a:cubicBezTo>
                  <a:cubicBezTo>
                    <a:pt x="11" y="100"/>
                    <a:pt x="13" y="101"/>
                    <a:pt x="13" y="104"/>
                  </a:cubicBezTo>
                  <a:cubicBezTo>
                    <a:pt x="13" y="107"/>
                    <a:pt x="12" y="109"/>
                    <a:pt x="12" y="112"/>
                  </a:cubicBezTo>
                  <a:cubicBezTo>
                    <a:pt x="13" y="116"/>
                    <a:pt x="18" y="119"/>
                    <a:pt x="22" y="118"/>
                  </a:cubicBezTo>
                  <a:cubicBezTo>
                    <a:pt x="26" y="118"/>
                    <a:pt x="28" y="116"/>
                    <a:pt x="31" y="115"/>
                  </a:cubicBezTo>
                  <a:cubicBezTo>
                    <a:pt x="33" y="114"/>
                    <a:pt x="36" y="114"/>
                    <a:pt x="38" y="114"/>
                  </a:cubicBezTo>
                  <a:cubicBezTo>
                    <a:pt x="39" y="113"/>
                    <a:pt x="41" y="112"/>
                    <a:pt x="43" y="111"/>
                  </a:cubicBezTo>
                  <a:cubicBezTo>
                    <a:pt x="45" y="111"/>
                    <a:pt x="48" y="110"/>
                    <a:pt x="51" y="110"/>
                  </a:cubicBezTo>
                  <a:cubicBezTo>
                    <a:pt x="53" y="110"/>
                    <a:pt x="52" y="111"/>
                    <a:pt x="54" y="108"/>
                  </a:cubicBezTo>
                  <a:cubicBezTo>
                    <a:pt x="56" y="105"/>
                    <a:pt x="61" y="106"/>
                    <a:pt x="64" y="104"/>
                  </a:cubicBezTo>
                  <a:cubicBezTo>
                    <a:pt x="66" y="102"/>
                    <a:pt x="67" y="101"/>
                    <a:pt x="70" y="100"/>
                  </a:cubicBezTo>
                  <a:cubicBezTo>
                    <a:pt x="73" y="99"/>
                    <a:pt x="76" y="100"/>
                    <a:pt x="80" y="99"/>
                  </a:cubicBezTo>
                  <a:cubicBezTo>
                    <a:pt x="83" y="99"/>
                    <a:pt x="86" y="97"/>
                    <a:pt x="90" y="98"/>
                  </a:cubicBezTo>
                  <a:cubicBezTo>
                    <a:pt x="91" y="99"/>
                    <a:pt x="91" y="99"/>
                    <a:pt x="92" y="99"/>
                  </a:cubicBezTo>
                  <a:cubicBezTo>
                    <a:pt x="93" y="99"/>
                    <a:pt x="94" y="99"/>
                    <a:pt x="95" y="100"/>
                  </a:cubicBezTo>
                  <a:cubicBezTo>
                    <a:pt x="97" y="101"/>
                    <a:pt x="97" y="103"/>
                    <a:pt x="100" y="104"/>
                  </a:cubicBezTo>
                  <a:cubicBezTo>
                    <a:pt x="100" y="104"/>
                    <a:pt x="102" y="104"/>
                    <a:pt x="103" y="104"/>
                  </a:cubicBezTo>
                  <a:cubicBezTo>
                    <a:pt x="104" y="105"/>
                    <a:pt x="104" y="106"/>
                    <a:pt x="104" y="107"/>
                  </a:cubicBezTo>
                  <a:cubicBezTo>
                    <a:pt x="105" y="108"/>
                    <a:pt x="106" y="113"/>
                    <a:pt x="108" y="113"/>
                  </a:cubicBezTo>
                  <a:cubicBezTo>
                    <a:pt x="111" y="114"/>
                    <a:pt x="112" y="109"/>
                    <a:pt x="114" y="108"/>
                  </a:cubicBezTo>
                  <a:cubicBezTo>
                    <a:pt x="115" y="107"/>
                    <a:pt x="118" y="106"/>
                    <a:pt x="119" y="107"/>
                  </a:cubicBezTo>
                  <a:cubicBezTo>
                    <a:pt x="121" y="109"/>
                    <a:pt x="117" y="112"/>
                    <a:pt x="116" y="114"/>
                  </a:cubicBezTo>
                  <a:cubicBezTo>
                    <a:pt x="118" y="115"/>
                    <a:pt x="121" y="113"/>
                    <a:pt x="123" y="114"/>
                  </a:cubicBezTo>
                  <a:cubicBezTo>
                    <a:pt x="125" y="115"/>
                    <a:pt x="123" y="118"/>
                    <a:pt x="126" y="120"/>
                  </a:cubicBezTo>
                  <a:cubicBezTo>
                    <a:pt x="128" y="121"/>
                    <a:pt x="130" y="119"/>
                    <a:pt x="132" y="123"/>
                  </a:cubicBezTo>
                  <a:cubicBezTo>
                    <a:pt x="133" y="125"/>
                    <a:pt x="131" y="127"/>
                    <a:pt x="132" y="129"/>
                  </a:cubicBezTo>
                  <a:cubicBezTo>
                    <a:pt x="132" y="133"/>
                    <a:pt x="138" y="134"/>
                    <a:pt x="141" y="134"/>
                  </a:cubicBezTo>
                  <a:cubicBezTo>
                    <a:pt x="142" y="134"/>
                    <a:pt x="143" y="134"/>
                    <a:pt x="144" y="134"/>
                  </a:cubicBezTo>
                  <a:cubicBezTo>
                    <a:pt x="146" y="135"/>
                    <a:pt x="148" y="137"/>
                    <a:pt x="150" y="135"/>
                  </a:cubicBezTo>
                  <a:cubicBezTo>
                    <a:pt x="152" y="134"/>
                    <a:pt x="151" y="132"/>
                    <a:pt x="154" y="133"/>
                  </a:cubicBezTo>
                  <a:cubicBezTo>
                    <a:pt x="156" y="134"/>
                    <a:pt x="156" y="134"/>
                    <a:pt x="157" y="136"/>
                  </a:cubicBezTo>
                  <a:cubicBezTo>
                    <a:pt x="157" y="138"/>
                    <a:pt x="158" y="138"/>
                    <a:pt x="160" y="138"/>
                  </a:cubicBezTo>
                  <a:cubicBezTo>
                    <a:pt x="164" y="138"/>
                    <a:pt x="166" y="135"/>
                    <a:pt x="169" y="134"/>
                  </a:cubicBezTo>
                  <a:cubicBezTo>
                    <a:pt x="174" y="133"/>
                    <a:pt x="178" y="128"/>
                    <a:pt x="180" y="124"/>
                  </a:cubicBezTo>
                  <a:cubicBezTo>
                    <a:pt x="182" y="118"/>
                    <a:pt x="185" y="112"/>
                    <a:pt x="188" y="107"/>
                  </a:cubicBezTo>
                  <a:cubicBezTo>
                    <a:pt x="190" y="105"/>
                    <a:pt x="188" y="106"/>
                    <a:pt x="188" y="104"/>
                  </a:cubicBezTo>
                  <a:cubicBezTo>
                    <a:pt x="188" y="102"/>
                    <a:pt x="190" y="100"/>
                    <a:pt x="191" y="99"/>
                  </a:cubicBezTo>
                  <a:cubicBezTo>
                    <a:pt x="194" y="95"/>
                    <a:pt x="195" y="90"/>
                    <a:pt x="195" y="86"/>
                  </a:cubicBezTo>
                  <a:cubicBezTo>
                    <a:pt x="195" y="84"/>
                    <a:pt x="195" y="82"/>
                    <a:pt x="195" y="80"/>
                  </a:cubicBezTo>
                  <a:cubicBezTo>
                    <a:pt x="195" y="77"/>
                    <a:pt x="196" y="74"/>
                    <a:pt x="19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 name="Freeform 30"/>
            <p:cNvSpPr/>
            <p:nvPr/>
          </p:nvSpPr>
          <p:spPr bwMode="auto">
            <a:xfrm>
              <a:off x="4746625" y="3813176"/>
              <a:ext cx="79375" cy="85725"/>
            </a:xfrm>
            <a:custGeom>
              <a:avLst/>
              <a:gdLst>
                <a:gd name="T0" fmla="*/ 18 w 21"/>
                <a:gd name="T1" fmla="*/ 4 h 23"/>
                <a:gd name="T2" fmla="*/ 16 w 21"/>
                <a:gd name="T3" fmla="*/ 2 h 23"/>
                <a:gd name="T4" fmla="*/ 9 w 21"/>
                <a:gd name="T5" fmla="*/ 2 h 23"/>
                <a:gd name="T6" fmla="*/ 6 w 21"/>
                <a:gd name="T7" fmla="*/ 2 h 23"/>
                <a:gd name="T8" fmla="*/ 5 w 21"/>
                <a:gd name="T9" fmla="*/ 2 h 23"/>
                <a:gd name="T10" fmla="*/ 1 w 21"/>
                <a:gd name="T11" fmla="*/ 5 h 23"/>
                <a:gd name="T12" fmla="*/ 2 w 21"/>
                <a:gd name="T13" fmla="*/ 7 h 23"/>
                <a:gd name="T14" fmla="*/ 3 w 21"/>
                <a:gd name="T15" fmla="*/ 12 h 23"/>
                <a:gd name="T16" fmla="*/ 8 w 21"/>
                <a:gd name="T17" fmla="*/ 14 h 23"/>
                <a:gd name="T18" fmla="*/ 8 w 21"/>
                <a:gd name="T19" fmla="*/ 19 h 23"/>
                <a:gd name="T20" fmla="*/ 19 w 21"/>
                <a:gd name="T21" fmla="*/ 16 h 23"/>
                <a:gd name="T22" fmla="*/ 19 w 21"/>
                <a:gd name="T23" fmla="*/ 12 h 23"/>
                <a:gd name="T24" fmla="*/ 20 w 21"/>
                <a:gd name="T25" fmla="*/ 8 h 23"/>
                <a:gd name="T26" fmla="*/ 18 w 2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18" y="4"/>
                  </a:moveTo>
                  <a:cubicBezTo>
                    <a:pt x="17" y="3"/>
                    <a:pt x="18" y="2"/>
                    <a:pt x="16" y="2"/>
                  </a:cubicBezTo>
                  <a:cubicBezTo>
                    <a:pt x="14" y="1"/>
                    <a:pt x="11" y="2"/>
                    <a:pt x="9" y="2"/>
                  </a:cubicBezTo>
                  <a:cubicBezTo>
                    <a:pt x="8" y="2"/>
                    <a:pt x="7" y="2"/>
                    <a:pt x="6" y="2"/>
                  </a:cubicBezTo>
                  <a:cubicBezTo>
                    <a:pt x="5" y="2"/>
                    <a:pt x="5" y="2"/>
                    <a:pt x="5" y="2"/>
                  </a:cubicBezTo>
                  <a:cubicBezTo>
                    <a:pt x="3" y="0"/>
                    <a:pt x="0" y="2"/>
                    <a:pt x="1" y="5"/>
                  </a:cubicBezTo>
                  <a:cubicBezTo>
                    <a:pt x="1" y="6"/>
                    <a:pt x="1" y="6"/>
                    <a:pt x="2" y="7"/>
                  </a:cubicBezTo>
                  <a:cubicBezTo>
                    <a:pt x="2" y="8"/>
                    <a:pt x="2" y="10"/>
                    <a:pt x="3" y="12"/>
                  </a:cubicBezTo>
                  <a:cubicBezTo>
                    <a:pt x="4" y="13"/>
                    <a:pt x="6" y="13"/>
                    <a:pt x="8" y="14"/>
                  </a:cubicBezTo>
                  <a:cubicBezTo>
                    <a:pt x="9" y="16"/>
                    <a:pt x="7" y="18"/>
                    <a:pt x="8" y="19"/>
                  </a:cubicBezTo>
                  <a:cubicBezTo>
                    <a:pt x="9" y="23"/>
                    <a:pt x="18" y="20"/>
                    <a:pt x="19" y="16"/>
                  </a:cubicBezTo>
                  <a:cubicBezTo>
                    <a:pt x="19" y="15"/>
                    <a:pt x="19" y="13"/>
                    <a:pt x="19" y="12"/>
                  </a:cubicBezTo>
                  <a:cubicBezTo>
                    <a:pt x="19" y="11"/>
                    <a:pt x="21" y="9"/>
                    <a:pt x="20" y="8"/>
                  </a:cubicBezTo>
                  <a:cubicBezTo>
                    <a:pt x="20" y="6"/>
                    <a:pt x="18" y="6"/>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 name="Freeform 31"/>
            <p:cNvSpPr/>
            <p:nvPr/>
          </p:nvSpPr>
          <p:spPr bwMode="auto">
            <a:xfrm>
              <a:off x="5156200" y="3813176"/>
              <a:ext cx="127000" cy="138113"/>
            </a:xfrm>
            <a:custGeom>
              <a:avLst/>
              <a:gdLst>
                <a:gd name="T0" fmla="*/ 30 w 34"/>
                <a:gd name="T1" fmla="*/ 2 h 37"/>
                <a:gd name="T2" fmla="*/ 25 w 34"/>
                <a:gd name="T3" fmla="*/ 1 h 37"/>
                <a:gd name="T4" fmla="*/ 25 w 34"/>
                <a:gd name="T5" fmla="*/ 1 h 37"/>
                <a:gd name="T6" fmla="*/ 23 w 34"/>
                <a:gd name="T7" fmla="*/ 7 h 37"/>
                <a:gd name="T8" fmla="*/ 20 w 34"/>
                <a:gd name="T9" fmla="*/ 9 h 37"/>
                <a:gd name="T10" fmla="*/ 19 w 34"/>
                <a:gd name="T11" fmla="*/ 12 h 37"/>
                <a:gd name="T12" fmla="*/ 13 w 34"/>
                <a:gd name="T13" fmla="*/ 16 h 37"/>
                <a:gd name="T14" fmla="*/ 8 w 34"/>
                <a:gd name="T15" fmla="*/ 22 h 37"/>
                <a:gd name="T16" fmla="*/ 2 w 34"/>
                <a:gd name="T17" fmla="*/ 25 h 37"/>
                <a:gd name="T18" fmla="*/ 1 w 34"/>
                <a:gd name="T19" fmla="*/ 31 h 37"/>
                <a:gd name="T20" fmla="*/ 3 w 34"/>
                <a:gd name="T21" fmla="*/ 35 h 37"/>
                <a:gd name="T22" fmla="*/ 11 w 34"/>
                <a:gd name="T23" fmla="*/ 36 h 37"/>
                <a:gd name="T24" fmla="*/ 16 w 34"/>
                <a:gd name="T25" fmla="*/ 32 h 37"/>
                <a:gd name="T26" fmla="*/ 18 w 34"/>
                <a:gd name="T27" fmla="*/ 25 h 37"/>
                <a:gd name="T28" fmla="*/ 21 w 34"/>
                <a:gd name="T29" fmla="*/ 23 h 37"/>
                <a:gd name="T30" fmla="*/ 24 w 34"/>
                <a:gd name="T31" fmla="*/ 20 h 37"/>
                <a:gd name="T32" fmla="*/ 30 w 34"/>
                <a:gd name="T33" fmla="*/ 16 h 37"/>
                <a:gd name="T34" fmla="*/ 31 w 34"/>
                <a:gd name="T35" fmla="*/ 13 h 37"/>
                <a:gd name="T36" fmla="*/ 34 w 34"/>
                <a:gd name="T37" fmla="*/ 11 h 37"/>
                <a:gd name="T38" fmla="*/ 34 w 34"/>
                <a:gd name="T39" fmla="*/ 6 h 37"/>
                <a:gd name="T40" fmla="*/ 30 w 34"/>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7">
                  <a:moveTo>
                    <a:pt x="30" y="2"/>
                  </a:moveTo>
                  <a:cubicBezTo>
                    <a:pt x="29" y="2"/>
                    <a:pt x="26" y="0"/>
                    <a:pt x="25" y="1"/>
                  </a:cubicBezTo>
                  <a:cubicBezTo>
                    <a:pt x="25" y="1"/>
                    <a:pt x="25" y="1"/>
                    <a:pt x="25" y="1"/>
                  </a:cubicBezTo>
                  <a:cubicBezTo>
                    <a:pt x="26" y="4"/>
                    <a:pt x="25" y="5"/>
                    <a:pt x="23" y="7"/>
                  </a:cubicBezTo>
                  <a:cubicBezTo>
                    <a:pt x="22" y="8"/>
                    <a:pt x="21" y="8"/>
                    <a:pt x="20" y="9"/>
                  </a:cubicBezTo>
                  <a:cubicBezTo>
                    <a:pt x="19" y="10"/>
                    <a:pt x="19" y="11"/>
                    <a:pt x="19" y="12"/>
                  </a:cubicBezTo>
                  <a:cubicBezTo>
                    <a:pt x="17" y="14"/>
                    <a:pt x="15" y="15"/>
                    <a:pt x="13" y="16"/>
                  </a:cubicBezTo>
                  <a:cubicBezTo>
                    <a:pt x="10" y="17"/>
                    <a:pt x="10" y="20"/>
                    <a:pt x="8" y="22"/>
                  </a:cubicBezTo>
                  <a:cubicBezTo>
                    <a:pt x="6" y="24"/>
                    <a:pt x="4" y="23"/>
                    <a:pt x="2" y="25"/>
                  </a:cubicBezTo>
                  <a:cubicBezTo>
                    <a:pt x="0" y="27"/>
                    <a:pt x="1" y="29"/>
                    <a:pt x="1" y="31"/>
                  </a:cubicBezTo>
                  <a:cubicBezTo>
                    <a:pt x="1" y="34"/>
                    <a:pt x="1" y="35"/>
                    <a:pt x="3" y="35"/>
                  </a:cubicBezTo>
                  <a:cubicBezTo>
                    <a:pt x="6" y="36"/>
                    <a:pt x="9" y="37"/>
                    <a:pt x="11" y="36"/>
                  </a:cubicBezTo>
                  <a:cubicBezTo>
                    <a:pt x="13" y="36"/>
                    <a:pt x="15" y="34"/>
                    <a:pt x="16" y="32"/>
                  </a:cubicBezTo>
                  <a:cubicBezTo>
                    <a:pt x="17" y="30"/>
                    <a:pt x="17" y="26"/>
                    <a:pt x="18" y="25"/>
                  </a:cubicBezTo>
                  <a:cubicBezTo>
                    <a:pt x="19" y="24"/>
                    <a:pt x="20" y="24"/>
                    <a:pt x="21" y="23"/>
                  </a:cubicBezTo>
                  <a:cubicBezTo>
                    <a:pt x="23" y="22"/>
                    <a:pt x="23" y="21"/>
                    <a:pt x="24" y="20"/>
                  </a:cubicBezTo>
                  <a:cubicBezTo>
                    <a:pt x="26" y="18"/>
                    <a:pt x="28" y="18"/>
                    <a:pt x="30" y="16"/>
                  </a:cubicBezTo>
                  <a:cubicBezTo>
                    <a:pt x="30" y="15"/>
                    <a:pt x="31" y="14"/>
                    <a:pt x="31" y="13"/>
                  </a:cubicBezTo>
                  <a:cubicBezTo>
                    <a:pt x="32" y="12"/>
                    <a:pt x="33" y="12"/>
                    <a:pt x="34" y="11"/>
                  </a:cubicBezTo>
                  <a:cubicBezTo>
                    <a:pt x="34" y="9"/>
                    <a:pt x="34" y="7"/>
                    <a:pt x="34" y="6"/>
                  </a:cubicBezTo>
                  <a:cubicBezTo>
                    <a:pt x="33" y="3"/>
                    <a:pt x="33"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 name="Freeform 32"/>
            <p:cNvSpPr/>
            <p:nvPr/>
          </p:nvSpPr>
          <p:spPr bwMode="auto">
            <a:xfrm>
              <a:off x="5241925" y="3692526"/>
              <a:ext cx="123825" cy="146050"/>
            </a:xfrm>
            <a:custGeom>
              <a:avLst/>
              <a:gdLst>
                <a:gd name="T0" fmla="*/ 32 w 33"/>
                <a:gd name="T1" fmla="*/ 19 h 39"/>
                <a:gd name="T2" fmla="*/ 25 w 33"/>
                <a:gd name="T3" fmla="*/ 18 h 39"/>
                <a:gd name="T4" fmla="*/ 21 w 33"/>
                <a:gd name="T5" fmla="*/ 14 h 39"/>
                <a:gd name="T6" fmla="*/ 15 w 33"/>
                <a:gd name="T7" fmla="*/ 7 h 39"/>
                <a:gd name="T8" fmla="*/ 12 w 33"/>
                <a:gd name="T9" fmla="*/ 6 h 39"/>
                <a:gd name="T10" fmla="*/ 10 w 33"/>
                <a:gd name="T11" fmla="*/ 3 h 39"/>
                <a:gd name="T12" fmla="*/ 7 w 33"/>
                <a:gd name="T13" fmla="*/ 8 h 39"/>
                <a:gd name="T14" fmla="*/ 13 w 33"/>
                <a:gd name="T15" fmla="*/ 13 h 39"/>
                <a:gd name="T16" fmla="*/ 17 w 33"/>
                <a:gd name="T17" fmla="*/ 15 h 39"/>
                <a:gd name="T18" fmla="*/ 15 w 33"/>
                <a:gd name="T19" fmla="*/ 16 h 39"/>
                <a:gd name="T20" fmla="*/ 11 w 33"/>
                <a:gd name="T21" fmla="*/ 21 h 39"/>
                <a:gd name="T22" fmla="*/ 12 w 33"/>
                <a:gd name="T23" fmla="*/ 25 h 39"/>
                <a:gd name="T24" fmla="*/ 17 w 33"/>
                <a:gd name="T25" fmla="*/ 33 h 39"/>
                <a:gd name="T26" fmla="*/ 18 w 33"/>
                <a:gd name="T27" fmla="*/ 37 h 39"/>
                <a:gd name="T28" fmla="*/ 23 w 33"/>
                <a:gd name="T29" fmla="*/ 30 h 39"/>
                <a:gd name="T30" fmla="*/ 28 w 33"/>
                <a:gd name="T31" fmla="*/ 26 h 39"/>
                <a:gd name="T32" fmla="*/ 32 w 33"/>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9">
                  <a:moveTo>
                    <a:pt x="32" y="19"/>
                  </a:moveTo>
                  <a:cubicBezTo>
                    <a:pt x="31" y="17"/>
                    <a:pt x="27" y="18"/>
                    <a:pt x="25" y="18"/>
                  </a:cubicBezTo>
                  <a:cubicBezTo>
                    <a:pt x="22" y="17"/>
                    <a:pt x="22" y="16"/>
                    <a:pt x="21" y="14"/>
                  </a:cubicBezTo>
                  <a:cubicBezTo>
                    <a:pt x="20" y="11"/>
                    <a:pt x="17" y="9"/>
                    <a:pt x="15" y="7"/>
                  </a:cubicBezTo>
                  <a:cubicBezTo>
                    <a:pt x="14" y="7"/>
                    <a:pt x="13" y="7"/>
                    <a:pt x="12" y="6"/>
                  </a:cubicBezTo>
                  <a:cubicBezTo>
                    <a:pt x="11" y="5"/>
                    <a:pt x="11" y="4"/>
                    <a:pt x="10" y="3"/>
                  </a:cubicBezTo>
                  <a:cubicBezTo>
                    <a:pt x="6" y="0"/>
                    <a:pt x="0" y="5"/>
                    <a:pt x="7" y="8"/>
                  </a:cubicBezTo>
                  <a:cubicBezTo>
                    <a:pt x="10" y="9"/>
                    <a:pt x="10" y="11"/>
                    <a:pt x="13" y="13"/>
                  </a:cubicBezTo>
                  <a:cubicBezTo>
                    <a:pt x="14" y="13"/>
                    <a:pt x="15" y="14"/>
                    <a:pt x="17" y="15"/>
                  </a:cubicBezTo>
                  <a:cubicBezTo>
                    <a:pt x="16" y="15"/>
                    <a:pt x="15" y="15"/>
                    <a:pt x="15" y="16"/>
                  </a:cubicBezTo>
                  <a:cubicBezTo>
                    <a:pt x="14" y="18"/>
                    <a:pt x="12" y="19"/>
                    <a:pt x="11" y="21"/>
                  </a:cubicBezTo>
                  <a:cubicBezTo>
                    <a:pt x="10" y="23"/>
                    <a:pt x="11" y="24"/>
                    <a:pt x="12" y="25"/>
                  </a:cubicBezTo>
                  <a:cubicBezTo>
                    <a:pt x="15" y="27"/>
                    <a:pt x="17" y="30"/>
                    <a:pt x="17" y="33"/>
                  </a:cubicBezTo>
                  <a:cubicBezTo>
                    <a:pt x="17" y="35"/>
                    <a:pt x="16" y="37"/>
                    <a:pt x="18" y="37"/>
                  </a:cubicBezTo>
                  <a:cubicBezTo>
                    <a:pt x="21" y="39"/>
                    <a:pt x="23" y="32"/>
                    <a:pt x="23" y="30"/>
                  </a:cubicBezTo>
                  <a:cubicBezTo>
                    <a:pt x="24" y="27"/>
                    <a:pt x="25" y="27"/>
                    <a:pt x="28" y="26"/>
                  </a:cubicBezTo>
                  <a:cubicBezTo>
                    <a:pt x="30" y="25"/>
                    <a:pt x="33" y="22"/>
                    <a:pt x="3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 name="Freeform 33"/>
            <p:cNvSpPr/>
            <p:nvPr/>
          </p:nvSpPr>
          <p:spPr bwMode="auto">
            <a:xfrm>
              <a:off x="5294313" y="3752851"/>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 name="Freeform 34"/>
            <p:cNvSpPr/>
            <p:nvPr/>
          </p:nvSpPr>
          <p:spPr bwMode="auto">
            <a:xfrm>
              <a:off x="3365500" y="2782888"/>
              <a:ext cx="66675" cy="66675"/>
            </a:xfrm>
            <a:custGeom>
              <a:avLst/>
              <a:gdLst>
                <a:gd name="T0" fmla="*/ 10 w 18"/>
                <a:gd name="T1" fmla="*/ 8 h 18"/>
                <a:gd name="T2" fmla="*/ 8 w 18"/>
                <a:gd name="T3" fmla="*/ 5 h 18"/>
                <a:gd name="T4" fmla="*/ 5 w 18"/>
                <a:gd name="T5" fmla="*/ 2 h 18"/>
                <a:gd name="T6" fmla="*/ 1 w 18"/>
                <a:gd name="T7" fmla="*/ 1 h 18"/>
                <a:gd name="T8" fmla="*/ 1 w 18"/>
                <a:gd name="T9" fmla="*/ 1 h 18"/>
                <a:gd name="T10" fmla="*/ 0 w 18"/>
                <a:gd name="T11" fmla="*/ 4 h 18"/>
                <a:gd name="T12" fmla="*/ 1 w 18"/>
                <a:gd name="T13" fmla="*/ 6 h 18"/>
                <a:gd name="T14" fmla="*/ 2 w 18"/>
                <a:gd name="T15" fmla="*/ 12 h 18"/>
                <a:gd name="T16" fmla="*/ 4 w 18"/>
                <a:gd name="T17" fmla="*/ 14 h 18"/>
                <a:gd name="T18" fmla="*/ 6 w 18"/>
                <a:gd name="T19" fmla="*/ 16 h 18"/>
                <a:gd name="T20" fmla="*/ 15 w 18"/>
                <a:gd name="T21" fmla="*/ 10 h 18"/>
                <a:gd name="T22" fmla="*/ 10 w 18"/>
                <a:gd name="T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0" y="8"/>
                  </a:moveTo>
                  <a:cubicBezTo>
                    <a:pt x="8" y="7"/>
                    <a:pt x="9" y="7"/>
                    <a:pt x="8" y="5"/>
                  </a:cubicBezTo>
                  <a:cubicBezTo>
                    <a:pt x="8" y="3"/>
                    <a:pt x="7" y="3"/>
                    <a:pt x="5" y="2"/>
                  </a:cubicBezTo>
                  <a:cubicBezTo>
                    <a:pt x="5" y="1"/>
                    <a:pt x="2" y="0"/>
                    <a:pt x="1" y="1"/>
                  </a:cubicBezTo>
                  <a:cubicBezTo>
                    <a:pt x="1" y="1"/>
                    <a:pt x="1" y="1"/>
                    <a:pt x="1" y="1"/>
                  </a:cubicBezTo>
                  <a:cubicBezTo>
                    <a:pt x="1" y="2"/>
                    <a:pt x="0" y="3"/>
                    <a:pt x="0" y="4"/>
                  </a:cubicBezTo>
                  <a:cubicBezTo>
                    <a:pt x="0" y="5"/>
                    <a:pt x="1" y="5"/>
                    <a:pt x="1" y="6"/>
                  </a:cubicBezTo>
                  <a:cubicBezTo>
                    <a:pt x="1" y="8"/>
                    <a:pt x="0" y="11"/>
                    <a:pt x="2" y="12"/>
                  </a:cubicBezTo>
                  <a:cubicBezTo>
                    <a:pt x="3" y="13"/>
                    <a:pt x="4" y="12"/>
                    <a:pt x="4" y="14"/>
                  </a:cubicBezTo>
                  <a:cubicBezTo>
                    <a:pt x="5" y="15"/>
                    <a:pt x="5" y="16"/>
                    <a:pt x="6" y="16"/>
                  </a:cubicBezTo>
                  <a:cubicBezTo>
                    <a:pt x="10" y="18"/>
                    <a:pt x="18" y="14"/>
                    <a:pt x="15" y="10"/>
                  </a:cubicBezTo>
                  <a:cubicBezTo>
                    <a:pt x="14" y="8"/>
                    <a:pt x="11" y="9"/>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5" name="Freeform 35"/>
            <p:cNvSpPr/>
            <p:nvPr/>
          </p:nvSpPr>
          <p:spPr bwMode="auto">
            <a:xfrm>
              <a:off x="2700338" y="3159126"/>
              <a:ext cx="131763" cy="239713"/>
            </a:xfrm>
            <a:custGeom>
              <a:avLst/>
              <a:gdLst>
                <a:gd name="T0" fmla="*/ 33 w 35"/>
                <a:gd name="T1" fmla="*/ 11 h 64"/>
                <a:gd name="T2" fmla="*/ 33 w 35"/>
                <a:gd name="T3" fmla="*/ 5 h 64"/>
                <a:gd name="T4" fmla="*/ 30 w 35"/>
                <a:gd name="T5" fmla="*/ 0 h 64"/>
                <a:gd name="T6" fmla="*/ 30 w 35"/>
                <a:gd name="T7" fmla="*/ 1 h 64"/>
                <a:gd name="T8" fmla="*/ 26 w 35"/>
                <a:gd name="T9" fmla="*/ 6 h 64"/>
                <a:gd name="T10" fmla="*/ 22 w 35"/>
                <a:gd name="T11" fmla="*/ 10 h 64"/>
                <a:gd name="T12" fmla="*/ 17 w 35"/>
                <a:gd name="T13" fmla="*/ 13 h 64"/>
                <a:gd name="T14" fmla="*/ 14 w 35"/>
                <a:gd name="T15" fmla="*/ 16 h 64"/>
                <a:gd name="T16" fmla="*/ 8 w 35"/>
                <a:gd name="T17" fmla="*/ 18 h 64"/>
                <a:gd name="T18" fmla="*/ 4 w 35"/>
                <a:gd name="T19" fmla="*/ 24 h 64"/>
                <a:gd name="T20" fmla="*/ 5 w 35"/>
                <a:gd name="T21" fmla="*/ 30 h 64"/>
                <a:gd name="T22" fmla="*/ 10 w 35"/>
                <a:gd name="T23" fmla="*/ 36 h 64"/>
                <a:gd name="T24" fmla="*/ 6 w 35"/>
                <a:gd name="T25" fmla="*/ 41 h 64"/>
                <a:gd name="T26" fmla="*/ 3 w 35"/>
                <a:gd name="T27" fmla="*/ 42 h 64"/>
                <a:gd name="T28" fmla="*/ 4 w 35"/>
                <a:gd name="T29" fmla="*/ 49 h 64"/>
                <a:gd name="T30" fmla="*/ 5 w 35"/>
                <a:gd name="T31" fmla="*/ 54 h 64"/>
                <a:gd name="T32" fmla="*/ 5 w 35"/>
                <a:gd name="T33" fmla="*/ 57 h 64"/>
                <a:gd name="T34" fmla="*/ 11 w 35"/>
                <a:gd name="T35" fmla="*/ 63 h 64"/>
                <a:gd name="T36" fmla="*/ 20 w 35"/>
                <a:gd name="T37" fmla="*/ 57 h 64"/>
                <a:gd name="T38" fmla="*/ 23 w 35"/>
                <a:gd name="T39" fmla="*/ 37 h 64"/>
                <a:gd name="T40" fmla="*/ 26 w 35"/>
                <a:gd name="T41" fmla="*/ 33 h 64"/>
                <a:gd name="T42" fmla="*/ 30 w 35"/>
                <a:gd name="T43" fmla="*/ 28 h 64"/>
                <a:gd name="T44" fmla="*/ 34 w 35"/>
                <a:gd name="T45" fmla="*/ 18 h 64"/>
                <a:gd name="T46" fmla="*/ 34 w 35"/>
                <a:gd name="T47" fmla="*/ 14 h 64"/>
                <a:gd name="T48" fmla="*/ 33 w 35"/>
                <a:gd name="T49"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4">
                  <a:moveTo>
                    <a:pt x="33" y="11"/>
                  </a:moveTo>
                  <a:cubicBezTo>
                    <a:pt x="33" y="9"/>
                    <a:pt x="34" y="7"/>
                    <a:pt x="33" y="5"/>
                  </a:cubicBezTo>
                  <a:cubicBezTo>
                    <a:pt x="33" y="3"/>
                    <a:pt x="31" y="1"/>
                    <a:pt x="30" y="0"/>
                  </a:cubicBezTo>
                  <a:cubicBezTo>
                    <a:pt x="30" y="1"/>
                    <a:pt x="30" y="1"/>
                    <a:pt x="30" y="1"/>
                  </a:cubicBezTo>
                  <a:cubicBezTo>
                    <a:pt x="27" y="0"/>
                    <a:pt x="27" y="5"/>
                    <a:pt x="26" y="6"/>
                  </a:cubicBezTo>
                  <a:cubicBezTo>
                    <a:pt x="25" y="8"/>
                    <a:pt x="23" y="9"/>
                    <a:pt x="22" y="10"/>
                  </a:cubicBezTo>
                  <a:cubicBezTo>
                    <a:pt x="20" y="11"/>
                    <a:pt x="18" y="11"/>
                    <a:pt x="17" y="13"/>
                  </a:cubicBezTo>
                  <a:cubicBezTo>
                    <a:pt x="16" y="15"/>
                    <a:pt x="17" y="16"/>
                    <a:pt x="14" y="16"/>
                  </a:cubicBezTo>
                  <a:cubicBezTo>
                    <a:pt x="12" y="17"/>
                    <a:pt x="10" y="17"/>
                    <a:pt x="8" y="18"/>
                  </a:cubicBezTo>
                  <a:cubicBezTo>
                    <a:pt x="7" y="20"/>
                    <a:pt x="4" y="23"/>
                    <a:pt x="4" y="24"/>
                  </a:cubicBezTo>
                  <a:cubicBezTo>
                    <a:pt x="3" y="26"/>
                    <a:pt x="4" y="29"/>
                    <a:pt x="5" y="30"/>
                  </a:cubicBezTo>
                  <a:cubicBezTo>
                    <a:pt x="7" y="32"/>
                    <a:pt x="10" y="34"/>
                    <a:pt x="10" y="36"/>
                  </a:cubicBezTo>
                  <a:cubicBezTo>
                    <a:pt x="9" y="38"/>
                    <a:pt x="7" y="40"/>
                    <a:pt x="6" y="41"/>
                  </a:cubicBezTo>
                  <a:cubicBezTo>
                    <a:pt x="5" y="41"/>
                    <a:pt x="4" y="41"/>
                    <a:pt x="3" y="42"/>
                  </a:cubicBezTo>
                  <a:cubicBezTo>
                    <a:pt x="0" y="44"/>
                    <a:pt x="3" y="47"/>
                    <a:pt x="4" y="49"/>
                  </a:cubicBezTo>
                  <a:cubicBezTo>
                    <a:pt x="5" y="51"/>
                    <a:pt x="6" y="52"/>
                    <a:pt x="5" y="54"/>
                  </a:cubicBezTo>
                  <a:cubicBezTo>
                    <a:pt x="5" y="55"/>
                    <a:pt x="4" y="56"/>
                    <a:pt x="5" y="57"/>
                  </a:cubicBezTo>
                  <a:cubicBezTo>
                    <a:pt x="5" y="59"/>
                    <a:pt x="9" y="62"/>
                    <a:pt x="11" y="63"/>
                  </a:cubicBezTo>
                  <a:cubicBezTo>
                    <a:pt x="15" y="64"/>
                    <a:pt x="18" y="60"/>
                    <a:pt x="20" y="57"/>
                  </a:cubicBezTo>
                  <a:cubicBezTo>
                    <a:pt x="24" y="51"/>
                    <a:pt x="22" y="44"/>
                    <a:pt x="23" y="37"/>
                  </a:cubicBezTo>
                  <a:cubicBezTo>
                    <a:pt x="23" y="35"/>
                    <a:pt x="24" y="35"/>
                    <a:pt x="26" y="33"/>
                  </a:cubicBezTo>
                  <a:cubicBezTo>
                    <a:pt x="27" y="32"/>
                    <a:pt x="29" y="30"/>
                    <a:pt x="30" y="28"/>
                  </a:cubicBezTo>
                  <a:cubicBezTo>
                    <a:pt x="32" y="25"/>
                    <a:pt x="33" y="21"/>
                    <a:pt x="34" y="18"/>
                  </a:cubicBezTo>
                  <a:cubicBezTo>
                    <a:pt x="34" y="17"/>
                    <a:pt x="35" y="15"/>
                    <a:pt x="34" y="14"/>
                  </a:cubicBezTo>
                  <a:cubicBezTo>
                    <a:pt x="34" y="12"/>
                    <a:pt x="33" y="12"/>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6" name="Freeform 36"/>
            <p:cNvSpPr/>
            <p:nvPr/>
          </p:nvSpPr>
          <p:spPr bwMode="auto">
            <a:xfrm>
              <a:off x="4270375" y="2112963"/>
              <a:ext cx="277813" cy="293688"/>
            </a:xfrm>
            <a:custGeom>
              <a:avLst/>
              <a:gdLst>
                <a:gd name="T0" fmla="*/ 46 w 74"/>
                <a:gd name="T1" fmla="*/ 35 h 78"/>
                <a:gd name="T2" fmla="*/ 45 w 74"/>
                <a:gd name="T3" fmla="*/ 38 h 78"/>
                <a:gd name="T4" fmla="*/ 44 w 74"/>
                <a:gd name="T5" fmla="*/ 42 h 78"/>
                <a:gd name="T6" fmla="*/ 40 w 74"/>
                <a:gd name="T7" fmla="*/ 45 h 78"/>
                <a:gd name="T8" fmla="*/ 35 w 74"/>
                <a:gd name="T9" fmla="*/ 44 h 78"/>
                <a:gd name="T10" fmla="*/ 33 w 74"/>
                <a:gd name="T11" fmla="*/ 43 h 78"/>
                <a:gd name="T12" fmla="*/ 31 w 74"/>
                <a:gd name="T13" fmla="*/ 50 h 78"/>
                <a:gd name="T14" fmla="*/ 26 w 74"/>
                <a:gd name="T15" fmla="*/ 52 h 78"/>
                <a:gd name="T16" fmla="*/ 23 w 74"/>
                <a:gd name="T17" fmla="*/ 52 h 78"/>
                <a:gd name="T18" fmla="*/ 21 w 74"/>
                <a:gd name="T19" fmla="*/ 53 h 78"/>
                <a:gd name="T20" fmla="*/ 16 w 74"/>
                <a:gd name="T21" fmla="*/ 54 h 78"/>
                <a:gd name="T22" fmla="*/ 12 w 74"/>
                <a:gd name="T23" fmla="*/ 58 h 78"/>
                <a:gd name="T24" fmla="*/ 7 w 74"/>
                <a:gd name="T25" fmla="*/ 60 h 78"/>
                <a:gd name="T26" fmla="*/ 4 w 74"/>
                <a:gd name="T27" fmla="*/ 62 h 78"/>
                <a:gd name="T28" fmla="*/ 3 w 74"/>
                <a:gd name="T29" fmla="*/ 65 h 78"/>
                <a:gd name="T30" fmla="*/ 0 w 74"/>
                <a:gd name="T31" fmla="*/ 69 h 78"/>
                <a:gd name="T32" fmla="*/ 1 w 74"/>
                <a:gd name="T33" fmla="*/ 71 h 78"/>
                <a:gd name="T34" fmla="*/ 2 w 74"/>
                <a:gd name="T35" fmla="*/ 74 h 78"/>
                <a:gd name="T36" fmla="*/ 9 w 74"/>
                <a:gd name="T37" fmla="*/ 70 h 78"/>
                <a:gd name="T38" fmla="*/ 9 w 74"/>
                <a:gd name="T39" fmla="*/ 67 h 78"/>
                <a:gd name="T40" fmla="*/ 13 w 74"/>
                <a:gd name="T41" fmla="*/ 65 h 78"/>
                <a:gd name="T42" fmla="*/ 16 w 74"/>
                <a:gd name="T43" fmla="*/ 65 h 78"/>
                <a:gd name="T44" fmla="*/ 18 w 74"/>
                <a:gd name="T45" fmla="*/ 64 h 78"/>
                <a:gd name="T46" fmla="*/ 24 w 74"/>
                <a:gd name="T47" fmla="*/ 62 h 78"/>
                <a:gd name="T48" fmla="*/ 27 w 74"/>
                <a:gd name="T49" fmla="*/ 60 h 78"/>
                <a:gd name="T50" fmla="*/ 29 w 74"/>
                <a:gd name="T51" fmla="*/ 61 h 78"/>
                <a:gd name="T52" fmla="*/ 36 w 74"/>
                <a:gd name="T53" fmla="*/ 59 h 78"/>
                <a:gd name="T54" fmla="*/ 40 w 74"/>
                <a:gd name="T55" fmla="*/ 57 h 78"/>
                <a:gd name="T56" fmla="*/ 43 w 74"/>
                <a:gd name="T57" fmla="*/ 57 h 78"/>
                <a:gd name="T58" fmla="*/ 48 w 74"/>
                <a:gd name="T59" fmla="*/ 55 h 78"/>
                <a:gd name="T60" fmla="*/ 51 w 74"/>
                <a:gd name="T61" fmla="*/ 49 h 78"/>
                <a:gd name="T62" fmla="*/ 54 w 74"/>
                <a:gd name="T63" fmla="*/ 46 h 78"/>
                <a:gd name="T64" fmla="*/ 56 w 74"/>
                <a:gd name="T65" fmla="*/ 40 h 78"/>
                <a:gd name="T66" fmla="*/ 58 w 74"/>
                <a:gd name="T67" fmla="*/ 33 h 78"/>
                <a:gd name="T68" fmla="*/ 59 w 74"/>
                <a:gd name="T69" fmla="*/ 29 h 78"/>
                <a:gd name="T70" fmla="*/ 58 w 74"/>
                <a:gd name="T71" fmla="*/ 25 h 78"/>
                <a:gd name="T72" fmla="*/ 55 w 74"/>
                <a:gd name="T73" fmla="*/ 23 h 78"/>
                <a:gd name="T74" fmla="*/ 56 w 74"/>
                <a:gd name="T75" fmla="*/ 19 h 78"/>
                <a:gd name="T76" fmla="*/ 61 w 74"/>
                <a:gd name="T77" fmla="*/ 19 h 78"/>
                <a:gd name="T78" fmla="*/ 65 w 74"/>
                <a:gd name="T79" fmla="*/ 20 h 78"/>
                <a:gd name="T80" fmla="*/ 71 w 74"/>
                <a:gd name="T81" fmla="*/ 14 h 78"/>
                <a:gd name="T82" fmla="*/ 74 w 74"/>
                <a:gd name="T83" fmla="*/ 11 h 78"/>
                <a:gd name="T84" fmla="*/ 73 w 74"/>
                <a:gd name="T85" fmla="*/ 9 h 78"/>
                <a:gd name="T86" fmla="*/ 66 w 74"/>
                <a:gd name="T87" fmla="*/ 7 h 78"/>
                <a:gd name="T88" fmla="*/ 65 w 74"/>
                <a:gd name="T89" fmla="*/ 4 h 78"/>
                <a:gd name="T90" fmla="*/ 62 w 74"/>
                <a:gd name="T91" fmla="*/ 3 h 78"/>
                <a:gd name="T92" fmla="*/ 59 w 74"/>
                <a:gd name="T93" fmla="*/ 0 h 78"/>
                <a:gd name="T94" fmla="*/ 56 w 74"/>
                <a:gd name="T95" fmla="*/ 3 h 78"/>
                <a:gd name="T96" fmla="*/ 55 w 74"/>
                <a:gd name="T97" fmla="*/ 8 h 78"/>
                <a:gd name="T98" fmla="*/ 52 w 74"/>
                <a:gd name="T99" fmla="*/ 11 h 78"/>
                <a:gd name="T100" fmla="*/ 51 w 74"/>
                <a:gd name="T101" fmla="*/ 19 h 78"/>
                <a:gd name="T102" fmla="*/ 50 w 74"/>
                <a:gd name="T103" fmla="*/ 24 h 78"/>
                <a:gd name="T104" fmla="*/ 49 w 74"/>
                <a:gd name="T105" fmla="*/ 25 h 78"/>
                <a:gd name="T106" fmla="*/ 48 w 74"/>
                <a:gd name="T107" fmla="*/ 31 h 78"/>
                <a:gd name="T108" fmla="*/ 46 w 74"/>
                <a:gd name="T10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8">
                  <a:moveTo>
                    <a:pt x="46" y="35"/>
                  </a:moveTo>
                  <a:cubicBezTo>
                    <a:pt x="46" y="36"/>
                    <a:pt x="45" y="37"/>
                    <a:pt x="45" y="38"/>
                  </a:cubicBezTo>
                  <a:cubicBezTo>
                    <a:pt x="44" y="39"/>
                    <a:pt x="45" y="40"/>
                    <a:pt x="44" y="42"/>
                  </a:cubicBezTo>
                  <a:cubicBezTo>
                    <a:pt x="43" y="43"/>
                    <a:pt x="41" y="44"/>
                    <a:pt x="40" y="45"/>
                  </a:cubicBezTo>
                  <a:cubicBezTo>
                    <a:pt x="38" y="46"/>
                    <a:pt x="36" y="47"/>
                    <a:pt x="35" y="44"/>
                  </a:cubicBezTo>
                  <a:cubicBezTo>
                    <a:pt x="35" y="43"/>
                    <a:pt x="35" y="42"/>
                    <a:pt x="33" y="43"/>
                  </a:cubicBezTo>
                  <a:cubicBezTo>
                    <a:pt x="30" y="44"/>
                    <a:pt x="31" y="48"/>
                    <a:pt x="31" y="50"/>
                  </a:cubicBezTo>
                  <a:cubicBezTo>
                    <a:pt x="30" y="52"/>
                    <a:pt x="28" y="52"/>
                    <a:pt x="26" y="52"/>
                  </a:cubicBezTo>
                  <a:cubicBezTo>
                    <a:pt x="25" y="52"/>
                    <a:pt x="24" y="52"/>
                    <a:pt x="23" y="52"/>
                  </a:cubicBezTo>
                  <a:cubicBezTo>
                    <a:pt x="22" y="52"/>
                    <a:pt x="22" y="53"/>
                    <a:pt x="21" y="53"/>
                  </a:cubicBezTo>
                  <a:cubicBezTo>
                    <a:pt x="19" y="54"/>
                    <a:pt x="17" y="53"/>
                    <a:pt x="16" y="54"/>
                  </a:cubicBezTo>
                  <a:cubicBezTo>
                    <a:pt x="14" y="55"/>
                    <a:pt x="13" y="57"/>
                    <a:pt x="12" y="58"/>
                  </a:cubicBezTo>
                  <a:cubicBezTo>
                    <a:pt x="11" y="60"/>
                    <a:pt x="8" y="60"/>
                    <a:pt x="7" y="60"/>
                  </a:cubicBezTo>
                  <a:cubicBezTo>
                    <a:pt x="6" y="61"/>
                    <a:pt x="5" y="62"/>
                    <a:pt x="4" y="62"/>
                  </a:cubicBezTo>
                  <a:cubicBezTo>
                    <a:pt x="3" y="63"/>
                    <a:pt x="3" y="64"/>
                    <a:pt x="3" y="65"/>
                  </a:cubicBezTo>
                  <a:cubicBezTo>
                    <a:pt x="1" y="66"/>
                    <a:pt x="0" y="66"/>
                    <a:pt x="0" y="69"/>
                  </a:cubicBezTo>
                  <a:cubicBezTo>
                    <a:pt x="1" y="70"/>
                    <a:pt x="1" y="70"/>
                    <a:pt x="1" y="71"/>
                  </a:cubicBezTo>
                  <a:cubicBezTo>
                    <a:pt x="2" y="72"/>
                    <a:pt x="1" y="73"/>
                    <a:pt x="2" y="74"/>
                  </a:cubicBezTo>
                  <a:cubicBezTo>
                    <a:pt x="3" y="78"/>
                    <a:pt x="9" y="74"/>
                    <a:pt x="9" y="70"/>
                  </a:cubicBezTo>
                  <a:cubicBezTo>
                    <a:pt x="9" y="69"/>
                    <a:pt x="8" y="68"/>
                    <a:pt x="9" y="67"/>
                  </a:cubicBezTo>
                  <a:cubicBezTo>
                    <a:pt x="9" y="66"/>
                    <a:pt x="11" y="65"/>
                    <a:pt x="13" y="65"/>
                  </a:cubicBezTo>
                  <a:cubicBezTo>
                    <a:pt x="14" y="65"/>
                    <a:pt x="15" y="65"/>
                    <a:pt x="16" y="65"/>
                  </a:cubicBezTo>
                  <a:cubicBezTo>
                    <a:pt x="17" y="65"/>
                    <a:pt x="18" y="65"/>
                    <a:pt x="18" y="64"/>
                  </a:cubicBezTo>
                  <a:cubicBezTo>
                    <a:pt x="20" y="64"/>
                    <a:pt x="22" y="63"/>
                    <a:pt x="24" y="62"/>
                  </a:cubicBezTo>
                  <a:cubicBezTo>
                    <a:pt x="25" y="62"/>
                    <a:pt x="26" y="60"/>
                    <a:pt x="27" y="60"/>
                  </a:cubicBezTo>
                  <a:cubicBezTo>
                    <a:pt x="28" y="61"/>
                    <a:pt x="28" y="61"/>
                    <a:pt x="29" y="61"/>
                  </a:cubicBezTo>
                  <a:cubicBezTo>
                    <a:pt x="31" y="62"/>
                    <a:pt x="33" y="61"/>
                    <a:pt x="36" y="59"/>
                  </a:cubicBezTo>
                  <a:cubicBezTo>
                    <a:pt x="37" y="59"/>
                    <a:pt x="38" y="58"/>
                    <a:pt x="40" y="57"/>
                  </a:cubicBezTo>
                  <a:cubicBezTo>
                    <a:pt x="41" y="57"/>
                    <a:pt x="42" y="57"/>
                    <a:pt x="43" y="57"/>
                  </a:cubicBezTo>
                  <a:cubicBezTo>
                    <a:pt x="45" y="57"/>
                    <a:pt x="47" y="56"/>
                    <a:pt x="48" y="55"/>
                  </a:cubicBezTo>
                  <a:cubicBezTo>
                    <a:pt x="50" y="53"/>
                    <a:pt x="50" y="51"/>
                    <a:pt x="51" y="49"/>
                  </a:cubicBezTo>
                  <a:cubicBezTo>
                    <a:pt x="52" y="48"/>
                    <a:pt x="53" y="47"/>
                    <a:pt x="54" y="46"/>
                  </a:cubicBezTo>
                  <a:cubicBezTo>
                    <a:pt x="55" y="44"/>
                    <a:pt x="56" y="42"/>
                    <a:pt x="56" y="40"/>
                  </a:cubicBezTo>
                  <a:cubicBezTo>
                    <a:pt x="57" y="38"/>
                    <a:pt x="58" y="36"/>
                    <a:pt x="58" y="33"/>
                  </a:cubicBezTo>
                  <a:cubicBezTo>
                    <a:pt x="58" y="32"/>
                    <a:pt x="58" y="31"/>
                    <a:pt x="59" y="29"/>
                  </a:cubicBezTo>
                  <a:cubicBezTo>
                    <a:pt x="59" y="28"/>
                    <a:pt x="59" y="26"/>
                    <a:pt x="58" y="25"/>
                  </a:cubicBezTo>
                  <a:cubicBezTo>
                    <a:pt x="57" y="24"/>
                    <a:pt x="55" y="24"/>
                    <a:pt x="55" y="23"/>
                  </a:cubicBezTo>
                  <a:cubicBezTo>
                    <a:pt x="54" y="21"/>
                    <a:pt x="55" y="20"/>
                    <a:pt x="56" y="19"/>
                  </a:cubicBezTo>
                  <a:cubicBezTo>
                    <a:pt x="57" y="17"/>
                    <a:pt x="59" y="17"/>
                    <a:pt x="61" y="19"/>
                  </a:cubicBezTo>
                  <a:cubicBezTo>
                    <a:pt x="63" y="19"/>
                    <a:pt x="63" y="21"/>
                    <a:pt x="65" y="20"/>
                  </a:cubicBezTo>
                  <a:cubicBezTo>
                    <a:pt x="67" y="19"/>
                    <a:pt x="68" y="16"/>
                    <a:pt x="71" y="14"/>
                  </a:cubicBezTo>
                  <a:cubicBezTo>
                    <a:pt x="73" y="13"/>
                    <a:pt x="74" y="14"/>
                    <a:pt x="74" y="11"/>
                  </a:cubicBezTo>
                  <a:cubicBezTo>
                    <a:pt x="74" y="9"/>
                    <a:pt x="74" y="9"/>
                    <a:pt x="73" y="9"/>
                  </a:cubicBezTo>
                  <a:cubicBezTo>
                    <a:pt x="71" y="7"/>
                    <a:pt x="68" y="9"/>
                    <a:pt x="66" y="7"/>
                  </a:cubicBezTo>
                  <a:cubicBezTo>
                    <a:pt x="66" y="6"/>
                    <a:pt x="66" y="5"/>
                    <a:pt x="65" y="4"/>
                  </a:cubicBezTo>
                  <a:cubicBezTo>
                    <a:pt x="64" y="4"/>
                    <a:pt x="63" y="3"/>
                    <a:pt x="62" y="3"/>
                  </a:cubicBezTo>
                  <a:cubicBezTo>
                    <a:pt x="61" y="2"/>
                    <a:pt x="60" y="0"/>
                    <a:pt x="59" y="0"/>
                  </a:cubicBezTo>
                  <a:cubicBezTo>
                    <a:pt x="58" y="0"/>
                    <a:pt x="56" y="2"/>
                    <a:pt x="56" y="3"/>
                  </a:cubicBezTo>
                  <a:cubicBezTo>
                    <a:pt x="55" y="5"/>
                    <a:pt x="56" y="7"/>
                    <a:pt x="55" y="8"/>
                  </a:cubicBezTo>
                  <a:cubicBezTo>
                    <a:pt x="55" y="10"/>
                    <a:pt x="53" y="10"/>
                    <a:pt x="52" y="11"/>
                  </a:cubicBezTo>
                  <a:cubicBezTo>
                    <a:pt x="49" y="14"/>
                    <a:pt x="51" y="16"/>
                    <a:pt x="51" y="19"/>
                  </a:cubicBezTo>
                  <a:cubicBezTo>
                    <a:pt x="52" y="20"/>
                    <a:pt x="51" y="22"/>
                    <a:pt x="50" y="24"/>
                  </a:cubicBezTo>
                  <a:cubicBezTo>
                    <a:pt x="50" y="25"/>
                    <a:pt x="50" y="25"/>
                    <a:pt x="49" y="25"/>
                  </a:cubicBezTo>
                  <a:cubicBezTo>
                    <a:pt x="48" y="26"/>
                    <a:pt x="48" y="30"/>
                    <a:pt x="48" y="31"/>
                  </a:cubicBezTo>
                  <a:cubicBezTo>
                    <a:pt x="48" y="33"/>
                    <a:pt x="48" y="34"/>
                    <a:pt x="4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7" name="Freeform 37"/>
            <p:cNvSpPr/>
            <p:nvPr/>
          </p:nvSpPr>
          <p:spPr bwMode="auto">
            <a:xfrm>
              <a:off x="4454525" y="2206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8" name="Freeform 38"/>
            <p:cNvSpPr/>
            <p:nvPr/>
          </p:nvSpPr>
          <p:spPr bwMode="auto">
            <a:xfrm>
              <a:off x="4483100" y="1928813"/>
              <a:ext cx="41275" cy="153988"/>
            </a:xfrm>
            <a:custGeom>
              <a:avLst/>
              <a:gdLst>
                <a:gd name="T0" fmla="*/ 2 w 11"/>
                <a:gd name="T1" fmla="*/ 9 h 41"/>
                <a:gd name="T2" fmla="*/ 3 w 11"/>
                <a:gd name="T3" fmla="*/ 12 h 41"/>
                <a:gd name="T4" fmla="*/ 1 w 11"/>
                <a:gd name="T5" fmla="*/ 17 h 41"/>
                <a:gd name="T6" fmla="*/ 2 w 11"/>
                <a:gd name="T7" fmla="*/ 26 h 41"/>
                <a:gd name="T8" fmla="*/ 2 w 11"/>
                <a:gd name="T9" fmla="*/ 29 h 41"/>
                <a:gd name="T10" fmla="*/ 2 w 11"/>
                <a:gd name="T11" fmla="*/ 32 h 41"/>
                <a:gd name="T12" fmla="*/ 3 w 11"/>
                <a:gd name="T13" fmla="*/ 40 h 41"/>
                <a:gd name="T14" fmla="*/ 8 w 11"/>
                <a:gd name="T15" fmla="*/ 40 h 41"/>
                <a:gd name="T16" fmla="*/ 7 w 11"/>
                <a:gd name="T17" fmla="*/ 36 h 41"/>
                <a:gd name="T18" fmla="*/ 5 w 11"/>
                <a:gd name="T19" fmla="*/ 32 h 41"/>
                <a:gd name="T20" fmla="*/ 6 w 11"/>
                <a:gd name="T21" fmla="*/ 30 h 41"/>
                <a:gd name="T22" fmla="*/ 9 w 11"/>
                <a:gd name="T23" fmla="*/ 30 h 41"/>
                <a:gd name="T24" fmla="*/ 10 w 11"/>
                <a:gd name="T25" fmla="*/ 29 h 41"/>
                <a:gd name="T26" fmla="*/ 11 w 11"/>
                <a:gd name="T27" fmla="*/ 24 h 41"/>
                <a:gd name="T28" fmla="*/ 7 w 11"/>
                <a:gd name="T29" fmla="*/ 19 h 41"/>
                <a:gd name="T30" fmla="*/ 10 w 11"/>
                <a:gd name="T31" fmla="*/ 12 h 41"/>
                <a:gd name="T32" fmla="*/ 9 w 11"/>
                <a:gd name="T33" fmla="*/ 5 h 41"/>
                <a:gd name="T34" fmla="*/ 6 w 11"/>
                <a:gd name="T35" fmla="*/ 0 h 41"/>
                <a:gd name="T36" fmla="*/ 2 w 11"/>
                <a:gd name="T37" fmla="*/ 2 h 41"/>
                <a:gd name="T38" fmla="*/ 2 w 11"/>
                <a:gd name="T39" fmla="*/ 2 h 41"/>
                <a:gd name="T40" fmla="*/ 2 w 11"/>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1">
                  <a:moveTo>
                    <a:pt x="2" y="9"/>
                  </a:moveTo>
                  <a:cubicBezTo>
                    <a:pt x="2" y="10"/>
                    <a:pt x="3" y="11"/>
                    <a:pt x="3" y="12"/>
                  </a:cubicBezTo>
                  <a:cubicBezTo>
                    <a:pt x="3" y="14"/>
                    <a:pt x="2" y="15"/>
                    <a:pt x="1" y="17"/>
                  </a:cubicBezTo>
                  <a:cubicBezTo>
                    <a:pt x="1" y="20"/>
                    <a:pt x="2" y="22"/>
                    <a:pt x="2" y="26"/>
                  </a:cubicBezTo>
                  <a:cubicBezTo>
                    <a:pt x="2" y="27"/>
                    <a:pt x="2" y="28"/>
                    <a:pt x="2" y="29"/>
                  </a:cubicBezTo>
                  <a:cubicBezTo>
                    <a:pt x="2" y="30"/>
                    <a:pt x="2" y="31"/>
                    <a:pt x="2" y="32"/>
                  </a:cubicBezTo>
                  <a:cubicBezTo>
                    <a:pt x="3" y="35"/>
                    <a:pt x="0" y="37"/>
                    <a:pt x="3" y="40"/>
                  </a:cubicBezTo>
                  <a:cubicBezTo>
                    <a:pt x="4" y="40"/>
                    <a:pt x="7" y="41"/>
                    <a:pt x="8" y="40"/>
                  </a:cubicBezTo>
                  <a:cubicBezTo>
                    <a:pt x="8" y="39"/>
                    <a:pt x="7" y="37"/>
                    <a:pt x="7" y="36"/>
                  </a:cubicBezTo>
                  <a:cubicBezTo>
                    <a:pt x="6" y="35"/>
                    <a:pt x="5" y="34"/>
                    <a:pt x="5" y="32"/>
                  </a:cubicBezTo>
                  <a:cubicBezTo>
                    <a:pt x="5" y="31"/>
                    <a:pt x="5" y="31"/>
                    <a:pt x="6" y="30"/>
                  </a:cubicBezTo>
                  <a:cubicBezTo>
                    <a:pt x="7" y="29"/>
                    <a:pt x="8" y="30"/>
                    <a:pt x="9" y="30"/>
                  </a:cubicBezTo>
                  <a:cubicBezTo>
                    <a:pt x="10" y="29"/>
                    <a:pt x="10" y="30"/>
                    <a:pt x="10" y="29"/>
                  </a:cubicBezTo>
                  <a:cubicBezTo>
                    <a:pt x="11" y="28"/>
                    <a:pt x="11" y="25"/>
                    <a:pt x="11" y="24"/>
                  </a:cubicBezTo>
                  <a:cubicBezTo>
                    <a:pt x="10" y="22"/>
                    <a:pt x="8" y="21"/>
                    <a:pt x="7" y="19"/>
                  </a:cubicBezTo>
                  <a:cubicBezTo>
                    <a:pt x="7" y="16"/>
                    <a:pt x="10" y="15"/>
                    <a:pt x="10" y="12"/>
                  </a:cubicBezTo>
                  <a:cubicBezTo>
                    <a:pt x="10" y="10"/>
                    <a:pt x="10" y="7"/>
                    <a:pt x="9" y="5"/>
                  </a:cubicBezTo>
                  <a:cubicBezTo>
                    <a:pt x="9" y="3"/>
                    <a:pt x="8" y="1"/>
                    <a:pt x="6" y="0"/>
                  </a:cubicBezTo>
                  <a:cubicBezTo>
                    <a:pt x="5" y="0"/>
                    <a:pt x="3" y="1"/>
                    <a:pt x="2" y="2"/>
                  </a:cubicBezTo>
                  <a:cubicBezTo>
                    <a:pt x="2" y="2"/>
                    <a:pt x="2" y="2"/>
                    <a:pt x="2" y="2"/>
                  </a:cubicBezTo>
                  <a:cubicBezTo>
                    <a:pt x="0" y="2"/>
                    <a:pt x="1"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9" name="Freeform 39"/>
            <p:cNvSpPr/>
            <p:nvPr/>
          </p:nvSpPr>
          <p:spPr bwMode="auto">
            <a:xfrm>
              <a:off x="2127250" y="1127126"/>
              <a:ext cx="280988" cy="142875"/>
            </a:xfrm>
            <a:custGeom>
              <a:avLst/>
              <a:gdLst>
                <a:gd name="T0" fmla="*/ 2 w 75"/>
                <a:gd name="T1" fmla="*/ 18 h 38"/>
                <a:gd name="T2" fmla="*/ 5 w 75"/>
                <a:gd name="T3" fmla="*/ 19 h 38"/>
                <a:gd name="T4" fmla="*/ 6 w 75"/>
                <a:gd name="T5" fmla="*/ 22 h 38"/>
                <a:gd name="T6" fmla="*/ 11 w 75"/>
                <a:gd name="T7" fmla="*/ 22 h 38"/>
                <a:gd name="T8" fmla="*/ 17 w 75"/>
                <a:gd name="T9" fmla="*/ 19 h 38"/>
                <a:gd name="T10" fmla="*/ 23 w 75"/>
                <a:gd name="T11" fmla="*/ 23 h 38"/>
                <a:gd name="T12" fmla="*/ 14 w 75"/>
                <a:gd name="T13" fmla="*/ 26 h 38"/>
                <a:gd name="T14" fmla="*/ 16 w 75"/>
                <a:gd name="T15" fmla="*/ 29 h 38"/>
                <a:gd name="T16" fmla="*/ 17 w 75"/>
                <a:gd name="T17" fmla="*/ 32 h 38"/>
                <a:gd name="T18" fmla="*/ 19 w 75"/>
                <a:gd name="T19" fmla="*/ 35 h 38"/>
                <a:gd name="T20" fmla="*/ 25 w 75"/>
                <a:gd name="T21" fmla="*/ 37 h 38"/>
                <a:gd name="T22" fmla="*/ 28 w 75"/>
                <a:gd name="T23" fmla="*/ 33 h 38"/>
                <a:gd name="T24" fmla="*/ 33 w 75"/>
                <a:gd name="T25" fmla="*/ 29 h 38"/>
                <a:gd name="T26" fmla="*/ 37 w 75"/>
                <a:gd name="T27" fmla="*/ 25 h 38"/>
                <a:gd name="T28" fmla="*/ 42 w 75"/>
                <a:gd name="T29" fmla="*/ 23 h 38"/>
                <a:gd name="T30" fmla="*/ 45 w 75"/>
                <a:gd name="T31" fmla="*/ 19 h 38"/>
                <a:gd name="T32" fmla="*/ 43 w 75"/>
                <a:gd name="T33" fmla="*/ 17 h 38"/>
                <a:gd name="T34" fmla="*/ 39 w 75"/>
                <a:gd name="T35" fmla="*/ 14 h 38"/>
                <a:gd name="T36" fmla="*/ 42 w 75"/>
                <a:gd name="T37" fmla="*/ 11 h 38"/>
                <a:gd name="T38" fmla="*/ 49 w 75"/>
                <a:gd name="T39" fmla="*/ 12 h 38"/>
                <a:gd name="T40" fmla="*/ 51 w 75"/>
                <a:gd name="T41" fmla="*/ 14 h 38"/>
                <a:gd name="T42" fmla="*/ 55 w 75"/>
                <a:gd name="T43" fmla="*/ 14 h 38"/>
                <a:gd name="T44" fmla="*/ 58 w 75"/>
                <a:gd name="T45" fmla="*/ 14 h 38"/>
                <a:gd name="T46" fmla="*/ 62 w 75"/>
                <a:gd name="T47" fmla="*/ 14 h 38"/>
                <a:gd name="T48" fmla="*/ 68 w 75"/>
                <a:gd name="T49" fmla="*/ 12 h 38"/>
                <a:gd name="T50" fmla="*/ 74 w 75"/>
                <a:gd name="T51" fmla="*/ 9 h 38"/>
                <a:gd name="T52" fmla="*/ 72 w 75"/>
                <a:gd name="T53" fmla="*/ 4 h 38"/>
                <a:gd name="T54" fmla="*/ 68 w 75"/>
                <a:gd name="T55" fmla="*/ 1 h 38"/>
                <a:gd name="T56" fmla="*/ 59 w 75"/>
                <a:gd name="T57" fmla="*/ 2 h 38"/>
                <a:gd name="T58" fmla="*/ 58 w 75"/>
                <a:gd name="T59" fmla="*/ 1 h 38"/>
                <a:gd name="T60" fmla="*/ 52 w 75"/>
                <a:gd name="T61" fmla="*/ 1 h 38"/>
                <a:gd name="T62" fmla="*/ 46 w 75"/>
                <a:gd name="T63" fmla="*/ 1 h 38"/>
                <a:gd name="T64" fmla="*/ 38 w 75"/>
                <a:gd name="T65" fmla="*/ 2 h 38"/>
                <a:gd name="T66" fmla="*/ 35 w 75"/>
                <a:gd name="T67" fmla="*/ 6 h 38"/>
                <a:gd name="T68" fmla="*/ 34 w 75"/>
                <a:gd name="T69" fmla="*/ 11 h 38"/>
                <a:gd name="T70" fmla="*/ 32 w 75"/>
                <a:gd name="T71" fmla="*/ 11 h 38"/>
                <a:gd name="T72" fmla="*/ 31 w 75"/>
                <a:gd name="T73" fmla="*/ 7 h 38"/>
                <a:gd name="T74" fmla="*/ 27 w 75"/>
                <a:gd name="T75" fmla="*/ 6 h 38"/>
                <a:gd name="T76" fmla="*/ 25 w 75"/>
                <a:gd name="T77" fmla="*/ 5 h 38"/>
                <a:gd name="T78" fmla="*/ 23 w 75"/>
                <a:gd name="T79" fmla="*/ 9 h 38"/>
                <a:gd name="T80" fmla="*/ 24 w 75"/>
                <a:gd name="T81" fmla="*/ 11 h 38"/>
                <a:gd name="T82" fmla="*/ 21 w 75"/>
                <a:gd name="T83" fmla="*/ 11 h 38"/>
                <a:gd name="T84" fmla="*/ 18 w 75"/>
                <a:gd name="T85" fmla="*/ 7 h 38"/>
                <a:gd name="T86" fmla="*/ 14 w 75"/>
                <a:gd name="T87" fmla="*/ 10 h 38"/>
                <a:gd name="T88" fmla="*/ 10 w 75"/>
                <a:gd name="T89" fmla="*/ 6 h 38"/>
                <a:gd name="T90" fmla="*/ 4 w 75"/>
                <a:gd name="T91" fmla="*/ 7 h 38"/>
                <a:gd name="T92" fmla="*/ 1 w 75"/>
                <a:gd name="T93" fmla="*/ 8 h 38"/>
                <a:gd name="T94" fmla="*/ 1 w 75"/>
                <a:gd name="T95" fmla="*/ 12 h 38"/>
                <a:gd name="T96" fmla="*/ 2 w 75"/>
                <a:gd name="T9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38">
                  <a:moveTo>
                    <a:pt x="2" y="18"/>
                  </a:moveTo>
                  <a:cubicBezTo>
                    <a:pt x="3" y="19"/>
                    <a:pt x="4" y="18"/>
                    <a:pt x="5" y="19"/>
                  </a:cubicBezTo>
                  <a:cubicBezTo>
                    <a:pt x="6" y="20"/>
                    <a:pt x="5" y="21"/>
                    <a:pt x="6" y="22"/>
                  </a:cubicBezTo>
                  <a:cubicBezTo>
                    <a:pt x="7" y="23"/>
                    <a:pt x="10" y="22"/>
                    <a:pt x="11" y="22"/>
                  </a:cubicBezTo>
                  <a:cubicBezTo>
                    <a:pt x="14" y="22"/>
                    <a:pt x="14" y="19"/>
                    <a:pt x="17" y="19"/>
                  </a:cubicBezTo>
                  <a:cubicBezTo>
                    <a:pt x="18" y="19"/>
                    <a:pt x="27" y="20"/>
                    <a:pt x="23" y="23"/>
                  </a:cubicBezTo>
                  <a:cubicBezTo>
                    <a:pt x="21" y="24"/>
                    <a:pt x="14" y="22"/>
                    <a:pt x="14" y="26"/>
                  </a:cubicBezTo>
                  <a:cubicBezTo>
                    <a:pt x="15" y="27"/>
                    <a:pt x="16" y="28"/>
                    <a:pt x="16" y="29"/>
                  </a:cubicBezTo>
                  <a:cubicBezTo>
                    <a:pt x="17" y="30"/>
                    <a:pt x="16" y="31"/>
                    <a:pt x="17" y="32"/>
                  </a:cubicBezTo>
                  <a:cubicBezTo>
                    <a:pt x="17" y="33"/>
                    <a:pt x="18" y="34"/>
                    <a:pt x="19" y="35"/>
                  </a:cubicBezTo>
                  <a:cubicBezTo>
                    <a:pt x="21" y="36"/>
                    <a:pt x="23" y="38"/>
                    <a:pt x="25" y="37"/>
                  </a:cubicBezTo>
                  <a:cubicBezTo>
                    <a:pt x="26" y="36"/>
                    <a:pt x="27" y="34"/>
                    <a:pt x="28" y="33"/>
                  </a:cubicBezTo>
                  <a:cubicBezTo>
                    <a:pt x="30" y="32"/>
                    <a:pt x="32" y="30"/>
                    <a:pt x="33" y="29"/>
                  </a:cubicBezTo>
                  <a:cubicBezTo>
                    <a:pt x="34" y="27"/>
                    <a:pt x="35" y="25"/>
                    <a:pt x="37" y="25"/>
                  </a:cubicBezTo>
                  <a:cubicBezTo>
                    <a:pt x="39" y="24"/>
                    <a:pt x="40" y="24"/>
                    <a:pt x="42" y="23"/>
                  </a:cubicBezTo>
                  <a:cubicBezTo>
                    <a:pt x="43" y="22"/>
                    <a:pt x="45" y="20"/>
                    <a:pt x="45" y="19"/>
                  </a:cubicBezTo>
                  <a:cubicBezTo>
                    <a:pt x="45" y="17"/>
                    <a:pt x="45" y="17"/>
                    <a:pt x="43" y="17"/>
                  </a:cubicBezTo>
                  <a:cubicBezTo>
                    <a:pt x="41" y="17"/>
                    <a:pt x="40" y="16"/>
                    <a:pt x="39" y="14"/>
                  </a:cubicBezTo>
                  <a:cubicBezTo>
                    <a:pt x="38" y="12"/>
                    <a:pt x="40" y="12"/>
                    <a:pt x="42" y="11"/>
                  </a:cubicBezTo>
                  <a:cubicBezTo>
                    <a:pt x="44" y="11"/>
                    <a:pt x="48" y="11"/>
                    <a:pt x="49" y="12"/>
                  </a:cubicBezTo>
                  <a:cubicBezTo>
                    <a:pt x="50" y="13"/>
                    <a:pt x="49" y="14"/>
                    <a:pt x="51" y="14"/>
                  </a:cubicBezTo>
                  <a:cubicBezTo>
                    <a:pt x="52" y="14"/>
                    <a:pt x="54" y="13"/>
                    <a:pt x="55" y="14"/>
                  </a:cubicBezTo>
                  <a:cubicBezTo>
                    <a:pt x="56" y="14"/>
                    <a:pt x="57" y="14"/>
                    <a:pt x="58" y="14"/>
                  </a:cubicBezTo>
                  <a:cubicBezTo>
                    <a:pt x="59" y="14"/>
                    <a:pt x="61" y="14"/>
                    <a:pt x="62" y="14"/>
                  </a:cubicBezTo>
                  <a:cubicBezTo>
                    <a:pt x="64" y="13"/>
                    <a:pt x="66" y="12"/>
                    <a:pt x="68" y="12"/>
                  </a:cubicBezTo>
                  <a:cubicBezTo>
                    <a:pt x="71" y="12"/>
                    <a:pt x="72" y="12"/>
                    <a:pt x="74" y="9"/>
                  </a:cubicBezTo>
                  <a:cubicBezTo>
                    <a:pt x="75" y="7"/>
                    <a:pt x="74" y="5"/>
                    <a:pt x="72" y="4"/>
                  </a:cubicBezTo>
                  <a:cubicBezTo>
                    <a:pt x="71" y="2"/>
                    <a:pt x="70" y="1"/>
                    <a:pt x="68" y="1"/>
                  </a:cubicBezTo>
                  <a:cubicBezTo>
                    <a:pt x="65" y="1"/>
                    <a:pt x="62" y="2"/>
                    <a:pt x="59" y="2"/>
                  </a:cubicBezTo>
                  <a:cubicBezTo>
                    <a:pt x="59" y="1"/>
                    <a:pt x="58" y="1"/>
                    <a:pt x="58" y="1"/>
                  </a:cubicBezTo>
                  <a:cubicBezTo>
                    <a:pt x="56" y="1"/>
                    <a:pt x="54" y="1"/>
                    <a:pt x="52" y="1"/>
                  </a:cubicBezTo>
                  <a:cubicBezTo>
                    <a:pt x="50" y="1"/>
                    <a:pt x="48" y="1"/>
                    <a:pt x="46" y="1"/>
                  </a:cubicBezTo>
                  <a:cubicBezTo>
                    <a:pt x="43" y="1"/>
                    <a:pt x="40" y="0"/>
                    <a:pt x="38" y="2"/>
                  </a:cubicBezTo>
                  <a:cubicBezTo>
                    <a:pt x="36" y="3"/>
                    <a:pt x="35" y="4"/>
                    <a:pt x="35" y="6"/>
                  </a:cubicBezTo>
                  <a:cubicBezTo>
                    <a:pt x="35" y="8"/>
                    <a:pt x="36" y="9"/>
                    <a:pt x="34" y="11"/>
                  </a:cubicBezTo>
                  <a:cubicBezTo>
                    <a:pt x="33" y="11"/>
                    <a:pt x="33" y="11"/>
                    <a:pt x="32" y="11"/>
                  </a:cubicBezTo>
                  <a:cubicBezTo>
                    <a:pt x="33" y="9"/>
                    <a:pt x="33" y="7"/>
                    <a:pt x="31" y="7"/>
                  </a:cubicBezTo>
                  <a:cubicBezTo>
                    <a:pt x="30" y="6"/>
                    <a:pt x="28" y="7"/>
                    <a:pt x="27" y="6"/>
                  </a:cubicBezTo>
                  <a:cubicBezTo>
                    <a:pt x="26" y="6"/>
                    <a:pt x="27" y="6"/>
                    <a:pt x="25" y="5"/>
                  </a:cubicBezTo>
                  <a:cubicBezTo>
                    <a:pt x="23" y="5"/>
                    <a:pt x="22" y="7"/>
                    <a:pt x="23" y="9"/>
                  </a:cubicBezTo>
                  <a:cubicBezTo>
                    <a:pt x="23" y="9"/>
                    <a:pt x="24" y="10"/>
                    <a:pt x="24" y="11"/>
                  </a:cubicBezTo>
                  <a:cubicBezTo>
                    <a:pt x="24" y="11"/>
                    <a:pt x="22" y="12"/>
                    <a:pt x="21" y="11"/>
                  </a:cubicBezTo>
                  <a:cubicBezTo>
                    <a:pt x="19" y="11"/>
                    <a:pt x="20" y="8"/>
                    <a:pt x="18" y="7"/>
                  </a:cubicBezTo>
                  <a:cubicBezTo>
                    <a:pt x="16" y="5"/>
                    <a:pt x="15" y="9"/>
                    <a:pt x="14" y="10"/>
                  </a:cubicBezTo>
                  <a:cubicBezTo>
                    <a:pt x="11" y="12"/>
                    <a:pt x="11" y="8"/>
                    <a:pt x="10" y="6"/>
                  </a:cubicBezTo>
                  <a:cubicBezTo>
                    <a:pt x="8" y="5"/>
                    <a:pt x="6" y="7"/>
                    <a:pt x="4" y="7"/>
                  </a:cubicBezTo>
                  <a:cubicBezTo>
                    <a:pt x="3" y="7"/>
                    <a:pt x="2" y="7"/>
                    <a:pt x="1" y="8"/>
                  </a:cubicBezTo>
                  <a:cubicBezTo>
                    <a:pt x="0" y="9"/>
                    <a:pt x="1" y="10"/>
                    <a:pt x="1" y="12"/>
                  </a:cubicBezTo>
                  <a:cubicBezTo>
                    <a:pt x="1" y="13"/>
                    <a:pt x="1" y="16"/>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0" name="Freeform 40"/>
            <p:cNvSpPr/>
            <p:nvPr/>
          </p:nvSpPr>
          <p:spPr bwMode="auto">
            <a:xfrm>
              <a:off x="2862263" y="1250951"/>
              <a:ext cx="307975" cy="219075"/>
            </a:xfrm>
            <a:custGeom>
              <a:avLst/>
              <a:gdLst>
                <a:gd name="T0" fmla="*/ 2 w 82"/>
                <a:gd name="T1" fmla="*/ 49 h 58"/>
                <a:gd name="T2" fmla="*/ 2 w 82"/>
                <a:gd name="T3" fmla="*/ 51 h 58"/>
                <a:gd name="T4" fmla="*/ 8 w 82"/>
                <a:gd name="T5" fmla="*/ 53 h 58"/>
                <a:gd name="T6" fmla="*/ 13 w 82"/>
                <a:gd name="T7" fmla="*/ 55 h 58"/>
                <a:gd name="T8" fmla="*/ 14 w 82"/>
                <a:gd name="T9" fmla="*/ 58 h 58"/>
                <a:gd name="T10" fmla="*/ 19 w 82"/>
                <a:gd name="T11" fmla="*/ 58 h 58"/>
                <a:gd name="T12" fmla="*/ 21 w 82"/>
                <a:gd name="T13" fmla="*/ 52 h 58"/>
                <a:gd name="T14" fmla="*/ 19 w 82"/>
                <a:gd name="T15" fmla="*/ 46 h 58"/>
                <a:gd name="T16" fmla="*/ 19 w 82"/>
                <a:gd name="T17" fmla="*/ 42 h 58"/>
                <a:gd name="T18" fmla="*/ 26 w 82"/>
                <a:gd name="T19" fmla="*/ 34 h 58"/>
                <a:gd name="T20" fmla="*/ 28 w 82"/>
                <a:gd name="T21" fmla="*/ 30 h 58"/>
                <a:gd name="T22" fmla="*/ 32 w 82"/>
                <a:gd name="T23" fmla="*/ 25 h 58"/>
                <a:gd name="T24" fmla="*/ 43 w 82"/>
                <a:gd name="T25" fmla="*/ 18 h 58"/>
                <a:gd name="T26" fmla="*/ 49 w 82"/>
                <a:gd name="T27" fmla="*/ 15 h 58"/>
                <a:gd name="T28" fmla="*/ 56 w 82"/>
                <a:gd name="T29" fmla="*/ 15 h 58"/>
                <a:gd name="T30" fmla="*/ 75 w 82"/>
                <a:gd name="T31" fmla="*/ 9 h 58"/>
                <a:gd name="T32" fmla="*/ 80 w 82"/>
                <a:gd name="T33" fmla="*/ 7 h 58"/>
                <a:gd name="T34" fmla="*/ 77 w 82"/>
                <a:gd name="T35" fmla="*/ 2 h 58"/>
                <a:gd name="T36" fmla="*/ 65 w 82"/>
                <a:gd name="T37" fmla="*/ 7 h 58"/>
                <a:gd name="T38" fmla="*/ 62 w 82"/>
                <a:gd name="T39" fmla="*/ 8 h 58"/>
                <a:gd name="T40" fmla="*/ 48 w 82"/>
                <a:gd name="T41" fmla="*/ 8 h 58"/>
                <a:gd name="T42" fmla="*/ 35 w 82"/>
                <a:gd name="T43" fmla="*/ 12 h 58"/>
                <a:gd name="T44" fmla="*/ 29 w 82"/>
                <a:gd name="T45" fmla="*/ 17 h 58"/>
                <a:gd name="T46" fmla="*/ 19 w 82"/>
                <a:gd name="T47" fmla="*/ 24 h 58"/>
                <a:gd name="T48" fmla="*/ 13 w 82"/>
                <a:gd name="T49" fmla="*/ 29 h 58"/>
                <a:gd name="T50" fmla="*/ 12 w 82"/>
                <a:gd name="T51" fmla="*/ 33 h 58"/>
                <a:gd name="T52" fmla="*/ 10 w 82"/>
                <a:gd name="T53" fmla="*/ 36 h 58"/>
                <a:gd name="T54" fmla="*/ 11 w 82"/>
                <a:gd name="T55" fmla="*/ 35 h 58"/>
                <a:gd name="T56" fmla="*/ 8 w 82"/>
                <a:gd name="T57" fmla="*/ 36 h 58"/>
                <a:gd name="T58" fmla="*/ 4 w 82"/>
                <a:gd name="T59" fmla="*/ 39 h 58"/>
                <a:gd name="T60" fmla="*/ 3 w 82"/>
                <a:gd name="T61" fmla="*/ 42 h 58"/>
                <a:gd name="T62" fmla="*/ 1 w 82"/>
                <a:gd name="T63" fmla="*/ 44 h 58"/>
                <a:gd name="T64" fmla="*/ 0 w 82"/>
                <a:gd name="T65" fmla="*/ 47 h 58"/>
                <a:gd name="T66" fmla="*/ 2 w 82"/>
                <a:gd name="T6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58">
                  <a:moveTo>
                    <a:pt x="2" y="49"/>
                  </a:moveTo>
                  <a:cubicBezTo>
                    <a:pt x="3" y="50"/>
                    <a:pt x="1" y="50"/>
                    <a:pt x="2" y="51"/>
                  </a:cubicBezTo>
                  <a:cubicBezTo>
                    <a:pt x="2" y="53"/>
                    <a:pt x="7" y="53"/>
                    <a:pt x="8" y="53"/>
                  </a:cubicBezTo>
                  <a:cubicBezTo>
                    <a:pt x="10" y="53"/>
                    <a:pt x="13" y="52"/>
                    <a:pt x="13" y="55"/>
                  </a:cubicBezTo>
                  <a:cubicBezTo>
                    <a:pt x="13" y="56"/>
                    <a:pt x="12" y="57"/>
                    <a:pt x="14" y="58"/>
                  </a:cubicBezTo>
                  <a:cubicBezTo>
                    <a:pt x="15" y="58"/>
                    <a:pt x="18" y="58"/>
                    <a:pt x="19" y="58"/>
                  </a:cubicBezTo>
                  <a:cubicBezTo>
                    <a:pt x="21" y="57"/>
                    <a:pt x="22" y="54"/>
                    <a:pt x="21" y="52"/>
                  </a:cubicBezTo>
                  <a:cubicBezTo>
                    <a:pt x="21" y="50"/>
                    <a:pt x="20" y="48"/>
                    <a:pt x="19" y="46"/>
                  </a:cubicBezTo>
                  <a:cubicBezTo>
                    <a:pt x="18" y="45"/>
                    <a:pt x="18" y="44"/>
                    <a:pt x="19" y="42"/>
                  </a:cubicBezTo>
                  <a:cubicBezTo>
                    <a:pt x="21" y="39"/>
                    <a:pt x="24" y="37"/>
                    <a:pt x="26" y="34"/>
                  </a:cubicBezTo>
                  <a:cubicBezTo>
                    <a:pt x="27" y="33"/>
                    <a:pt x="27" y="31"/>
                    <a:pt x="28" y="30"/>
                  </a:cubicBezTo>
                  <a:cubicBezTo>
                    <a:pt x="29" y="28"/>
                    <a:pt x="30" y="26"/>
                    <a:pt x="32" y="25"/>
                  </a:cubicBezTo>
                  <a:cubicBezTo>
                    <a:pt x="35" y="22"/>
                    <a:pt x="39" y="20"/>
                    <a:pt x="43" y="18"/>
                  </a:cubicBezTo>
                  <a:cubicBezTo>
                    <a:pt x="45" y="17"/>
                    <a:pt x="47" y="16"/>
                    <a:pt x="49" y="15"/>
                  </a:cubicBezTo>
                  <a:cubicBezTo>
                    <a:pt x="51" y="14"/>
                    <a:pt x="54" y="15"/>
                    <a:pt x="56" y="15"/>
                  </a:cubicBezTo>
                  <a:cubicBezTo>
                    <a:pt x="63" y="14"/>
                    <a:pt x="69" y="11"/>
                    <a:pt x="75" y="9"/>
                  </a:cubicBezTo>
                  <a:cubicBezTo>
                    <a:pt x="76" y="9"/>
                    <a:pt x="79" y="9"/>
                    <a:pt x="80" y="7"/>
                  </a:cubicBezTo>
                  <a:cubicBezTo>
                    <a:pt x="82" y="5"/>
                    <a:pt x="79" y="3"/>
                    <a:pt x="77" y="2"/>
                  </a:cubicBezTo>
                  <a:cubicBezTo>
                    <a:pt x="71" y="0"/>
                    <a:pt x="69" y="4"/>
                    <a:pt x="65" y="7"/>
                  </a:cubicBezTo>
                  <a:cubicBezTo>
                    <a:pt x="64" y="7"/>
                    <a:pt x="63" y="8"/>
                    <a:pt x="62" y="8"/>
                  </a:cubicBezTo>
                  <a:cubicBezTo>
                    <a:pt x="57" y="8"/>
                    <a:pt x="53" y="7"/>
                    <a:pt x="48" y="8"/>
                  </a:cubicBezTo>
                  <a:cubicBezTo>
                    <a:pt x="44" y="9"/>
                    <a:pt x="39" y="10"/>
                    <a:pt x="35" y="12"/>
                  </a:cubicBezTo>
                  <a:cubicBezTo>
                    <a:pt x="32" y="13"/>
                    <a:pt x="30" y="14"/>
                    <a:pt x="29" y="17"/>
                  </a:cubicBezTo>
                  <a:cubicBezTo>
                    <a:pt x="26" y="21"/>
                    <a:pt x="23" y="22"/>
                    <a:pt x="19" y="24"/>
                  </a:cubicBezTo>
                  <a:cubicBezTo>
                    <a:pt x="17" y="26"/>
                    <a:pt x="15" y="27"/>
                    <a:pt x="13" y="29"/>
                  </a:cubicBezTo>
                  <a:cubicBezTo>
                    <a:pt x="12" y="30"/>
                    <a:pt x="13" y="31"/>
                    <a:pt x="12" y="33"/>
                  </a:cubicBezTo>
                  <a:cubicBezTo>
                    <a:pt x="12" y="34"/>
                    <a:pt x="12" y="35"/>
                    <a:pt x="10" y="36"/>
                  </a:cubicBezTo>
                  <a:cubicBezTo>
                    <a:pt x="11" y="35"/>
                    <a:pt x="11" y="35"/>
                    <a:pt x="11" y="35"/>
                  </a:cubicBezTo>
                  <a:cubicBezTo>
                    <a:pt x="10" y="34"/>
                    <a:pt x="9" y="35"/>
                    <a:pt x="8" y="36"/>
                  </a:cubicBezTo>
                  <a:cubicBezTo>
                    <a:pt x="6" y="37"/>
                    <a:pt x="5" y="37"/>
                    <a:pt x="4" y="39"/>
                  </a:cubicBezTo>
                  <a:cubicBezTo>
                    <a:pt x="4" y="40"/>
                    <a:pt x="4" y="41"/>
                    <a:pt x="3" y="42"/>
                  </a:cubicBezTo>
                  <a:cubicBezTo>
                    <a:pt x="2" y="43"/>
                    <a:pt x="2" y="43"/>
                    <a:pt x="1" y="44"/>
                  </a:cubicBezTo>
                  <a:cubicBezTo>
                    <a:pt x="1" y="45"/>
                    <a:pt x="0" y="46"/>
                    <a:pt x="0" y="47"/>
                  </a:cubicBezTo>
                  <a:cubicBezTo>
                    <a:pt x="1" y="48"/>
                    <a:pt x="2" y="47"/>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1" name="Freeform 41"/>
            <p:cNvSpPr/>
            <p:nvPr/>
          </p:nvSpPr>
          <p:spPr bwMode="auto">
            <a:xfrm>
              <a:off x="1736725" y="1887538"/>
              <a:ext cx="77788" cy="85725"/>
            </a:xfrm>
            <a:custGeom>
              <a:avLst/>
              <a:gdLst>
                <a:gd name="T0" fmla="*/ 3 w 21"/>
                <a:gd name="T1" fmla="*/ 17 h 23"/>
                <a:gd name="T2" fmla="*/ 3 w 21"/>
                <a:gd name="T3" fmla="*/ 22 h 23"/>
                <a:gd name="T4" fmla="*/ 15 w 21"/>
                <a:gd name="T5" fmla="*/ 18 h 23"/>
                <a:gd name="T6" fmla="*/ 19 w 21"/>
                <a:gd name="T7" fmla="*/ 15 h 23"/>
                <a:gd name="T8" fmla="*/ 20 w 21"/>
                <a:gd name="T9" fmla="*/ 11 h 23"/>
                <a:gd name="T10" fmla="*/ 20 w 21"/>
                <a:gd name="T11" fmla="*/ 9 h 23"/>
                <a:gd name="T12" fmla="*/ 19 w 21"/>
                <a:gd name="T13" fmla="*/ 8 h 23"/>
                <a:gd name="T14" fmla="*/ 20 w 21"/>
                <a:gd name="T15" fmla="*/ 5 h 23"/>
                <a:gd name="T16" fmla="*/ 20 w 21"/>
                <a:gd name="T17" fmla="*/ 2 h 23"/>
                <a:gd name="T18" fmla="*/ 17 w 21"/>
                <a:gd name="T19" fmla="*/ 0 h 23"/>
                <a:gd name="T20" fmla="*/ 18 w 21"/>
                <a:gd name="T21" fmla="*/ 0 h 23"/>
                <a:gd name="T22" fmla="*/ 10 w 21"/>
                <a:gd name="T23" fmla="*/ 1 h 23"/>
                <a:gd name="T24" fmla="*/ 8 w 21"/>
                <a:gd name="T25" fmla="*/ 5 h 23"/>
                <a:gd name="T26" fmla="*/ 6 w 21"/>
                <a:gd name="T27" fmla="*/ 6 h 23"/>
                <a:gd name="T28" fmla="*/ 2 w 21"/>
                <a:gd name="T29" fmla="*/ 6 h 23"/>
                <a:gd name="T30" fmla="*/ 1 w 21"/>
                <a:gd name="T31" fmla="*/ 11 h 23"/>
                <a:gd name="T32" fmla="*/ 1 w 21"/>
                <a:gd name="T33" fmla="*/ 14 h 23"/>
                <a:gd name="T34" fmla="*/ 3 w 21"/>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3">
                  <a:moveTo>
                    <a:pt x="3" y="17"/>
                  </a:moveTo>
                  <a:cubicBezTo>
                    <a:pt x="4" y="19"/>
                    <a:pt x="3" y="20"/>
                    <a:pt x="3" y="22"/>
                  </a:cubicBezTo>
                  <a:cubicBezTo>
                    <a:pt x="7" y="23"/>
                    <a:pt x="11" y="21"/>
                    <a:pt x="15" y="18"/>
                  </a:cubicBezTo>
                  <a:cubicBezTo>
                    <a:pt x="17" y="17"/>
                    <a:pt x="18" y="16"/>
                    <a:pt x="19" y="15"/>
                  </a:cubicBezTo>
                  <a:cubicBezTo>
                    <a:pt x="19" y="14"/>
                    <a:pt x="20" y="12"/>
                    <a:pt x="20" y="11"/>
                  </a:cubicBezTo>
                  <a:cubicBezTo>
                    <a:pt x="21" y="10"/>
                    <a:pt x="21" y="10"/>
                    <a:pt x="20" y="9"/>
                  </a:cubicBezTo>
                  <a:cubicBezTo>
                    <a:pt x="19" y="8"/>
                    <a:pt x="19" y="9"/>
                    <a:pt x="19" y="8"/>
                  </a:cubicBezTo>
                  <a:cubicBezTo>
                    <a:pt x="19" y="7"/>
                    <a:pt x="20" y="6"/>
                    <a:pt x="20" y="5"/>
                  </a:cubicBezTo>
                  <a:cubicBezTo>
                    <a:pt x="20" y="4"/>
                    <a:pt x="20" y="3"/>
                    <a:pt x="20" y="2"/>
                  </a:cubicBezTo>
                  <a:cubicBezTo>
                    <a:pt x="19" y="1"/>
                    <a:pt x="18" y="0"/>
                    <a:pt x="17" y="0"/>
                  </a:cubicBezTo>
                  <a:cubicBezTo>
                    <a:pt x="18" y="0"/>
                    <a:pt x="18" y="0"/>
                    <a:pt x="18" y="0"/>
                  </a:cubicBezTo>
                  <a:cubicBezTo>
                    <a:pt x="15" y="0"/>
                    <a:pt x="13" y="1"/>
                    <a:pt x="10" y="1"/>
                  </a:cubicBezTo>
                  <a:cubicBezTo>
                    <a:pt x="8" y="2"/>
                    <a:pt x="9" y="3"/>
                    <a:pt x="8" y="5"/>
                  </a:cubicBezTo>
                  <a:cubicBezTo>
                    <a:pt x="8" y="6"/>
                    <a:pt x="7" y="6"/>
                    <a:pt x="6" y="6"/>
                  </a:cubicBezTo>
                  <a:cubicBezTo>
                    <a:pt x="4" y="6"/>
                    <a:pt x="4" y="4"/>
                    <a:pt x="2" y="6"/>
                  </a:cubicBezTo>
                  <a:cubicBezTo>
                    <a:pt x="1" y="7"/>
                    <a:pt x="1" y="9"/>
                    <a:pt x="1" y="11"/>
                  </a:cubicBezTo>
                  <a:cubicBezTo>
                    <a:pt x="1" y="12"/>
                    <a:pt x="1" y="13"/>
                    <a:pt x="1" y="14"/>
                  </a:cubicBezTo>
                  <a:cubicBezTo>
                    <a:pt x="0" y="16"/>
                    <a:pt x="2" y="16"/>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2" name="Freeform 42"/>
            <p:cNvSpPr/>
            <p:nvPr/>
          </p:nvSpPr>
          <p:spPr bwMode="auto">
            <a:xfrm>
              <a:off x="1814513" y="1804988"/>
              <a:ext cx="136525" cy="206375"/>
            </a:xfrm>
            <a:custGeom>
              <a:avLst/>
              <a:gdLst>
                <a:gd name="T0" fmla="*/ 7 w 36"/>
                <a:gd name="T1" fmla="*/ 21 h 55"/>
                <a:gd name="T2" fmla="*/ 9 w 36"/>
                <a:gd name="T3" fmla="*/ 24 h 55"/>
                <a:gd name="T4" fmla="*/ 12 w 36"/>
                <a:gd name="T5" fmla="*/ 29 h 55"/>
                <a:gd name="T6" fmla="*/ 13 w 36"/>
                <a:gd name="T7" fmla="*/ 34 h 55"/>
                <a:gd name="T8" fmla="*/ 10 w 36"/>
                <a:gd name="T9" fmla="*/ 38 h 55"/>
                <a:gd name="T10" fmla="*/ 8 w 36"/>
                <a:gd name="T11" fmla="*/ 42 h 55"/>
                <a:gd name="T12" fmla="*/ 8 w 36"/>
                <a:gd name="T13" fmla="*/ 46 h 55"/>
                <a:gd name="T14" fmla="*/ 4 w 36"/>
                <a:gd name="T15" fmla="*/ 50 h 55"/>
                <a:gd name="T16" fmla="*/ 15 w 36"/>
                <a:gd name="T17" fmla="*/ 52 h 55"/>
                <a:gd name="T18" fmla="*/ 21 w 36"/>
                <a:gd name="T19" fmla="*/ 49 h 55"/>
                <a:gd name="T20" fmla="*/ 24 w 36"/>
                <a:gd name="T21" fmla="*/ 48 h 55"/>
                <a:gd name="T22" fmla="*/ 31 w 36"/>
                <a:gd name="T23" fmla="*/ 45 h 55"/>
                <a:gd name="T24" fmla="*/ 35 w 36"/>
                <a:gd name="T25" fmla="*/ 41 h 55"/>
                <a:gd name="T26" fmla="*/ 33 w 36"/>
                <a:gd name="T27" fmla="*/ 37 h 55"/>
                <a:gd name="T28" fmla="*/ 27 w 36"/>
                <a:gd name="T29" fmla="*/ 32 h 55"/>
                <a:gd name="T30" fmla="*/ 27 w 36"/>
                <a:gd name="T31" fmla="*/ 29 h 55"/>
                <a:gd name="T32" fmla="*/ 22 w 36"/>
                <a:gd name="T33" fmla="*/ 25 h 55"/>
                <a:gd name="T34" fmla="*/ 16 w 36"/>
                <a:gd name="T35" fmla="*/ 15 h 55"/>
                <a:gd name="T36" fmla="*/ 19 w 36"/>
                <a:gd name="T37" fmla="*/ 10 h 55"/>
                <a:gd name="T38" fmla="*/ 13 w 36"/>
                <a:gd name="T39" fmla="*/ 6 h 55"/>
                <a:gd name="T40" fmla="*/ 10 w 36"/>
                <a:gd name="T41" fmla="*/ 6 h 55"/>
                <a:gd name="T42" fmla="*/ 13 w 36"/>
                <a:gd name="T43" fmla="*/ 3 h 55"/>
                <a:gd name="T44" fmla="*/ 11 w 36"/>
                <a:gd name="T45" fmla="*/ 0 h 55"/>
                <a:gd name="T46" fmla="*/ 11 w 36"/>
                <a:gd name="T47" fmla="*/ 1 h 55"/>
                <a:gd name="T48" fmla="*/ 5 w 36"/>
                <a:gd name="T49" fmla="*/ 4 h 55"/>
                <a:gd name="T50" fmla="*/ 5 w 36"/>
                <a:gd name="T51" fmla="*/ 6 h 55"/>
                <a:gd name="T52" fmla="*/ 1 w 36"/>
                <a:gd name="T53" fmla="*/ 10 h 55"/>
                <a:gd name="T54" fmla="*/ 5 w 36"/>
                <a:gd name="T55" fmla="*/ 19 h 55"/>
                <a:gd name="T56" fmla="*/ 7 w 36"/>
                <a:gd name="T57"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55">
                  <a:moveTo>
                    <a:pt x="7" y="21"/>
                  </a:moveTo>
                  <a:cubicBezTo>
                    <a:pt x="9" y="22"/>
                    <a:pt x="8" y="23"/>
                    <a:pt x="9" y="24"/>
                  </a:cubicBezTo>
                  <a:cubicBezTo>
                    <a:pt x="9" y="26"/>
                    <a:pt x="11" y="27"/>
                    <a:pt x="12" y="29"/>
                  </a:cubicBezTo>
                  <a:cubicBezTo>
                    <a:pt x="13" y="31"/>
                    <a:pt x="13" y="32"/>
                    <a:pt x="13" y="34"/>
                  </a:cubicBezTo>
                  <a:cubicBezTo>
                    <a:pt x="13" y="36"/>
                    <a:pt x="12" y="36"/>
                    <a:pt x="10" y="38"/>
                  </a:cubicBezTo>
                  <a:cubicBezTo>
                    <a:pt x="9" y="39"/>
                    <a:pt x="8" y="40"/>
                    <a:pt x="8" y="42"/>
                  </a:cubicBezTo>
                  <a:cubicBezTo>
                    <a:pt x="8" y="43"/>
                    <a:pt x="9" y="44"/>
                    <a:pt x="8" y="46"/>
                  </a:cubicBezTo>
                  <a:cubicBezTo>
                    <a:pt x="7" y="47"/>
                    <a:pt x="5" y="48"/>
                    <a:pt x="4" y="50"/>
                  </a:cubicBezTo>
                  <a:cubicBezTo>
                    <a:pt x="3" y="55"/>
                    <a:pt x="13" y="52"/>
                    <a:pt x="15" y="52"/>
                  </a:cubicBezTo>
                  <a:cubicBezTo>
                    <a:pt x="17" y="51"/>
                    <a:pt x="19" y="49"/>
                    <a:pt x="21" y="49"/>
                  </a:cubicBezTo>
                  <a:cubicBezTo>
                    <a:pt x="22" y="48"/>
                    <a:pt x="23" y="49"/>
                    <a:pt x="24" y="48"/>
                  </a:cubicBezTo>
                  <a:cubicBezTo>
                    <a:pt x="26" y="47"/>
                    <a:pt x="29" y="46"/>
                    <a:pt x="31" y="45"/>
                  </a:cubicBezTo>
                  <a:cubicBezTo>
                    <a:pt x="33" y="44"/>
                    <a:pt x="34" y="43"/>
                    <a:pt x="35" y="41"/>
                  </a:cubicBezTo>
                  <a:cubicBezTo>
                    <a:pt x="36" y="39"/>
                    <a:pt x="34" y="38"/>
                    <a:pt x="33" y="37"/>
                  </a:cubicBezTo>
                  <a:cubicBezTo>
                    <a:pt x="30" y="35"/>
                    <a:pt x="27" y="36"/>
                    <a:pt x="27" y="32"/>
                  </a:cubicBezTo>
                  <a:cubicBezTo>
                    <a:pt x="26" y="32"/>
                    <a:pt x="27" y="30"/>
                    <a:pt x="27" y="29"/>
                  </a:cubicBezTo>
                  <a:cubicBezTo>
                    <a:pt x="26" y="27"/>
                    <a:pt x="24" y="26"/>
                    <a:pt x="22" y="25"/>
                  </a:cubicBezTo>
                  <a:cubicBezTo>
                    <a:pt x="18" y="24"/>
                    <a:pt x="14" y="19"/>
                    <a:pt x="16" y="15"/>
                  </a:cubicBezTo>
                  <a:cubicBezTo>
                    <a:pt x="17" y="13"/>
                    <a:pt x="19" y="12"/>
                    <a:pt x="19" y="10"/>
                  </a:cubicBezTo>
                  <a:cubicBezTo>
                    <a:pt x="19" y="8"/>
                    <a:pt x="15" y="6"/>
                    <a:pt x="13" y="6"/>
                  </a:cubicBezTo>
                  <a:cubicBezTo>
                    <a:pt x="13" y="6"/>
                    <a:pt x="10" y="7"/>
                    <a:pt x="10" y="6"/>
                  </a:cubicBezTo>
                  <a:cubicBezTo>
                    <a:pt x="9" y="4"/>
                    <a:pt x="13" y="4"/>
                    <a:pt x="13" y="3"/>
                  </a:cubicBezTo>
                  <a:cubicBezTo>
                    <a:pt x="15" y="2"/>
                    <a:pt x="12" y="0"/>
                    <a:pt x="11" y="0"/>
                  </a:cubicBezTo>
                  <a:cubicBezTo>
                    <a:pt x="11" y="0"/>
                    <a:pt x="11" y="0"/>
                    <a:pt x="11" y="1"/>
                  </a:cubicBezTo>
                  <a:cubicBezTo>
                    <a:pt x="8" y="1"/>
                    <a:pt x="6" y="1"/>
                    <a:pt x="5" y="4"/>
                  </a:cubicBezTo>
                  <a:cubicBezTo>
                    <a:pt x="5" y="5"/>
                    <a:pt x="5" y="6"/>
                    <a:pt x="5" y="6"/>
                  </a:cubicBezTo>
                  <a:cubicBezTo>
                    <a:pt x="4" y="8"/>
                    <a:pt x="2" y="8"/>
                    <a:pt x="1" y="10"/>
                  </a:cubicBezTo>
                  <a:cubicBezTo>
                    <a:pt x="0" y="13"/>
                    <a:pt x="3" y="17"/>
                    <a:pt x="5" y="19"/>
                  </a:cubicBezTo>
                  <a:cubicBezTo>
                    <a:pt x="6" y="20"/>
                    <a:pt x="6" y="20"/>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3" name="Freeform 43"/>
            <p:cNvSpPr/>
            <p:nvPr/>
          </p:nvSpPr>
          <p:spPr bwMode="auto">
            <a:xfrm>
              <a:off x="2081213" y="2170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44"/>
            <p:cNvSpPr/>
            <p:nvPr/>
          </p:nvSpPr>
          <p:spPr bwMode="auto">
            <a:xfrm>
              <a:off x="2066925" y="2170113"/>
              <a:ext cx="41275" cy="74613"/>
            </a:xfrm>
            <a:custGeom>
              <a:avLst/>
              <a:gdLst>
                <a:gd name="T0" fmla="*/ 1 w 11"/>
                <a:gd name="T1" fmla="*/ 9 h 20"/>
                <a:gd name="T2" fmla="*/ 2 w 11"/>
                <a:gd name="T3" fmla="*/ 11 h 20"/>
                <a:gd name="T4" fmla="*/ 2 w 11"/>
                <a:gd name="T5" fmla="*/ 18 h 20"/>
                <a:gd name="T6" fmla="*/ 7 w 11"/>
                <a:gd name="T7" fmla="*/ 19 h 20"/>
                <a:gd name="T8" fmla="*/ 10 w 11"/>
                <a:gd name="T9" fmla="*/ 13 h 20"/>
                <a:gd name="T10" fmla="*/ 8 w 11"/>
                <a:gd name="T11" fmla="*/ 9 h 20"/>
                <a:gd name="T12" fmla="*/ 8 w 11"/>
                <a:gd name="T13" fmla="*/ 5 h 20"/>
                <a:gd name="T14" fmla="*/ 7 w 11"/>
                <a:gd name="T15" fmla="*/ 1 h 20"/>
                <a:gd name="T16" fmla="*/ 4 w 11"/>
                <a:gd name="T17" fmla="*/ 0 h 20"/>
                <a:gd name="T18" fmla="*/ 4 w 11"/>
                <a:gd name="T19" fmla="*/ 0 h 20"/>
                <a:gd name="T20" fmla="*/ 2 w 11"/>
                <a:gd name="T21" fmla="*/ 5 h 20"/>
                <a:gd name="T22" fmla="*/ 2 w 11"/>
                <a:gd name="T23" fmla="*/ 6 h 20"/>
                <a:gd name="T24" fmla="*/ 1 w 11"/>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 y="9"/>
                  </a:moveTo>
                  <a:cubicBezTo>
                    <a:pt x="0" y="10"/>
                    <a:pt x="1" y="10"/>
                    <a:pt x="2" y="11"/>
                  </a:cubicBezTo>
                  <a:cubicBezTo>
                    <a:pt x="3" y="13"/>
                    <a:pt x="1" y="16"/>
                    <a:pt x="2" y="18"/>
                  </a:cubicBezTo>
                  <a:cubicBezTo>
                    <a:pt x="3" y="19"/>
                    <a:pt x="6" y="20"/>
                    <a:pt x="7" y="19"/>
                  </a:cubicBezTo>
                  <a:cubicBezTo>
                    <a:pt x="9" y="17"/>
                    <a:pt x="11" y="15"/>
                    <a:pt x="10" y="13"/>
                  </a:cubicBezTo>
                  <a:cubicBezTo>
                    <a:pt x="9" y="11"/>
                    <a:pt x="8" y="11"/>
                    <a:pt x="8" y="9"/>
                  </a:cubicBezTo>
                  <a:cubicBezTo>
                    <a:pt x="8" y="8"/>
                    <a:pt x="8" y="7"/>
                    <a:pt x="8" y="5"/>
                  </a:cubicBezTo>
                  <a:cubicBezTo>
                    <a:pt x="8" y="3"/>
                    <a:pt x="8" y="2"/>
                    <a:pt x="7" y="1"/>
                  </a:cubicBezTo>
                  <a:cubicBezTo>
                    <a:pt x="6" y="1"/>
                    <a:pt x="5" y="1"/>
                    <a:pt x="4" y="0"/>
                  </a:cubicBezTo>
                  <a:cubicBezTo>
                    <a:pt x="4" y="0"/>
                    <a:pt x="4" y="0"/>
                    <a:pt x="4" y="0"/>
                  </a:cubicBezTo>
                  <a:cubicBezTo>
                    <a:pt x="3" y="0"/>
                    <a:pt x="2" y="4"/>
                    <a:pt x="2" y="5"/>
                  </a:cubicBezTo>
                  <a:cubicBezTo>
                    <a:pt x="2" y="5"/>
                    <a:pt x="3" y="5"/>
                    <a:pt x="2" y="6"/>
                  </a:cubicBezTo>
                  <a:cubicBezTo>
                    <a:pt x="2"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5" name="Freeform 45"/>
            <p:cNvSpPr/>
            <p:nvPr/>
          </p:nvSpPr>
          <p:spPr bwMode="auto">
            <a:xfrm>
              <a:off x="2141538" y="2255838"/>
              <a:ext cx="52388" cy="38100"/>
            </a:xfrm>
            <a:custGeom>
              <a:avLst/>
              <a:gdLst>
                <a:gd name="T0" fmla="*/ 7 w 14"/>
                <a:gd name="T1" fmla="*/ 6 h 10"/>
                <a:gd name="T2" fmla="*/ 8 w 14"/>
                <a:gd name="T3" fmla="*/ 7 h 10"/>
                <a:gd name="T4" fmla="*/ 11 w 14"/>
                <a:gd name="T5" fmla="*/ 9 h 10"/>
                <a:gd name="T6" fmla="*/ 13 w 14"/>
                <a:gd name="T7" fmla="*/ 6 h 10"/>
                <a:gd name="T8" fmla="*/ 12 w 14"/>
                <a:gd name="T9" fmla="*/ 2 h 10"/>
                <a:gd name="T10" fmla="*/ 9 w 14"/>
                <a:gd name="T11" fmla="*/ 1 h 10"/>
                <a:gd name="T12" fmla="*/ 8 w 14"/>
                <a:gd name="T13" fmla="*/ 1 h 10"/>
                <a:gd name="T14" fmla="*/ 8 w 14"/>
                <a:gd name="T15" fmla="*/ 1 h 10"/>
                <a:gd name="T16" fmla="*/ 1 w 14"/>
                <a:gd name="T17" fmla="*/ 2 h 10"/>
                <a:gd name="T18" fmla="*/ 3 w 14"/>
                <a:gd name="T19" fmla="*/ 6 h 10"/>
                <a:gd name="T20" fmla="*/ 7 w 14"/>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7" y="6"/>
                  </a:moveTo>
                  <a:cubicBezTo>
                    <a:pt x="8" y="6"/>
                    <a:pt x="8" y="7"/>
                    <a:pt x="8" y="7"/>
                  </a:cubicBezTo>
                  <a:cubicBezTo>
                    <a:pt x="9" y="9"/>
                    <a:pt x="9" y="10"/>
                    <a:pt x="11" y="9"/>
                  </a:cubicBezTo>
                  <a:cubicBezTo>
                    <a:pt x="12" y="9"/>
                    <a:pt x="13" y="8"/>
                    <a:pt x="13" y="6"/>
                  </a:cubicBezTo>
                  <a:cubicBezTo>
                    <a:pt x="14" y="4"/>
                    <a:pt x="12" y="4"/>
                    <a:pt x="12" y="2"/>
                  </a:cubicBezTo>
                  <a:cubicBezTo>
                    <a:pt x="11" y="1"/>
                    <a:pt x="11" y="1"/>
                    <a:pt x="9" y="1"/>
                  </a:cubicBezTo>
                  <a:cubicBezTo>
                    <a:pt x="9" y="1"/>
                    <a:pt x="8" y="1"/>
                    <a:pt x="8" y="1"/>
                  </a:cubicBezTo>
                  <a:cubicBezTo>
                    <a:pt x="8" y="1"/>
                    <a:pt x="8" y="1"/>
                    <a:pt x="8" y="1"/>
                  </a:cubicBezTo>
                  <a:cubicBezTo>
                    <a:pt x="7" y="0"/>
                    <a:pt x="2" y="1"/>
                    <a:pt x="1" y="2"/>
                  </a:cubicBezTo>
                  <a:cubicBezTo>
                    <a:pt x="0" y="4"/>
                    <a:pt x="2" y="5"/>
                    <a:pt x="3" y="6"/>
                  </a:cubicBezTo>
                  <a:cubicBezTo>
                    <a:pt x="4" y="6"/>
                    <a:pt x="6" y="5"/>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46"/>
            <p:cNvSpPr/>
            <p:nvPr/>
          </p:nvSpPr>
          <p:spPr bwMode="auto">
            <a:xfrm>
              <a:off x="839788" y="1079501"/>
              <a:ext cx="746125" cy="774700"/>
            </a:xfrm>
            <a:custGeom>
              <a:avLst/>
              <a:gdLst>
                <a:gd name="T0" fmla="*/ 193 w 199"/>
                <a:gd name="T1" fmla="*/ 104 h 206"/>
                <a:gd name="T2" fmla="*/ 188 w 199"/>
                <a:gd name="T3" fmla="*/ 94 h 206"/>
                <a:gd name="T4" fmla="*/ 183 w 199"/>
                <a:gd name="T5" fmla="*/ 90 h 206"/>
                <a:gd name="T6" fmla="*/ 178 w 199"/>
                <a:gd name="T7" fmla="*/ 81 h 206"/>
                <a:gd name="T8" fmla="*/ 179 w 199"/>
                <a:gd name="T9" fmla="*/ 65 h 206"/>
                <a:gd name="T10" fmla="*/ 173 w 199"/>
                <a:gd name="T11" fmla="*/ 52 h 206"/>
                <a:gd name="T12" fmla="*/ 165 w 199"/>
                <a:gd name="T13" fmla="*/ 47 h 206"/>
                <a:gd name="T14" fmla="*/ 162 w 199"/>
                <a:gd name="T15" fmla="*/ 36 h 206"/>
                <a:gd name="T16" fmla="*/ 148 w 199"/>
                <a:gd name="T17" fmla="*/ 29 h 206"/>
                <a:gd name="T18" fmla="*/ 141 w 199"/>
                <a:gd name="T19" fmla="*/ 14 h 206"/>
                <a:gd name="T20" fmla="*/ 137 w 199"/>
                <a:gd name="T21" fmla="*/ 3 h 206"/>
                <a:gd name="T22" fmla="*/ 127 w 199"/>
                <a:gd name="T23" fmla="*/ 7 h 206"/>
                <a:gd name="T24" fmla="*/ 115 w 199"/>
                <a:gd name="T25" fmla="*/ 2 h 206"/>
                <a:gd name="T26" fmla="*/ 93 w 199"/>
                <a:gd name="T27" fmla="*/ 0 h 206"/>
                <a:gd name="T28" fmla="*/ 85 w 199"/>
                <a:gd name="T29" fmla="*/ 7 h 206"/>
                <a:gd name="T30" fmla="*/ 77 w 199"/>
                <a:gd name="T31" fmla="*/ 14 h 206"/>
                <a:gd name="T32" fmla="*/ 61 w 199"/>
                <a:gd name="T33" fmla="*/ 18 h 206"/>
                <a:gd name="T34" fmla="*/ 41 w 199"/>
                <a:gd name="T35" fmla="*/ 25 h 206"/>
                <a:gd name="T36" fmla="*/ 29 w 199"/>
                <a:gd name="T37" fmla="*/ 29 h 206"/>
                <a:gd name="T38" fmla="*/ 31 w 199"/>
                <a:gd name="T39" fmla="*/ 38 h 206"/>
                <a:gd name="T40" fmla="*/ 12 w 199"/>
                <a:gd name="T41" fmla="*/ 43 h 206"/>
                <a:gd name="T42" fmla="*/ 4 w 199"/>
                <a:gd name="T43" fmla="*/ 46 h 206"/>
                <a:gd name="T44" fmla="*/ 4 w 199"/>
                <a:gd name="T45" fmla="*/ 60 h 206"/>
                <a:gd name="T46" fmla="*/ 30 w 199"/>
                <a:gd name="T47" fmla="*/ 71 h 206"/>
                <a:gd name="T48" fmla="*/ 39 w 199"/>
                <a:gd name="T49" fmla="*/ 80 h 206"/>
                <a:gd name="T50" fmla="*/ 48 w 199"/>
                <a:gd name="T51" fmla="*/ 100 h 206"/>
                <a:gd name="T52" fmla="*/ 48 w 199"/>
                <a:gd name="T53" fmla="*/ 109 h 206"/>
                <a:gd name="T54" fmla="*/ 58 w 199"/>
                <a:gd name="T55" fmla="*/ 108 h 206"/>
                <a:gd name="T56" fmla="*/ 64 w 199"/>
                <a:gd name="T57" fmla="*/ 123 h 206"/>
                <a:gd name="T58" fmla="*/ 64 w 199"/>
                <a:gd name="T59" fmla="*/ 134 h 206"/>
                <a:gd name="T60" fmla="*/ 57 w 199"/>
                <a:gd name="T61" fmla="*/ 144 h 206"/>
                <a:gd name="T62" fmla="*/ 58 w 199"/>
                <a:gd name="T63" fmla="*/ 155 h 206"/>
                <a:gd name="T64" fmla="*/ 65 w 199"/>
                <a:gd name="T65" fmla="*/ 168 h 206"/>
                <a:gd name="T66" fmla="*/ 73 w 199"/>
                <a:gd name="T67" fmla="*/ 166 h 206"/>
                <a:gd name="T68" fmla="*/ 73 w 199"/>
                <a:gd name="T69" fmla="*/ 180 h 206"/>
                <a:gd name="T70" fmla="*/ 99 w 199"/>
                <a:gd name="T71" fmla="*/ 194 h 206"/>
                <a:gd name="T72" fmla="*/ 117 w 199"/>
                <a:gd name="T73" fmla="*/ 205 h 206"/>
                <a:gd name="T74" fmla="*/ 126 w 199"/>
                <a:gd name="T75" fmla="*/ 178 h 206"/>
                <a:gd name="T76" fmla="*/ 129 w 199"/>
                <a:gd name="T77" fmla="*/ 158 h 206"/>
                <a:gd name="T78" fmla="*/ 145 w 199"/>
                <a:gd name="T79" fmla="*/ 143 h 206"/>
                <a:gd name="T80" fmla="*/ 165 w 199"/>
                <a:gd name="T81" fmla="*/ 126 h 206"/>
                <a:gd name="T82" fmla="*/ 188 w 199"/>
                <a:gd name="T83" fmla="*/ 10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06">
                  <a:moveTo>
                    <a:pt x="188" y="108"/>
                  </a:moveTo>
                  <a:cubicBezTo>
                    <a:pt x="190" y="107"/>
                    <a:pt x="192" y="106"/>
                    <a:pt x="193" y="104"/>
                  </a:cubicBezTo>
                  <a:cubicBezTo>
                    <a:pt x="196" y="102"/>
                    <a:pt x="196" y="100"/>
                    <a:pt x="197" y="97"/>
                  </a:cubicBezTo>
                  <a:cubicBezTo>
                    <a:pt x="199" y="91"/>
                    <a:pt x="192" y="93"/>
                    <a:pt x="188" y="94"/>
                  </a:cubicBezTo>
                  <a:cubicBezTo>
                    <a:pt x="187" y="94"/>
                    <a:pt x="185" y="96"/>
                    <a:pt x="184" y="95"/>
                  </a:cubicBezTo>
                  <a:cubicBezTo>
                    <a:pt x="183" y="95"/>
                    <a:pt x="183" y="91"/>
                    <a:pt x="183" y="90"/>
                  </a:cubicBezTo>
                  <a:cubicBezTo>
                    <a:pt x="186" y="87"/>
                    <a:pt x="193" y="92"/>
                    <a:pt x="194" y="86"/>
                  </a:cubicBezTo>
                  <a:cubicBezTo>
                    <a:pt x="194" y="80"/>
                    <a:pt x="182" y="81"/>
                    <a:pt x="178" y="81"/>
                  </a:cubicBezTo>
                  <a:cubicBezTo>
                    <a:pt x="177" y="76"/>
                    <a:pt x="166" y="73"/>
                    <a:pt x="176" y="70"/>
                  </a:cubicBezTo>
                  <a:cubicBezTo>
                    <a:pt x="178" y="69"/>
                    <a:pt x="181" y="68"/>
                    <a:pt x="179" y="65"/>
                  </a:cubicBezTo>
                  <a:cubicBezTo>
                    <a:pt x="179" y="64"/>
                    <a:pt x="177" y="63"/>
                    <a:pt x="176" y="62"/>
                  </a:cubicBezTo>
                  <a:cubicBezTo>
                    <a:pt x="174" y="58"/>
                    <a:pt x="180" y="54"/>
                    <a:pt x="173" y="52"/>
                  </a:cubicBezTo>
                  <a:cubicBezTo>
                    <a:pt x="172" y="51"/>
                    <a:pt x="171" y="51"/>
                    <a:pt x="169" y="50"/>
                  </a:cubicBezTo>
                  <a:cubicBezTo>
                    <a:pt x="167" y="49"/>
                    <a:pt x="167" y="48"/>
                    <a:pt x="165" y="47"/>
                  </a:cubicBezTo>
                  <a:cubicBezTo>
                    <a:pt x="164" y="46"/>
                    <a:pt x="159" y="47"/>
                    <a:pt x="157" y="44"/>
                  </a:cubicBezTo>
                  <a:cubicBezTo>
                    <a:pt x="154" y="40"/>
                    <a:pt x="162" y="39"/>
                    <a:pt x="162" y="36"/>
                  </a:cubicBezTo>
                  <a:cubicBezTo>
                    <a:pt x="159" y="35"/>
                    <a:pt x="156" y="36"/>
                    <a:pt x="153" y="35"/>
                  </a:cubicBezTo>
                  <a:cubicBezTo>
                    <a:pt x="151" y="34"/>
                    <a:pt x="150" y="31"/>
                    <a:pt x="148" y="29"/>
                  </a:cubicBezTo>
                  <a:cubicBezTo>
                    <a:pt x="147" y="26"/>
                    <a:pt x="144" y="26"/>
                    <a:pt x="142" y="23"/>
                  </a:cubicBezTo>
                  <a:cubicBezTo>
                    <a:pt x="140" y="20"/>
                    <a:pt x="142" y="17"/>
                    <a:pt x="141" y="14"/>
                  </a:cubicBezTo>
                  <a:cubicBezTo>
                    <a:pt x="140" y="12"/>
                    <a:pt x="137" y="13"/>
                    <a:pt x="136" y="10"/>
                  </a:cubicBezTo>
                  <a:cubicBezTo>
                    <a:pt x="135" y="7"/>
                    <a:pt x="137" y="5"/>
                    <a:pt x="137" y="3"/>
                  </a:cubicBezTo>
                  <a:cubicBezTo>
                    <a:pt x="136" y="1"/>
                    <a:pt x="133" y="1"/>
                    <a:pt x="131" y="1"/>
                  </a:cubicBezTo>
                  <a:cubicBezTo>
                    <a:pt x="127" y="2"/>
                    <a:pt x="129" y="5"/>
                    <a:pt x="127" y="7"/>
                  </a:cubicBezTo>
                  <a:cubicBezTo>
                    <a:pt x="126" y="9"/>
                    <a:pt x="122" y="9"/>
                    <a:pt x="119" y="8"/>
                  </a:cubicBezTo>
                  <a:cubicBezTo>
                    <a:pt x="115" y="7"/>
                    <a:pt x="118" y="5"/>
                    <a:pt x="115" y="2"/>
                  </a:cubicBezTo>
                  <a:cubicBezTo>
                    <a:pt x="113" y="0"/>
                    <a:pt x="104" y="2"/>
                    <a:pt x="101" y="2"/>
                  </a:cubicBezTo>
                  <a:cubicBezTo>
                    <a:pt x="98" y="2"/>
                    <a:pt x="96" y="0"/>
                    <a:pt x="93" y="0"/>
                  </a:cubicBezTo>
                  <a:cubicBezTo>
                    <a:pt x="90" y="1"/>
                    <a:pt x="88" y="2"/>
                    <a:pt x="86" y="4"/>
                  </a:cubicBezTo>
                  <a:cubicBezTo>
                    <a:pt x="86" y="5"/>
                    <a:pt x="86" y="6"/>
                    <a:pt x="85" y="7"/>
                  </a:cubicBezTo>
                  <a:cubicBezTo>
                    <a:pt x="84" y="8"/>
                    <a:pt x="82" y="7"/>
                    <a:pt x="80" y="8"/>
                  </a:cubicBezTo>
                  <a:cubicBezTo>
                    <a:pt x="78" y="10"/>
                    <a:pt x="79" y="13"/>
                    <a:pt x="77" y="14"/>
                  </a:cubicBezTo>
                  <a:cubicBezTo>
                    <a:pt x="75" y="17"/>
                    <a:pt x="71" y="15"/>
                    <a:pt x="69" y="16"/>
                  </a:cubicBezTo>
                  <a:cubicBezTo>
                    <a:pt x="65" y="17"/>
                    <a:pt x="66" y="22"/>
                    <a:pt x="61" y="18"/>
                  </a:cubicBezTo>
                  <a:cubicBezTo>
                    <a:pt x="59" y="17"/>
                    <a:pt x="57" y="16"/>
                    <a:pt x="56" y="15"/>
                  </a:cubicBezTo>
                  <a:cubicBezTo>
                    <a:pt x="50" y="18"/>
                    <a:pt x="46" y="21"/>
                    <a:pt x="41" y="25"/>
                  </a:cubicBezTo>
                  <a:cubicBezTo>
                    <a:pt x="39" y="26"/>
                    <a:pt x="39" y="27"/>
                    <a:pt x="37" y="27"/>
                  </a:cubicBezTo>
                  <a:cubicBezTo>
                    <a:pt x="34" y="27"/>
                    <a:pt x="32" y="27"/>
                    <a:pt x="29" y="29"/>
                  </a:cubicBezTo>
                  <a:cubicBezTo>
                    <a:pt x="28" y="30"/>
                    <a:pt x="26" y="32"/>
                    <a:pt x="27" y="34"/>
                  </a:cubicBezTo>
                  <a:cubicBezTo>
                    <a:pt x="28" y="37"/>
                    <a:pt x="33" y="35"/>
                    <a:pt x="31" y="38"/>
                  </a:cubicBezTo>
                  <a:cubicBezTo>
                    <a:pt x="31" y="41"/>
                    <a:pt x="25" y="43"/>
                    <a:pt x="22" y="43"/>
                  </a:cubicBezTo>
                  <a:cubicBezTo>
                    <a:pt x="19" y="43"/>
                    <a:pt x="15" y="42"/>
                    <a:pt x="12" y="43"/>
                  </a:cubicBezTo>
                  <a:cubicBezTo>
                    <a:pt x="11" y="44"/>
                    <a:pt x="10" y="45"/>
                    <a:pt x="8" y="45"/>
                  </a:cubicBezTo>
                  <a:cubicBezTo>
                    <a:pt x="7" y="45"/>
                    <a:pt x="5" y="45"/>
                    <a:pt x="4" y="46"/>
                  </a:cubicBezTo>
                  <a:cubicBezTo>
                    <a:pt x="0" y="49"/>
                    <a:pt x="6" y="52"/>
                    <a:pt x="7" y="54"/>
                  </a:cubicBezTo>
                  <a:cubicBezTo>
                    <a:pt x="9" y="58"/>
                    <a:pt x="6" y="57"/>
                    <a:pt x="4" y="60"/>
                  </a:cubicBezTo>
                  <a:cubicBezTo>
                    <a:pt x="1" y="65"/>
                    <a:pt x="9" y="68"/>
                    <a:pt x="13" y="68"/>
                  </a:cubicBezTo>
                  <a:cubicBezTo>
                    <a:pt x="18" y="69"/>
                    <a:pt x="26" y="66"/>
                    <a:pt x="30" y="71"/>
                  </a:cubicBezTo>
                  <a:cubicBezTo>
                    <a:pt x="31" y="72"/>
                    <a:pt x="31" y="73"/>
                    <a:pt x="32" y="74"/>
                  </a:cubicBezTo>
                  <a:cubicBezTo>
                    <a:pt x="34" y="77"/>
                    <a:pt x="37" y="77"/>
                    <a:pt x="39" y="80"/>
                  </a:cubicBezTo>
                  <a:cubicBezTo>
                    <a:pt x="42" y="82"/>
                    <a:pt x="45" y="86"/>
                    <a:pt x="46" y="89"/>
                  </a:cubicBezTo>
                  <a:cubicBezTo>
                    <a:pt x="47" y="92"/>
                    <a:pt x="49" y="98"/>
                    <a:pt x="48" y="100"/>
                  </a:cubicBezTo>
                  <a:cubicBezTo>
                    <a:pt x="47" y="103"/>
                    <a:pt x="44" y="102"/>
                    <a:pt x="45" y="106"/>
                  </a:cubicBezTo>
                  <a:cubicBezTo>
                    <a:pt x="45" y="108"/>
                    <a:pt x="46" y="109"/>
                    <a:pt x="48" y="109"/>
                  </a:cubicBezTo>
                  <a:cubicBezTo>
                    <a:pt x="49" y="110"/>
                    <a:pt x="50" y="108"/>
                    <a:pt x="52" y="107"/>
                  </a:cubicBezTo>
                  <a:cubicBezTo>
                    <a:pt x="54" y="107"/>
                    <a:pt x="55" y="107"/>
                    <a:pt x="58" y="108"/>
                  </a:cubicBezTo>
                  <a:cubicBezTo>
                    <a:pt x="61" y="110"/>
                    <a:pt x="68" y="116"/>
                    <a:pt x="67" y="120"/>
                  </a:cubicBezTo>
                  <a:cubicBezTo>
                    <a:pt x="67" y="121"/>
                    <a:pt x="65" y="122"/>
                    <a:pt x="64" y="123"/>
                  </a:cubicBezTo>
                  <a:cubicBezTo>
                    <a:pt x="63" y="125"/>
                    <a:pt x="64" y="127"/>
                    <a:pt x="64" y="129"/>
                  </a:cubicBezTo>
                  <a:cubicBezTo>
                    <a:pt x="64" y="131"/>
                    <a:pt x="66" y="133"/>
                    <a:pt x="64" y="134"/>
                  </a:cubicBezTo>
                  <a:cubicBezTo>
                    <a:pt x="63" y="135"/>
                    <a:pt x="60" y="135"/>
                    <a:pt x="58" y="137"/>
                  </a:cubicBezTo>
                  <a:cubicBezTo>
                    <a:pt x="55" y="139"/>
                    <a:pt x="56" y="141"/>
                    <a:pt x="57" y="144"/>
                  </a:cubicBezTo>
                  <a:cubicBezTo>
                    <a:pt x="57" y="146"/>
                    <a:pt x="55" y="149"/>
                    <a:pt x="55" y="151"/>
                  </a:cubicBezTo>
                  <a:cubicBezTo>
                    <a:pt x="56" y="152"/>
                    <a:pt x="57" y="154"/>
                    <a:pt x="58" y="155"/>
                  </a:cubicBezTo>
                  <a:cubicBezTo>
                    <a:pt x="59" y="158"/>
                    <a:pt x="60" y="163"/>
                    <a:pt x="63" y="165"/>
                  </a:cubicBezTo>
                  <a:cubicBezTo>
                    <a:pt x="64" y="167"/>
                    <a:pt x="64" y="166"/>
                    <a:pt x="65" y="168"/>
                  </a:cubicBezTo>
                  <a:cubicBezTo>
                    <a:pt x="66" y="169"/>
                    <a:pt x="65" y="170"/>
                    <a:pt x="67" y="170"/>
                  </a:cubicBezTo>
                  <a:cubicBezTo>
                    <a:pt x="67" y="169"/>
                    <a:pt x="70" y="163"/>
                    <a:pt x="73" y="166"/>
                  </a:cubicBezTo>
                  <a:cubicBezTo>
                    <a:pt x="76" y="169"/>
                    <a:pt x="66" y="172"/>
                    <a:pt x="66" y="175"/>
                  </a:cubicBezTo>
                  <a:cubicBezTo>
                    <a:pt x="66" y="178"/>
                    <a:pt x="71" y="179"/>
                    <a:pt x="73" y="180"/>
                  </a:cubicBezTo>
                  <a:cubicBezTo>
                    <a:pt x="77" y="182"/>
                    <a:pt x="77" y="187"/>
                    <a:pt x="82" y="189"/>
                  </a:cubicBezTo>
                  <a:cubicBezTo>
                    <a:pt x="87" y="191"/>
                    <a:pt x="94" y="194"/>
                    <a:pt x="99" y="194"/>
                  </a:cubicBezTo>
                  <a:cubicBezTo>
                    <a:pt x="104" y="194"/>
                    <a:pt x="105" y="196"/>
                    <a:pt x="108" y="199"/>
                  </a:cubicBezTo>
                  <a:cubicBezTo>
                    <a:pt x="110" y="201"/>
                    <a:pt x="114" y="206"/>
                    <a:pt x="117" y="205"/>
                  </a:cubicBezTo>
                  <a:cubicBezTo>
                    <a:pt x="121" y="204"/>
                    <a:pt x="124" y="191"/>
                    <a:pt x="124" y="188"/>
                  </a:cubicBezTo>
                  <a:cubicBezTo>
                    <a:pt x="124" y="183"/>
                    <a:pt x="123" y="182"/>
                    <a:pt x="126" y="178"/>
                  </a:cubicBezTo>
                  <a:cubicBezTo>
                    <a:pt x="128" y="175"/>
                    <a:pt x="132" y="172"/>
                    <a:pt x="131" y="168"/>
                  </a:cubicBezTo>
                  <a:cubicBezTo>
                    <a:pt x="131" y="165"/>
                    <a:pt x="128" y="162"/>
                    <a:pt x="129" y="158"/>
                  </a:cubicBezTo>
                  <a:cubicBezTo>
                    <a:pt x="131" y="155"/>
                    <a:pt x="136" y="152"/>
                    <a:pt x="138" y="150"/>
                  </a:cubicBezTo>
                  <a:cubicBezTo>
                    <a:pt x="141" y="147"/>
                    <a:pt x="141" y="143"/>
                    <a:pt x="145" y="143"/>
                  </a:cubicBezTo>
                  <a:cubicBezTo>
                    <a:pt x="150" y="142"/>
                    <a:pt x="151" y="143"/>
                    <a:pt x="155" y="139"/>
                  </a:cubicBezTo>
                  <a:cubicBezTo>
                    <a:pt x="160" y="135"/>
                    <a:pt x="164" y="132"/>
                    <a:pt x="165" y="126"/>
                  </a:cubicBezTo>
                  <a:cubicBezTo>
                    <a:pt x="166" y="121"/>
                    <a:pt x="172" y="121"/>
                    <a:pt x="176" y="119"/>
                  </a:cubicBezTo>
                  <a:cubicBezTo>
                    <a:pt x="181" y="116"/>
                    <a:pt x="184" y="111"/>
                    <a:pt x="18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47"/>
            <p:cNvSpPr/>
            <p:nvPr/>
          </p:nvSpPr>
          <p:spPr bwMode="auto">
            <a:xfrm>
              <a:off x="1473200" y="1597026"/>
              <a:ext cx="203200" cy="87313"/>
            </a:xfrm>
            <a:custGeom>
              <a:avLst/>
              <a:gdLst>
                <a:gd name="T0" fmla="*/ 48 w 54"/>
                <a:gd name="T1" fmla="*/ 15 h 23"/>
                <a:gd name="T2" fmla="*/ 53 w 54"/>
                <a:gd name="T3" fmla="*/ 10 h 23"/>
                <a:gd name="T4" fmla="*/ 47 w 54"/>
                <a:gd name="T5" fmla="*/ 3 h 23"/>
                <a:gd name="T6" fmla="*/ 39 w 54"/>
                <a:gd name="T7" fmla="*/ 2 h 23"/>
                <a:gd name="T8" fmla="*/ 31 w 54"/>
                <a:gd name="T9" fmla="*/ 7 h 23"/>
                <a:gd name="T10" fmla="*/ 27 w 54"/>
                <a:gd name="T11" fmla="*/ 6 h 23"/>
                <a:gd name="T12" fmla="*/ 24 w 54"/>
                <a:gd name="T13" fmla="*/ 4 h 23"/>
                <a:gd name="T14" fmla="*/ 21 w 54"/>
                <a:gd name="T15" fmla="*/ 8 h 23"/>
                <a:gd name="T16" fmla="*/ 10 w 54"/>
                <a:gd name="T17" fmla="*/ 1 h 23"/>
                <a:gd name="T18" fmla="*/ 3 w 54"/>
                <a:gd name="T19" fmla="*/ 5 h 23"/>
                <a:gd name="T20" fmla="*/ 4 w 54"/>
                <a:gd name="T21" fmla="*/ 10 h 23"/>
                <a:gd name="T22" fmla="*/ 7 w 54"/>
                <a:gd name="T23" fmla="*/ 12 h 23"/>
                <a:gd name="T24" fmla="*/ 9 w 54"/>
                <a:gd name="T25" fmla="*/ 15 h 23"/>
                <a:gd name="T26" fmla="*/ 10 w 54"/>
                <a:gd name="T27" fmla="*/ 17 h 23"/>
                <a:gd name="T28" fmla="*/ 12 w 54"/>
                <a:gd name="T29" fmla="*/ 17 h 23"/>
                <a:gd name="T30" fmla="*/ 13 w 54"/>
                <a:gd name="T31" fmla="*/ 19 h 23"/>
                <a:gd name="T32" fmla="*/ 20 w 54"/>
                <a:gd name="T33" fmla="*/ 21 h 23"/>
                <a:gd name="T34" fmla="*/ 29 w 54"/>
                <a:gd name="T35" fmla="*/ 22 h 23"/>
                <a:gd name="T36" fmla="*/ 39 w 54"/>
                <a:gd name="T37" fmla="*/ 20 h 23"/>
                <a:gd name="T38" fmla="*/ 48 w 54"/>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3">
                  <a:moveTo>
                    <a:pt x="48" y="15"/>
                  </a:moveTo>
                  <a:cubicBezTo>
                    <a:pt x="51" y="14"/>
                    <a:pt x="53" y="14"/>
                    <a:pt x="53" y="10"/>
                  </a:cubicBezTo>
                  <a:cubicBezTo>
                    <a:pt x="54" y="6"/>
                    <a:pt x="50" y="4"/>
                    <a:pt x="47" y="3"/>
                  </a:cubicBezTo>
                  <a:cubicBezTo>
                    <a:pt x="44" y="2"/>
                    <a:pt x="42" y="1"/>
                    <a:pt x="39" y="2"/>
                  </a:cubicBezTo>
                  <a:cubicBezTo>
                    <a:pt x="36" y="3"/>
                    <a:pt x="35" y="6"/>
                    <a:pt x="31" y="7"/>
                  </a:cubicBezTo>
                  <a:cubicBezTo>
                    <a:pt x="31" y="7"/>
                    <a:pt x="28" y="6"/>
                    <a:pt x="27" y="6"/>
                  </a:cubicBezTo>
                  <a:cubicBezTo>
                    <a:pt x="25" y="6"/>
                    <a:pt x="25" y="5"/>
                    <a:pt x="24" y="4"/>
                  </a:cubicBezTo>
                  <a:cubicBezTo>
                    <a:pt x="23" y="5"/>
                    <a:pt x="21" y="7"/>
                    <a:pt x="21" y="8"/>
                  </a:cubicBezTo>
                  <a:cubicBezTo>
                    <a:pt x="14" y="9"/>
                    <a:pt x="18" y="0"/>
                    <a:pt x="10" y="1"/>
                  </a:cubicBezTo>
                  <a:cubicBezTo>
                    <a:pt x="8" y="2"/>
                    <a:pt x="5" y="3"/>
                    <a:pt x="3" y="5"/>
                  </a:cubicBezTo>
                  <a:cubicBezTo>
                    <a:pt x="0" y="7"/>
                    <a:pt x="1" y="8"/>
                    <a:pt x="4" y="10"/>
                  </a:cubicBezTo>
                  <a:cubicBezTo>
                    <a:pt x="5" y="10"/>
                    <a:pt x="6" y="11"/>
                    <a:pt x="7" y="12"/>
                  </a:cubicBezTo>
                  <a:cubicBezTo>
                    <a:pt x="10" y="13"/>
                    <a:pt x="8" y="12"/>
                    <a:pt x="9" y="15"/>
                  </a:cubicBezTo>
                  <a:cubicBezTo>
                    <a:pt x="10" y="16"/>
                    <a:pt x="9" y="16"/>
                    <a:pt x="10" y="17"/>
                  </a:cubicBezTo>
                  <a:cubicBezTo>
                    <a:pt x="11" y="17"/>
                    <a:pt x="12" y="17"/>
                    <a:pt x="12" y="17"/>
                  </a:cubicBezTo>
                  <a:cubicBezTo>
                    <a:pt x="13" y="18"/>
                    <a:pt x="12" y="19"/>
                    <a:pt x="13" y="19"/>
                  </a:cubicBezTo>
                  <a:cubicBezTo>
                    <a:pt x="14" y="21"/>
                    <a:pt x="18" y="21"/>
                    <a:pt x="20" y="21"/>
                  </a:cubicBezTo>
                  <a:cubicBezTo>
                    <a:pt x="23" y="22"/>
                    <a:pt x="26" y="23"/>
                    <a:pt x="29" y="22"/>
                  </a:cubicBezTo>
                  <a:cubicBezTo>
                    <a:pt x="32" y="22"/>
                    <a:pt x="36" y="22"/>
                    <a:pt x="39" y="20"/>
                  </a:cubicBezTo>
                  <a:cubicBezTo>
                    <a:pt x="42" y="18"/>
                    <a:pt x="45" y="16"/>
                    <a:pt x="4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48"/>
            <p:cNvSpPr/>
            <p:nvPr/>
          </p:nvSpPr>
          <p:spPr bwMode="auto">
            <a:xfrm>
              <a:off x="433388" y="1138238"/>
              <a:ext cx="511175" cy="282575"/>
            </a:xfrm>
            <a:custGeom>
              <a:avLst/>
              <a:gdLst>
                <a:gd name="T0" fmla="*/ 7 w 136"/>
                <a:gd name="T1" fmla="*/ 26 h 75"/>
                <a:gd name="T2" fmla="*/ 21 w 136"/>
                <a:gd name="T3" fmla="*/ 23 h 75"/>
                <a:gd name="T4" fmla="*/ 35 w 136"/>
                <a:gd name="T5" fmla="*/ 25 h 75"/>
                <a:gd name="T6" fmla="*/ 50 w 136"/>
                <a:gd name="T7" fmla="*/ 26 h 75"/>
                <a:gd name="T8" fmla="*/ 44 w 136"/>
                <a:gd name="T9" fmla="*/ 32 h 75"/>
                <a:gd name="T10" fmla="*/ 39 w 136"/>
                <a:gd name="T11" fmla="*/ 35 h 75"/>
                <a:gd name="T12" fmla="*/ 24 w 136"/>
                <a:gd name="T13" fmla="*/ 36 h 75"/>
                <a:gd name="T14" fmla="*/ 29 w 136"/>
                <a:gd name="T15" fmla="*/ 47 h 75"/>
                <a:gd name="T16" fmla="*/ 31 w 136"/>
                <a:gd name="T17" fmla="*/ 56 h 75"/>
                <a:gd name="T18" fmla="*/ 17 w 136"/>
                <a:gd name="T19" fmla="*/ 60 h 75"/>
                <a:gd name="T20" fmla="*/ 22 w 136"/>
                <a:gd name="T21" fmla="*/ 71 h 75"/>
                <a:gd name="T22" fmla="*/ 38 w 136"/>
                <a:gd name="T23" fmla="*/ 69 h 75"/>
                <a:gd name="T24" fmla="*/ 51 w 136"/>
                <a:gd name="T25" fmla="*/ 71 h 75"/>
                <a:gd name="T26" fmla="*/ 61 w 136"/>
                <a:gd name="T27" fmla="*/ 65 h 75"/>
                <a:gd name="T28" fmla="*/ 55 w 136"/>
                <a:gd name="T29" fmla="*/ 60 h 75"/>
                <a:gd name="T30" fmla="*/ 73 w 136"/>
                <a:gd name="T31" fmla="*/ 44 h 75"/>
                <a:gd name="T32" fmla="*/ 79 w 136"/>
                <a:gd name="T33" fmla="*/ 37 h 75"/>
                <a:gd name="T34" fmla="*/ 83 w 136"/>
                <a:gd name="T35" fmla="*/ 33 h 75"/>
                <a:gd name="T36" fmla="*/ 112 w 136"/>
                <a:gd name="T37" fmla="*/ 25 h 75"/>
                <a:gd name="T38" fmla="*/ 114 w 136"/>
                <a:gd name="T39" fmla="*/ 18 h 75"/>
                <a:gd name="T40" fmla="*/ 136 w 136"/>
                <a:gd name="T41" fmla="*/ 9 h 75"/>
                <a:gd name="T42" fmla="*/ 123 w 136"/>
                <a:gd name="T43" fmla="*/ 4 h 75"/>
                <a:gd name="T44" fmla="*/ 115 w 136"/>
                <a:gd name="T45" fmla="*/ 4 h 75"/>
                <a:gd name="T46" fmla="*/ 101 w 136"/>
                <a:gd name="T47" fmla="*/ 4 h 75"/>
                <a:gd name="T48" fmla="*/ 91 w 136"/>
                <a:gd name="T49" fmla="*/ 4 h 75"/>
                <a:gd name="T50" fmla="*/ 79 w 136"/>
                <a:gd name="T51" fmla="*/ 5 h 75"/>
                <a:gd name="T52" fmla="*/ 69 w 136"/>
                <a:gd name="T53" fmla="*/ 8 h 75"/>
                <a:gd name="T54" fmla="*/ 53 w 136"/>
                <a:gd name="T55" fmla="*/ 6 h 75"/>
                <a:gd name="T56" fmla="*/ 48 w 136"/>
                <a:gd name="T57" fmla="*/ 15 h 75"/>
                <a:gd name="T58" fmla="*/ 16 w 136"/>
                <a:gd name="T59" fmla="*/ 14 h 75"/>
                <a:gd name="T60" fmla="*/ 3 w 136"/>
                <a:gd name="T61" fmla="*/ 14 h 75"/>
                <a:gd name="T62" fmla="*/ 4 w 136"/>
                <a:gd name="T63"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75">
                  <a:moveTo>
                    <a:pt x="4" y="21"/>
                  </a:moveTo>
                  <a:cubicBezTo>
                    <a:pt x="5" y="23"/>
                    <a:pt x="4" y="26"/>
                    <a:pt x="7" y="26"/>
                  </a:cubicBezTo>
                  <a:cubicBezTo>
                    <a:pt x="9" y="26"/>
                    <a:pt x="12" y="23"/>
                    <a:pt x="15" y="23"/>
                  </a:cubicBezTo>
                  <a:cubicBezTo>
                    <a:pt x="17" y="22"/>
                    <a:pt x="19" y="21"/>
                    <a:pt x="21" y="23"/>
                  </a:cubicBezTo>
                  <a:cubicBezTo>
                    <a:pt x="23" y="25"/>
                    <a:pt x="22" y="28"/>
                    <a:pt x="27" y="27"/>
                  </a:cubicBezTo>
                  <a:cubicBezTo>
                    <a:pt x="30" y="27"/>
                    <a:pt x="32" y="25"/>
                    <a:pt x="35" y="25"/>
                  </a:cubicBezTo>
                  <a:cubicBezTo>
                    <a:pt x="37" y="25"/>
                    <a:pt x="39" y="25"/>
                    <a:pt x="41" y="25"/>
                  </a:cubicBezTo>
                  <a:cubicBezTo>
                    <a:pt x="44" y="25"/>
                    <a:pt x="47" y="27"/>
                    <a:pt x="50" y="26"/>
                  </a:cubicBezTo>
                  <a:cubicBezTo>
                    <a:pt x="51" y="26"/>
                    <a:pt x="51" y="25"/>
                    <a:pt x="53" y="25"/>
                  </a:cubicBezTo>
                  <a:cubicBezTo>
                    <a:pt x="56" y="30"/>
                    <a:pt x="46" y="28"/>
                    <a:pt x="44" y="32"/>
                  </a:cubicBezTo>
                  <a:cubicBezTo>
                    <a:pt x="44" y="34"/>
                    <a:pt x="45" y="35"/>
                    <a:pt x="45" y="37"/>
                  </a:cubicBezTo>
                  <a:cubicBezTo>
                    <a:pt x="44" y="41"/>
                    <a:pt x="40" y="37"/>
                    <a:pt x="39" y="35"/>
                  </a:cubicBezTo>
                  <a:cubicBezTo>
                    <a:pt x="36" y="32"/>
                    <a:pt x="35" y="33"/>
                    <a:pt x="31" y="34"/>
                  </a:cubicBezTo>
                  <a:cubicBezTo>
                    <a:pt x="29" y="34"/>
                    <a:pt x="25" y="33"/>
                    <a:pt x="24" y="36"/>
                  </a:cubicBezTo>
                  <a:cubicBezTo>
                    <a:pt x="23" y="41"/>
                    <a:pt x="37" y="44"/>
                    <a:pt x="39" y="48"/>
                  </a:cubicBezTo>
                  <a:cubicBezTo>
                    <a:pt x="36" y="50"/>
                    <a:pt x="32" y="47"/>
                    <a:pt x="29" y="47"/>
                  </a:cubicBezTo>
                  <a:cubicBezTo>
                    <a:pt x="27" y="47"/>
                    <a:pt x="22" y="48"/>
                    <a:pt x="21" y="50"/>
                  </a:cubicBezTo>
                  <a:cubicBezTo>
                    <a:pt x="19" y="54"/>
                    <a:pt x="29" y="54"/>
                    <a:pt x="31" y="56"/>
                  </a:cubicBezTo>
                  <a:cubicBezTo>
                    <a:pt x="32" y="58"/>
                    <a:pt x="32" y="60"/>
                    <a:pt x="32" y="62"/>
                  </a:cubicBezTo>
                  <a:cubicBezTo>
                    <a:pt x="26" y="64"/>
                    <a:pt x="21" y="55"/>
                    <a:pt x="17" y="60"/>
                  </a:cubicBezTo>
                  <a:cubicBezTo>
                    <a:pt x="15" y="62"/>
                    <a:pt x="12" y="65"/>
                    <a:pt x="12" y="68"/>
                  </a:cubicBezTo>
                  <a:cubicBezTo>
                    <a:pt x="11" y="73"/>
                    <a:pt x="19" y="72"/>
                    <a:pt x="22" y="71"/>
                  </a:cubicBezTo>
                  <a:cubicBezTo>
                    <a:pt x="25" y="71"/>
                    <a:pt x="28" y="71"/>
                    <a:pt x="31" y="70"/>
                  </a:cubicBezTo>
                  <a:cubicBezTo>
                    <a:pt x="34" y="70"/>
                    <a:pt x="36" y="68"/>
                    <a:pt x="38" y="69"/>
                  </a:cubicBezTo>
                  <a:cubicBezTo>
                    <a:pt x="41" y="70"/>
                    <a:pt x="44" y="75"/>
                    <a:pt x="48" y="73"/>
                  </a:cubicBezTo>
                  <a:cubicBezTo>
                    <a:pt x="49" y="73"/>
                    <a:pt x="50" y="71"/>
                    <a:pt x="51" y="71"/>
                  </a:cubicBezTo>
                  <a:cubicBezTo>
                    <a:pt x="52" y="70"/>
                    <a:pt x="54" y="71"/>
                    <a:pt x="55" y="70"/>
                  </a:cubicBezTo>
                  <a:cubicBezTo>
                    <a:pt x="57" y="70"/>
                    <a:pt x="61" y="69"/>
                    <a:pt x="61" y="65"/>
                  </a:cubicBezTo>
                  <a:cubicBezTo>
                    <a:pt x="57" y="64"/>
                    <a:pt x="53" y="65"/>
                    <a:pt x="49" y="65"/>
                  </a:cubicBezTo>
                  <a:cubicBezTo>
                    <a:pt x="47" y="61"/>
                    <a:pt x="53" y="61"/>
                    <a:pt x="55" y="60"/>
                  </a:cubicBezTo>
                  <a:cubicBezTo>
                    <a:pt x="60" y="59"/>
                    <a:pt x="60" y="56"/>
                    <a:pt x="63" y="53"/>
                  </a:cubicBezTo>
                  <a:cubicBezTo>
                    <a:pt x="66" y="51"/>
                    <a:pt x="79" y="50"/>
                    <a:pt x="73" y="44"/>
                  </a:cubicBezTo>
                  <a:cubicBezTo>
                    <a:pt x="72" y="42"/>
                    <a:pt x="67" y="43"/>
                    <a:pt x="67" y="41"/>
                  </a:cubicBezTo>
                  <a:cubicBezTo>
                    <a:pt x="67" y="38"/>
                    <a:pt x="76" y="37"/>
                    <a:pt x="79" y="37"/>
                  </a:cubicBezTo>
                  <a:cubicBezTo>
                    <a:pt x="80" y="37"/>
                    <a:pt x="81" y="38"/>
                    <a:pt x="82" y="37"/>
                  </a:cubicBezTo>
                  <a:cubicBezTo>
                    <a:pt x="84" y="36"/>
                    <a:pt x="82" y="34"/>
                    <a:pt x="83" y="33"/>
                  </a:cubicBezTo>
                  <a:cubicBezTo>
                    <a:pt x="85" y="31"/>
                    <a:pt x="90" y="33"/>
                    <a:pt x="93" y="33"/>
                  </a:cubicBezTo>
                  <a:cubicBezTo>
                    <a:pt x="99" y="32"/>
                    <a:pt x="105" y="26"/>
                    <a:pt x="112" y="25"/>
                  </a:cubicBezTo>
                  <a:cubicBezTo>
                    <a:pt x="114" y="24"/>
                    <a:pt x="119" y="24"/>
                    <a:pt x="120" y="21"/>
                  </a:cubicBezTo>
                  <a:cubicBezTo>
                    <a:pt x="121" y="18"/>
                    <a:pt x="115" y="20"/>
                    <a:pt x="114" y="18"/>
                  </a:cubicBezTo>
                  <a:cubicBezTo>
                    <a:pt x="110" y="15"/>
                    <a:pt x="123" y="13"/>
                    <a:pt x="125" y="13"/>
                  </a:cubicBezTo>
                  <a:cubicBezTo>
                    <a:pt x="128" y="13"/>
                    <a:pt x="136" y="14"/>
                    <a:pt x="136" y="9"/>
                  </a:cubicBezTo>
                  <a:cubicBezTo>
                    <a:pt x="136" y="6"/>
                    <a:pt x="131" y="6"/>
                    <a:pt x="128" y="6"/>
                  </a:cubicBezTo>
                  <a:cubicBezTo>
                    <a:pt x="126" y="5"/>
                    <a:pt x="125" y="5"/>
                    <a:pt x="123" y="4"/>
                  </a:cubicBezTo>
                  <a:cubicBezTo>
                    <a:pt x="124" y="4"/>
                    <a:pt x="124" y="4"/>
                    <a:pt x="124" y="4"/>
                  </a:cubicBezTo>
                  <a:cubicBezTo>
                    <a:pt x="121" y="4"/>
                    <a:pt x="118" y="4"/>
                    <a:pt x="115" y="4"/>
                  </a:cubicBezTo>
                  <a:cubicBezTo>
                    <a:pt x="112" y="4"/>
                    <a:pt x="109" y="5"/>
                    <a:pt x="106" y="4"/>
                  </a:cubicBezTo>
                  <a:cubicBezTo>
                    <a:pt x="104" y="4"/>
                    <a:pt x="102" y="4"/>
                    <a:pt x="101" y="4"/>
                  </a:cubicBezTo>
                  <a:cubicBezTo>
                    <a:pt x="100" y="3"/>
                    <a:pt x="100" y="2"/>
                    <a:pt x="99" y="1"/>
                  </a:cubicBezTo>
                  <a:cubicBezTo>
                    <a:pt x="96" y="0"/>
                    <a:pt x="92" y="0"/>
                    <a:pt x="91" y="4"/>
                  </a:cubicBezTo>
                  <a:cubicBezTo>
                    <a:pt x="89" y="4"/>
                    <a:pt x="86" y="2"/>
                    <a:pt x="84" y="3"/>
                  </a:cubicBezTo>
                  <a:cubicBezTo>
                    <a:pt x="82" y="3"/>
                    <a:pt x="81" y="5"/>
                    <a:pt x="79" y="5"/>
                  </a:cubicBezTo>
                  <a:cubicBezTo>
                    <a:pt x="76" y="6"/>
                    <a:pt x="73" y="0"/>
                    <a:pt x="69" y="2"/>
                  </a:cubicBezTo>
                  <a:cubicBezTo>
                    <a:pt x="67" y="3"/>
                    <a:pt x="68" y="6"/>
                    <a:pt x="69" y="8"/>
                  </a:cubicBezTo>
                  <a:cubicBezTo>
                    <a:pt x="66" y="8"/>
                    <a:pt x="65" y="7"/>
                    <a:pt x="63" y="6"/>
                  </a:cubicBezTo>
                  <a:cubicBezTo>
                    <a:pt x="60" y="5"/>
                    <a:pt x="56" y="6"/>
                    <a:pt x="53" y="6"/>
                  </a:cubicBezTo>
                  <a:cubicBezTo>
                    <a:pt x="51" y="6"/>
                    <a:pt x="48" y="6"/>
                    <a:pt x="47" y="7"/>
                  </a:cubicBezTo>
                  <a:cubicBezTo>
                    <a:pt x="44" y="10"/>
                    <a:pt x="49" y="12"/>
                    <a:pt x="48" y="15"/>
                  </a:cubicBezTo>
                  <a:cubicBezTo>
                    <a:pt x="47" y="21"/>
                    <a:pt x="38" y="12"/>
                    <a:pt x="36" y="12"/>
                  </a:cubicBezTo>
                  <a:cubicBezTo>
                    <a:pt x="29" y="9"/>
                    <a:pt x="22" y="14"/>
                    <a:pt x="16" y="14"/>
                  </a:cubicBezTo>
                  <a:cubicBezTo>
                    <a:pt x="14" y="13"/>
                    <a:pt x="12" y="14"/>
                    <a:pt x="10" y="14"/>
                  </a:cubicBezTo>
                  <a:cubicBezTo>
                    <a:pt x="8" y="14"/>
                    <a:pt x="5" y="14"/>
                    <a:pt x="3" y="14"/>
                  </a:cubicBezTo>
                  <a:cubicBezTo>
                    <a:pt x="2" y="15"/>
                    <a:pt x="0" y="16"/>
                    <a:pt x="0" y="17"/>
                  </a:cubicBezTo>
                  <a:cubicBezTo>
                    <a:pt x="0" y="20"/>
                    <a:pt x="3" y="19"/>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49"/>
            <p:cNvSpPr/>
            <p:nvPr/>
          </p:nvSpPr>
          <p:spPr bwMode="auto">
            <a:xfrm>
              <a:off x="317500" y="1214438"/>
              <a:ext cx="195263" cy="142875"/>
            </a:xfrm>
            <a:custGeom>
              <a:avLst/>
              <a:gdLst>
                <a:gd name="T0" fmla="*/ 8 w 52"/>
                <a:gd name="T1" fmla="*/ 20 h 38"/>
                <a:gd name="T2" fmla="*/ 18 w 52"/>
                <a:gd name="T3" fmla="*/ 20 h 38"/>
                <a:gd name="T4" fmla="*/ 17 w 52"/>
                <a:gd name="T5" fmla="*/ 23 h 38"/>
                <a:gd name="T6" fmla="*/ 15 w 52"/>
                <a:gd name="T7" fmla="*/ 28 h 38"/>
                <a:gd name="T8" fmla="*/ 19 w 52"/>
                <a:gd name="T9" fmla="*/ 29 h 38"/>
                <a:gd name="T10" fmla="*/ 22 w 52"/>
                <a:gd name="T11" fmla="*/ 33 h 38"/>
                <a:gd name="T12" fmla="*/ 41 w 52"/>
                <a:gd name="T13" fmla="*/ 28 h 38"/>
                <a:gd name="T14" fmla="*/ 45 w 52"/>
                <a:gd name="T15" fmla="*/ 26 h 38"/>
                <a:gd name="T16" fmla="*/ 48 w 52"/>
                <a:gd name="T17" fmla="*/ 25 h 38"/>
                <a:gd name="T18" fmla="*/ 50 w 52"/>
                <a:gd name="T19" fmla="*/ 20 h 38"/>
                <a:gd name="T20" fmla="*/ 47 w 52"/>
                <a:gd name="T21" fmla="*/ 18 h 38"/>
                <a:gd name="T22" fmla="*/ 47 w 52"/>
                <a:gd name="T23" fmla="*/ 15 h 38"/>
                <a:gd name="T24" fmla="*/ 39 w 52"/>
                <a:gd name="T25" fmla="*/ 14 h 38"/>
                <a:gd name="T26" fmla="*/ 28 w 52"/>
                <a:gd name="T27" fmla="*/ 8 h 38"/>
                <a:gd name="T28" fmla="*/ 25 w 52"/>
                <a:gd name="T29" fmla="*/ 3 h 38"/>
                <a:gd name="T30" fmla="*/ 21 w 52"/>
                <a:gd name="T31" fmla="*/ 1 h 38"/>
                <a:gd name="T32" fmla="*/ 21 w 52"/>
                <a:gd name="T33" fmla="*/ 0 h 38"/>
                <a:gd name="T34" fmla="*/ 18 w 52"/>
                <a:gd name="T35" fmla="*/ 4 h 38"/>
                <a:gd name="T36" fmla="*/ 11 w 52"/>
                <a:gd name="T37" fmla="*/ 9 h 38"/>
                <a:gd name="T38" fmla="*/ 8 w 52"/>
                <a:gd name="T3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8">
                  <a:moveTo>
                    <a:pt x="8" y="20"/>
                  </a:moveTo>
                  <a:cubicBezTo>
                    <a:pt x="11" y="21"/>
                    <a:pt x="15" y="19"/>
                    <a:pt x="18" y="20"/>
                  </a:cubicBezTo>
                  <a:cubicBezTo>
                    <a:pt x="21" y="21"/>
                    <a:pt x="18" y="22"/>
                    <a:pt x="17" y="23"/>
                  </a:cubicBezTo>
                  <a:cubicBezTo>
                    <a:pt x="16" y="24"/>
                    <a:pt x="14" y="26"/>
                    <a:pt x="15" y="28"/>
                  </a:cubicBezTo>
                  <a:cubicBezTo>
                    <a:pt x="16" y="29"/>
                    <a:pt x="18" y="29"/>
                    <a:pt x="19" y="29"/>
                  </a:cubicBezTo>
                  <a:cubicBezTo>
                    <a:pt x="21" y="30"/>
                    <a:pt x="21" y="32"/>
                    <a:pt x="22" y="33"/>
                  </a:cubicBezTo>
                  <a:cubicBezTo>
                    <a:pt x="28" y="38"/>
                    <a:pt x="36" y="32"/>
                    <a:pt x="41" y="28"/>
                  </a:cubicBezTo>
                  <a:cubicBezTo>
                    <a:pt x="42" y="27"/>
                    <a:pt x="43" y="26"/>
                    <a:pt x="45" y="26"/>
                  </a:cubicBezTo>
                  <a:cubicBezTo>
                    <a:pt x="46" y="25"/>
                    <a:pt x="47" y="26"/>
                    <a:pt x="48" y="25"/>
                  </a:cubicBezTo>
                  <a:cubicBezTo>
                    <a:pt x="51" y="24"/>
                    <a:pt x="52" y="22"/>
                    <a:pt x="50" y="20"/>
                  </a:cubicBezTo>
                  <a:cubicBezTo>
                    <a:pt x="50" y="19"/>
                    <a:pt x="48" y="19"/>
                    <a:pt x="47" y="18"/>
                  </a:cubicBezTo>
                  <a:cubicBezTo>
                    <a:pt x="47" y="17"/>
                    <a:pt x="48" y="16"/>
                    <a:pt x="47" y="15"/>
                  </a:cubicBezTo>
                  <a:cubicBezTo>
                    <a:pt x="45" y="12"/>
                    <a:pt x="42" y="14"/>
                    <a:pt x="39" y="14"/>
                  </a:cubicBezTo>
                  <a:cubicBezTo>
                    <a:pt x="36" y="13"/>
                    <a:pt x="31" y="11"/>
                    <a:pt x="28" y="8"/>
                  </a:cubicBezTo>
                  <a:cubicBezTo>
                    <a:pt x="27" y="6"/>
                    <a:pt x="27" y="4"/>
                    <a:pt x="25" y="3"/>
                  </a:cubicBezTo>
                  <a:cubicBezTo>
                    <a:pt x="24" y="2"/>
                    <a:pt x="22" y="1"/>
                    <a:pt x="21" y="1"/>
                  </a:cubicBezTo>
                  <a:cubicBezTo>
                    <a:pt x="21" y="0"/>
                    <a:pt x="21" y="0"/>
                    <a:pt x="21" y="0"/>
                  </a:cubicBezTo>
                  <a:cubicBezTo>
                    <a:pt x="20" y="1"/>
                    <a:pt x="19" y="3"/>
                    <a:pt x="18" y="4"/>
                  </a:cubicBezTo>
                  <a:cubicBezTo>
                    <a:pt x="14" y="6"/>
                    <a:pt x="13" y="4"/>
                    <a:pt x="11" y="9"/>
                  </a:cubicBezTo>
                  <a:cubicBezTo>
                    <a:pt x="10" y="12"/>
                    <a:pt x="0" y="17"/>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50"/>
            <p:cNvSpPr/>
            <p:nvPr/>
          </p:nvSpPr>
          <p:spPr bwMode="auto">
            <a:xfrm>
              <a:off x="292100" y="1319213"/>
              <a:ext cx="63500" cy="46038"/>
            </a:xfrm>
            <a:custGeom>
              <a:avLst/>
              <a:gdLst>
                <a:gd name="T0" fmla="*/ 5 w 17"/>
                <a:gd name="T1" fmla="*/ 7 h 12"/>
                <a:gd name="T2" fmla="*/ 7 w 17"/>
                <a:gd name="T3" fmla="*/ 10 h 12"/>
                <a:gd name="T4" fmla="*/ 16 w 17"/>
                <a:gd name="T5" fmla="*/ 8 h 12"/>
                <a:gd name="T6" fmla="*/ 14 w 17"/>
                <a:gd name="T7" fmla="*/ 3 h 12"/>
                <a:gd name="T8" fmla="*/ 15 w 17"/>
                <a:gd name="T9" fmla="*/ 3 h 12"/>
                <a:gd name="T10" fmla="*/ 15 w 17"/>
                <a:gd name="T11" fmla="*/ 2 h 12"/>
                <a:gd name="T12" fmla="*/ 10 w 17"/>
                <a:gd name="T13" fmla="*/ 2 h 12"/>
                <a:gd name="T14" fmla="*/ 6 w 17"/>
                <a:gd name="T15" fmla="*/ 1 h 12"/>
                <a:gd name="T16" fmla="*/ 1 w 17"/>
                <a:gd name="T17" fmla="*/ 4 h 12"/>
                <a:gd name="T18" fmla="*/ 5 w 17"/>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5" y="7"/>
                  </a:moveTo>
                  <a:cubicBezTo>
                    <a:pt x="6" y="8"/>
                    <a:pt x="5" y="9"/>
                    <a:pt x="7" y="10"/>
                  </a:cubicBezTo>
                  <a:cubicBezTo>
                    <a:pt x="10" y="12"/>
                    <a:pt x="13" y="8"/>
                    <a:pt x="16" y="8"/>
                  </a:cubicBezTo>
                  <a:cubicBezTo>
                    <a:pt x="17" y="6"/>
                    <a:pt x="16" y="5"/>
                    <a:pt x="14" y="3"/>
                  </a:cubicBezTo>
                  <a:cubicBezTo>
                    <a:pt x="15" y="3"/>
                    <a:pt x="15" y="3"/>
                    <a:pt x="15" y="3"/>
                  </a:cubicBezTo>
                  <a:cubicBezTo>
                    <a:pt x="15" y="3"/>
                    <a:pt x="15" y="3"/>
                    <a:pt x="15" y="2"/>
                  </a:cubicBezTo>
                  <a:cubicBezTo>
                    <a:pt x="13" y="1"/>
                    <a:pt x="12" y="2"/>
                    <a:pt x="10" y="2"/>
                  </a:cubicBezTo>
                  <a:cubicBezTo>
                    <a:pt x="8" y="1"/>
                    <a:pt x="8" y="1"/>
                    <a:pt x="6" y="1"/>
                  </a:cubicBezTo>
                  <a:cubicBezTo>
                    <a:pt x="4" y="0"/>
                    <a:pt x="0" y="0"/>
                    <a:pt x="1" y="4"/>
                  </a:cubicBezTo>
                  <a:cubicBezTo>
                    <a:pt x="2" y="6"/>
                    <a:pt x="4" y="5"/>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51"/>
            <p:cNvSpPr/>
            <p:nvPr/>
          </p:nvSpPr>
          <p:spPr bwMode="auto">
            <a:xfrm>
              <a:off x="171450" y="1289051"/>
              <a:ext cx="107950" cy="63500"/>
            </a:xfrm>
            <a:custGeom>
              <a:avLst/>
              <a:gdLst>
                <a:gd name="T0" fmla="*/ 8 w 29"/>
                <a:gd name="T1" fmla="*/ 10 h 17"/>
                <a:gd name="T2" fmla="*/ 2 w 29"/>
                <a:gd name="T3" fmla="*/ 13 h 17"/>
                <a:gd name="T4" fmla="*/ 13 w 29"/>
                <a:gd name="T5" fmla="*/ 14 h 17"/>
                <a:gd name="T6" fmla="*/ 16 w 29"/>
                <a:gd name="T7" fmla="*/ 13 h 17"/>
                <a:gd name="T8" fmla="*/ 18 w 29"/>
                <a:gd name="T9" fmla="*/ 16 h 17"/>
                <a:gd name="T10" fmla="*/ 24 w 29"/>
                <a:gd name="T11" fmla="*/ 17 h 17"/>
                <a:gd name="T12" fmla="*/ 27 w 29"/>
                <a:gd name="T13" fmla="*/ 11 h 17"/>
                <a:gd name="T14" fmla="*/ 19 w 29"/>
                <a:gd name="T15" fmla="*/ 8 h 17"/>
                <a:gd name="T16" fmla="*/ 19 w 29"/>
                <a:gd name="T17" fmla="*/ 7 h 17"/>
                <a:gd name="T18" fmla="*/ 16 w 29"/>
                <a:gd name="T19" fmla="*/ 6 h 17"/>
                <a:gd name="T20" fmla="*/ 12 w 29"/>
                <a:gd name="T21" fmla="*/ 4 h 17"/>
                <a:gd name="T22" fmla="*/ 5 w 29"/>
                <a:gd name="T23" fmla="*/ 1 h 17"/>
                <a:gd name="T24" fmla="*/ 1 w 29"/>
                <a:gd name="T25" fmla="*/ 6 h 17"/>
                <a:gd name="T26" fmla="*/ 8 w 29"/>
                <a:gd name="T2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8" y="10"/>
                  </a:moveTo>
                  <a:cubicBezTo>
                    <a:pt x="6" y="10"/>
                    <a:pt x="2" y="11"/>
                    <a:pt x="2" y="13"/>
                  </a:cubicBezTo>
                  <a:cubicBezTo>
                    <a:pt x="3" y="15"/>
                    <a:pt x="11" y="14"/>
                    <a:pt x="13" y="14"/>
                  </a:cubicBezTo>
                  <a:cubicBezTo>
                    <a:pt x="14" y="14"/>
                    <a:pt x="15" y="13"/>
                    <a:pt x="16" y="13"/>
                  </a:cubicBezTo>
                  <a:cubicBezTo>
                    <a:pt x="17" y="14"/>
                    <a:pt x="17" y="15"/>
                    <a:pt x="18" y="16"/>
                  </a:cubicBezTo>
                  <a:cubicBezTo>
                    <a:pt x="19" y="16"/>
                    <a:pt x="23" y="17"/>
                    <a:pt x="24" y="17"/>
                  </a:cubicBezTo>
                  <a:cubicBezTo>
                    <a:pt x="28" y="17"/>
                    <a:pt x="29" y="13"/>
                    <a:pt x="27" y="11"/>
                  </a:cubicBezTo>
                  <a:cubicBezTo>
                    <a:pt x="26" y="10"/>
                    <a:pt x="21" y="8"/>
                    <a:pt x="19" y="8"/>
                  </a:cubicBezTo>
                  <a:cubicBezTo>
                    <a:pt x="19" y="7"/>
                    <a:pt x="19" y="7"/>
                    <a:pt x="19" y="7"/>
                  </a:cubicBezTo>
                  <a:cubicBezTo>
                    <a:pt x="19" y="7"/>
                    <a:pt x="17" y="6"/>
                    <a:pt x="16" y="6"/>
                  </a:cubicBezTo>
                  <a:cubicBezTo>
                    <a:pt x="14" y="6"/>
                    <a:pt x="14" y="6"/>
                    <a:pt x="12" y="4"/>
                  </a:cubicBezTo>
                  <a:cubicBezTo>
                    <a:pt x="10" y="3"/>
                    <a:pt x="9" y="0"/>
                    <a:pt x="5" y="1"/>
                  </a:cubicBezTo>
                  <a:cubicBezTo>
                    <a:pt x="3" y="1"/>
                    <a:pt x="0" y="3"/>
                    <a:pt x="1" y="6"/>
                  </a:cubicBezTo>
                  <a:cubicBezTo>
                    <a:pt x="3" y="8"/>
                    <a:pt x="8" y="6"/>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Oval 52"/>
            <p:cNvSpPr>
              <a:spLocks noChangeArrowheads="1"/>
            </p:cNvSpPr>
            <p:nvPr/>
          </p:nvSpPr>
          <p:spPr bwMode="auto">
            <a:xfrm>
              <a:off x="377825" y="1398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53"/>
            <p:cNvSpPr/>
            <p:nvPr/>
          </p:nvSpPr>
          <p:spPr bwMode="auto">
            <a:xfrm>
              <a:off x="328613" y="1382713"/>
              <a:ext cx="52388" cy="34925"/>
            </a:xfrm>
            <a:custGeom>
              <a:avLst/>
              <a:gdLst>
                <a:gd name="T0" fmla="*/ 10 w 14"/>
                <a:gd name="T1" fmla="*/ 2 h 9"/>
                <a:gd name="T2" fmla="*/ 4 w 14"/>
                <a:gd name="T3" fmla="*/ 1 h 9"/>
                <a:gd name="T4" fmla="*/ 0 w 14"/>
                <a:gd name="T5" fmla="*/ 3 h 9"/>
                <a:gd name="T6" fmla="*/ 5 w 14"/>
                <a:gd name="T7" fmla="*/ 7 h 9"/>
                <a:gd name="T8" fmla="*/ 11 w 14"/>
                <a:gd name="T9" fmla="*/ 8 h 9"/>
                <a:gd name="T10" fmla="*/ 13 w 14"/>
                <a:gd name="T11" fmla="*/ 4 h 9"/>
                <a:gd name="T12" fmla="*/ 12 w 14"/>
                <a:gd name="T13" fmla="*/ 5 h 9"/>
                <a:gd name="T14" fmla="*/ 13 w 14"/>
                <a:gd name="T15" fmla="*/ 4 h 9"/>
                <a:gd name="T16" fmla="*/ 13 w 14"/>
                <a:gd name="T17" fmla="*/ 4 h 9"/>
                <a:gd name="T18" fmla="*/ 10 w 14"/>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10" y="2"/>
                  </a:moveTo>
                  <a:cubicBezTo>
                    <a:pt x="8" y="2"/>
                    <a:pt x="5" y="4"/>
                    <a:pt x="4" y="1"/>
                  </a:cubicBezTo>
                  <a:cubicBezTo>
                    <a:pt x="2" y="0"/>
                    <a:pt x="0" y="1"/>
                    <a:pt x="0" y="3"/>
                  </a:cubicBezTo>
                  <a:cubicBezTo>
                    <a:pt x="0" y="6"/>
                    <a:pt x="3" y="6"/>
                    <a:pt x="5" y="7"/>
                  </a:cubicBezTo>
                  <a:cubicBezTo>
                    <a:pt x="7" y="8"/>
                    <a:pt x="9" y="9"/>
                    <a:pt x="11" y="8"/>
                  </a:cubicBezTo>
                  <a:cubicBezTo>
                    <a:pt x="12" y="7"/>
                    <a:pt x="12" y="5"/>
                    <a:pt x="13" y="4"/>
                  </a:cubicBezTo>
                  <a:cubicBezTo>
                    <a:pt x="12" y="5"/>
                    <a:pt x="12" y="5"/>
                    <a:pt x="12" y="5"/>
                  </a:cubicBezTo>
                  <a:cubicBezTo>
                    <a:pt x="13" y="5"/>
                    <a:pt x="13" y="5"/>
                    <a:pt x="13" y="4"/>
                  </a:cubicBezTo>
                  <a:cubicBezTo>
                    <a:pt x="13" y="4"/>
                    <a:pt x="13" y="4"/>
                    <a:pt x="13" y="4"/>
                  </a:cubicBezTo>
                  <a:cubicBezTo>
                    <a:pt x="14" y="3"/>
                    <a:pt x="11"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54"/>
            <p:cNvSpPr/>
            <p:nvPr/>
          </p:nvSpPr>
          <p:spPr bwMode="auto">
            <a:xfrm>
              <a:off x="223838" y="1390651"/>
              <a:ext cx="82550" cy="71438"/>
            </a:xfrm>
            <a:custGeom>
              <a:avLst/>
              <a:gdLst>
                <a:gd name="T0" fmla="*/ 11 w 22"/>
                <a:gd name="T1" fmla="*/ 6 h 19"/>
                <a:gd name="T2" fmla="*/ 6 w 22"/>
                <a:gd name="T3" fmla="*/ 4 h 19"/>
                <a:gd name="T4" fmla="*/ 1 w 22"/>
                <a:gd name="T5" fmla="*/ 10 h 19"/>
                <a:gd name="T6" fmla="*/ 6 w 22"/>
                <a:gd name="T7" fmla="*/ 11 h 19"/>
                <a:gd name="T8" fmla="*/ 8 w 22"/>
                <a:gd name="T9" fmla="*/ 13 h 19"/>
                <a:gd name="T10" fmla="*/ 10 w 22"/>
                <a:gd name="T11" fmla="*/ 17 h 19"/>
                <a:gd name="T12" fmla="*/ 13 w 22"/>
                <a:gd name="T13" fmla="*/ 18 h 19"/>
                <a:gd name="T14" fmla="*/ 21 w 22"/>
                <a:gd name="T15" fmla="*/ 13 h 19"/>
                <a:gd name="T16" fmla="*/ 22 w 22"/>
                <a:gd name="T17" fmla="*/ 6 h 19"/>
                <a:gd name="T18" fmla="*/ 16 w 22"/>
                <a:gd name="T19" fmla="*/ 1 h 19"/>
                <a:gd name="T20" fmla="*/ 11 w 22"/>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1" y="6"/>
                  </a:moveTo>
                  <a:cubicBezTo>
                    <a:pt x="9" y="7"/>
                    <a:pt x="8" y="4"/>
                    <a:pt x="6" y="4"/>
                  </a:cubicBezTo>
                  <a:cubicBezTo>
                    <a:pt x="4" y="4"/>
                    <a:pt x="0" y="8"/>
                    <a:pt x="1" y="10"/>
                  </a:cubicBezTo>
                  <a:cubicBezTo>
                    <a:pt x="2" y="12"/>
                    <a:pt x="4" y="10"/>
                    <a:pt x="6" y="11"/>
                  </a:cubicBezTo>
                  <a:cubicBezTo>
                    <a:pt x="8" y="12"/>
                    <a:pt x="7" y="12"/>
                    <a:pt x="8" y="13"/>
                  </a:cubicBezTo>
                  <a:cubicBezTo>
                    <a:pt x="9" y="14"/>
                    <a:pt x="8" y="15"/>
                    <a:pt x="10" y="17"/>
                  </a:cubicBezTo>
                  <a:cubicBezTo>
                    <a:pt x="11" y="17"/>
                    <a:pt x="12" y="18"/>
                    <a:pt x="13" y="18"/>
                  </a:cubicBezTo>
                  <a:cubicBezTo>
                    <a:pt x="18" y="19"/>
                    <a:pt x="21" y="18"/>
                    <a:pt x="21" y="13"/>
                  </a:cubicBezTo>
                  <a:cubicBezTo>
                    <a:pt x="22" y="11"/>
                    <a:pt x="22" y="8"/>
                    <a:pt x="22" y="6"/>
                  </a:cubicBezTo>
                  <a:cubicBezTo>
                    <a:pt x="18" y="6"/>
                    <a:pt x="22" y="0"/>
                    <a:pt x="16" y="1"/>
                  </a:cubicBezTo>
                  <a:cubicBezTo>
                    <a:pt x="13" y="2"/>
                    <a:pt x="14" y="5"/>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55"/>
            <p:cNvSpPr/>
            <p:nvPr/>
          </p:nvSpPr>
          <p:spPr bwMode="auto">
            <a:xfrm>
              <a:off x="388938" y="1395413"/>
              <a:ext cx="244475" cy="82550"/>
            </a:xfrm>
            <a:custGeom>
              <a:avLst/>
              <a:gdLst>
                <a:gd name="T0" fmla="*/ 23 w 65"/>
                <a:gd name="T1" fmla="*/ 19 h 22"/>
                <a:gd name="T2" fmla="*/ 33 w 65"/>
                <a:gd name="T3" fmla="*/ 20 h 22"/>
                <a:gd name="T4" fmla="*/ 43 w 65"/>
                <a:gd name="T5" fmla="*/ 21 h 22"/>
                <a:gd name="T6" fmla="*/ 51 w 65"/>
                <a:gd name="T7" fmla="*/ 20 h 22"/>
                <a:gd name="T8" fmla="*/ 55 w 65"/>
                <a:gd name="T9" fmla="*/ 20 h 22"/>
                <a:gd name="T10" fmla="*/ 64 w 65"/>
                <a:gd name="T11" fmla="*/ 14 h 22"/>
                <a:gd name="T12" fmla="*/ 48 w 65"/>
                <a:gd name="T13" fmla="*/ 10 h 22"/>
                <a:gd name="T14" fmla="*/ 38 w 65"/>
                <a:gd name="T15" fmla="*/ 12 h 22"/>
                <a:gd name="T16" fmla="*/ 31 w 65"/>
                <a:gd name="T17" fmla="*/ 11 h 22"/>
                <a:gd name="T18" fmla="*/ 25 w 65"/>
                <a:gd name="T19" fmla="*/ 11 h 22"/>
                <a:gd name="T20" fmla="*/ 19 w 65"/>
                <a:gd name="T21" fmla="*/ 11 h 22"/>
                <a:gd name="T22" fmla="*/ 17 w 65"/>
                <a:gd name="T23" fmla="*/ 8 h 22"/>
                <a:gd name="T24" fmla="*/ 14 w 65"/>
                <a:gd name="T25" fmla="*/ 7 h 22"/>
                <a:gd name="T26" fmla="*/ 11 w 65"/>
                <a:gd name="T27" fmla="*/ 6 h 22"/>
                <a:gd name="T28" fmla="*/ 14 w 65"/>
                <a:gd name="T29" fmla="*/ 3 h 22"/>
                <a:gd name="T30" fmla="*/ 2 w 65"/>
                <a:gd name="T31" fmla="*/ 3 h 22"/>
                <a:gd name="T32" fmla="*/ 6 w 65"/>
                <a:gd name="T33" fmla="*/ 8 h 22"/>
                <a:gd name="T34" fmla="*/ 6 w 65"/>
                <a:gd name="T35" fmla="*/ 15 h 22"/>
                <a:gd name="T36" fmla="*/ 10 w 65"/>
                <a:gd name="T37" fmla="*/ 17 h 22"/>
                <a:gd name="T38" fmla="*/ 12 w 65"/>
                <a:gd name="T39" fmla="*/ 20 h 22"/>
                <a:gd name="T40" fmla="*/ 23 w 65"/>
                <a:gd name="T4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
                  <a:moveTo>
                    <a:pt x="23" y="19"/>
                  </a:moveTo>
                  <a:cubicBezTo>
                    <a:pt x="27" y="19"/>
                    <a:pt x="29" y="20"/>
                    <a:pt x="33" y="20"/>
                  </a:cubicBezTo>
                  <a:cubicBezTo>
                    <a:pt x="36" y="21"/>
                    <a:pt x="40" y="20"/>
                    <a:pt x="43" y="21"/>
                  </a:cubicBezTo>
                  <a:cubicBezTo>
                    <a:pt x="46" y="21"/>
                    <a:pt x="47" y="21"/>
                    <a:pt x="51" y="20"/>
                  </a:cubicBezTo>
                  <a:cubicBezTo>
                    <a:pt x="52" y="20"/>
                    <a:pt x="54" y="20"/>
                    <a:pt x="55" y="20"/>
                  </a:cubicBezTo>
                  <a:cubicBezTo>
                    <a:pt x="61" y="19"/>
                    <a:pt x="65" y="20"/>
                    <a:pt x="64" y="14"/>
                  </a:cubicBezTo>
                  <a:cubicBezTo>
                    <a:pt x="58" y="12"/>
                    <a:pt x="54" y="10"/>
                    <a:pt x="48" y="10"/>
                  </a:cubicBezTo>
                  <a:cubicBezTo>
                    <a:pt x="44" y="10"/>
                    <a:pt x="41" y="11"/>
                    <a:pt x="38" y="12"/>
                  </a:cubicBezTo>
                  <a:cubicBezTo>
                    <a:pt x="35" y="12"/>
                    <a:pt x="33" y="12"/>
                    <a:pt x="31" y="11"/>
                  </a:cubicBezTo>
                  <a:cubicBezTo>
                    <a:pt x="28" y="10"/>
                    <a:pt x="27" y="10"/>
                    <a:pt x="25" y="11"/>
                  </a:cubicBezTo>
                  <a:cubicBezTo>
                    <a:pt x="23" y="12"/>
                    <a:pt x="21" y="12"/>
                    <a:pt x="19" y="11"/>
                  </a:cubicBezTo>
                  <a:cubicBezTo>
                    <a:pt x="18" y="10"/>
                    <a:pt x="19" y="9"/>
                    <a:pt x="17" y="8"/>
                  </a:cubicBezTo>
                  <a:cubicBezTo>
                    <a:pt x="16" y="8"/>
                    <a:pt x="15" y="7"/>
                    <a:pt x="14" y="7"/>
                  </a:cubicBezTo>
                  <a:cubicBezTo>
                    <a:pt x="13" y="8"/>
                    <a:pt x="11" y="8"/>
                    <a:pt x="11" y="6"/>
                  </a:cubicBezTo>
                  <a:cubicBezTo>
                    <a:pt x="12" y="6"/>
                    <a:pt x="14" y="4"/>
                    <a:pt x="14" y="3"/>
                  </a:cubicBezTo>
                  <a:cubicBezTo>
                    <a:pt x="11" y="1"/>
                    <a:pt x="4" y="0"/>
                    <a:pt x="2" y="3"/>
                  </a:cubicBezTo>
                  <a:cubicBezTo>
                    <a:pt x="0" y="7"/>
                    <a:pt x="5" y="7"/>
                    <a:pt x="6" y="8"/>
                  </a:cubicBezTo>
                  <a:cubicBezTo>
                    <a:pt x="7" y="10"/>
                    <a:pt x="5" y="13"/>
                    <a:pt x="6" y="15"/>
                  </a:cubicBezTo>
                  <a:cubicBezTo>
                    <a:pt x="7" y="16"/>
                    <a:pt x="9" y="16"/>
                    <a:pt x="10" y="17"/>
                  </a:cubicBezTo>
                  <a:cubicBezTo>
                    <a:pt x="11" y="19"/>
                    <a:pt x="10" y="19"/>
                    <a:pt x="12" y="20"/>
                  </a:cubicBezTo>
                  <a:cubicBezTo>
                    <a:pt x="15" y="22"/>
                    <a:pt x="20" y="19"/>
                    <a:pt x="2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56"/>
            <p:cNvSpPr/>
            <p:nvPr/>
          </p:nvSpPr>
          <p:spPr bwMode="auto">
            <a:xfrm>
              <a:off x="438150" y="14208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7" name="Freeform 57"/>
            <p:cNvSpPr/>
            <p:nvPr/>
          </p:nvSpPr>
          <p:spPr bwMode="auto">
            <a:xfrm>
              <a:off x="441325" y="1420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8" name="Freeform 58"/>
            <p:cNvSpPr/>
            <p:nvPr/>
          </p:nvSpPr>
          <p:spPr bwMode="auto">
            <a:xfrm>
              <a:off x="215900" y="1489076"/>
              <a:ext cx="120650" cy="96838"/>
            </a:xfrm>
            <a:custGeom>
              <a:avLst/>
              <a:gdLst>
                <a:gd name="T0" fmla="*/ 18 w 32"/>
                <a:gd name="T1" fmla="*/ 24 h 26"/>
                <a:gd name="T2" fmla="*/ 24 w 32"/>
                <a:gd name="T3" fmla="*/ 25 h 26"/>
                <a:gd name="T4" fmla="*/ 27 w 32"/>
                <a:gd name="T5" fmla="*/ 17 h 26"/>
                <a:gd name="T6" fmla="*/ 25 w 32"/>
                <a:gd name="T7" fmla="*/ 10 h 26"/>
                <a:gd name="T8" fmla="*/ 22 w 32"/>
                <a:gd name="T9" fmla="*/ 8 h 26"/>
                <a:gd name="T10" fmla="*/ 25 w 32"/>
                <a:gd name="T11" fmla="*/ 7 h 26"/>
                <a:gd name="T12" fmla="*/ 18 w 32"/>
                <a:gd name="T13" fmla="*/ 2 h 26"/>
                <a:gd name="T14" fmla="*/ 18 w 32"/>
                <a:gd name="T15" fmla="*/ 2 h 26"/>
                <a:gd name="T16" fmla="*/ 18 w 32"/>
                <a:gd name="T17" fmla="*/ 2 h 26"/>
                <a:gd name="T18" fmla="*/ 18 w 32"/>
                <a:gd name="T19" fmla="*/ 2 h 26"/>
                <a:gd name="T20" fmla="*/ 18 w 32"/>
                <a:gd name="T21" fmla="*/ 2 h 26"/>
                <a:gd name="T22" fmla="*/ 10 w 32"/>
                <a:gd name="T23" fmla="*/ 5 h 26"/>
                <a:gd name="T24" fmla="*/ 9 w 32"/>
                <a:gd name="T25" fmla="*/ 11 h 26"/>
                <a:gd name="T26" fmla="*/ 3 w 32"/>
                <a:gd name="T27" fmla="*/ 9 h 26"/>
                <a:gd name="T28" fmla="*/ 16 w 32"/>
                <a:gd name="T29" fmla="*/ 18 h 26"/>
                <a:gd name="T30" fmla="*/ 18 w 32"/>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6">
                  <a:moveTo>
                    <a:pt x="18" y="24"/>
                  </a:moveTo>
                  <a:cubicBezTo>
                    <a:pt x="20" y="26"/>
                    <a:pt x="22" y="26"/>
                    <a:pt x="24" y="25"/>
                  </a:cubicBezTo>
                  <a:cubicBezTo>
                    <a:pt x="27" y="24"/>
                    <a:pt x="32" y="17"/>
                    <a:pt x="27" y="17"/>
                  </a:cubicBezTo>
                  <a:cubicBezTo>
                    <a:pt x="27" y="13"/>
                    <a:pt x="30" y="12"/>
                    <a:pt x="25" y="10"/>
                  </a:cubicBezTo>
                  <a:cubicBezTo>
                    <a:pt x="23" y="10"/>
                    <a:pt x="21" y="10"/>
                    <a:pt x="22" y="8"/>
                  </a:cubicBezTo>
                  <a:cubicBezTo>
                    <a:pt x="22" y="6"/>
                    <a:pt x="24" y="7"/>
                    <a:pt x="25" y="7"/>
                  </a:cubicBezTo>
                  <a:cubicBezTo>
                    <a:pt x="30" y="3"/>
                    <a:pt x="22" y="0"/>
                    <a:pt x="18" y="2"/>
                  </a:cubicBezTo>
                  <a:cubicBezTo>
                    <a:pt x="18" y="2"/>
                    <a:pt x="18" y="2"/>
                    <a:pt x="18" y="2"/>
                  </a:cubicBezTo>
                  <a:cubicBezTo>
                    <a:pt x="18" y="2"/>
                    <a:pt x="18" y="2"/>
                    <a:pt x="18" y="2"/>
                  </a:cubicBezTo>
                  <a:cubicBezTo>
                    <a:pt x="18" y="2"/>
                    <a:pt x="18" y="2"/>
                    <a:pt x="18" y="2"/>
                  </a:cubicBezTo>
                  <a:cubicBezTo>
                    <a:pt x="18" y="2"/>
                    <a:pt x="18" y="2"/>
                    <a:pt x="18" y="2"/>
                  </a:cubicBezTo>
                  <a:cubicBezTo>
                    <a:pt x="15" y="3"/>
                    <a:pt x="10" y="0"/>
                    <a:pt x="10" y="5"/>
                  </a:cubicBezTo>
                  <a:cubicBezTo>
                    <a:pt x="10" y="8"/>
                    <a:pt x="13" y="8"/>
                    <a:pt x="9" y="11"/>
                  </a:cubicBezTo>
                  <a:cubicBezTo>
                    <a:pt x="7" y="9"/>
                    <a:pt x="5" y="4"/>
                    <a:pt x="3" y="9"/>
                  </a:cubicBezTo>
                  <a:cubicBezTo>
                    <a:pt x="0" y="16"/>
                    <a:pt x="14" y="15"/>
                    <a:pt x="16" y="18"/>
                  </a:cubicBezTo>
                  <a:cubicBezTo>
                    <a:pt x="17" y="22"/>
                    <a:pt x="15" y="2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9" name="Freeform 59"/>
            <p:cNvSpPr/>
            <p:nvPr/>
          </p:nvSpPr>
          <p:spPr bwMode="auto">
            <a:xfrm>
              <a:off x="284163" y="1492251"/>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0" name="Freeform 60"/>
            <p:cNvSpPr/>
            <p:nvPr/>
          </p:nvSpPr>
          <p:spPr bwMode="auto">
            <a:xfrm>
              <a:off x="347663" y="1481138"/>
              <a:ext cx="93663" cy="79375"/>
            </a:xfrm>
            <a:custGeom>
              <a:avLst/>
              <a:gdLst>
                <a:gd name="T0" fmla="*/ 12 w 25"/>
                <a:gd name="T1" fmla="*/ 14 h 21"/>
                <a:gd name="T2" fmla="*/ 19 w 25"/>
                <a:gd name="T3" fmla="*/ 12 h 21"/>
                <a:gd name="T4" fmla="*/ 21 w 25"/>
                <a:gd name="T5" fmla="*/ 9 h 21"/>
                <a:gd name="T6" fmla="*/ 23 w 25"/>
                <a:gd name="T7" fmla="*/ 6 h 21"/>
                <a:gd name="T8" fmla="*/ 14 w 25"/>
                <a:gd name="T9" fmla="*/ 2 h 21"/>
                <a:gd name="T10" fmla="*/ 7 w 25"/>
                <a:gd name="T11" fmla="*/ 2 h 21"/>
                <a:gd name="T12" fmla="*/ 10 w 25"/>
                <a:gd name="T13" fmla="*/ 1 h 21"/>
                <a:gd name="T14" fmla="*/ 2 w 25"/>
                <a:gd name="T15" fmla="*/ 4 h 21"/>
                <a:gd name="T16" fmla="*/ 0 w 25"/>
                <a:gd name="T17" fmla="*/ 10 h 21"/>
                <a:gd name="T18" fmla="*/ 2 w 25"/>
                <a:gd name="T19" fmla="*/ 14 h 21"/>
                <a:gd name="T20" fmla="*/ 3 w 25"/>
                <a:gd name="T21" fmla="*/ 16 h 21"/>
                <a:gd name="T22" fmla="*/ 3 w 25"/>
                <a:gd name="T23" fmla="*/ 19 h 21"/>
                <a:gd name="T24" fmla="*/ 7 w 25"/>
                <a:gd name="T25" fmla="*/ 20 h 21"/>
                <a:gd name="T26" fmla="*/ 9 w 25"/>
                <a:gd name="T27" fmla="*/ 15 h 21"/>
                <a:gd name="T28" fmla="*/ 12 w 25"/>
                <a:gd name="T2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1">
                  <a:moveTo>
                    <a:pt x="12" y="14"/>
                  </a:moveTo>
                  <a:cubicBezTo>
                    <a:pt x="16" y="13"/>
                    <a:pt x="18" y="15"/>
                    <a:pt x="19" y="12"/>
                  </a:cubicBezTo>
                  <a:cubicBezTo>
                    <a:pt x="20" y="11"/>
                    <a:pt x="20" y="10"/>
                    <a:pt x="21" y="9"/>
                  </a:cubicBezTo>
                  <a:cubicBezTo>
                    <a:pt x="21" y="7"/>
                    <a:pt x="23" y="7"/>
                    <a:pt x="23" y="6"/>
                  </a:cubicBezTo>
                  <a:cubicBezTo>
                    <a:pt x="25" y="0"/>
                    <a:pt x="17" y="2"/>
                    <a:pt x="14" y="2"/>
                  </a:cubicBezTo>
                  <a:cubicBezTo>
                    <a:pt x="11" y="3"/>
                    <a:pt x="10" y="2"/>
                    <a:pt x="7" y="2"/>
                  </a:cubicBezTo>
                  <a:cubicBezTo>
                    <a:pt x="10" y="1"/>
                    <a:pt x="10" y="1"/>
                    <a:pt x="10" y="1"/>
                  </a:cubicBezTo>
                  <a:cubicBezTo>
                    <a:pt x="7" y="2"/>
                    <a:pt x="4" y="1"/>
                    <a:pt x="2" y="4"/>
                  </a:cubicBezTo>
                  <a:cubicBezTo>
                    <a:pt x="0" y="6"/>
                    <a:pt x="0" y="8"/>
                    <a:pt x="0" y="10"/>
                  </a:cubicBezTo>
                  <a:cubicBezTo>
                    <a:pt x="1" y="12"/>
                    <a:pt x="1" y="13"/>
                    <a:pt x="2" y="14"/>
                  </a:cubicBezTo>
                  <a:cubicBezTo>
                    <a:pt x="2" y="15"/>
                    <a:pt x="3" y="15"/>
                    <a:pt x="3" y="16"/>
                  </a:cubicBezTo>
                  <a:cubicBezTo>
                    <a:pt x="3" y="16"/>
                    <a:pt x="3" y="18"/>
                    <a:pt x="3" y="19"/>
                  </a:cubicBezTo>
                  <a:cubicBezTo>
                    <a:pt x="4" y="20"/>
                    <a:pt x="5" y="21"/>
                    <a:pt x="7" y="20"/>
                  </a:cubicBezTo>
                  <a:cubicBezTo>
                    <a:pt x="9" y="18"/>
                    <a:pt x="8" y="16"/>
                    <a:pt x="9" y="15"/>
                  </a:cubicBezTo>
                  <a:cubicBezTo>
                    <a:pt x="10" y="14"/>
                    <a:pt x="11" y="14"/>
                    <a:pt x="1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1" name="Freeform 61"/>
            <p:cNvSpPr/>
            <p:nvPr/>
          </p:nvSpPr>
          <p:spPr bwMode="auto">
            <a:xfrm>
              <a:off x="457200" y="1492251"/>
              <a:ext cx="495300" cy="365125"/>
            </a:xfrm>
            <a:custGeom>
              <a:avLst/>
              <a:gdLst>
                <a:gd name="T0" fmla="*/ 103 w 132"/>
                <a:gd name="T1" fmla="*/ 35 h 97"/>
                <a:gd name="T2" fmla="*/ 95 w 132"/>
                <a:gd name="T3" fmla="*/ 30 h 97"/>
                <a:gd name="T4" fmla="*/ 90 w 132"/>
                <a:gd name="T5" fmla="*/ 26 h 97"/>
                <a:gd name="T6" fmla="*/ 85 w 132"/>
                <a:gd name="T7" fmla="*/ 24 h 97"/>
                <a:gd name="T8" fmla="*/ 71 w 132"/>
                <a:gd name="T9" fmla="*/ 20 h 97"/>
                <a:gd name="T10" fmla="*/ 64 w 132"/>
                <a:gd name="T11" fmla="*/ 14 h 97"/>
                <a:gd name="T12" fmla="*/ 52 w 132"/>
                <a:gd name="T13" fmla="*/ 18 h 97"/>
                <a:gd name="T14" fmla="*/ 46 w 132"/>
                <a:gd name="T15" fmla="*/ 9 h 97"/>
                <a:gd name="T16" fmla="*/ 29 w 132"/>
                <a:gd name="T17" fmla="*/ 3 h 97"/>
                <a:gd name="T18" fmla="*/ 24 w 132"/>
                <a:gd name="T19" fmla="*/ 9 h 97"/>
                <a:gd name="T20" fmla="*/ 22 w 132"/>
                <a:gd name="T21" fmla="*/ 26 h 97"/>
                <a:gd name="T22" fmla="*/ 15 w 132"/>
                <a:gd name="T23" fmla="*/ 15 h 97"/>
                <a:gd name="T24" fmla="*/ 13 w 132"/>
                <a:gd name="T25" fmla="*/ 10 h 97"/>
                <a:gd name="T26" fmla="*/ 17 w 132"/>
                <a:gd name="T27" fmla="*/ 1 h 97"/>
                <a:gd name="T28" fmla="*/ 2 w 132"/>
                <a:gd name="T29" fmla="*/ 9 h 97"/>
                <a:gd name="T30" fmla="*/ 0 w 132"/>
                <a:gd name="T31" fmla="*/ 18 h 97"/>
                <a:gd name="T32" fmla="*/ 11 w 132"/>
                <a:gd name="T33" fmla="*/ 28 h 97"/>
                <a:gd name="T34" fmla="*/ 17 w 132"/>
                <a:gd name="T35" fmla="*/ 32 h 97"/>
                <a:gd name="T36" fmla="*/ 28 w 132"/>
                <a:gd name="T37" fmla="*/ 35 h 97"/>
                <a:gd name="T38" fmla="*/ 39 w 132"/>
                <a:gd name="T39" fmla="*/ 33 h 97"/>
                <a:gd name="T40" fmla="*/ 48 w 132"/>
                <a:gd name="T41" fmla="*/ 29 h 97"/>
                <a:gd name="T42" fmla="*/ 56 w 132"/>
                <a:gd name="T43" fmla="*/ 34 h 97"/>
                <a:gd name="T44" fmla="*/ 63 w 132"/>
                <a:gd name="T45" fmla="*/ 39 h 97"/>
                <a:gd name="T46" fmla="*/ 72 w 132"/>
                <a:gd name="T47" fmla="*/ 44 h 97"/>
                <a:gd name="T48" fmla="*/ 77 w 132"/>
                <a:gd name="T49" fmla="*/ 49 h 97"/>
                <a:gd name="T50" fmla="*/ 83 w 132"/>
                <a:gd name="T51" fmla="*/ 55 h 97"/>
                <a:gd name="T52" fmla="*/ 74 w 132"/>
                <a:gd name="T53" fmla="*/ 65 h 97"/>
                <a:gd name="T54" fmla="*/ 68 w 132"/>
                <a:gd name="T55" fmla="*/ 70 h 97"/>
                <a:gd name="T56" fmla="*/ 56 w 132"/>
                <a:gd name="T57" fmla="*/ 73 h 97"/>
                <a:gd name="T58" fmla="*/ 75 w 132"/>
                <a:gd name="T59" fmla="*/ 76 h 97"/>
                <a:gd name="T60" fmla="*/ 84 w 132"/>
                <a:gd name="T61" fmla="*/ 84 h 97"/>
                <a:gd name="T62" fmla="*/ 91 w 132"/>
                <a:gd name="T63" fmla="*/ 86 h 97"/>
                <a:gd name="T64" fmla="*/ 103 w 132"/>
                <a:gd name="T65" fmla="*/ 94 h 97"/>
                <a:gd name="T66" fmla="*/ 113 w 132"/>
                <a:gd name="T67" fmla="*/ 96 h 97"/>
                <a:gd name="T68" fmla="*/ 101 w 132"/>
                <a:gd name="T69" fmla="*/ 84 h 97"/>
                <a:gd name="T70" fmla="*/ 109 w 132"/>
                <a:gd name="T71" fmla="*/ 83 h 97"/>
                <a:gd name="T72" fmla="*/ 117 w 132"/>
                <a:gd name="T73" fmla="*/ 88 h 97"/>
                <a:gd name="T74" fmla="*/ 114 w 132"/>
                <a:gd name="T75" fmla="*/ 78 h 97"/>
                <a:gd name="T76" fmla="*/ 104 w 132"/>
                <a:gd name="T77" fmla="*/ 68 h 97"/>
                <a:gd name="T78" fmla="*/ 116 w 132"/>
                <a:gd name="T79" fmla="*/ 68 h 97"/>
                <a:gd name="T80" fmla="*/ 124 w 132"/>
                <a:gd name="T81" fmla="*/ 71 h 97"/>
                <a:gd name="T82" fmla="*/ 132 w 132"/>
                <a:gd name="T83" fmla="*/ 62 h 97"/>
                <a:gd name="T84" fmla="*/ 127 w 132"/>
                <a:gd name="T85" fmla="*/ 56 h 97"/>
                <a:gd name="T86" fmla="*/ 121 w 132"/>
                <a:gd name="T87" fmla="*/ 52 h 97"/>
                <a:gd name="T88" fmla="*/ 113 w 132"/>
                <a:gd name="T89" fmla="*/ 52 h 97"/>
                <a:gd name="T90" fmla="*/ 104 w 132"/>
                <a:gd name="T91"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97">
                  <a:moveTo>
                    <a:pt x="106" y="42"/>
                  </a:moveTo>
                  <a:cubicBezTo>
                    <a:pt x="109" y="40"/>
                    <a:pt x="106" y="35"/>
                    <a:pt x="103" y="35"/>
                  </a:cubicBezTo>
                  <a:cubicBezTo>
                    <a:pt x="103" y="32"/>
                    <a:pt x="102" y="30"/>
                    <a:pt x="99" y="30"/>
                  </a:cubicBezTo>
                  <a:cubicBezTo>
                    <a:pt x="98" y="30"/>
                    <a:pt x="96" y="30"/>
                    <a:pt x="95" y="30"/>
                  </a:cubicBezTo>
                  <a:cubicBezTo>
                    <a:pt x="94" y="30"/>
                    <a:pt x="93" y="28"/>
                    <a:pt x="93" y="27"/>
                  </a:cubicBezTo>
                  <a:cubicBezTo>
                    <a:pt x="92" y="27"/>
                    <a:pt x="91" y="27"/>
                    <a:pt x="90" y="26"/>
                  </a:cubicBezTo>
                  <a:cubicBezTo>
                    <a:pt x="90" y="26"/>
                    <a:pt x="89" y="25"/>
                    <a:pt x="88" y="25"/>
                  </a:cubicBezTo>
                  <a:cubicBezTo>
                    <a:pt x="86" y="24"/>
                    <a:pt x="86" y="25"/>
                    <a:pt x="85" y="24"/>
                  </a:cubicBezTo>
                  <a:cubicBezTo>
                    <a:pt x="82" y="24"/>
                    <a:pt x="82" y="23"/>
                    <a:pt x="79" y="23"/>
                  </a:cubicBezTo>
                  <a:cubicBezTo>
                    <a:pt x="76" y="23"/>
                    <a:pt x="72" y="23"/>
                    <a:pt x="71" y="20"/>
                  </a:cubicBezTo>
                  <a:cubicBezTo>
                    <a:pt x="71" y="19"/>
                    <a:pt x="72" y="17"/>
                    <a:pt x="71" y="16"/>
                  </a:cubicBezTo>
                  <a:cubicBezTo>
                    <a:pt x="70" y="14"/>
                    <a:pt x="66" y="14"/>
                    <a:pt x="64" y="14"/>
                  </a:cubicBezTo>
                  <a:cubicBezTo>
                    <a:pt x="62" y="13"/>
                    <a:pt x="59" y="12"/>
                    <a:pt x="57" y="11"/>
                  </a:cubicBezTo>
                  <a:cubicBezTo>
                    <a:pt x="56" y="13"/>
                    <a:pt x="54" y="18"/>
                    <a:pt x="52" y="18"/>
                  </a:cubicBezTo>
                  <a:cubicBezTo>
                    <a:pt x="50" y="20"/>
                    <a:pt x="50" y="14"/>
                    <a:pt x="47" y="17"/>
                  </a:cubicBezTo>
                  <a:cubicBezTo>
                    <a:pt x="44" y="15"/>
                    <a:pt x="46" y="12"/>
                    <a:pt x="46" y="9"/>
                  </a:cubicBezTo>
                  <a:cubicBezTo>
                    <a:pt x="43" y="9"/>
                    <a:pt x="44" y="5"/>
                    <a:pt x="41" y="3"/>
                  </a:cubicBezTo>
                  <a:cubicBezTo>
                    <a:pt x="38" y="2"/>
                    <a:pt x="32" y="1"/>
                    <a:pt x="29" y="3"/>
                  </a:cubicBezTo>
                  <a:cubicBezTo>
                    <a:pt x="27" y="4"/>
                    <a:pt x="25" y="5"/>
                    <a:pt x="24" y="7"/>
                  </a:cubicBezTo>
                  <a:cubicBezTo>
                    <a:pt x="24" y="7"/>
                    <a:pt x="24" y="8"/>
                    <a:pt x="24" y="9"/>
                  </a:cubicBezTo>
                  <a:cubicBezTo>
                    <a:pt x="23" y="10"/>
                    <a:pt x="22" y="10"/>
                    <a:pt x="21" y="12"/>
                  </a:cubicBezTo>
                  <a:cubicBezTo>
                    <a:pt x="18" y="16"/>
                    <a:pt x="24" y="22"/>
                    <a:pt x="22" y="26"/>
                  </a:cubicBezTo>
                  <a:cubicBezTo>
                    <a:pt x="20" y="30"/>
                    <a:pt x="16" y="21"/>
                    <a:pt x="16" y="19"/>
                  </a:cubicBezTo>
                  <a:cubicBezTo>
                    <a:pt x="16" y="18"/>
                    <a:pt x="16" y="16"/>
                    <a:pt x="15" y="15"/>
                  </a:cubicBezTo>
                  <a:cubicBezTo>
                    <a:pt x="15" y="15"/>
                    <a:pt x="14" y="15"/>
                    <a:pt x="14" y="15"/>
                  </a:cubicBezTo>
                  <a:cubicBezTo>
                    <a:pt x="13" y="13"/>
                    <a:pt x="12" y="12"/>
                    <a:pt x="13" y="10"/>
                  </a:cubicBezTo>
                  <a:cubicBezTo>
                    <a:pt x="15" y="7"/>
                    <a:pt x="18" y="8"/>
                    <a:pt x="19" y="5"/>
                  </a:cubicBezTo>
                  <a:cubicBezTo>
                    <a:pt x="19" y="3"/>
                    <a:pt x="19" y="1"/>
                    <a:pt x="17" y="1"/>
                  </a:cubicBezTo>
                  <a:cubicBezTo>
                    <a:pt x="17" y="1"/>
                    <a:pt x="17" y="1"/>
                    <a:pt x="17" y="1"/>
                  </a:cubicBezTo>
                  <a:cubicBezTo>
                    <a:pt x="11" y="0"/>
                    <a:pt x="4" y="3"/>
                    <a:pt x="2" y="9"/>
                  </a:cubicBezTo>
                  <a:cubicBezTo>
                    <a:pt x="1" y="10"/>
                    <a:pt x="2" y="12"/>
                    <a:pt x="1" y="13"/>
                  </a:cubicBezTo>
                  <a:cubicBezTo>
                    <a:pt x="1" y="15"/>
                    <a:pt x="0" y="16"/>
                    <a:pt x="0" y="18"/>
                  </a:cubicBezTo>
                  <a:cubicBezTo>
                    <a:pt x="0" y="21"/>
                    <a:pt x="2" y="22"/>
                    <a:pt x="2" y="25"/>
                  </a:cubicBezTo>
                  <a:cubicBezTo>
                    <a:pt x="5" y="25"/>
                    <a:pt x="10" y="24"/>
                    <a:pt x="11" y="28"/>
                  </a:cubicBezTo>
                  <a:cubicBezTo>
                    <a:pt x="9" y="28"/>
                    <a:pt x="8" y="29"/>
                    <a:pt x="9" y="30"/>
                  </a:cubicBezTo>
                  <a:cubicBezTo>
                    <a:pt x="10" y="32"/>
                    <a:pt x="15" y="32"/>
                    <a:pt x="17" y="32"/>
                  </a:cubicBezTo>
                  <a:cubicBezTo>
                    <a:pt x="19" y="33"/>
                    <a:pt x="23" y="32"/>
                    <a:pt x="25" y="33"/>
                  </a:cubicBezTo>
                  <a:cubicBezTo>
                    <a:pt x="26" y="33"/>
                    <a:pt x="26" y="34"/>
                    <a:pt x="28" y="35"/>
                  </a:cubicBezTo>
                  <a:cubicBezTo>
                    <a:pt x="29" y="35"/>
                    <a:pt x="31" y="35"/>
                    <a:pt x="32" y="35"/>
                  </a:cubicBezTo>
                  <a:cubicBezTo>
                    <a:pt x="35" y="34"/>
                    <a:pt x="36" y="34"/>
                    <a:pt x="39" y="33"/>
                  </a:cubicBezTo>
                  <a:cubicBezTo>
                    <a:pt x="41" y="33"/>
                    <a:pt x="43" y="34"/>
                    <a:pt x="45" y="35"/>
                  </a:cubicBezTo>
                  <a:cubicBezTo>
                    <a:pt x="53" y="36"/>
                    <a:pt x="44" y="30"/>
                    <a:pt x="48" y="29"/>
                  </a:cubicBezTo>
                  <a:cubicBezTo>
                    <a:pt x="49" y="28"/>
                    <a:pt x="55" y="30"/>
                    <a:pt x="55" y="30"/>
                  </a:cubicBezTo>
                  <a:cubicBezTo>
                    <a:pt x="56" y="31"/>
                    <a:pt x="55" y="33"/>
                    <a:pt x="56" y="34"/>
                  </a:cubicBezTo>
                  <a:cubicBezTo>
                    <a:pt x="57" y="35"/>
                    <a:pt x="59" y="33"/>
                    <a:pt x="60" y="34"/>
                  </a:cubicBezTo>
                  <a:cubicBezTo>
                    <a:pt x="62" y="35"/>
                    <a:pt x="61" y="37"/>
                    <a:pt x="63" y="39"/>
                  </a:cubicBezTo>
                  <a:cubicBezTo>
                    <a:pt x="65" y="40"/>
                    <a:pt x="67" y="40"/>
                    <a:pt x="69" y="41"/>
                  </a:cubicBezTo>
                  <a:cubicBezTo>
                    <a:pt x="71" y="42"/>
                    <a:pt x="71" y="42"/>
                    <a:pt x="72" y="44"/>
                  </a:cubicBezTo>
                  <a:cubicBezTo>
                    <a:pt x="73" y="46"/>
                    <a:pt x="73" y="45"/>
                    <a:pt x="76" y="46"/>
                  </a:cubicBezTo>
                  <a:cubicBezTo>
                    <a:pt x="77" y="47"/>
                    <a:pt x="76" y="48"/>
                    <a:pt x="77" y="49"/>
                  </a:cubicBezTo>
                  <a:cubicBezTo>
                    <a:pt x="78" y="50"/>
                    <a:pt x="78" y="50"/>
                    <a:pt x="79" y="51"/>
                  </a:cubicBezTo>
                  <a:cubicBezTo>
                    <a:pt x="81" y="52"/>
                    <a:pt x="82" y="53"/>
                    <a:pt x="83" y="55"/>
                  </a:cubicBezTo>
                  <a:cubicBezTo>
                    <a:pt x="83" y="56"/>
                    <a:pt x="83" y="57"/>
                    <a:pt x="83" y="57"/>
                  </a:cubicBezTo>
                  <a:cubicBezTo>
                    <a:pt x="79" y="58"/>
                    <a:pt x="72" y="61"/>
                    <a:pt x="74" y="65"/>
                  </a:cubicBezTo>
                  <a:cubicBezTo>
                    <a:pt x="75" y="66"/>
                    <a:pt x="79" y="67"/>
                    <a:pt x="77" y="69"/>
                  </a:cubicBezTo>
                  <a:cubicBezTo>
                    <a:pt x="76" y="71"/>
                    <a:pt x="70" y="70"/>
                    <a:pt x="68" y="70"/>
                  </a:cubicBezTo>
                  <a:cubicBezTo>
                    <a:pt x="65" y="70"/>
                    <a:pt x="64" y="71"/>
                    <a:pt x="61" y="72"/>
                  </a:cubicBezTo>
                  <a:cubicBezTo>
                    <a:pt x="58" y="72"/>
                    <a:pt x="57" y="70"/>
                    <a:pt x="56" y="73"/>
                  </a:cubicBezTo>
                  <a:cubicBezTo>
                    <a:pt x="55" y="76"/>
                    <a:pt x="56" y="78"/>
                    <a:pt x="57" y="80"/>
                  </a:cubicBezTo>
                  <a:cubicBezTo>
                    <a:pt x="63" y="83"/>
                    <a:pt x="70" y="76"/>
                    <a:pt x="75" y="76"/>
                  </a:cubicBezTo>
                  <a:cubicBezTo>
                    <a:pt x="75" y="77"/>
                    <a:pt x="80" y="79"/>
                    <a:pt x="81" y="81"/>
                  </a:cubicBezTo>
                  <a:cubicBezTo>
                    <a:pt x="82" y="82"/>
                    <a:pt x="83" y="84"/>
                    <a:pt x="84" y="84"/>
                  </a:cubicBezTo>
                  <a:cubicBezTo>
                    <a:pt x="85" y="85"/>
                    <a:pt x="87" y="84"/>
                    <a:pt x="88" y="84"/>
                  </a:cubicBezTo>
                  <a:cubicBezTo>
                    <a:pt x="89" y="85"/>
                    <a:pt x="90" y="85"/>
                    <a:pt x="91" y="86"/>
                  </a:cubicBezTo>
                  <a:cubicBezTo>
                    <a:pt x="93" y="86"/>
                    <a:pt x="97" y="85"/>
                    <a:pt x="99" y="86"/>
                  </a:cubicBezTo>
                  <a:cubicBezTo>
                    <a:pt x="102" y="88"/>
                    <a:pt x="100" y="92"/>
                    <a:pt x="103" y="94"/>
                  </a:cubicBezTo>
                  <a:cubicBezTo>
                    <a:pt x="104" y="94"/>
                    <a:pt x="106" y="95"/>
                    <a:pt x="108" y="96"/>
                  </a:cubicBezTo>
                  <a:cubicBezTo>
                    <a:pt x="109" y="96"/>
                    <a:pt x="111" y="97"/>
                    <a:pt x="113" y="96"/>
                  </a:cubicBezTo>
                  <a:cubicBezTo>
                    <a:pt x="117" y="92"/>
                    <a:pt x="108" y="90"/>
                    <a:pt x="107" y="89"/>
                  </a:cubicBezTo>
                  <a:cubicBezTo>
                    <a:pt x="104" y="86"/>
                    <a:pt x="106" y="85"/>
                    <a:pt x="101" y="84"/>
                  </a:cubicBezTo>
                  <a:cubicBezTo>
                    <a:pt x="101" y="84"/>
                    <a:pt x="101" y="83"/>
                    <a:pt x="101" y="83"/>
                  </a:cubicBezTo>
                  <a:cubicBezTo>
                    <a:pt x="104" y="83"/>
                    <a:pt x="107" y="82"/>
                    <a:pt x="109" y="83"/>
                  </a:cubicBezTo>
                  <a:cubicBezTo>
                    <a:pt x="110" y="84"/>
                    <a:pt x="111" y="86"/>
                    <a:pt x="112" y="87"/>
                  </a:cubicBezTo>
                  <a:cubicBezTo>
                    <a:pt x="113" y="87"/>
                    <a:pt x="116" y="88"/>
                    <a:pt x="117" y="88"/>
                  </a:cubicBezTo>
                  <a:cubicBezTo>
                    <a:pt x="121" y="88"/>
                    <a:pt x="122" y="84"/>
                    <a:pt x="120" y="81"/>
                  </a:cubicBezTo>
                  <a:cubicBezTo>
                    <a:pt x="118" y="78"/>
                    <a:pt x="116" y="79"/>
                    <a:pt x="114" y="78"/>
                  </a:cubicBezTo>
                  <a:cubicBezTo>
                    <a:pt x="111" y="76"/>
                    <a:pt x="112" y="75"/>
                    <a:pt x="110" y="73"/>
                  </a:cubicBezTo>
                  <a:cubicBezTo>
                    <a:pt x="109" y="71"/>
                    <a:pt x="106" y="71"/>
                    <a:pt x="104" y="68"/>
                  </a:cubicBezTo>
                  <a:cubicBezTo>
                    <a:pt x="102" y="63"/>
                    <a:pt x="107" y="63"/>
                    <a:pt x="111" y="64"/>
                  </a:cubicBezTo>
                  <a:cubicBezTo>
                    <a:pt x="113" y="65"/>
                    <a:pt x="114" y="67"/>
                    <a:pt x="116" y="68"/>
                  </a:cubicBezTo>
                  <a:cubicBezTo>
                    <a:pt x="117" y="68"/>
                    <a:pt x="118" y="68"/>
                    <a:pt x="119" y="68"/>
                  </a:cubicBezTo>
                  <a:cubicBezTo>
                    <a:pt x="121" y="69"/>
                    <a:pt x="121" y="71"/>
                    <a:pt x="124" y="71"/>
                  </a:cubicBezTo>
                  <a:cubicBezTo>
                    <a:pt x="124" y="72"/>
                    <a:pt x="124" y="72"/>
                    <a:pt x="124" y="72"/>
                  </a:cubicBezTo>
                  <a:cubicBezTo>
                    <a:pt x="128" y="74"/>
                    <a:pt x="132" y="66"/>
                    <a:pt x="132" y="62"/>
                  </a:cubicBezTo>
                  <a:cubicBezTo>
                    <a:pt x="132" y="59"/>
                    <a:pt x="131" y="61"/>
                    <a:pt x="129" y="59"/>
                  </a:cubicBezTo>
                  <a:cubicBezTo>
                    <a:pt x="128" y="58"/>
                    <a:pt x="128" y="56"/>
                    <a:pt x="127" y="56"/>
                  </a:cubicBezTo>
                  <a:cubicBezTo>
                    <a:pt x="126" y="55"/>
                    <a:pt x="125" y="55"/>
                    <a:pt x="124" y="55"/>
                  </a:cubicBezTo>
                  <a:cubicBezTo>
                    <a:pt x="123" y="54"/>
                    <a:pt x="122" y="53"/>
                    <a:pt x="121" y="52"/>
                  </a:cubicBezTo>
                  <a:cubicBezTo>
                    <a:pt x="119" y="51"/>
                    <a:pt x="118" y="51"/>
                    <a:pt x="116" y="51"/>
                  </a:cubicBezTo>
                  <a:cubicBezTo>
                    <a:pt x="115" y="51"/>
                    <a:pt x="114" y="52"/>
                    <a:pt x="113" y="52"/>
                  </a:cubicBezTo>
                  <a:cubicBezTo>
                    <a:pt x="111" y="51"/>
                    <a:pt x="110" y="49"/>
                    <a:pt x="109" y="48"/>
                  </a:cubicBezTo>
                  <a:cubicBezTo>
                    <a:pt x="108" y="47"/>
                    <a:pt x="106" y="47"/>
                    <a:pt x="104" y="46"/>
                  </a:cubicBezTo>
                  <a:cubicBezTo>
                    <a:pt x="100" y="44"/>
                    <a:pt x="104" y="44"/>
                    <a:pt x="10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2" name="Freeform 62"/>
            <p:cNvSpPr/>
            <p:nvPr/>
          </p:nvSpPr>
          <p:spPr bwMode="auto">
            <a:xfrm>
              <a:off x="681038" y="1668463"/>
              <a:ext cx="46038" cy="38100"/>
            </a:xfrm>
            <a:custGeom>
              <a:avLst/>
              <a:gdLst>
                <a:gd name="T0" fmla="*/ 1 w 12"/>
                <a:gd name="T1" fmla="*/ 6 h 10"/>
                <a:gd name="T2" fmla="*/ 7 w 12"/>
                <a:gd name="T3" fmla="*/ 9 h 10"/>
                <a:gd name="T4" fmla="*/ 5 w 12"/>
                <a:gd name="T5" fmla="*/ 0 h 10"/>
                <a:gd name="T6" fmla="*/ 5 w 12"/>
                <a:gd name="T7" fmla="*/ 0 h 10"/>
                <a:gd name="T8" fmla="*/ 1 w 12"/>
                <a:gd name="T9" fmla="*/ 6 h 10"/>
              </a:gdLst>
              <a:ahLst/>
              <a:cxnLst>
                <a:cxn ang="0">
                  <a:pos x="T0" y="T1"/>
                </a:cxn>
                <a:cxn ang="0">
                  <a:pos x="T2" y="T3"/>
                </a:cxn>
                <a:cxn ang="0">
                  <a:pos x="T4" y="T5"/>
                </a:cxn>
                <a:cxn ang="0">
                  <a:pos x="T6" y="T7"/>
                </a:cxn>
                <a:cxn ang="0">
                  <a:pos x="T8" y="T9"/>
                </a:cxn>
              </a:cxnLst>
              <a:rect l="0" t="0" r="r" b="b"/>
              <a:pathLst>
                <a:path w="12" h="10">
                  <a:moveTo>
                    <a:pt x="1" y="6"/>
                  </a:moveTo>
                  <a:cubicBezTo>
                    <a:pt x="0" y="9"/>
                    <a:pt x="4" y="10"/>
                    <a:pt x="7" y="9"/>
                  </a:cubicBezTo>
                  <a:cubicBezTo>
                    <a:pt x="12" y="7"/>
                    <a:pt x="8" y="2"/>
                    <a:pt x="5" y="0"/>
                  </a:cubicBezTo>
                  <a:cubicBezTo>
                    <a:pt x="5" y="0"/>
                    <a:pt x="5" y="0"/>
                    <a:pt x="5" y="0"/>
                  </a:cubicBezTo>
                  <a:cubicBezTo>
                    <a:pt x="4" y="1"/>
                    <a:pt x="1"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3" name="Freeform 63"/>
            <p:cNvSpPr/>
            <p:nvPr/>
          </p:nvSpPr>
          <p:spPr bwMode="auto">
            <a:xfrm>
              <a:off x="501650" y="1744663"/>
              <a:ext cx="120650" cy="71438"/>
            </a:xfrm>
            <a:custGeom>
              <a:avLst/>
              <a:gdLst>
                <a:gd name="T0" fmla="*/ 0 w 32"/>
                <a:gd name="T1" fmla="*/ 17 h 19"/>
                <a:gd name="T2" fmla="*/ 7 w 32"/>
                <a:gd name="T3" fmla="*/ 17 h 19"/>
                <a:gd name="T4" fmla="*/ 12 w 32"/>
                <a:gd name="T5" fmla="*/ 19 h 19"/>
                <a:gd name="T6" fmla="*/ 21 w 32"/>
                <a:gd name="T7" fmla="*/ 14 h 19"/>
                <a:gd name="T8" fmla="*/ 26 w 32"/>
                <a:gd name="T9" fmla="*/ 17 h 19"/>
                <a:gd name="T10" fmla="*/ 29 w 32"/>
                <a:gd name="T11" fmla="*/ 18 h 19"/>
                <a:gd name="T12" fmla="*/ 31 w 32"/>
                <a:gd name="T13" fmla="*/ 14 h 19"/>
                <a:gd name="T14" fmla="*/ 23 w 32"/>
                <a:gd name="T15" fmla="*/ 9 h 19"/>
                <a:gd name="T16" fmla="*/ 18 w 32"/>
                <a:gd name="T17" fmla="*/ 4 h 19"/>
                <a:gd name="T18" fmla="*/ 11 w 32"/>
                <a:gd name="T19" fmla="*/ 3 h 19"/>
                <a:gd name="T20" fmla="*/ 10 w 32"/>
                <a:gd name="T21" fmla="*/ 3 h 19"/>
                <a:gd name="T22" fmla="*/ 6 w 32"/>
                <a:gd name="T23" fmla="*/ 1 h 19"/>
                <a:gd name="T24" fmla="*/ 5 w 32"/>
                <a:gd name="T25" fmla="*/ 8 h 19"/>
                <a:gd name="T26" fmla="*/ 2 w 32"/>
                <a:gd name="T27" fmla="*/ 11 h 19"/>
                <a:gd name="T28" fmla="*/ 2 w 32"/>
                <a:gd name="T29" fmla="*/ 13 h 19"/>
                <a:gd name="T30" fmla="*/ 0 w 32"/>
                <a:gd name="T3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9">
                  <a:moveTo>
                    <a:pt x="0" y="17"/>
                  </a:moveTo>
                  <a:cubicBezTo>
                    <a:pt x="1" y="18"/>
                    <a:pt x="6" y="17"/>
                    <a:pt x="7" y="17"/>
                  </a:cubicBezTo>
                  <a:cubicBezTo>
                    <a:pt x="9" y="18"/>
                    <a:pt x="10" y="19"/>
                    <a:pt x="12" y="19"/>
                  </a:cubicBezTo>
                  <a:cubicBezTo>
                    <a:pt x="16" y="18"/>
                    <a:pt x="17" y="12"/>
                    <a:pt x="21" y="14"/>
                  </a:cubicBezTo>
                  <a:cubicBezTo>
                    <a:pt x="23" y="15"/>
                    <a:pt x="23" y="17"/>
                    <a:pt x="26" y="17"/>
                  </a:cubicBezTo>
                  <a:cubicBezTo>
                    <a:pt x="26" y="17"/>
                    <a:pt x="30" y="18"/>
                    <a:pt x="29" y="18"/>
                  </a:cubicBezTo>
                  <a:cubicBezTo>
                    <a:pt x="31" y="17"/>
                    <a:pt x="32" y="16"/>
                    <a:pt x="31" y="14"/>
                  </a:cubicBezTo>
                  <a:cubicBezTo>
                    <a:pt x="30" y="11"/>
                    <a:pt x="26" y="11"/>
                    <a:pt x="23" y="9"/>
                  </a:cubicBezTo>
                  <a:cubicBezTo>
                    <a:pt x="21" y="8"/>
                    <a:pt x="21" y="5"/>
                    <a:pt x="18" y="4"/>
                  </a:cubicBezTo>
                  <a:cubicBezTo>
                    <a:pt x="16" y="3"/>
                    <a:pt x="13" y="5"/>
                    <a:pt x="11" y="3"/>
                  </a:cubicBezTo>
                  <a:cubicBezTo>
                    <a:pt x="10" y="3"/>
                    <a:pt x="10" y="3"/>
                    <a:pt x="10" y="3"/>
                  </a:cubicBezTo>
                  <a:cubicBezTo>
                    <a:pt x="11" y="0"/>
                    <a:pt x="8" y="0"/>
                    <a:pt x="6" y="1"/>
                  </a:cubicBezTo>
                  <a:cubicBezTo>
                    <a:pt x="5" y="3"/>
                    <a:pt x="6" y="6"/>
                    <a:pt x="5" y="8"/>
                  </a:cubicBezTo>
                  <a:cubicBezTo>
                    <a:pt x="4" y="9"/>
                    <a:pt x="2" y="10"/>
                    <a:pt x="2" y="11"/>
                  </a:cubicBezTo>
                  <a:cubicBezTo>
                    <a:pt x="1" y="12"/>
                    <a:pt x="2" y="13"/>
                    <a:pt x="2" y="13"/>
                  </a:cubicBezTo>
                  <a:cubicBezTo>
                    <a:pt x="1" y="14"/>
                    <a:pt x="0" y="15"/>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4" name="Freeform 64"/>
            <p:cNvSpPr/>
            <p:nvPr/>
          </p:nvSpPr>
          <p:spPr bwMode="auto">
            <a:xfrm>
              <a:off x="-46038" y="1376363"/>
              <a:ext cx="217488" cy="101600"/>
            </a:xfrm>
            <a:custGeom>
              <a:avLst/>
              <a:gdLst>
                <a:gd name="T0" fmla="*/ 0 w 58"/>
                <a:gd name="T1" fmla="*/ 16 h 27"/>
                <a:gd name="T2" fmla="*/ 2 w 58"/>
                <a:gd name="T3" fmla="*/ 16 h 27"/>
                <a:gd name="T4" fmla="*/ 7 w 58"/>
                <a:gd name="T5" fmla="*/ 20 h 27"/>
                <a:gd name="T6" fmla="*/ 15 w 58"/>
                <a:gd name="T7" fmla="*/ 18 h 27"/>
                <a:gd name="T8" fmla="*/ 26 w 58"/>
                <a:gd name="T9" fmla="*/ 17 h 27"/>
                <a:gd name="T10" fmla="*/ 24 w 58"/>
                <a:gd name="T11" fmla="*/ 20 h 27"/>
                <a:gd name="T12" fmla="*/ 18 w 58"/>
                <a:gd name="T13" fmla="*/ 22 h 27"/>
                <a:gd name="T14" fmla="*/ 26 w 58"/>
                <a:gd name="T15" fmla="*/ 27 h 27"/>
                <a:gd name="T16" fmla="*/ 32 w 58"/>
                <a:gd name="T17" fmla="*/ 24 h 27"/>
                <a:gd name="T18" fmla="*/ 38 w 58"/>
                <a:gd name="T19" fmla="*/ 22 h 27"/>
                <a:gd name="T20" fmla="*/ 44 w 58"/>
                <a:gd name="T21" fmla="*/ 20 h 27"/>
                <a:gd name="T22" fmla="*/ 51 w 58"/>
                <a:gd name="T23" fmla="*/ 20 h 27"/>
                <a:gd name="T24" fmla="*/ 57 w 58"/>
                <a:gd name="T25" fmla="*/ 12 h 27"/>
                <a:gd name="T26" fmla="*/ 57 w 58"/>
                <a:gd name="T27" fmla="*/ 12 h 27"/>
                <a:gd name="T28" fmla="*/ 56 w 58"/>
                <a:gd name="T29" fmla="*/ 12 h 27"/>
                <a:gd name="T30" fmla="*/ 56 w 58"/>
                <a:gd name="T31" fmla="*/ 11 h 27"/>
                <a:gd name="T32" fmla="*/ 56 w 58"/>
                <a:gd name="T33" fmla="*/ 12 h 27"/>
                <a:gd name="T34" fmla="*/ 56 w 58"/>
                <a:gd name="T35" fmla="*/ 9 h 27"/>
                <a:gd name="T36" fmla="*/ 45 w 58"/>
                <a:gd name="T37" fmla="*/ 10 h 27"/>
                <a:gd name="T38" fmla="*/ 43 w 58"/>
                <a:gd name="T39" fmla="*/ 4 h 27"/>
                <a:gd name="T40" fmla="*/ 34 w 58"/>
                <a:gd name="T41" fmla="*/ 8 h 27"/>
                <a:gd name="T42" fmla="*/ 34 w 58"/>
                <a:gd name="T43" fmla="*/ 13 h 27"/>
                <a:gd name="T44" fmla="*/ 30 w 58"/>
                <a:gd name="T45" fmla="*/ 13 h 27"/>
                <a:gd name="T46" fmla="*/ 18 w 58"/>
                <a:gd name="T47" fmla="*/ 9 h 27"/>
                <a:gd name="T48" fmla="*/ 4 w 58"/>
                <a:gd name="T49" fmla="*/ 11 h 27"/>
                <a:gd name="T50" fmla="*/ 0 w 58"/>
                <a:gd name="T5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27">
                  <a:moveTo>
                    <a:pt x="0" y="16"/>
                  </a:moveTo>
                  <a:cubicBezTo>
                    <a:pt x="1" y="16"/>
                    <a:pt x="1" y="16"/>
                    <a:pt x="2" y="16"/>
                  </a:cubicBezTo>
                  <a:cubicBezTo>
                    <a:pt x="2" y="17"/>
                    <a:pt x="6" y="20"/>
                    <a:pt x="7" y="20"/>
                  </a:cubicBezTo>
                  <a:cubicBezTo>
                    <a:pt x="9" y="21"/>
                    <a:pt x="13" y="19"/>
                    <a:pt x="15" y="18"/>
                  </a:cubicBezTo>
                  <a:cubicBezTo>
                    <a:pt x="17" y="17"/>
                    <a:pt x="23" y="15"/>
                    <a:pt x="26" y="17"/>
                  </a:cubicBezTo>
                  <a:cubicBezTo>
                    <a:pt x="27" y="19"/>
                    <a:pt x="26" y="19"/>
                    <a:pt x="24" y="20"/>
                  </a:cubicBezTo>
                  <a:cubicBezTo>
                    <a:pt x="22" y="21"/>
                    <a:pt x="19" y="19"/>
                    <a:pt x="18" y="22"/>
                  </a:cubicBezTo>
                  <a:cubicBezTo>
                    <a:pt x="20" y="25"/>
                    <a:pt x="22" y="27"/>
                    <a:pt x="26" y="27"/>
                  </a:cubicBezTo>
                  <a:cubicBezTo>
                    <a:pt x="29" y="27"/>
                    <a:pt x="30" y="26"/>
                    <a:pt x="32" y="24"/>
                  </a:cubicBezTo>
                  <a:cubicBezTo>
                    <a:pt x="35" y="22"/>
                    <a:pt x="36" y="23"/>
                    <a:pt x="38" y="22"/>
                  </a:cubicBezTo>
                  <a:cubicBezTo>
                    <a:pt x="40" y="21"/>
                    <a:pt x="41" y="21"/>
                    <a:pt x="44" y="20"/>
                  </a:cubicBezTo>
                  <a:cubicBezTo>
                    <a:pt x="46" y="20"/>
                    <a:pt x="49" y="21"/>
                    <a:pt x="51" y="20"/>
                  </a:cubicBezTo>
                  <a:cubicBezTo>
                    <a:pt x="56" y="19"/>
                    <a:pt x="58" y="17"/>
                    <a:pt x="57" y="12"/>
                  </a:cubicBezTo>
                  <a:cubicBezTo>
                    <a:pt x="57" y="12"/>
                    <a:pt x="57" y="12"/>
                    <a:pt x="57" y="12"/>
                  </a:cubicBezTo>
                  <a:cubicBezTo>
                    <a:pt x="56" y="12"/>
                    <a:pt x="56" y="12"/>
                    <a:pt x="56" y="12"/>
                  </a:cubicBezTo>
                  <a:cubicBezTo>
                    <a:pt x="56" y="12"/>
                    <a:pt x="56" y="12"/>
                    <a:pt x="56" y="11"/>
                  </a:cubicBezTo>
                  <a:cubicBezTo>
                    <a:pt x="56" y="12"/>
                    <a:pt x="56" y="12"/>
                    <a:pt x="56" y="12"/>
                  </a:cubicBezTo>
                  <a:cubicBezTo>
                    <a:pt x="56" y="11"/>
                    <a:pt x="56" y="10"/>
                    <a:pt x="56" y="9"/>
                  </a:cubicBezTo>
                  <a:cubicBezTo>
                    <a:pt x="53" y="10"/>
                    <a:pt x="48" y="11"/>
                    <a:pt x="45" y="10"/>
                  </a:cubicBezTo>
                  <a:cubicBezTo>
                    <a:pt x="43" y="8"/>
                    <a:pt x="44" y="6"/>
                    <a:pt x="43" y="4"/>
                  </a:cubicBezTo>
                  <a:cubicBezTo>
                    <a:pt x="40" y="0"/>
                    <a:pt x="32" y="3"/>
                    <a:pt x="34" y="8"/>
                  </a:cubicBezTo>
                  <a:cubicBezTo>
                    <a:pt x="34" y="10"/>
                    <a:pt x="36" y="11"/>
                    <a:pt x="34" y="13"/>
                  </a:cubicBezTo>
                  <a:cubicBezTo>
                    <a:pt x="34" y="14"/>
                    <a:pt x="30" y="14"/>
                    <a:pt x="30" y="13"/>
                  </a:cubicBezTo>
                  <a:cubicBezTo>
                    <a:pt x="26" y="13"/>
                    <a:pt x="22" y="11"/>
                    <a:pt x="18" y="9"/>
                  </a:cubicBezTo>
                  <a:cubicBezTo>
                    <a:pt x="14" y="7"/>
                    <a:pt x="8" y="7"/>
                    <a:pt x="4" y="11"/>
                  </a:cubicBezTo>
                  <a:cubicBezTo>
                    <a:pt x="2" y="12"/>
                    <a:pt x="0" y="13"/>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5" name="Freeform 65"/>
            <p:cNvSpPr/>
            <p:nvPr/>
          </p:nvSpPr>
          <p:spPr bwMode="auto">
            <a:xfrm>
              <a:off x="163513" y="1420813"/>
              <a:ext cx="476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6" name="Freeform 66"/>
            <p:cNvSpPr/>
            <p:nvPr/>
          </p:nvSpPr>
          <p:spPr bwMode="auto">
            <a:xfrm>
              <a:off x="168275" y="14208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7" name="Freeform 67"/>
            <p:cNvSpPr/>
            <p:nvPr/>
          </p:nvSpPr>
          <p:spPr bwMode="auto">
            <a:xfrm>
              <a:off x="25400" y="1349376"/>
              <a:ext cx="71438" cy="22225"/>
            </a:xfrm>
            <a:custGeom>
              <a:avLst/>
              <a:gdLst>
                <a:gd name="T0" fmla="*/ 3 w 19"/>
                <a:gd name="T1" fmla="*/ 5 h 6"/>
                <a:gd name="T2" fmla="*/ 15 w 19"/>
                <a:gd name="T3" fmla="*/ 5 h 6"/>
                <a:gd name="T4" fmla="*/ 16 w 19"/>
                <a:gd name="T5" fmla="*/ 0 h 6"/>
                <a:gd name="T6" fmla="*/ 15 w 19"/>
                <a:gd name="T7" fmla="*/ 1 h 6"/>
                <a:gd name="T8" fmla="*/ 5 w 19"/>
                <a:gd name="T9" fmla="*/ 1 h 6"/>
                <a:gd name="T10" fmla="*/ 3 w 19"/>
                <a:gd name="T11" fmla="*/ 5 h 6"/>
              </a:gdLst>
              <a:ahLst/>
              <a:cxnLst>
                <a:cxn ang="0">
                  <a:pos x="T0" y="T1"/>
                </a:cxn>
                <a:cxn ang="0">
                  <a:pos x="T2" y="T3"/>
                </a:cxn>
                <a:cxn ang="0">
                  <a:pos x="T4" y="T5"/>
                </a:cxn>
                <a:cxn ang="0">
                  <a:pos x="T6" y="T7"/>
                </a:cxn>
                <a:cxn ang="0">
                  <a:pos x="T8" y="T9"/>
                </a:cxn>
                <a:cxn ang="0">
                  <a:pos x="T10" y="T11"/>
                </a:cxn>
              </a:cxnLst>
              <a:rect l="0" t="0" r="r" b="b"/>
              <a:pathLst>
                <a:path w="19" h="6">
                  <a:moveTo>
                    <a:pt x="3" y="5"/>
                  </a:moveTo>
                  <a:cubicBezTo>
                    <a:pt x="6" y="6"/>
                    <a:pt x="12" y="6"/>
                    <a:pt x="15" y="5"/>
                  </a:cubicBezTo>
                  <a:cubicBezTo>
                    <a:pt x="16" y="4"/>
                    <a:pt x="19" y="2"/>
                    <a:pt x="16" y="0"/>
                  </a:cubicBezTo>
                  <a:cubicBezTo>
                    <a:pt x="15" y="1"/>
                    <a:pt x="15" y="1"/>
                    <a:pt x="15" y="1"/>
                  </a:cubicBezTo>
                  <a:cubicBezTo>
                    <a:pt x="13" y="0"/>
                    <a:pt x="8" y="1"/>
                    <a:pt x="5" y="1"/>
                  </a:cubicBezTo>
                  <a:cubicBezTo>
                    <a:pt x="2" y="1"/>
                    <a:pt x="0"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8" name="Freeform 68"/>
            <p:cNvSpPr/>
            <p:nvPr/>
          </p:nvSpPr>
          <p:spPr bwMode="auto">
            <a:xfrm>
              <a:off x="-139700" y="1357313"/>
              <a:ext cx="119063" cy="74613"/>
            </a:xfrm>
            <a:custGeom>
              <a:avLst/>
              <a:gdLst>
                <a:gd name="T0" fmla="*/ 9 w 32"/>
                <a:gd name="T1" fmla="*/ 17 h 20"/>
                <a:gd name="T2" fmla="*/ 9 w 32"/>
                <a:gd name="T3" fmla="*/ 18 h 20"/>
                <a:gd name="T4" fmla="*/ 15 w 32"/>
                <a:gd name="T5" fmla="*/ 12 h 20"/>
                <a:gd name="T6" fmla="*/ 21 w 32"/>
                <a:gd name="T7" fmla="*/ 10 h 20"/>
                <a:gd name="T8" fmla="*/ 23 w 32"/>
                <a:gd name="T9" fmla="*/ 13 h 20"/>
                <a:gd name="T10" fmla="*/ 29 w 32"/>
                <a:gd name="T11" fmla="*/ 9 h 20"/>
                <a:gd name="T12" fmla="*/ 32 w 32"/>
                <a:gd name="T13" fmla="*/ 4 h 20"/>
                <a:gd name="T14" fmla="*/ 24 w 32"/>
                <a:gd name="T15" fmla="*/ 2 h 20"/>
                <a:gd name="T16" fmla="*/ 21 w 32"/>
                <a:gd name="T17" fmla="*/ 4 h 20"/>
                <a:gd name="T18" fmla="*/ 14 w 32"/>
                <a:gd name="T19" fmla="*/ 5 h 20"/>
                <a:gd name="T20" fmla="*/ 9 w 32"/>
                <a:gd name="T21" fmla="*/ 11 h 20"/>
                <a:gd name="T22" fmla="*/ 1 w 32"/>
                <a:gd name="T23" fmla="*/ 14 h 20"/>
                <a:gd name="T24" fmla="*/ 9 w 32"/>
                <a:gd name="T2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9" y="17"/>
                  </a:moveTo>
                  <a:cubicBezTo>
                    <a:pt x="9" y="17"/>
                    <a:pt x="9" y="18"/>
                    <a:pt x="9" y="18"/>
                  </a:cubicBezTo>
                  <a:cubicBezTo>
                    <a:pt x="12" y="20"/>
                    <a:pt x="14" y="14"/>
                    <a:pt x="15" y="12"/>
                  </a:cubicBezTo>
                  <a:cubicBezTo>
                    <a:pt x="17" y="11"/>
                    <a:pt x="20" y="11"/>
                    <a:pt x="21" y="10"/>
                  </a:cubicBezTo>
                  <a:cubicBezTo>
                    <a:pt x="22" y="11"/>
                    <a:pt x="22" y="13"/>
                    <a:pt x="23" y="13"/>
                  </a:cubicBezTo>
                  <a:cubicBezTo>
                    <a:pt x="27" y="15"/>
                    <a:pt x="28" y="11"/>
                    <a:pt x="29" y="9"/>
                  </a:cubicBezTo>
                  <a:cubicBezTo>
                    <a:pt x="29" y="8"/>
                    <a:pt x="32" y="5"/>
                    <a:pt x="32" y="4"/>
                  </a:cubicBezTo>
                  <a:cubicBezTo>
                    <a:pt x="32" y="0"/>
                    <a:pt x="26" y="1"/>
                    <a:pt x="24" y="2"/>
                  </a:cubicBezTo>
                  <a:cubicBezTo>
                    <a:pt x="23" y="3"/>
                    <a:pt x="23" y="3"/>
                    <a:pt x="21" y="4"/>
                  </a:cubicBezTo>
                  <a:cubicBezTo>
                    <a:pt x="19" y="5"/>
                    <a:pt x="16" y="4"/>
                    <a:pt x="14" y="5"/>
                  </a:cubicBezTo>
                  <a:cubicBezTo>
                    <a:pt x="11" y="6"/>
                    <a:pt x="12" y="10"/>
                    <a:pt x="9" y="11"/>
                  </a:cubicBezTo>
                  <a:cubicBezTo>
                    <a:pt x="7" y="12"/>
                    <a:pt x="2" y="11"/>
                    <a:pt x="1" y="14"/>
                  </a:cubicBezTo>
                  <a:cubicBezTo>
                    <a:pt x="0" y="18"/>
                    <a:pt x="7"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9" name="Freeform 69"/>
            <p:cNvSpPr/>
            <p:nvPr/>
          </p:nvSpPr>
          <p:spPr bwMode="auto">
            <a:xfrm>
              <a:off x="-196850" y="1470026"/>
              <a:ext cx="169863" cy="115888"/>
            </a:xfrm>
            <a:custGeom>
              <a:avLst/>
              <a:gdLst>
                <a:gd name="T0" fmla="*/ 4 w 45"/>
                <a:gd name="T1" fmla="*/ 24 h 31"/>
                <a:gd name="T2" fmla="*/ 9 w 45"/>
                <a:gd name="T3" fmla="*/ 28 h 31"/>
                <a:gd name="T4" fmla="*/ 16 w 45"/>
                <a:gd name="T5" fmla="*/ 29 h 31"/>
                <a:gd name="T6" fmla="*/ 23 w 45"/>
                <a:gd name="T7" fmla="*/ 22 h 31"/>
                <a:gd name="T8" fmla="*/ 30 w 45"/>
                <a:gd name="T9" fmla="*/ 17 h 31"/>
                <a:gd name="T10" fmla="*/ 38 w 45"/>
                <a:gd name="T11" fmla="*/ 10 h 31"/>
                <a:gd name="T12" fmla="*/ 42 w 45"/>
                <a:gd name="T13" fmla="*/ 8 h 31"/>
                <a:gd name="T14" fmla="*/ 44 w 45"/>
                <a:gd name="T15" fmla="*/ 5 h 31"/>
                <a:gd name="T16" fmla="*/ 37 w 45"/>
                <a:gd name="T17" fmla="*/ 2 h 31"/>
                <a:gd name="T18" fmla="*/ 30 w 45"/>
                <a:gd name="T19" fmla="*/ 3 h 31"/>
                <a:gd name="T20" fmla="*/ 25 w 45"/>
                <a:gd name="T21" fmla="*/ 2 h 31"/>
                <a:gd name="T22" fmla="*/ 25 w 45"/>
                <a:gd name="T23" fmla="*/ 1 h 31"/>
                <a:gd name="T24" fmla="*/ 15 w 45"/>
                <a:gd name="T25" fmla="*/ 1 h 31"/>
                <a:gd name="T26" fmla="*/ 5 w 45"/>
                <a:gd name="T27" fmla="*/ 3 h 31"/>
                <a:gd name="T28" fmla="*/ 6 w 45"/>
                <a:gd name="T29" fmla="*/ 7 h 31"/>
                <a:gd name="T30" fmla="*/ 4 w 45"/>
                <a:gd name="T31" fmla="*/ 14 h 31"/>
                <a:gd name="T32" fmla="*/ 1 w 45"/>
                <a:gd name="T33" fmla="*/ 20 h 31"/>
                <a:gd name="T34" fmla="*/ 4 w 45"/>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1">
                  <a:moveTo>
                    <a:pt x="4" y="24"/>
                  </a:moveTo>
                  <a:cubicBezTo>
                    <a:pt x="6" y="24"/>
                    <a:pt x="7" y="26"/>
                    <a:pt x="9" y="28"/>
                  </a:cubicBezTo>
                  <a:cubicBezTo>
                    <a:pt x="12" y="31"/>
                    <a:pt x="12" y="30"/>
                    <a:pt x="16" y="29"/>
                  </a:cubicBezTo>
                  <a:cubicBezTo>
                    <a:pt x="19" y="28"/>
                    <a:pt x="27" y="26"/>
                    <a:pt x="23" y="22"/>
                  </a:cubicBezTo>
                  <a:cubicBezTo>
                    <a:pt x="25" y="21"/>
                    <a:pt x="27" y="19"/>
                    <a:pt x="30" y="17"/>
                  </a:cubicBezTo>
                  <a:cubicBezTo>
                    <a:pt x="33" y="15"/>
                    <a:pt x="35" y="12"/>
                    <a:pt x="38" y="10"/>
                  </a:cubicBezTo>
                  <a:cubicBezTo>
                    <a:pt x="40" y="9"/>
                    <a:pt x="41" y="9"/>
                    <a:pt x="42" y="8"/>
                  </a:cubicBezTo>
                  <a:cubicBezTo>
                    <a:pt x="44" y="7"/>
                    <a:pt x="45" y="6"/>
                    <a:pt x="44" y="5"/>
                  </a:cubicBezTo>
                  <a:cubicBezTo>
                    <a:pt x="43" y="3"/>
                    <a:pt x="39" y="3"/>
                    <a:pt x="37" y="2"/>
                  </a:cubicBezTo>
                  <a:cubicBezTo>
                    <a:pt x="34" y="2"/>
                    <a:pt x="32" y="3"/>
                    <a:pt x="30" y="3"/>
                  </a:cubicBezTo>
                  <a:cubicBezTo>
                    <a:pt x="27" y="4"/>
                    <a:pt x="26" y="3"/>
                    <a:pt x="25" y="2"/>
                  </a:cubicBezTo>
                  <a:cubicBezTo>
                    <a:pt x="25" y="1"/>
                    <a:pt x="25" y="1"/>
                    <a:pt x="25" y="1"/>
                  </a:cubicBezTo>
                  <a:cubicBezTo>
                    <a:pt x="22" y="0"/>
                    <a:pt x="18" y="1"/>
                    <a:pt x="15" y="1"/>
                  </a:cubicBezTo>
                  <a:cubicBezTo>
                    <a:pt x="11" y="2"/>
                    <a:pt x="8" y="1"/>
                    <a:pt x="5" y="3"/>
                  </a:cubicBezTo>
                  <a:cubicBezTo>
                    <a:pt x="5" y="5"/>
                    <a:pt x="5" y="6"/>
                    <a:pt x="6" y="7"/>
                  </a:cubicBezTo>
                  <a:cubicBezTo>
                    <a:pt x="6" y="10"/>
                    <a:pt x="6" y="10"/>
                    <a:pt x="4" y="14"/>
                  </a:cubicBezTo>
                  <a:cubicBezTo>
                    <a:pt x="2" y="16"/>
                    <a:pt x="2" y="17"/>
                    <a:pt x="1" y="20"/>
                  </a:cubicBezTo>
                  <a:cubicBezTo>
                    <a:pt x="1" y="23"/>
                    <a:pt x="0" y="22"/>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0" name="Freeform 70"/>
            <p:cNvSpPr/>
            <p:nvPr/>
          </p:nvSpPr>
          <p:spPr bwMode="auto">
            <a:xfrm>
              <a:off x="-20638" y="1511301"/>
              <a:ext cx="4763"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1" name="Freeform 71"/>
            <p:cNvSpPr/>
            <p:nvPr/>
          </p:nvSpPr>
          <p:spPr bwMode="auto">
            <a:xfrm>
              <a:off x="-73025" y="1511301"/>
              <a:ext cx="330200" cy="153988"/>
            </a:xfrm>
            <a:custGeom>
              <a:avLst/>
              <a:gdLst>
                <a:gd name="T0" fmla="*/ 64 w 88"/>
                <a:gd name="T1" fmla="*/ 9 h 41"/>
                <a:gd name="T2" fmla="*/ 62 w 88"/>
                <a:gd name="T3" fmla="*/ 5 h 41"/>
                <a:gd name="T4" fmla="*/ 60 w 88"/>
                <a:gd name="T5" fmla="*/ 2 h 41"/>
                <a:gd name="T6" fmla="*/ 55 w 88"/>
                <a:gd name="T7" fmla="*/ 0 h 41"/>
                <a:gd name="T8" fmla="*/ 54 w 88"/>
                <a:gd name="T9" fmla="*/ 8 h 41"/>
                <a:gd name="T10" fmla="*/ 52 w 88"/>
                <a:gd name="T11" fmla="*/ 13 h 41"/>
                <a:gd name="T12" fmla="*/ 48 w 88"/>
                <a:gd name="T13" fmla="*/ 5 h 41"/>
                <a:gd name="T14" fmla="*/ 39 w 88"/>
                <a:gd name="T15" fmla="*/ 5 h 41"/>
                <a:gd name="T16" fmla="*/ 38 w 88"/>
                <a:gd name="T17" fmla="*/ 11 h 41"/>
                <a:gd name="T18" fmla="*/ 32 w 88"/>
                <a:gd name="T19" fmla="*/ 6 h 41"/>
                <a:gd name="T20" fmla="*/ 29 w 88"/>
                <a:gd name="T21" fmla="*/ 6 h 41"/>
                <a:gd name="T22" fmla="*/ 26 w 88"/>
                <a:gd name="T23" fmla="*/ 5 h 41"/>
                <a:gd name="T24" fmla="*/ 20 w 88"/>
                <a:gd name="T25" fmla="*/ 4 h 41"/>
                <a:gd name="T26" fmla="*/ 18 w 88"/>
                <a:gd name="T27" fmla="*/ 0 h 41"/>
                <a:gd name="T28" fmla="*/ 14 w 88"/>
                <a:gd name="T29" fmla="*/ 2 h 41"/>
                <a:gd name="T30" fmla="*/ 14 w 88"/>
                <a:gd name="T31" fmla="*/ 2 h 41"/>
                <a:gd name="T32" fmla="*/ 6 w 88"/>
                <a:gd name="T33" fmla="*/ 4 h 41"/>
                <a:gd name="T34" fmla="*/ 1 w 88"/>
                <a:gd name="T35" fmla="*/ 10 h 41"/>
                <a:gd name="T36" fmla="*/ 4 w 88"/>
                <a:gd name="T37" fmla="*/ 16 h 41"/>
                <a:gd name="T38" fmla="*/ 12 w 88"/>
                <a:gd name="T39" fmla="*/ 15 h 41"/>
                <a:gd name="T40" fmla="*/ 15 w 88"/>
                <a:gd name="T41" fmla="*/ 16 h 41"/>
                <a:gd name="T42" fmla="*/ 7 w 88"/>
                <a:gd name="T43" fmla="*/ 19 h 41"/>
                <a:gd name="T44" fmla="*/ 6 w 88"/>
                <a:gd name="T45" fmla="*/ 25 h 41"/>
                <a:gd name="T46" fmla="*/ 17 w 88"/>
                <a:gd name="T47" fmla="*/ 23 h 41"/>
                <a:gd name="T48" fmla="*/ 23 w 88"/>
                <a:gd name="T49" fmla="*/ 23 h 41"/>
                <a:gd name="T50" fmla="*/ 31 w 88"/>
                <a:gd name="T51" fmla="*/ 25 h 41"/>
                <a:gd name="T52" fmla="*/ 13 w 88"/>
                <a:gd name="T53" fmla="*/ 27 h 41"/>
                <a:gd name="T54" fmla="*/ 11 w 88"/>
                <a:gd name="T55" fmla="*/ 30 h 41"/>
                <a:gd name="T56" fmla="*/ 19 w 88"/>
                <a:gd name="T57" fmla="*/ 33 h 41"/>
                <a:gd name="T58" fmla="*/ 28 w 88"/>
                <a:gd name="T59" fmla="*/ 39 h 41"/>
                <a:gd name="T60" fmla="*/ 46 w 88"/>
                <a:gd name="T61" fmla="*/ 37 h 41"/>
                <a:gd name="T62" fmla="*/ 53 w 88"/>
                <a:gd name="T63" fmla="*/ 35 h 41"/>
                <a:gd name="T64" fmla="*/ 56 w 88"/>
                <a:gd name="T65" fmla="*/ 36 h 41"/>
                <a:gd name="T66" fmla="*/ 60 w 88"/>
                <a:gd name="T67" fmla="*/ 35 h 41"/>
                <a:gd name="T68" fmla="*/ 65 w 88"/>
                <a:gd name="T69" fmla="*/ 36 h 41"/>
                <a:gd name="T70" fmla="*/ 71 w 88"/>
                <a:gd name="T71" fmla="*/ 37 h 41"/>
                <a:gd name="T72" fmla="*/ 79 w 88"/>
                <a:gd name="T73" fmla="*/ 38 h 41"/>
                <a:gd name="T74" fmla="*/ 77 w 88"/>
                <a:gd name="T75" fmla="*/ 30 h 41"/>
                <a:gd name="T76" fmla="*/ 84 w 88"/>
                <a:gd name="T77" fmla="*/ 30 h 41"/>
                <a:gd name="T78" fmla="*/ 79 w 88"/>
                <a:gd name="T79" fmla="*/ 24 h 41"/>
                <a:gd name="T80" fmla="*/ 75 w 88"/>
                <a:gd name="T81" fmla="*/ 23 h 41"/>
                <a:gd name="T82" fmla="*/ 69 w 88"/>
                <a:gd name="T83" fmla="*/ 20 h 41"/>
                <a:gd name="T84" fmla="*/ 67 w 88"/>
                <a:gd name="T85" fmla="*/ 13 h 41"/>
                <a:gd name="T86" fmla="*/ 64 w 88"/>
                <a:gd name="T8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41">
                  <a:moveTo>
                    <a:pt x="64" y="9"/>
                  </a:moveTo>
                  <a:cubicBezTo>
                    <a:pt x="62" y="7"/>
                    <a:pt x="63" y="7"/>
                    <a:pt x="62" y="5"/>
                  </a:cubicBezTo>
                  <a:cubicBezTo>
                    <a:pt x="62" y="3"/>
                    <a:pt x="61" y="3"/>
                    <a:pt x="60" y="2"/>
                  </a:cubicBezTo>
                  <a:cubicBezTo>
                    <a:pt x="59" y="2"/>
                    <a:pt x="56" y="0"/>
                    <a:pt x="55" y="0"/>
                  </a:cubicBezTo>
                  <a:cubicBezTo>
                    <a:pt x="52" y="0"/>
                    <a:pt x="54" y="5"/>
                    <a:pt x="54" y="8"/>
                  </a:cubicBezTo>
                  <a:cubicBezTo>
                    <a:pt x="54" y="10"/>
                    <a:pt x="52" y="11"/>
                    <a:pt x="52" y="13"/>
                  </a:cubicBezTo>
                  <a:cubicBezTo>
                    <a:pt x="49" y="12"/>
                    <a:pt x="51" y="7"/>
                    <a:pt x="48" y="5"/>
                  </a:cubicBezTo>
                  <a:cubicBezTo>
                    <a:pt x="47" y="4"/>
                    <a:pt x="41" y="3"/>
                    <a:pt x="39" y="5"/>
                  </a:cubicBezTo>
                  <a:cubicBezTo>
                    <a:pt x="38" y="6"/>
                    <a:pt x="40" y="10"/>
                    <a:pt x="38" y="11"/>
                  </a:cubicBezTo>
                  <a:cubicBezTo>
                    <a:pt x="36" y="12"/>
                    <a:pt x="35" y="7"/>
                    <a:pt x="32" y="6"/>
                  </a:cubicBezTo>
                  <a:cubicBezTo>
                    <a:pt x="31" y="6"/>
                    <a:pt x="30" y="6"/>
                    <a:pt x="29" y="6"/>
                  </a:cubicBezTo>
                  <a:cubicBezTo>
                    <a:pt x="27" y="6"/>
                    <a:pt x="27" y="5"/>
                    <a:pt x="26" y="5"/>
                  </a:cubicBezTo>
                  <a:cubicBezTo>
                    <a:pt x="23" y="4"/>
                    <a:pt x="21" y="7"/>
                    <a:pt x="20" y="4"/>
                  </a:cubicBezTo>
                  <a:cubicBezTo>
                    <a:pt x="19" y="2"/>
                    <a:pt x="20" y="1"/>
                    <a:pt x="18" y="0"/>
                  </a:cubicBezTo>
                  <a:cubicBezTo>
                    <a:pt x="16" y="0"/>
                    <a:pt x="15" y="1"/>
                    <a:pt x="14" y="2"/>
                  </a:cubicBezTo>
                  <a:cubicBezTo>
                    <a:pt x="14" y="2"/>
                    <a:pt x="14" y="2"/>
                    <a:pt x="14" y="2"/>
                  </a:cubicBezTo>
                  <a:cubicBezTo>
                    <a:pt x="12" y="3"/>
                    <a:pt x="8" y="3"/>
                    <a:pt x="6" y="4"/>
                  </a:cubicBezTo>
                  <a:cubicBezTo>
                    <a:pt x="4" y="5"/>
                    <a:pt x="2" y="8"/>
                    <a:pt x="1" y="10"/>
                  </a:cubicBezTo>
                  <a:cubicBezTo>
                    <a:pt x="1" y="13"/>
                    <a:pt x="2" y="15"/>
                    <a:pt x="4" y="16"/>
                  </a:cubicBezTo>
                  <a:cubicBezTo>
                    <a:pt x="7" y="17"/>
                    <a:pt x="9" y="15"/>
                    <a:pt x="12" y="15"/>
                  </a:cubicBezTo>
                  <a:cubicBezTo>
                    <a:pt x="13" y="15"/>
                    <a:pt x="14" y="14"/>
                    <a:pt x="15" y="16"/>
                  </a:cubicBezTo>
                  <a:cubicBezTo>
                    <a:pt x="17" y="20"/>
                    <a:pt x="9" y="19"/>
                    <a:pt x="7" y="19"/>
                  </a:cubicBezTo>
                  <a:cubicBezTo>
                    <a:pt x="3" y="19"/>
                    <a:pt x="0" y="24"/>
                    <a:pt x="6" y="25"/>
                  </a:cubicBezTo>
                  <a:cubicBezTo>
                    <a:pt x="10" y="25"/>
                    <a:pt x="13" y="23"/>
                    <a:pt x="17" y="23"/>
                  </a:cubicBezTo>
                  <a:cubicBezTo>
                    <a:pt x="19" y="23"/>
                    <a:pt x="20" y="23"/>
                    <a:pt x="23" y="23"/>
                  </a:cubicBezTo>
                  <a:cubicBezTo>
                    <a:pt x="25" y="24"/>
                    <a:pt x="31" y="22"/>
                    <a:pt x="31" y="25"/>
                  </a:cubicBezTo>
                  <a:cubicBezTo>
                    <a:pt x="25" y="27"/>
                    <a:pt x="19" y="26"/>
                    <a:pt x="13" y="27"/>
                  </a:cubicBezTo>
                  <a:cubicBezTo>
                    <a:pt x="11" y="28"/>
                    <a:pt x="9" y="28"/>
                    <a:pt x="11" y="30"/>
                  </a:cubicBezTo>
                  <a:cubicBezTo>
                    <a:pt x="12" y="33"/>
                    <a:pt x="17" y="32"/>
                    <a:pt x="19" y="33"/>
                  </a:cubicBezTo>
                  <a:cubicBezTo>
                    <a:pt x="23" y="35"/>
                    <a:pt x="24" y="38"/>
                    <a:pt x="28" y="39"/>
                  </a:cubicBezTo>
                  <a:cubicBezTo>
                    <a:pt x="33" y="41"/>
                    <a:pt x="41" y="39"/>
                    <a:pt x="46" y="37"/>
                  </a:cubicBezTo>
                  <a:cubicBezTo>
                    <a:pt x="49" y="37"/>
                    <a:pt x="51" y="35"/>
                    <a:pt x="53" y="35"/>
                  </a:cubicBezTo>
                  <a:cubicBezTo>
                    <a:pt x="54" y="35"/>
                    <a:pt x="55" y="36"/>
                    <a:pt x="56" y="36"/>
                  </a:cubicBezTo>
                  <a:cubicBezTo>
                    <a:pt x="58" y="36"/>
                    <a:pt x="59" y="36"/>
                    <a:pt x="60" y="35"/>
                  </a:cubicBezTo>
                  <a:cubicBezTo>
                    <a:pt x="63" y="35"/>
                    <a:pt x="63" y="35"/>
                    <a:pt x="65" y="36"/>
                  </a:cubicBezTo>
                  <a:cubicBezTo>
                    <a:pt x="67" y="37"/>
                    <a:pt x="69" y="36"/>
                    <a:pt x="71" y="37"/>
                  </a:cubicBezTo>
                  <a:cubicBezTo>
                    <a:pt x="74" y="38"/>
                    <a:pt x="76" y="41"/>
                    <a:pt x="79" y="38"/>
                  </a:cubicBezTo>
                  <a:cubicBezTo>
                    <a:pt x="82" y="34"/>
                    <a:pt x="76" y="34"/>
                    <a:pt x="77" y="30"/>
                  </a:cubicBezTo>
                  <a:cubicBezTo>
                    <a:pt x="78" y="30"/>
                    <a:pt x="83" y="31"/>
                    <a:pt x="84" y="30"/>
                  </a:cubicBezTo>
                  <a:cubicBezTo>
                    <a:pt x="88" y="28"/>
                    <a:pt x="81" y="25"/>
                    <a:pt x="79" y="24"/>
                  </a:cubicBezTo>
                  <a:cubicBezTo>
                    <a:pt x="77" y="24"/>
                    <a:pt x="76" y="24"/>
                    <a:pt x="75" y="23"/>
                  </a:cubicBezTo>
                  <a:cubicBezTo>
                    <a:pt x="73" y="23"/>
                    <a:pt x="70" y="22"/>
                    <a:pt x="69" y="20"/>
                  </a:cubicBezTo>
                  <a:cubicBezTo>
                    <a:pt x="66" y="18"/>
                    <a:pt x="67" y="17"/>
                    <a:pt x="67" y="13"/>
                  </a:cubicBezTo>
                  <a:cubicBezTo>
                    <a:pt x="67" y="11"/>
                    <a:pt x="65" y="10"/>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2" name="Freeform 72"/>
            <p:cNvSpPr/>
            <p:nvPr/>
          </p:nvSpPr>
          <p:spPr bwMode="auto">
            <a:xfrm>
              <a:off x="1023938" y="1508126"/>
              <a:ext cx="44450" cy="52388"/>
            </a:xfrm>
            <a:custGeom>
              <a:avLst/>
              <a:gdLst>
                <a:gd name="T0" fmla="*/ 0 w 12"/>
                <a:gd name="T1" fmla="*/ 9 h 14"/>
                <a:gd name="T2" fmla="*/ 2 w 12"/>
                <a:gd name="T3" fmla="*/ 11 h 14"/>
                <a:gd name="T4" fmla="*/ 4 w 12"/>
                <a:gd name="T5" fmla="*/ 13 h 14"/>
                <a:gd name="T6" fmla="*/ 7 w 12"/>
                <a:gd name="T7" fmla="*/ 14 h 14"/>
                <a:gd name="T8" fmla="*/ 8 w 12"/>
                <a:gd name="T9" fmla="*/ 13 h 14"/>
                <a:gd name="T10" fmla="*/ 10 w 12"/>
                <a:gd name="T11" fmla="*/ 13 h 14"/>
                <a:gd name="T12" fmla="*/ 11 w 12"/>
                <a:gd name="T13" fmla="*/ 11 h 14"/>
                <a:gd name="T14" fmla="*/ 11 w 12"/>
                <a:gd name="T15" fmla="*/ 8 h 14"/>
                <a:gd name="T16" fmla="*/ 12 w 12"/>
                <a:gd name="T17" fmla="*/ 6 h 14"/>
                <a:gd name="T18" fmla="*/ 9 w 12"/>
                <a:gd name="T19" fmla="*/ 4 h 14"/>
                <a:gd name="T20" fmla="*/ 9 w 12"/>
                <a:gd name="T21" fmla="*/ 3 h 14"/>
                <a:gd name="T22" fmla="*/ 7 w 12"/>
                <a:gd name="T23" fmla="*/ 2 h 14"/>
                <a:gd name="T24" fmla="*/ 4 w 12"/>
                <a:gd name="T25" fmla="*/ 1 h 14"/>
                <a:gd name="T26" fmla="*/ 4 w 12"/>
                <a:gd name="T27" fmla="*/ 1 h 14"/>
                <a:gd name="T28" fmla="*/ 2 w 12"/>
                <a:gd name="T29" fmla="*/ 0 h 14"/>
                <a:gd name="T30" fmla="*/ 2 w 12"/>
                <a:gd name="T31" fmla="*/ 3 h 14"/>
                <a:gd name="T32" fmla="*/ 1 w 12"/>
                <a:gd name="T33" fmla="*/ 5 h 14"/>
                <a:gd name="T34" fmla="*/ 1 w 12"/>
                <a:gd name="T35" fmla="*/ 6 h 14"/>
                <a:gd name="T36" fmla="*/ 0 w 12"/>
                <a:gd name="T3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4">
                  <a:moveTo>
                    <a:pt x="0" y="9"/>
                  </a:moveTo>
                  <a:cubicBezTo>
                    <a:pt x="1" y="10"/>
                    <a:pt x="2" y="10"/>
                    <a:pt x="2" y="11"/>
                  </a:cubicBezTo>
                  <a:cubicBezTo>
                    <a:pt x="3" y="12"/>
                    <a:pt x="2" y="12"/>
                    <a:pt x="4" y="13"/>
                  </a:cubicBezTo>
                  <a:cubicBezTo>
                    <a:pt x="4" y="14"/>
                    <a:pt x="6" y="14"/>
                    <a:pt x="7" y="14"/>
                  </a:cubicBezTo>
                  <a:cubicBezTo>
                    <a:pt x="8" y="14"/>
                    <a:pt x="8" y="13"/>
                    <a:pt x="8" y="13"/>
                  </a:cubicBezTo>
                  <a:cubicBezTo>
                    <a:pt x="9" y="13"/>
                    <a:pt x="10" y="13"/>
                    <a:pt x="10" y="13"/>
                  </a:cubicBezTo>
                  <a:cubicBezTo>
                    <a:pt x="11" y="13"/>
                    <a:pt x="11" y="12"/>
                    <a:pt x="11" y="11"/>
                  </a:cubicBezTo>
                  <a:cubicBezTo>
                    <a:pt x="11" y="10"/>
                    <a:pt x="11" y="9"/>
                    <a:pt x="11" y="8"/>
                  </a:cubicBezTo>
                  <a:cubicBezTo>
                    <a:pt x="11" y="7"/>
                    <a:pt x="12" y="7"/>
                    <a:pt x="12" y="6"/>
                  </a:cubicBezTo>
                  <a:cubicBezTo>
                    <a:pt x="11" y="4"/>
                    <a:pt x="10" y="5"/>
                    <a:pt x="9" y="4"/>
                  </a:cubicBezTo>
                  <a:cubicBezTo>
                    <a:pt x="9" y="4"/>
                    <a:pt x="9" y="3"/>
                    <a:pt x="9" y="3"/>
                  </a:cubicBezTo>
                  <a:cubicBezTo>
                    <a:pt x="8" y="2"/>
                    <a:pt x="8" y="2"/>
                    <a:pt x="7" y="2"/>
                  </a:cubicBezTo>
                  <a:cubicBezTo>
                    <a:pt x="6" y="2"/>
                    <a:pt x="4" y="2"/>
                    <a:pt x="4" y="1"/>
                  </a:cubicBezTo>
                  <a:cubicBezTo>
                    <a:pt x="4" y="1"/>
                    <a:pt x="4" y="1"/>
                    <a:pt x="4" y="1"/>
                  </a:cubicBezTo>
                  <a:cubicBezTo>
                    <a:pt x="4" y="0"/>
                    <a:pt x="2" y="0"/>
                    <a:pt x="2" y="0"/>
                  </a:cubicBezTo>
                  <a:cubicBezTo>
                    <a:pt x="0" y="2"/>
                    <a:pt x="2" y="2"/>
                    <a:pt x="2" y="3"/>
                  </a:cubicBezTo>
                  <a:cubicBezTo>
                    <a:pt x="2" y="4"/>
                    <a:pt x="1" y="4"/>
                    <a:pt x="1" y="5"/>
                  </a:cubicBezTo>
                  <a:cubicBezTo>
                    <a:pt x="0" y="6"/>
                    <a:pt x="1" y="6"/>
                    <a:pt x="1" y="6"/>
                  </a:cubicBezTo>
                  <a:cubicBezTo>
                    <a:pt x="1" y="7"/>
                    <a:pt x="0" y="8"/>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3" name="Freeform 73"/>
            <p:cNvSpPr/>
            <p:nvPr/>
          </p:nvSpPr>
          <p:spPr bwMode="auto">
            <a:xfrm>
              <a:off x="-962025" y="1560513"/>
              <a:ext cx="2085975" cy="1398588"/>
            </a:xfrm>
            <a:custGeom>
              <a:avLst/>
              <a:gdLst>
                <a:gd name="T0" fmla="*/ 433 w 556"/>
                <a:gd name="T1" fmla="*/ 371 h 372"/>
                <a:gd name="T2" fmla="*/ 406 w 556"/>
                <a:gd name="T3" fmla="*/ 346 h 372"/>
                <a:gd name="T4" fmla="*/ 386 w 556"/>
                <a:gd name="T5" fmla="*/ 316 h 372"/>
                <a:gd name="T6" fmla="*/ 367 w 556"/>
                <a:gd name="T7" fmla="*/ 317 h 372"/>
                <a:gd name="T8" fmla="*/ 340 w 556"/>
                <a:gd name="T9" fmla="*/ 284 h 372"/>
                <a:gd name="T10" fmla="*/ 371 w 556"/>
                <a:gd name="T11" fmla="*/ 265 h 372"/>
                <a:gd name="T12" fmla="*/ 400 w 556"/>
                <a:gd name="T13" fmla="*/ 262 h 372"/>
                <a:gd name="T14" fmla="*/ 419 w 556"/>
                <a:gd name="T15" fmla="*/ 257 h 372"/>
                <a:gd name="T16" fmla="*/ 453 w 556"/>
                <a:gd name="T17" fmla="*/ 209 h 372"/>
                <a:gd name="T18" fmla="*/ 492 w 556"/>
                <a:gd name="T19" fmla="*/ 184 h 372"/>
                <a:gd name="T20" fmla="*/ 516 w 556"/>
                <a:gd name="T21" fmla="*/ 174 h 372"/>
                <a:gd name="T22" fmla="*/ 479 w 556"/>
                <a:gd name="T23" fmla="*/ 166 h 372"/>
                <a:gd name="T24" fmla="*/ 495 w 556"/>
                <a:gd name="T25" fmla="*/ 151 h 372"/>
                <a:gd name="T26" fmla="*/ 527 w 556"/>
                <a:gd name="T27" fmla="*/ 164 h 372"/>
                <a:gd name="T28" fmla="*/ 552 w 556"/>
                <a:gd name="T29" fmla="*/ 157 h 372"/>
                <a:gd name="T30" fmla="*/ 526 w 556"/>
                <a:gd name="T31" fmla="*/ 126 h 372"/>
                <a:gd name="T32" fmla="*/ 507 w 556"/>
                <a:gd name="T33" fmla="*/ 99 h 372"/>
                <a:gd name="T34" fmla="*/ 470 w 556"/>
                <a:gd name="T35" fmla="*/ 85 h 372"/>
                <a:gd name="T36" fmla="*/ 430 w 556"/>
                <a:gd name="T37" fmla="*/ 78 h 372"/>
                <a:gd name="T38" fmla="*/ 429 w 556"/>
                <a:gd name="T39" fmla="*/ 133 h 372"/>
                <a:gd name="T40" fmla="*/ 410 w 556"/>
                <a:gd name="T41" fmla="*/ 120 h 372"/>
                <a:gd name="T42" fmla="*/ 365 w 556"/>
                <a:gd name="T43" fmla="*/ 110 h 372"/>
                <a:gd name="T44" fmla="*/ 361 w 556"/>
                <a:gd name="T45" fmla="*/ 75 h 372"/>
                <a:gd name="T46" fmla="*/ 387 w 556"/>
                <a:gd name="T47" fmla="*/ 55 h 372"/>
                <a:gd name="T48" fmla="*/ 388 w 556"/>
                <a:gd name="T49" fmla="*/ 50 h 372"/>
                <a:gd name="T50" fmla="*/ 413 w 556"/>
                <a:gd name="T51" fmla="*/ 43 h 372"/>
                <a:gd name="T52" fmla="*/ 413 w 556"/>
                <a:gd name="T53" fmla="*/ 22 h 372"/>
                <a:gd name="T54" fmla="*/ 384 w 556"/>
                <a:gd name="T55" fmla="*/ 33 h 372"/>
                <a:gd name="T56" fmla="*/ 368 w 556"/>
                <a:gd name="T57" fmla="*/ 13 h 372"/>
                <a:gd name="T58" fmla="*/ 346 w 556"/>
                <a:gd name="T59" fmla="*/ 14 h 372"/>
                <a:gd name="T60" fmla="*/ 352 w 556"/>
                <a:gd name="T61" fmla="*/ 36 h 372"/>
                <a:gd name="T62" fmla="*/ 333 w 556"/>
                <a:gd name="T63" fmla="*/ 22 h 372"/>
                <a:gd name="T64" fmla="*/ 323 w 556"/>
                <a:gd name="T65" fmla="*/ 34 h 372"/>
                <a:gd name="T66" fmla="*/ 293 w 556"/>
                <a:gd name="T67" fmla="*/ 39 h 372"/>
                <a:gd name="T68" fmla="*/ 262 w 556"/>
                <a:gd name="T69" fmla="*/ 34 h 372"/>
                <a:gd name="T70" fmla="*/ 234 w 556"/>
                <a:gd name="T71" fmla="*/ 22 h 372"/>
                <a:gd name="T72" fmla="*/ 211 w 556"/>
                <a:gd name="T73" fmla="*/ 21 h 372"/>
                <a:gd name="T74" fmla="*/ 189 w 556"/>
                <a:gd name="T75" fmla="*/ 17 h 372"/>
                <a:gd name="T76" fmla="*/ 146 w 556"/>
                <a:gd name="T77" fmla="*/ 24 h 372"/>
                <a:gd name="T78" fmla="*/ 108 w 556"/>
                <a:gd name="T79" fmla="*/ 14 h 372"/>
                <a:gd name="T80" fmla="*/ 65 w 556"/>
                <a:gd name="T81" fmla="*/ 8 h 372"/>
                <a:gd name="T82" fmla="*/ 37 w 556"/>
                <a:gd name="T83" fmla="*/ 14 h 372"/>
                <a:gd name="T84" fmla="*/ 22 w 556"/>
                <a:gd name="T85" fmla="*/ 38 h 372"/>
                <a:gd name="T86" fmla="*/ 5 w 556"/>
                <a:gd name="T87" fmla="*/ 47 h 372"/>
                <a:gd name="T88" fmla="*/ 15 w 556"/>
                <a:gd name="T89" fmla="*/ 73 h 372"/>
                <a:gd name="T90" fmla="*/ 50 w 556"/>
                <a:gd name="T91" fmla="*/ 101 h 372"/>
                <a:gd name="T92" fmla="*/ 17 w 556"/>
                <a:gd name="T93" fmla="*/ 127 h 372"/>
                <a:gd name="T94" fmla="*/ 65 w 556"/>
                <a:gd name="T95" fmla="*/ 104 h 372"/>
                <a:gd name="T96" fmla="*/ 96 w 556"/>
                <a:gd name="T97" fmla="*/ 83 h 372"/>
                <a:gd name="T98" fmla="*/ 133 w 556"/>
                <a:gd name="T99" fmla="*/ 94 h 372"/>
                <a:gd name="T100" fmla="*/ 172 w 556"/>
                <a:gd name="T101" fmla="*/ 112 h 372"/>
                <a:gd name="T102" fmla="*/ 195 w 556"/>
                <a:gd name="T103" fmla="*/ 147 h 372"/>
                <a:gd name="T104" fmla="*/ 222 w 556"/>
                <a:gd name="T105" fmla="*/ 165 h 372"/>
                <a:gd name="T106" fmla="*/ 191 w 556"/>
                <a:gd name="T107" fmla="*/ 155 h 372"/>
                <a:gd name="T108" fmla="*/ 210 w 556"/>
                <a:gd name="T109" fmla="*/ 194 h 372"/>
                <a:gd name="T110" fmla="*/ 227 w 556"/>
                <a:gd name="T111" fmla="*/ 233 h 372"/>
                <a:gd name="T112" fmla="*/ 255 w 556"/>
                <a:gd name="T113" fmla="*/ 267 h 372"/>
                <a:gd name="T114" fmla="*/ 278 w 556"/>
                <a:gd name="T115" fmla="*/ 288 h 372"/>
                <a:gd name="T116" fmla="*/ 255 w 556"/>
                <a:gd name="T117" fmla="*/ 254 h 372"/>
                <a:gd name="T118" fmla="*/ 289 w 556"/>
                <a:gd name="T119" fmla="*/ 285 h 372"/>
                <a:gd name="T120" fmla="*/ 313 w 556"/>
                <a:gd name="T121" fmla="*/ 321 h 372"/>
                <a:gd name="T122" fmla="*/ 359 w 556"/>
                <a:gd name="T123" fmla="*/ 330 h 372"/>
                <a:gd name="T124" fmla="*/ 393 w 556"/>
                <a:gd name="T125" fmla="*/ 3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72">
                  <a:moveTo>
                    <a:pt x="407" y="363"/>
                  </a:moveTo>
                  <a:cubicBezTo>
                    <a:pt x="410" y="364"/>
                    <a:pt x="410" y="367"/>
                    <a:pt x="414" y="368"/>
                  </a:cubicBezTo>
                  <a:cubicBezTo>
                    <a:pt x="415" y="368"/>
                    <a:pt x="420" y="369"/>
                    <a:pt x="421" y="369"/>
                  </a:cubicBezTo>
                  <a:cubicBezTo>
                    <a:pt x="422" y="368"/>
                    <a:pt x="421" y="367"/>
                    <a:pt x="422" y="366"/>
                  </a:cubicBezTo>
                  <a:cubicBezTo>
                    <a:pt x="422" y="365"/>
                    <a:pt x="424" y="365"/>
                    <a:pt x="425" y="364"/>
                  </a:cubicBezTo>
                  <a:cubicBezTo>
                    <a:pt x="427" y="364"/>
                    <a:pt x="430" y="363"/>
                    <a:pt x="432" y="366"/>
                  </a:cubicBezTo>
                  <a:cubicBezTo>
                    <a:pt x="433" y="368"/>
                    <a:pt x="432" y="370"/>
                    <a:pt x="433" y="371"/>
                  </a:cubicBezTo>
                  <a:cubicBezTo>
                    <a:pt x="434" y="372"/>
                    <a:pt x="439" y="371"/>
                    <a:pt x="440" y="371"/>
                  </a:cubicBezTo>
                  <a:cubicBezTo>
                    <a:pt x="442" y="369"/>
                    <a:pt x="440" y="367"/>
                    <a:pt x="439" y="366"/>
                  </a:cubicBezTo>
                  <a:cubicBezTo>
                    <a:pt x="438" y="365"/>
                    <a:pt x="437" y="365"/>
                    <a:pt x="437" y="365"/>
                  </a:cubicBezTo>
                  <a:cubicBezTo>
                    <a:pt x="436" y="365"/>
                    <a:pt x="437" y="363"/>
                    <a:pt x="436" y="363"/>
                  </a:cubicBezTo>
                  <a:cubicBezTo>
                    <a:pt x="435" y="362"/>
                    <a:pt x="429" y="360"/>
                    <a:pt x="427" y="360"/>
                  </a:cubicBezTo>
                  <a:cubicBezTo>
                    <a:pt x="422" y="358"/>
                    <a:pt x="415" y="364"/>
                    <a:pt x="411" y="360"/>
                  </a:cubicBezTo>
                  <a:cubicBezTo>
                    <a:pt x="407" y="356"/>
                    <a:pt x="404" y="352"/>
                    <a:pt x="406" y="346"/>
                  </a:cubicBezTo>
                  <a:cubicBezTo>
                    <a:pt x="407" y="343"/>
                    <a:pt x="407" y="341"/>
                    <a:pt x="407" y="338"/>
                  </a:cubicBezTo>
                  <a:cubicBezTo>
                    <a:pt x="407" y="334"/>
                    <a:pt x="407" y="333"/>
                    <a:pt x="402" y="332"/>
                  </a:cubicBezTo>
                  <a:cubicBezTo>
                    <a:pt x="400" y="332"/>
                    <a:pt x="398" y="333"/>
                    <a:pt x="396" y="332"/>
                  </a:cubicBezTo>
                  <a:cubicBezTo>
                    <a:pt x="395" y="332"/>
                    <a:pt x="394" y="331"/>
                    <a:pt x="393" y="330"/>
                  </a:cubicBezTo>
                  <a:cubicBezTo>
                    <a:pt x="391" y="330"/>
                    <a:pt x="389" y="331"/>
                    <a:pt x="387" y="331"/>
                  </a:cubicBezTo>
                  <a:cubicBezTo>
                    <a:pt x="386" y="331"/>
                    <a:pt x="383" y="332"/>
                    <a:pt x="382" y="332"/>
                  </a:cubicBezTo>
                  <a:cubicBezTo>
                    <a:pt x="376" y="329"/>
                    <a:pt x="386" y="319"/>
                    <a:pt x="386" y="316"/>
                  </a:cubicBezTo>
                  <a:cubicBezTo>
                    <a:pt x="387" y="315"/>
                    <a:pt x="386" y="314"/>
                    <a:pt x="387" y="312"/>
                  </a:cubicBezTo>
                  <a:cubicBezTo>
                    <a:pt x="387" y="311"/>
                    <a:pt x="388" y="309"/>
                    <a:pt x="389" y="308"/>
                  </a:cubicBezTo>
                  <a:cubicBezTo>
                    <a:pt x="389" y="306"/>
                    <a:pt x="391" y="305"/>
                    <a:pt x="388" y="303"/>
                  </a:cubicBezTo>
                  <a:cubicBezTo>
                    <a:pt x="387" y="302"/>
                    <a:pt x="382" y="303"/>
                    <a:pt x="381" y="303"/>
                  </a:cubicBezTo>
                  <a:cubicBezTo>
                    <a:pt x="378" y="304"/>
                    <a:pt x="376" y="306"/>
                    <a:pt x="375" y="309"/>
                  </a:cubicBezTo>
                  <a:cubicBezTo>
                    <a:pt x="373" y="311"/>
                    <a:pt x="373" y="314"/>
                    <a:pt x="371" y="316"/>
                  </a:cubicBezTo>
                  <a:cubicBezTo>
                    <a:pt x="370" y="317"/>
                    <a:pt x="369" y="317"/>
                    <a:pt x="367" y="317"/>
                  </a:cubicBezTo>
                  <a:cubicBezTo>
                    <a:pt x="364" y="316"/>
                    <a:pt x="361" y="316"/>
                    <a:pt x="358" y="316"/>
                  </a:cubicBezTo>
                  <a:cubicBezTo>
                    <a:pt x="354" y="317"/>
                    <a:pt x="354" y="316"/>
                    <a:pt x="351" y="315"/>
                  </a:cubicBezTo>
                  <a:cubicBezTo>
                    <a:pt x="348" y="315"/>
                    <a:pt x="346" y="315"/>
                    <a:pt x="344" y="314"/>
                  </a:cubicBezTo>
                  <a:cubicBezTo>
                    <a:pt x="341" y="311"/>
                    <a:pt x="343" y="310"/>
                    <a:pt x="341" y="307"/>
                  </a:cubicBezTo>
                  <a:cubicBezTo>
                    <a:pt x="340" y="306"/>
                    <a:pt x="339" y="306"/>
                    <a:pt x="337" y="304"/>
                  </a:cubicBezTo>
                  <a:cubicBezTo>
                    <a:pt x="336" y="302"/>
                    <a:pt x="336" y="299"/>
                    <a:pt x="336" y="297"/>
                  </a:cubicBezTo>
                  <a:cubicBezTo>
                    <a:pt x="337" y="292"/>
                    <a:pt x="341" y="289"/>
                    <a:pt x="340" y="284"/>
                  </a:cubicBezTo>
                  <a:cubicBezTo>
                    <a:pt x="340" y="283"/>
                    <a:pt x="340" y="282"/>
                    <a:pt x="340" y="281"/>
                  </a:cubicBezTo>
                  <a:cubicBezTo>
                    <a:pt x="340" y="279"/>
                    <a:pt x="342" y="278"/>
                    <a:pt x="343" y="276"/>
                  </a:cubicBezTo>
                  <a:cubicBezTo>
                    <a:pt x="343" y="274"/>
                    <a:pt x="343" y="273"/>
                    <a:pt x="344" y="271"/>
                  </a:cubicBezTo>
                  <a:cubicBezTo>
                    <a:pt x="345" y="269"/>
                    <a:pt x="347" y="267"/>
                    <a:pt x="350" y="266"/>
                  </a:cubicBezTo>
                  <a:cubicBezTo>
                    <a:pt x="354" y="265"/>
                    <a:pt x="358" y="264"/>
                    <a:pt x="362" y="265"/>
                  </a:cubicBezTo>
                  <a:cubicBezTo>
                    <a:pt x="364" y="265"/>
                    <a:pt x="366" y="265"/>
                    <a:pt x="368" y="265"/>
                  </a:cubicBezTo>
                  <a:cubicBezTo>
                    <a:pt x="368" y="265"/>
                    <a:pt x="370" y="265"/>
                    <a:pt x="371" y="265"/>
                  </a:cubicBezTo>
                  <a:cubicBezTo>
                    <a:pt x="372" y="265"/>
                    <a:pt x="372" y="266"/>
                    <a:pt x="373" y="267"/>
                  </a:cubicBezTo>
                  <a:cubicBezTo>
                    <a:pt x="375" y="267"/>
                    <a:pt x="376" y="268"/>
                    <a:pt x="377" y="265"/>
                  </a:cubicBezTo>
                  <a:cubicBezTo>
                    <a:pt x="377" y="263"/>
                    <a:pt x="375" y="263"/>
                    <a:pt x="373" y="261"/>
                  </a:cubicBezTo>
                  <a:cubicBezTo>
                    <a:pt x="377" y="260"/>
                    <a:pt x="382" y="260"/>
                    <a:pt x="386" y="259"/>
                  </a:cubicBezTo>
                  <a:cubicBezTo>
                    <a:pt x="390" y="258"/>
                    <a:pt x="390" y="258"/>
                    <a:pt x="394" y="259"/>
                  </a:cubicBezTo>
                  <a:cubicBezTo>
                    <a:pt x="395" y="259"/>
                    <a:pt x="397" y="258"/>
                    <a:pt x="398" y="259"/>
                  </a:cubicBezTo>
                  <a:cubicBezTo>
                    <a:pt x="399" y="259"/>
                    <a:pt x="399" y="261"/>
                    <a:pt x="400" y="262"/>
                  </a:cubicBezTo>
                  <a:cubicBezTo>
                    <a:pt x="402" y="264"/>
                    <a:pt x="405" y="262"/>
                    <a:pt x="408" y="263"/>
                  </a:cubicBezTo>
                  <a:cubicBezTo>
                    <a:pt x="410" y="264"/>
                    <a:pt x="412" y="270"/>
                    <a:pt x="412" y="272"/>
                  </a:cubicBezTo>
                  <a:cubicBezTo>
                    <a:pt x="413" y="275"/>
                    <a:pt x="413" y="277"/>
                    <a:pt x="415" y="280"/>
                  </a:cubicBezTo>
                  <a:cubicBezTo>
                    <a:pt x="416" y="282"/>
                    <a:pt x="422" y="289"/>
                    <a:pt x="425" y="285"/>
                  </a:cubicBezTo>
                  <a:cubicBezTo>
                    <a:pt x="428" y="282"/>
                    <a:pt x="425" y="276"/>
                    <a:pt x="423" y="274"/>
                  </a:cubicBezTo>
                  <a:cubicBezTo>
                    <a:pt x="421" y="270"/>
                    <a:pt x="419" y="269"/>
                    <a:pt x="419" y="264"/>
                  </a:cubicBezTo>
                  <a:cubicBezTo>
                    <a:pt x="419" y="262"/>
                    <a:pt x="419" y="259"/>
                    <a:pt x="419" y="257"/>
                  </a:cubicBezTo>
                  <a:cubicBezTo>
                    <a:pt x="420" y="253"/>
                    <a:pt x="422" y="253"/>
                    <a:pt x="425" y="251"/>
                  </a:cubicBezTo>
                  <a:cubicBezTo>
                    <a:pt x="427" y="249"/>
                    <a:pt x="427" y="246"/>
                    <a:pt x="429" y="243"/>
                  </a:cubicBezTo>
                  <a:cubicBezTo>
                    <a:pt x="431" y="240"/>
                    <a:pt x="434" y="241"/>
                    <a:pt x="437" y="240"/>
                  </a:cubicBezTo>
                  <a:cubicBezTo>
                    <a:pt x="440" y="238"/>
                    <a:pt x="443" y="234"/>
                    <a:pt x="443" y="231"/>
                  </a:cubicBezTo>
                  <a:cubicBezTo>
                    <a:pt x="444" y="226"/>
                    <a:pt x="442" y="224"/>
                    <a:pt x="445" y="220"/>
                  </a:cubicBezTo>
                  <a:cubicBezTo>
                    <a:pt x="448" y="218"/>
                    <a:pt x="449" y="217"/>
                    <a:pt x="450" y="213"/>
                  </a:cubicBezTo>
                  <a:cubicBezTo>
                    <a:pt x="451" y="212"/>
                    <a:pt x="452" y="211"/>
                    <a:pt x="453" y="209"/>
                  </a:cubicBezTo>
                  <a:cubicBezTo>
                    <a:pt x="453" y="209"/>
                    <a:pt x="454" y="210"/>
                    <a:pt x="454" y="210"/>
                  </a:cubicBezTo>
                  <a:cubicBezTo>
                    <a:pt x="455" y="209"/>
                    <a:pt x="455" y="208"/>
                    <a:pt x="456" y="207"/>
                  </a:cubicBezTo>
                  <a:cubicBezTo>
                    <a:pt x="458" y="203"/>
                    <a:pt x="461" y="203"/>
                    <a:pt x="465" y="203"/>
                  </a:cubicBezTo>
                  <a:cubicBezTo>
                    <a:pt x="469" y="203"/>
                    <a:pt x="472" y="204"/>
                    <a:pt x="472" y="199"/>
                  </a:cubicBezTo>
                  <a:cubicBezTo>
                    <a:pt x="472" y="194"/>
                    <a:pt x="472" y="194"/>
                    <a:pt x="476" y="191"/>
                  </a:cubicBezTo>
                  <a:cubicBezTo>
                    <a:pt x="479" y="189"/>
                    <a:pt x="483" y="186"/>
                    <a:pt x="487" y="185"/>
                  </a:cubicBezTo>
                  <a:cubicBezTo>
                    <a:pt x="489" y="184"/>
                    <a:pt x="490" y="184"/>
                    <a:pt x="492" y="184"/>
                  </a:cubicBezTo>
                  <a:cubicBezTo>
                    <a:pt x="493" y="183"/>
                    <a:pt x="494" y="182"/>
                    <a:pt x="496" y="182"/>
                  </a:cubicBezTo>
                  <a:cubicBezTo>
                    <a:pt x="494" y="184"/>
                    <a:pt x="489" y="189"/>
                    <a:pt x="494" y="191"/>
                  </a:cubicBezTo>
                  <a:cubicBezTo>
                    <a:pt x="497" y="192"/>
                    <a:pt x="499" y="190"/>
                    <a:pt x="501" y="188"/>
                  </a:cubicBezTo>
                  <a:cubicBezTo>
                    <a:pt x="504" y="185"/>
                    <a:pt x="506" y="186"/>
                    <a:pt x="509" y="185"/>
                  </a:cubicBezTo>
                  <a:cubicBezTo>
                    <a:pt x="513" y="185"/>
                    <a:pt x="521" y="179"/>
                    <a:pt x="522" y="175"/>
                  </a:cubicBezTo>
                  <a:cubicBezTo>
                    <a:pt x="522" y="174"/>
                    <a:pt x="521" y="172"/>
                    <a:pt x="520" y="171"/>
                  </a:cubicBezTo>
                  <a:cubicBezTo>
                    <a:pt x="518" y="170"/>
                    <a:pt x="517" y="173"/>
                    <a:pt x="516" y="174"/>
                  </a:cubicBezTo>
                  <a:cubicBezTo>
                    <a:pt x="515" y="176"/>
                    <a:pt x="514" y="177"/>
                    <a:pt x="512" y="178"/>
                  </a:cubicBezTo>
                  <a:cubicBezTo>
                    <a:pt x="511" y="178"/>
                    <a:pt x="505" y="178"/>
                    <a:pt x="504" y="177"/>
                  </a:cubicBezTo>
                  <a:cubicBezTo>
                    <a:pt x="501" y="176"/>
                    <a:pt x="502" y="173"/>
                    <a:pt x="500" y="171"/>
                  </a:cubicBezTo>
                  <a:cubicBezTo>
                    <a:pt x="498" y="170"/>
                    <a:pt x="496" y="171"/>
                    <a:pt x="496" y="167"/>
                  </a:cubicBezTo>
                  <a:cubicBezTo>
                    <a:pt x="496" y="164"/>
                    <a:pt x="501" y="163"/>
                    <a:pt x="497" y="159"/>
                  </a:cubicBezTo>
                  <a:cubicBezTo>
                    <a:pt x="492" y="156"/>
                    <a:pt x="483" y="159"/>
                    <a:pt x="480" y="164"/>
                  </a:cubicBezTo>
                  <a:cubicBezTo>
                    <a:pt x="480" y="164"/>
                    <a:pt x="480" y="165"/>
                    <a:pt x="479" y="166"/>
                  </a:cubicBezTo>
                  <a:cubicBezTo>
                    <a:pt x="478" y="167"/>
                    <a:pt x="476" y="168"/>
                    <a:pt x="474" y="168"/>
                  </a:cubicBezTo>
                  <a:cubicBezTo>
                    <a:pt x="472" y="169"/>
                    <a:pt x="467" y="170"/>
                    <a:pt x="466" y="171"/>
                  </a:cubicBezTo>
                  <a:cubicBezTo>
                    <a:pt x="467" y="168"/>
                    <a:pt x="471" y="164"/>
                    <a:pt x="475" y="162"/>
                  </a:cubicBezTo>
                  <a:cubicBezTo>
                    <a:pt x="478" y="161"/>
                    <a:pt x="479" y="158"/>
                    <a:pt x="483" y="156"/>
                  </a:cubicBezTo>
                  <a:cubicBezTo>
                    <a:pt x="484" y="155"/>
                    <a:pt x="486" y="155"/>
                    <a:pt x="488" y="154"/>
                  </a:cubicBezTo>
                  <a:cubicBezTo>
                    <a:pt x="488" y="153"/>
                    <a:pt x="488" y="152"/>
                    <a:pt x="489" y="151"/>
                  </a:cubicBezTo>
                  <a:cubicBezTo>
                    <a:pt x="491" y="150"/>
                    <a:pt x="494" y="151"/>
                    <a:pt x="495" y="151"/>
                  </a:cubicBezTo>
                  <a:cubicBezTo>
                    <a:pt x="498" y="151"/>
                    <a:pt x="500" y="151"/>
                    <a:pt x="503" y="151"/>
                  </a:cubicBezTo>
                  <a:cubicBezTo>
                    <a:pt x="506" y="150"/>
                    <a:pt x="508" y="150"/>
                    <a:pt x="511" y="150"/>
                  </a:cubicBezTo>
                  <a:cubicBezTo>
                    <a:pt x="512" y="151"/>
                    <a:pt x="514" y="152"/>
                    <a:pt x="515" y="151"/>
                  </a:cubicBezTo>
                  <a:cubicBezTo>
                    <a:pt x="518" y="151"/>
                    <a:pt x="520" y="150"/>
                    <a:pt x="522" y="149"/>
                  </a:cubicBezTo>
                  <a:cubicBezTo>
                    <a:pt x="526" y="147"/>
                    <a:pt x="528" y="148"/>
                    <a:pt x="532" y="148"/>
                  </a:cubicBezTo>
                  <a:cubicBezTo>
                    <a:pt x="532" y="153"/>
                    <a:pt x="530" y="153"/>
                    <a:pt x="528" y="157"/>
                  </a:cubicBezTo>
                  <a:cubicBezTo>
                    <a:pt x="527" y="159"/>
                    <a:pt x="528" y="161"/>
                    <a:pt x="527" y="164"/>
                  </a:cubicBezTo>
                  <a:cubicBezTo>
                    <a:pt x="527" y="167"/>
                    <a:pt x="526" y="168"/>
                    <a:pt x="531" y="168"/>
                  </a:cubicBezTo>
                  <a:cubicBezTo>
                    <a:pt x="534" y="168"/>
                    <a:pt x="538" y="167"/>
                    <a:pt x="541" y="167"/>
                  </a:cubicBezTo>
                  <a:cubicBezTo>
                    <a:pt x="542" y="168"/>
                    <a:pt x="543" y="169"/>
                    <a:pt x="543" y="169"/>
                  </a:cubicBezTo>
                  <a:cubicBezTo>
                    <a:pt x="545" y="170"/>
                    <a:pt x="547" y="172"/>
                    <a:pt x="549" y="173"/>
                  </a:cubicBezTo>
                  <a:cubicBezTo>
                    <a:pt x="552" y="175"/>
                    <a:pt x="556" y="173"/>
                    <a:pt x="556" y="169"/>
                  </a:cubicBezTo>
                  <a:cubicBezTo>
                    <a:pt x="556" y="166"/>
                    <a:pt x="552" y="166"/>
                    <a:pt x="552" y="163"/>
                  </a:cubicBezTo>
                  <a:cubicBezTo>
                    <a:pt x="551" y="161"/>
                    <a:pt x="552" y="159"/>
                    <a:pt x="552" y="157"/>
                  </a:cubicBezTo>
                  <a:cubicBezTo>
                    <a:pt x="551" y="153"/>
                    <a:pt x="547" y="153"/>
                    <a:pt x="543" y="153"/>
                  </a:cubicBezTo>
                  <a:cubicBezTo>
                    <a:pt x="543" y="151"/>
                    <a:pt x="540" y="149"/>
                    <a:pt x="539" y="147"/>
                  </a:cubicBezTo>
                  <a:cubicBezTo>
                    <a:pt x="539" y="145"/>
                    <a:pt x="540" y="144"/>
                    <a:pt x="540" y="143"/>
                  </a:cubicBezTo>
                  <a:cubicBezTo>
                    <a:pt x="540" y="139"/>
                    <a:pt x="533" y="140"/>
                    <a:pt x="537" y="135"/>
                  </a:cubicBezTo>
                  <a:cubicBezTo>
                    <a:pt x="536" y="134"/>
                    <a:pt x="530" y="130"/>
                    <a:pt x="528" y="130"/>
                  </a:cubicBezTo>
                  <a:cubicBezTo>
                    <a:pt x="525" y="130"/>
                    <a:pt x="524" y="134"/>
                    <a:pt x="520" y="134"/>
                  </a:cubicBezTo>
                  <a:cubicBezTo>
                    <a:pt x="517" y="133"/>
                    <a:pt x="526" y="126"/>
                    <a:pt x="526" y="126"/>
                  </a:cubicBezTo>
                  <a:cubicBezTo>
                    <a:pt x="529" y="121"/>
                    <a:pt x="522" y="121"/>
                    <a:pt x="519" y="119"/>
                  </a:cubicBezTo>
                  <a:cubicBezTo>
                    <a:pt x="519" y="118"/>
                    <a:pt x="519" y="117"/>
                    <a:pt x="518" y="116"/>
                  </a:cubicBezTo>
                  <a:cubicBezTo>
                    <a:pt x="518" y="116"/>
                    <a:pt x="517" y="116"/>
                    <a:pt x="516" y="115"/>
                  </a:cubicBezTo>
                  <a:cubicBezTo>
                    <a:pt x="515" y="115"/>
                    <a:pt x="515" y="114"/>
                    <a:pt x="514" y="113"/>
                  </a:cubicBezTo>
                  <a:cubicBezTo>
                    <a:pt x="514" y="113"/>
                    <a:pt x="511" y="112"/>
                    <a:pt x="511" y="112"/>
                  </a:cubicBezTo>
                  <a:cubicBezTo>
                    <a:pt x="510" y="109"/>
                    <a:pt x="513" y="110"/>
                    <a:pt x="514" y="108"/>
                  </a:cubicBezTo>
                  <a:cubicBezTo>
                    <a:pt x="515" y="105"/>
                    <a:pt x="508" y="102"/>
                    <a:pt x="507" y="99"/>
                  </a:cubicBezTo>
                  <a:cubicBezTo>
                    <a:pt x="506" y="97"/>
                    <a:pt x="506" y="96"/>
                    <a:pt x="504" y="94"/>
                  </a:cubicBezTo>
                  <a:cubicBezTo>
                    <a:pt x="501" y="91"/>
                    <a:pt x="498" y="88"/>
                    <a:pt x="495" y="92"/>
                  </a:cubicBezTo>
                  <a:cubicBezTo>
                    <a:pt x="493" y="94"/>
                    <a:pt x="494" y="96"/>
                    <a:pt x="492" y="99"/>
                  </a:cubicBezTo>
                  <a:cubicBezTo>
                    <a:pt x="489" y="101"/>
                    <a:pt x="485" y="104"/>
                    <a:pt x="482" y="104"/>
                  </a:cubicBezTo>
                  <a:cubicBezTo>
                    <a:pt x="478" y="104"/>
                    <a:pt x="478" y="100"/>
                    <a:pt x="474" y="99"/>
                  </a:cubicBezTo>
                  <a:cubicBezTo>
                    <a:pt x="474" y="96"/>
                    <a:pt x="475" y="94"/>
                    <a:pt x="476" y="91"/>
                  </a:cubicBezTo>
                  <a:cubicBezTo>
                    <a:pt x="476" y="87"/>
                    <a:pt x="473" y="87"/>
                    <a:pt x="470" y="85"/>
                  </a:cubicBezTo>
                  <a:cubicBezTo>
                    <a:pt x="469" y="84"/>
                    <a:pt x="469" y="82"/>
                    <a:pt x="468" y="81"/>
                  </a:cubicBezTo>
                  <a:cubicBezTo>
                    <a:pt x="467" y="81"/>
                    <a:pt x="465" y="81"/>
                    <a:pt x="464" y="81"/>
                  </a:cubicBezTo>
                  <a:cubicBezTo>
                    <a:pt x="461" y="80"/>
                    <a:pt x="460" y="79"/>
                    <a:pt x="459" y="77"/>
                  </a:cubicBezTo>
                  <a:cubicBezTo>
                    <a:pt x="458" y="76"/>
                    <a:pt x="459" y="75"/>
                    <a:pt x="458" y="74"/>
                  </a:cubicBezTo>
                  <a:cubicBezTo>
                    <a:pt x="457" y="74"/>
                    <a:pt x="454" y="75"/>
                    <a:pt x="453" y="75"/>
                  </a:cubicBezTo>
                  <a:cubicBezTo>
                    <a:pt x="449" y="75"/>
                    <a:pt x="445" y="74"/>
                    <a:pt x="442" y="74"/>
                  </a:cubicBezTo>
                  <a:cubicBezTo>
                    <a:pt x="438" y="74"/>
                    <a:pt x="428" y="71"/>
                    <a:pt x="430" y="78"/>
                  </a:cubicBezTo>
                  <a:cubicBezTo>
                    <a:pt x="431" y="79"/>
                    <a:pt x="433" y="81"/>
                    <a:pt x="434" y="82"/>
                  </a:cubicBezTo>
                  <a:cubicBezTo>
                    <a:pt x="435" y="84"/>
                    <a:pt x="437" y="85"/>
                    <a:pt x="437" y="87"/>
                  </a:cubicBezTo>
                  <a:cubicBezTo>
                    <a:pt x="438" y="90"/>
                    <a:pt x="437" y="93"/>
                    <a:pt x="436" y="95"/>
                  </a:cubicBezTo>
                  <a:cubicBezTo>
                    <a:pt x="433" y="100"/>
                    <a:pt x="436" y="100"/>
                    <a:pt x="438" y="105"/>
                  </a:cubicBezTo>
                  <a:cubicBezTo>
                    <a:pt x="441" y="111"/>
                    <a:pt x="440" y="116"/>
                    <a:pt x="436" y="121"/>
                  </a:cubicBezTo>
                  <a:cubicBezTo>
                    <a:pt x="433" y="125"/>
                    <a:pt x="427" y="124"/>
                    <a:pt x="428" y="129"/>
                  </a:cubicBezTo>
                  <a:cubicBezTo>
                    <a:pt x="428" y="130"/>
                    <a:pt x="429" y="132"/>
                    <a:pt x="429" y="133"/>
                  </a:cubicBezTo>
                  <a:cubicBezTo>
                    <a:pt x="429" y="134"/>
                    <a:pt x="429" y="136"/>
                    <a:pt x="429" y="137"/>
                  </a:cubicBezTo>
                  <a:cubicBezTo>
                    <a:pt x="429" y="139"/>
                    <a:pt x="430" y="142"/>
                    <a:pt x="429" y="144"/>
                  </a:cubicBezTo>
                  <a:cubicBezTo>
                    <a:pt x="429" y="146"/>
                    <a:pt x="425" y="147"/>
                    <a:pt x="423" y="147"/>
                  </a:cubicBezTo>
                  <a:cubicBezTo>
                    <a:pt x="422" y="147"/>
                    <a:pt x="420" y="145"/>
                    <a:pt x="419" y="144"/>
                  </a:cubicBezTo>
                  <a:cubicBezTo>
                    <a:pt x="416" y="143"/>
                    <a:pt x="415" y="142"/>
                    <a:pt x="414" y="140"/>
                  </a:cubicBezTo>
                  <a:cubicBezTo>
                    <a:pt x="411" y="135"/>
                    <a:pt x="413" y="130"/>
                    <a:pt x="413" y="125"/>
                  </a:cubicBezTo>
                  <a:cubicBezTo>
                    <a:pt x="412" y="121"/>
                    <a:pt x="413" y="121"/>
                    <a:pt x="410" y="120"/>
                  </a:cubicBezTo>
                  <a:cubicBezTo>
                    <a:pt x="408" y="120"/>
                    <a:pt x="405" y="121"/>
                    <a:pt x="403" y="121"/>
                  </a:cubicBezTo>
                  <a:cubicBezTo>
                    <a:pt x="400" y="121"/>
                    <a:pt x="398" y="120"/>
                    <a:pt x="396" y="119"/>
                  </a:cubicBezTo>
                  <a:cubicBezTo>
                    <a:pt x="392" y="118"/>
                    <a:pt x="389" y="118"/>
                    <a:pt x="386" y="115"/>
                  </a:cubicBezTo>
                  <a:cubicBezTo>
                    <a:pt x="384" y="114"/>
                    <a:pt x="383" y="113"/>
                    <a:pt x="381" y="113"/>
                  </a:cubicBezTo>
                  <a:cubicBezTo>
                    <a:pt x="380" y="113"/>
                    <a:pt x="379" y="113"/>
                    <a:pt x="378" y="113"/>
                  </a:cubicBezTo>
                  <a:cubicBezTo>
                    <a:pt x="378" y="112"/>
                    <a:pt x="377" y="111"/>
                    <a:pt x="376" y="111"/>
                  </a:cubicBezTo>
                  <a:cubicBezTo>
                    <a:pt x="372" y="108"/>
                    <a:pt x="369" y="111"/>
                    <a:pt x="365" y="110"/>
                  </a:cubicBezTo>
                  <a:cubicBezTo>
                    <a:pt x="364" y="108"/>
                    <a:pt x="365" y="105"/>
                    <a:pt x="363" y="103"/>
                  </a:cubicBezTo>
                  <a:cubicBezTo>
                    <a:pt x="363" y="102"/>
                    <a:pt x="360" y="101"/>
                    <a:pt x="359" y="100"/>
                  </a:cubicBezTo>
                  <a:cubicBezTo>
                    <a:pt x="357" y="99"/>
                    <a:pt x="355" y="98"/>
                    <a:pt x="352" y="98"/>
                  </a:cubicBezTo>
                  <a:cubicBezTo>
                    <a:pt x="350" y="97"/>
                    <a:pt x="353" y="90"/>
                    <a:pt x="353" y="90"/>
                  </a:cubicBezTo>
                  <a:cubicBezTo>
                    <a:pt x="353" y="88"/>
                    <a:pt x="352" y="87"/>
                    <a:pt x="354" y="85"/>
                  </a:cubicBezTo>
                  <a:cubicBezTo>
                    <a:pt x="355" y="84"/>
                    <a:pt x="357" y="84"/>
                    <a:pt x="359" y="82"/>
                  </a:cubicBezTo>
                  <a:cubicBezTo>
                    <a:pt x="361" y="80"/>
                    <a:pt x="359" y="77"/>
                    <a:pt x="361" y="75"/>
                  </a:cubicBezTo>
                  <a:cubicBezTo>
                    <a:pt x="362" y="74"/>
                    <a:pt x="364" y="73"/>
                    <a:pt x="365" y="71"/>
                  </a:cubicBezTo>
                  <a:cubicBezTo>
                    <a:pt x="366" y="70"/>
                    <a:pt x="367" y="69"/>
                    <a:pt x="368" y="68"/>
                  </a:cubicBezTo>
                  <a:cubicBezTo>
                    <a:pt x="369" y="68"/>
                    <a:pt x="370" y="68"/>
                    <a:pt x="371" y="67"/>
                  </a:cubicBezTo>
                  <a:cubicBezTo>
                    <a:pt x="372" y="66"/>
                    <a:pt x="371" y="65"/>
                    <a:pt x="372" y="65"/>
                  </a:cubicBezTo>
                  <a:cubicBezTo>
                    <a:pt x="375" y="63"/>
                    <a:pt x="378" y="63"/>
                    <a:pt x="380" y="61"/>
                  </a:cubicBezTo>
                  <a:cubicBezTo>
                    <a:pt x="382" y="59"/>
                    <a:pt x="383" y="58"/>
                    <a:pt x="385" y="57"/>
                  </a:cubicBezTo>
                  <a:cubicBezTo>
                    <a:pt x="386" y="57"/>
                    <a:pt x="387" y="56"/>
                    <a:pt x="387" y="55"/>
                  </a:cubicBezTo>
                  <a:cubicBezTo>
                    <a:pt x="388" y="53"/>
                    <a:pt x="387" y="54"/>
                    <a:pt x="385" y="53"/>
                  </a:cubicBezTo>
                  <a:cubicBezTo>
                    <a:pt x="383" y="53"/>
                    <a:pt x="381" y="52"/>
                    <a:pt x="380" y="51"/>
                  </a:cubicBezTo>
                  <a:cubicBezTo>
                    <a:pt x="380" y="51"/>
                    <a:pt x="379" y="50"/>
                    <a:pt x="379" y="50"/>
                  </a:cubicBezTo>
                  <a:cubicBezTo>
                    <a:pt x="378" y="50"/>
                    <a:pt x="377" y="50"/>
                    <a:pt x="377" y="49"/>
                  </a:cubicBezTo>
                  <a:cubicBezTo>
                    <a:pt x="375" y="48"/>
                    <a:pt x="376" y="47"/>
                    <a:pt x="378" y="46"/>
                  </a:cubicBezTo>
                  <a:cubicBezTo>
                    <a:pt x="380" y="46"/>
                    <a:pt x="381" y="48"/>
                    <a:pt x="383" y="49"/>
                  </a:cubicBezTo>
                  <a:cubicBezTo>
                    <a:pt x="384" y="50"/>
                    <a:pt x="386" y="51"/>
                    <a:pt x="388" y="50"/>
                  </a:cubicBezTo>
                  <a:cubicBezTo>
                    <a:pt x="393" y="50"/>
                    <a:pt x="393" y="46"/>
                    <a:pt x="394" y="42"/>
                  </a:cubicBezTo>
                  <a:cubicBezTo>
                    <a:pt x="394" y="42"/>
                    <a:pt x="393" y="41"/>
                    <a:pt x="393" y="41"/>
                  </a:cubicBezTo>
                  <a:cubicBezTo>
                    <a:pt x="395" y="41"/>
                    <a:pt x="398" y="41"/>
                    <a:pt x="400" y="42"/>
                  </a:cubicBezTo>
                  <a:cubicBezTo>
                    <a:pt x="401" y="42"/>
                    <a:pt x="401" y="43"/>
                    <a:pt x="403" y="44"/>
                  </a:cubicBezTo>
                  <a:cubicBezTo>
                    <a:pt x="403" y="44"/>
                    <a:pt x="405" y="44"/>
                    <a:pt x="406" y="44"/>
                  </a:cubicBezTo>
                  <a:cubicBezTo>
                    <a:pt x="406" y="43"/>
                    <a:pt x="406" y="42"/>
                    <a:pt x="407" y="42"/>
                  </a:cubicBezTo>
                  <a:cubicBezTo>
                    <a:pt x="409" y="41"/>
                    <a:pt x="411" y="44"/>
                    <a:pt x="413" y="43"/>
                  </a:cubicBezTo>
                  <a:cubicBezTo>
                    <a:pt x="415" y="42"/>
                    <a:pt x="418" y="40"/>
                    <a:pt x="417" y="38"/>
                  </a:cubicBezTo>
                  <a:cubicBezTo>
                    <a:pt x="417" y="36"/>
                    <a:pt x="414" y="34"/>
                    <a:pt x="413" y="33"/>
                  </a:cubicBezTo>
                  <a:cubicBezTo>
                    <a:pt x="413" y="32"/>
                    <a:pt x="413" y="32"/>
                    <a:pt x="413" y="31"/>
                  </a:cubicBezTo>
                  <a:cubicBezTo>
                    <a:pt x="412" y="31"/>
                    <a:pt x="412" y="31"/>
                    <a:pt x="411" y="30"/>
                  </a:cubicBezTo>
                  <a:cubicBezTo>
                    <a:pt x="410" y="27"/>
                    <a:pt x="414" y="28"/>
                    <a:pt x="415" y="28"/>
                  </a:cubicBezTo>
                  <a:cubicBezTo>
                    <a:pt x="417" y="28"/>
                    <a:pt x="419" y="28"/>
                    <a:pt x="417" y="25"/>
                  </a:cubicBezTo>
                  <a:cubicBezTo>
                    <a:pt x="416" y="24"/>
                    <a:pt x="414" y="24"/>
                    <a:pt x="413" y="22"/>
                  </a:cubicBezTo>
                  <a:cubicBezTo>
                    <a:pt x="411" y="20"/>
                    <a:pt x="410" y="20"/>
                    <a:pt x="407" y="20"/>
                  </a:cubicBezTo>
                  <a:cubicBezTo>
                    <a:pt x="405" y="20"/>
                    <a:pt x="403" y="20"/>
                    <a:pt x="401" y="20"/>
                  </a:cubicBezTo>
                  <a:cubicBezTo>
                    <a:pt x="399" y="20"/>
                    <a:pt x="398" y="19"/>
                    <a:pt x="398" y="21"/>
                  </a:cubicBezTo>
                  <a:cubicBezTo>
                    <a:pt x="397" y="24"/>
                    <a:pt x="401" y="24"/>
                    <a:pt x="399" y="27"/>
                  </a:cubicBezTo>
                  <a:cubicBezTo>
                    <a:pt x="398" y="29"/>
                    <a:pt x="397" y="30"/>
                    <a:pt x="396" y="31"/>
                  </a:cubicBezTo>
                  <a:cubicBezTo>
                    <a:pt x="395" y="34"/>
                    <a:pt x="394" y="36"/>
                    <a:pt x="391" y="36"/>
                  </a:cubicBezTo>
                  <a:cubicBezTo>
                    <a:pt x="390" y="38"/>
                    <a:pt x="384" y="35"/>
                    <a:pt x="384" y="33"/>
                  </a:cubicBezTo>
                  <a:cubicBezTo>
                    <a:pt x="384" y="31"/>
                    <a:pt x="387" y="29"/>
                    <a:pt x="386" y="26"/>
                  </a:cubicBezTo>
                  <a:cubicBezTo>
                    <a:pt x="385" y="26"/>
                    <a:pt x="384" y="26"/>
                    <a:pt x="382" y="25"/>
                  </a:cubicBezTo>
                  <a:cubicBezTo>
                    <a:pt x="381" y="25"/>
                    <a:pt x="380" y="23"/>
                    <a:pt x="378" y="23"/>
                  </a:cubicBezTo>
                  <a:cubicBezTo>
                    <a:pt x="375" y="23"/>
                    <a:pt x="376" y="29"/>
                    <a:pt x="373" y="27"/>
                  </a:cubicBezTo>
                  <a:cubicBezTo>
                    <a:pt x="370" y="26"/>
                    <a:pt x="371" y="24"/>
                    <a:pt x="371" y="21"/>
                  </a:cubicBezTo>
                  <a:cubicBezTo>
                    <a:pt x="370" y="19"/>
                    <a:pt x="367" y="20"/>
                    <a:pt x="366" y="17"/>
                  </a:cubicBezTo>
                  <a:cubicBezTo>
                    <a:pt x="364" y="15"/>
                    <a:pt x="368" y="15"/>
                    <a:pt x="368" y="13"/>
                  </a:cubicBezTo>
                  <a:cubicBezTo>
                    <a:pt x="368" y="12"/>
                    <a:pt x="365" y="12"/>
                    <a:pt x="364" y="11"/>
                  </a:cubicBezTo>
                  <a:cubicBezTo>
                    <a:pt x="363" y="10"/>
                    <a:pt x="364" y="8"/>
                    <a:pt x="363" y="8"/>
                  </a:cubicBezTo>
                  <a:cubicBezTo>
                    <a:pt x="362" y="7"/>
                    <a:pt x="362" y="7"/>
                    <a:pt x="361" y="6"/>
                  </a:cubicBezTo>
                  <a:cubicBezTo>
                    <a:pt x="359" y="5"/>
                    <a:pt x="358" y="3"/>
                    <a:pt x="357" y="2"/>
                  </a:cubicBezTo>
                  <a:cubicBezTo>
                    <a:pt x="354" y="0"/>
                    <a:pt x="351" y="1"/>
                    <a:pt x="349" y="3"/>
                  </a:cubicBezTo>
                  <a:cubicBezTo>
                    <a:pt x="346" y="4"/>
                    <a:pt x="346" y="9"/>
                    <a:pt x="346" y="12"/>
                  </a:cubicBezTo>
                  <a:cubicBezTo>
                    <a:pt x="346" y="12"/>
                    <a:pt x="346" y="14"/>
                    <a:pt x="346" y="14"/>
                  </a:cubicBezTo>
                  <a:cubicBezTo>
                    <a:pt x="347" y="16"/>
                    <a:pt x="347" y="15"/>
                    <a:pt x="349" y="16"/>
                  </a:cubicBezTo>
                  <a:cubicBezTo>
                    <a:pt x="351" y="16"/>
                    <a:pt x="352" y="18"/>
                    <a:pt x="354" y="19"/>
                  </a:cubicBezTo>
                  <a:cubicBezTo>
                    <a:pt x="355" y="19"/>
                    <a:pt x="359" y="18"/>
                    <a:pt x="360" y="19"/>
                  </a:cubicBezTo>
                  <a:cubicBezTo>
                    <a:pt x="362" y="21"/>
                    <a:pt x="359" y="24"/>
                    <a:pt x="358" y="25"/>
                  </a:cubicBezTo>
                  <a:cubicBezTo>
                    <a:pt x="356" y="26"/>
                    <a:pt x="354" y="28"/>
                    <a:pt x="353" y="30"/>
                  </a:cubicBezTo>
                  <a:cubicBezTo>
                    <a:pt x="353" y="31"/>
                    <a:pt x="352" y="32"/>
                    <a:pt x="352" y="33"/>
                  </a:cubicBezTo>
                  <a:cubicBezTo>
                    <a:pt x="351" y="34"/>
                    <a:pt x="352" y="35"/>
                    <a:pt x="352" y="36"/>
                  </a:cubicBezTo>
                  <a:cubicBezTo>
                    <a:pt x="351" y="39"/>
                    <a:pt x="348" y="38"/>
                    <a:pt x="347" y="37"/>
                  </a:cubicBezTo>
                  <a:cubicBezTo>
                    <a:pt x="344" y="35"/>
                    <a:pt x="346" y="33"/>
                    <a:pt x="346" y="30"/>
                  </a:cubicBezTo>
                  <a:cubicBezTo>
                    <a:pt x="346" y="30"/>
                    <a:pt x="345" y="30"/>
                    <a:pt x="345" y="30"/>
                  </a:cubicBezTo>
                  <a:cubicBezTo>
                    <a:pt x="345" y="28"/>
                    <a:pt x="347" y="27"/>
                    <a:pt x="348" y="25"/>
                  </a:cubicBezTo>
                  <a:cubicBezTo>
                    <a:pt x="349" y="21"/>
                    <a:pt x="345" y="22"/>
                    <a:pt x="343" y="21"/>
                  </a:cubicBezTo>
                  <a:cubicBezTo>
                    <a:pt x="341" y="20"/>
                    <a:pt x="342" y="18"/>
                    <a:pt x="339" y="18"/>
                  </a:cubicBezTo>
                  <a:cubicBezTo>
                    <a:pt x="336" y="17"/>
                    <a:pt x="334" y="19"/>
                    <a:pt x="333" y="22"/>
                  </a:cubicBezTo>
                  <a:cubicBezTo>
                    <a:pt x="333" y="23"/>
                    <a:pt x="333" y="25"/>
                    <a:pt x="334" y="25"/>
                  </a:cubicBezTo>
                  <a:cubicBezTo>
                    <a:pt x="335" y="27"/>
                    <a:pt x="336" y="26"/>
                    <a:pt x="337" y="27"/>
                  </a:cubicBezTo>
                  <a:cubicBezTo>
                    <a:pt x="338" y="28"/>
                    <a:pt x="338" y="31"/>
                    <a:pt x="337" y="32"/>
                  </a:cubicBezTo>
                  <a:cubicBezTo>
                    <a:pt x="337" y="34"/>
                    <a:pt x="335" y="34"/>
                    <a:pt x="332" y="34"/>
                  </a:cubicBezTo>
                  <a:cubicBezTo>
                    <a:pt x="331" y="34"/>
                    <a:pt x="330" y="33"/>
                    <a:pt x="329" y="34"/>
                  </a:cubicBezTo>
                  <a:cubicBezTo>
                    <a:pt x="328" y="34"/>
                    <a:pt x="328" y="34"/>
                    <a:pt x="327" y="35"/>
                  </a:cubicBezTo>
                  <a:cubicBezTo>
                    <a:pt x="325" y="35"/>
                    <a:pt x="324" y="34"/>
                    <a:pt x="323" y="34"/>
                  </a:cubicBezTo>
                  <a:cubicBezTo>
                    <a:pt x="321" y="34"/>
                    <a:pt x="320" y="34"/>
                    <a:pt x="318" y="34"/>
                  </a:cubicBezTo>
                  <a:cubicBezTo>
                    <a:pt x="316" y="34"/>
                    <a:pt x="314" y="35"/>
                    <a:pt x="312" y="34"/>
                  </a:cubicBezTo>
                  <a:cubicBezTo>
                    <a:pt x="310" y="33"/>
                    <a:pt x="309" y="32"/>
                    <a:pt x="308" y="32"/>
                  </a:cubicBezTo>
                  <a:cubicBezTo>
                    <a:pt x="307" y="32"/>
                    <a:pt x="305" y="32"/>
                    <a:pt x="304" y="32"/>
                  </a:cubicBezTo>
                  <a:cubicBezTo>
                    <a:pt x="301" y="31"/>
                    <a:pt x="301" y="30"/>
                    <a:pt x="298" y="31"/>
                  </a:cubicBezTo>
                  <a:cubicBezTo>
                    <a:pt x="297" y="31"/>
                    <a:pt x="292" y="32"/>
                    <a:pt x="291" y="33"/>
                  </a:cubicBezTo>
                  <a:cubicBezTo>
                    <a:pt x="291" y="34"/>
                    <a:pt x="293" y="38"/>
                    <a:pt x="293" y="39"/>
                  </a:cubicBezTo>
                  <a:cubicBezTo>
                    <a:pt x="293" y="40"/>
                    <a:pt x="293" y="41"/>
                    <a:pt x="293" y="42"/>
                  </a:cubicBezTo>
                  <a:cubicBezTo>
                    <a:pt x="289" y="43"/>
                    <a:pt x="289" y="41"/>
                    <a:pt x="288" y="38"/>
                  </a:cubicBezTo>
                  <a:cubicBezTo>
                    <a:pt x="286" y="34"/>
                    <a:pt x="283" y="36"/>
                    <a:pt x="280" y="35"/>
                  </a:cubicBezTo>
                  <a:cubicBezTo>
                    <a:pt x="278" y="35"/>
                    <a:pt x="278" y="34"/>
                    <a:pt x="276" y="34"/>
                  </a:cubicBezTo>
                  <a:cubicBezTo>
                    <a:pt x="273" y="33"/>
                    <a:pt x="270" y="34"/>
                    <a:pt x="268" y="35"/>
                  </a:cubicBezTo>
                  <a:cubicBezTo>
                    <a:pt x="267" y="35"/>
                    <a:pt x="265" y="36"/>
                    <a:pt x="264" y="35"/>
                  </a:cubicBezTo>
                  <a:cubicBezTo>
                    <a:pt x="263" y="35"/>
                    <a:pt x="263" y="35"/>
                    <a:pt x="262" y="34"/>
                  </a:cubicBezTo>
                  <a:cubicBezTo>
                    <a:pt x="261" y="34"/>
                    <a:pt x="259" y="35"/>
                    <a:pt x="258" y="35"/>
                  </a:cubicBezTo>
                  <a:cubicBezTo>
                    <a:pt x="257" y="35"/>
                    <a:pt x="252" y="35"/>
                    <a:pt x="255" y="32"/>
                  </a:cubicBezTo>
                  <a:cubicBezTo>
                    <a:pt x="255" y="32"/>
                    <a:pt x="256" y="33"/>
                    <a:pt x="257" y="32"/>
                  </a:cubicBezTo>
                  <a:cubicBezTo>
                    <a:pt x="258" y="31"/>
                    <a:pt x="258" y="29"/>
                    <a:pt x="258" y="28"/>
                  </a:cubicBezTo>
                  <a:cubicBezTo>
                    <a:pt x="257" y="26"/>
                    <a:pt x="255" y="26"/>
                    <a:pt x="253" y="26"/>
                  </a:cubicBezTo>
                  <a:cubicBezTo>
                    <a:pt x="249" y="25"/>
                    <a:pt x="244" y="25"/>
                    <a:pt x="240" y="25"/>
                  </a:cubicBezTo>
                  <a:cubicBezTo>
                    <a:pt x="238" y="24"/>
                    <a:pt x="236" y="23"/>
                    <a:pt x="234" y="22"/>
                  </a:cubicBezTo>
                  <a:cubicBezTo>
                    <a:pt x="233" y="21"/>
                    <a:pt x="232" y="22"/>
                    <a:pt x="231" y="20"/>
                  </a:cubicBezTo>
                  <a:cubicBezTo>
                    <a:pt x="231" y="20"/>
                    <a:pt x="230" y="18"/>
                    <a:pt x="230" y="18"/>
                  </a:cubicBezTo>
                  <a:cubicBezTo>
                    <a:pt x="228" y="17"/>
                    <a:pt x="226" y="18"/>
                    <a:pt x="225" y="17"/>
                  </a:cubicBezTo>
                  <a:cubicBezTo>
                    <a:pt x="223" y="17"/>
                    <a:pt x="223" y="16"/>
                    <a:pt x="221" y="16"/>
                  </a:cubicBezTo>
                  <a:cubicBezTo>
                    <a:pt x="220" y="16"/>
                    <a:pt x="219" y="17"/>
                    <a:pt x="218" y="18"/>
                  </a:cubicBezTo>
                  <a:cubicBezTo>
                    <a:pt x="217" y="19"/>
                    <a:pt x="215" y="20"/>
                    <a:pt x="214" y="20"/>
                  </a:cubicBezTo>
                  <a:cubicBezTo>
                    <a:pt x="213" y="21"/>
                    <a:pt x="212" y="21"/>
                    <a:pt x="211" y="21"/>
                  </a:cubicBezTo>
                  <a:cubicBezTo>
                    <a:pt x="210" y="21"/>
                    <a:pt x="210" y="22"/>
                    <a:pt x="209" y="22"/>
                  </a:cubicBezTo>
                  <a:cubicBezTo>
                    <a:pt x="208" y="20"/>
                    <a:pt x="209" y="17"/>
                    <a:pt x="206" y="18"/>
                  </a:cubicBezTo>
                  <a:cubicBezTo>
                    <a:pt x="204" y="18"/>
                    <a:pt x="203" y="21"/>
                    <a:pt x="201" y="20"/>
                  </a:cubicBezTo>
                  <a:cubicBezTo>
                    <a:pt x="199" y="20"/>
                    <a:pt x="199" y="14"/>
                    <a:pt x="196" y="13"/>
                  </a:cubicBezTo>
                  <a:cubicBezTo>
                    <a:pt x="195" y="13"/>
                    <a:pt x="194" y="12"/>
                    <a:pt x="193" y="12"/>
                  </a:cubicBezTo>
                  <a:cubicBezTo>
                    <a:pt x="192" y="12"/>
                    <a:pt x="192" y="11"/>
                    <a:pt x="191" y="11"/>
                  </a:cubicBezTo>
                  <a:cubicBezTo>
                    <a:pt x="191" y="13"/>
                    <a:pt x="191" y="15"/>
                    <a:pt x="189" y="17"/>
                  </a:cubicBezTo>
                  <a:cubicBezTo>
                    <a:pt x="187" y="18"/>
                    <a:pt x="185" y="17"/>
                    <a:pt x="184" y="18"/>
                  </a:cubicBezTo>
                  <a:cubicBezTo>
                    <a:pt x="181" y="19"/>
                    <a:pt x="180" y="21"/>
                    <a:pt x="177" y="21"/>
                  </a:cubicBezTo>
                  <a:cubicBezTo>
                    <a:pt x="175" y="22"/>
                    <a:pt x="173" y="22"/>
                    <a:pt x="171" y="24"/>
                  </a:cubicBezTo>
                  <a:cubicBezTo>
                    <a:pt x="168" y="26"/>
                    <a:pt x="168" y="25"/>
                    <a:pt x="165" y="23"/>
                  </a:cubicBezTo>
                  <a:cubicBezTo>
                    <a:pt x="162" y="21"/>
                    <a:pt x="158" y="21"/>
                    <a:pt x="154" y="21"/>
                  </a:cubicBezTo>
                  <a:cubicBezTo>
                    <a:pt x="154" y="22"/>
                    <a:pt x="154" y="24"/>
                    <a:pt x="154" y="25"/>
                  </a:cubicBezTo>
                  <a:cubicBezTo>
                    <a:pt x="151" y="25"/>
                    <a:pt x="149" y="24"/>
                    <a:pt x="146" y="24"/>
                  </a:cubicBezTo>
                  <a:cubicBezTo>
                    <a:pt x="143" y="24"/>
                    <a:pt x="141" y="24"/>
                    <a:pt x="138" y="22"/>
                  </a:cubicBezTo>
                  <a:cubicBezTo>
                    <a:pt x="137" y="21"/>
                    <a:pt x="136" y="21"/>
                    <a:pt x="135" y="20"/>
                  </a:cubicBezTo>
                  <a:cubicBezTo>
                    <a:pt x="133" y="20"/>
                    <a:pt x="131" y="20"/>
                    <a:pt x="129" y="20"/>
                  </a:cubicBezTo>
                  <a:cubicBezTo>
                    <a:pt x="127" y="20"/>
                    <a:pt x="127" y="18"/>
                    <a:pt x="125" y="17"/>
                  </a:cubicBezTo>
                  <a:cubicBezTo>
                    <a:pt x="124" y="15"/>
                    <a:pt x="122" y="14"/>
                    <a:pt x="120" y="14"/>
                  </a:cubicBezTo>
                  <a:cubicBezTo>
                    <a:pt x="117" y="13"/>
                    <a:pt x="116" y="14"/>
                    <a:pt x="114" y="14"/>
                  </a:cubicBezTo>
                  <a:cubicBezTo>
                    <a:pt x="112" y="15"/>
                    <a:pt x="110" y="14"/>
                    <a:pt x="108" y="14"/>
                  </a:cubicBezTo>
                  <a:cubicBezTo>
                    <a:pt x="104" y="13"/>
                    <a:pt x="100" y="13"/>
                    <a:pt x="96" y="12"/>
                  </a:cubicBezTo>
                  <a:cubicBezTo>
                    <a:pt x="94" y="12"/>
                    <a:pt x="92" y="11"/>
                    <a:pt x="90" y="11"/>
                  </a:cubicBezTo>
                  <a:cubicBezTo>
                    <a:pt x="88" y="11"/>
                    <a:pt x="86" y="11"/>
                    <a:pt x="83" y="11"/>
                  </a:cubicBezTo>
                  <a:cubicBezTo>
                    <a:pt x="81" y="11"/>
                    <a:pt x="81" y="11"/>
                    <a:pt x="79" y="10"/>
                  </a:cubicBezTo>
                  <a:cubicBezTo>
                    <a:pt x="78" y="10"/>
                    <a:pt x="77" y="9"/>
                    <a:pt x="76" y="9"/>
                  </a:cubicBezTo>
                  <a:cubicBezTo>
                    <a:pt x="76" y="7"/>
                    <a:pt x="73" y="6"/>
                    <a:pt x="72" y="6"/>
                  </a:cubicBezTo>
                  <a:cubicBezTo>
                    <a:pt x="69" y="6"/>
                    <a:pt x="68" y="7"/>
                    <a:pt x="65" y="8"/>
                  </a:cubicBezTo>
                  <a:cubicBezTo>
                    <a:pt x="64" y="9"/>
                    <a:pt x="60" y="9"/>
                    <a:pt x="60" y="10"/>
                  </a:cubicBezTo>
                  <a:cubicBezTo>
                    <a:pt x="60" y="10"/>
                    <a:pt x="60" y="10"/>
                    <a:pt x="60" y="10"/>
                  </a:cubicBezTo>
                  <a:cubicBezTo>
                    <a:pt x="59" y="9"/>
                    <a:pt x="59" y="5"/>
                    <a:pt x="58" y="4"/>
                  </a:cubicBezTo>
                  <a:cubicBezTo>
                    <a:pt x="57" y="3"/>
                    <a:pt x="53" y="3"/>
                    <a:pt x="52" y="3"/>
                  </a:cubicBezTo>
                  <a:cubicBezTo>
                    <a:pt x="49" y="3"/>
                    <a:pt x="50" y="4"/>
                    <a:pt x="49" y="6"/>
                  </a:cubicBezTo>
                  <a:cubicBezTo>
                    <a:pt x="47" y="8"/>
                    <a:pt x="44" y="8"/>
                    <a:pt x="41" y="9"/>
                  </a:cubicBezTo>
                  <a:cubicBezTo>
                    <a:pt x="37" y="10"/>
                    <a:pt x="37" y="10"/>
                    <a:pt x="37" y="14"/>
                  </a:cubicBezTo>
                  <a:cubicBezTo>
                    <a:pt x="33" y="15"/>
                    <a:pt x="27" y="13"/>
                    <a:pt x="24" y="16"/>
                  </a:cubicBezTo>
                  <a:cubicBezTo>
                    <a:pt x="21" y="19"/>
                    <a:pt x="23" y="22"/>
                    <a:pt x="18" y="24"/>
                  </a:cubicBezTo>
                  <a:cubicBezTo>
                    <a:pt x="16" y="24"/>
                    <a:pt x="2" y="24"/>
                    <a:pt x="6" y="30"/>
                  </a:cubicBezTo>
                  <a:cubicBezTo>
                    <a:pt x="7" y="31"/>
                    <a:pt x="10" y="30"/>
                    <a:pt x="11" y="31"/>
                  </a:cubicBezTo>
                  <a:cubicBezTo>
                    <a:pt x="12" y="31"/>
                    <a:pt x="12" y="32"/>
                    <a:pt x="14" y="33"/>
                  </a:cubicBezTo>
                  <a:cubicBezTo>
                    <a:pt x="15" y="35"/>
                    <a:pt x="15" y="34"/>
                    <a:pt x="17" y="35"/>
                  </a:cubicBezTo>
                  <a:cubicBezTo>
                    <a:pt x="20" y="36"/>
                    <a:pt x="20" y="37"/>
                    <a:pt x="22" y="38"/>
                  </a:cubicBezTo>
                  <a:cubicBezTo>
                    <a:pt x="24" y="40"/>
                    <a:pt x="28" y="39"/>
                    <a:pt x="31" y="40"/>
                  </a:cubicBezTo>
                  <a:cubicBezTo>
                    <a:pt x="33" y="41"/>
                    <a:pt x="36" y="42"/>
                    <a:pt x="37" y="43"/>
                  </a:cubicBezTo>
                  <a:cubicBezTo>
                    <a:pt x="34" y="47"/>
                    <a:pt x="29" y="45"/>
                    <a:pt x="26" y="45"/>
                  </a:cubicBezTo>
                  <a:cubicBezTo>
                    <a:pt x="23" y="45"/>
                    <a:pt x="18" y="48"/>
                    <a:pt x="19" y="43"/>
                  </a:cubicBezTo>
                  <a:cubicBezTo>
                    <a:pt x="18" y="43"/>
                    <a:pt x="16" y="42"/>
                    <a:pt x="15" y="43"/>
                  </a:cubicBezTo>
                  <a:cubicBezTo>
                    <a:pt x="14" y="43"/>
                    <a:pt x="13" y="45"/>
                    <a:pt x="12" y="45"/>
                  </a:cubicBezTo>
                  <a:cubicBezTo>
                    <a:pt x="10" y="47"/>
                    <a:pt x="7" y="45"/>
                    <a:pt x="5" y="47"/>
                  </a:cubicBezTo>
                  <a:cubicBezTo>
                    <a:pt x="0" y="50"/>
                    <a:pt x="6" y="60"/>
                    <a:pt x="11" y="59"/>
                  </a:cubicBezTo>
                  <a:cubicBezTo>
                    <a:pt x="14" y="58"/>
                    <a:pt x="17" y="56"/>
                    <a:pt x="19" y="56"/>
                  </a:cubicBezTo>
                  <a:cubicBezTo>
                    <a:pt x="21" y="56"/>
                    <a:pt x="22" y="58"/>
                    <a:pt x="25" y="58"/>
                  </a:cubicBezTo>
                  <a:cubicBezTo>
                    <a:pt x="29" y="57"/>
                    <a:pt x="34" y="53"/>
                    <a:pt x="34" y="60"/>
                  </a:cubicBezTo>
                  <a:cubicBezTo>
                    <a:pt x="34" y="64"/>
                    <a:pt x="30" y="64"/>
                    <a:pt x="27" y="65"/>
                  </a:cubicBezTo>
                  <a:cubicBezTo>
                    <a:pt x="25" y="66"/>
                    <a:pt x="23" y="67"/>
                    <a:pt x="21" y="68"/>
                  </a:cubicBezTo>
                  <a:cubicBezTo>
                    <a:pt x="18" y="70"/>
                    <a:pt x="16" y="70"/>
                    <a:pt x="15" y="73"/>
                  </a:cubicBezTo>
                  <a:cubicBezTo>
                    <a:pt x="15" y="74"/>
                    <a:pt x="16" y="76"/>
                    <a:pt x="15" y="77"/>
                  </a:cubicBezTo>
                  <a:cubicBezTo>
                    <a:pt x="14" y="79"/>
                    <a:pt x="13" y="79"/>
                    <a:pt x="12" y="82"/>
                  </a:cubicBezTo>
                  <a:cubicBezTo>
                    <a:pt x="11" y="90"/>
                    <a:pt x="24" y="87"/>
                    <a:pt x="27" y="90"/>
                  </a:cubicBezTo>
                  <a:cubicBezTo>
                    <a:pt x="29" y="93"/>
                    <a:pt x="27" y="96"/>
                    <a:pt x="32" y="97"/>
                  </a:cubicBezTo>
                  <a:cubicBezTo>
                    <a:pt x="35" y="98"/>
                    <a:pt x="38" y="97"/>
                    <a:pt x="41" y="97"/>
                  </a:cubicBezTo>
                  <a:cubicBezTo>
                    <a:pt x="43" y="98"/>
                    <a:pt x="44" y="99"/>
                    <a:pt x="47" y="100"/>
                  </a:cubicBezTo>
                  <a:cubicBezTo>
                    <a:pt x="49" y="100"/>
                    <a:pt x="49" y="98"/>
                    <a:pt x="50" y="101"/>
                  </a:cubicBezTo>
                  <a:cubicBezTo>
                    <a:pt x="51" y="103"/>
                    <a:pt x="50" y="106"/>
                    <a:pt x="49" y="108"/>
                  </a:cubicBezTo>
                  <a:cubicBezTo>
                    <a:pt x="48" y="108"/>
                    <a:pt x="47" y="108"/>
                    <a:pt x="46" y="109"/>
                  </a:cubicBezTo>
                  <a:cubicBezTo>
                    <a:pt x="45" y="110"/>
                    <a:pt x="45" y="111"/>
                    <a:pt x="43" y="112"/>
                  </a:cubicBezTo>
                  <a:cubicBezTo>
                    <a:pt x="40" y="114"/>
                    <a:pt x="35" y="114"/>
                    <a:pt x="32" y="116"/>
                  </a:cubicBezTo>
                  <a:cubicBezTo>
                    <a:pt x="29" y="117"/>
                    <a:pt x="28" y="119"/>
                    <a:pt x="25" y="120"/>
                  </a:cubicBezTo>
                  <a:cubicBezTo>
                    <a:pt x="23" y="121"/>
                    <a:pt x="20" y="120"/>
                    <a:pt x="19" y="122"/>
                  </a:cubicBezTo>
                  <a:cubicBezTo>
                    <a:pt x="18" y="124"/>
                    <a:pt x="18" y="126"/>
                    <a:pt x="17" y="127"/>
                  </a:cubicBezTo>
                  <a:cubicBezTo>
                    <a:pt x="20" y="128"/>
                    <a:pt x="21" y="125"/>
                    <a:pt x="23" y="124"/>
                  </a:cubicBezTo>
                  <a:cubicBezTo>
                    <a:pt x="25" y="123"/>
                    <a:pt x="27" y="123"/>
                    <a:pt x="29" y="122"/>
                  </a:cubicBezTo>
                  <a:cubicBezTo>
                    <a:pt x="31" y="122"/>
                    <a:pt x="32" y="122"/>
                    <a:pt x="34" y="121"/>
                  </a:cubicBezTo>
                  <a:cubicBezTo>
                    <a:pt x="37" y="119"/>
                    <a:pt x="38" y="116"/>
                    <a:pt x="41" y="115"/>
                  </a:cubicBezTo>
                  <a:cubicBezTo>
                    <a:pt x="43" y="114"/>
                    <a:pt x="45" y="114"/>
                    <a:pt x="46" y="114"/>
                  </a:cubicBezTo>
                  <a:cubicBezTo>
                    <a:pt x="49" y="113"/>
                    <a:pt x="50" y="111"/>
                    <a:pt x="53" y="110"/>
                  </a:cubicBezTo>
                  <a:cubicBezTo>
                    <a:pt x="57" y="108"/>
                    <a:pt x="61" y="106"/>
                    <a:pt x="65" y="104"/>
                  </a:cubicBezTo>
                  <a:cubicBezTo>
                    <a:pt x="71" y="101"/>
                    <a:pt x="68" y="99"/>
                    <a:pt x="67" y="95"/>
                  </a:cubicBezTo>
                  <a:cubicBezTo>
                    <a:pt x="66" y="92"/>
                    <a:pt x="72" y="90"/>
                    <a:pt x="75" y="87"/>
                  </a:cubicBezTo>
                  <a:cubicBezTo>
                    <a:pt x="76" y="86"/>
                    <a:pt x="78" y="81"/>
                    <a:pt x="80" y="83"/>
                  </a:cubicBezTo>
                  <a:cubicBezTo>
                    <a:pt x="84" y="86"/>
                    <a:pt x="77" y="90"/>
                    <a:pt x="78" y="93"/>
                  </a:cubicBezTo>
                  <a:cubicBezTo>
                    <a:pt x="79" y="93"/>
                    <a:pt x="79" y="94"/>
                    <a:pt x="80" y="95"/>
                  </a:cubicBezTo>
                  <a:cubicBezTo>
                    <a:pt x="86" y="95"/>
                    <a:pt x="90" y="93"/>
                    <a:pt x="93" y="87"/>
                  </a:cubicBezTo>
                  <a:cubicBezTo>
                    <a:pt x="93" y="85"/>
                    <a:pt x="92" y="82"/>
                    <a:pt x="96" y="83"/>
                  </a:cubicBezTo>
                  <a:cubicBezTo>
                    <a:pt x="98" y="84"/>
                    <a:pt x="98" y="86"/>
                    <a:pt x="100" y="86"/>
                  </a:cubicBezTo>
                  <a:cubicBezTo>
                    <a:pt x="100" y="87"/>
                    <a:pt x="107" y="87"/>
                    <a:pt x="103" y="89"/>
                  </a:cubicBezTo>
                  <a:cubicBezTo>
                    <a:pt x="106" y="91"/>
                    <a:pt x="111" y="90"/>
                    <a:pt x="115" y="90"/>
                  </a:cubicBezTo>
                  <a:cubicBezTo>
                    <a:pt x="119" y="90"/>
                    <a:pt x="122" y="90"/>
                    <a:pt x="126" y="92"/>
                  </a:cubicBezTo>
                  <a:cubicBezTo>
                    <a:pt x="127" y="92"/>
                    <a:pt x="127" y="93"/>
                    <a:pt x="129" y="93"/>
                  </a:cubicBezTo>
                  <a:cubicBezTo>
                    <a:pt x="130" y="93"/>
                    <a:pt x="131" y="92"/>
                    <a:pt x="132" y="92"/>
                  </a:cubicBezTo>
                  <a:cubicBezTo>
                    <a:pt x="132" y="92"/>
                    <a:pt x="133" y="94"/>
                    <a:pt x="133" y="94"/>
                  </a:cubicBezTo>
                  <a:cubicBezTo>
                    <a:pt x="135" y="94"/>
                    <a:pt x="137" y="94"/>
                    <a:pt x="138" y="95"/>
                  </a:cubicBezTo>
                  <a:cubicBezTo>
                    <a:pt x="142" y="96"/>
                    <a:pt x="145" y="102"/>
                    <a:pt x="149" y="102"/>
                  </a:cubicBezTo>
                  <a:cubicBezTo>
                    <a:pt x="153" y="102"/>
                    <a:pt x="159" y="95"/>
                    <a:pt x="162" y="99"/>
                  </a:cubicBezTo>
                  <a:cubicBezTo>
                    <a:pt x="163" y="100"/>
                    <a:pt x="162" y="102"/>
                    <a:pt x="163" y="104"/>
                  </a:cubicBezTo>
                  <a:cubicBezTo>
                    <a:pt x="164" y="105"/>
                    <a:pt x="166" y="104"/>
                    <a:pt x="167" y="105"/>
                  </a:cubicBezTo>
                  <a:cubicBezTo>
                    <a:pt x="169" y="106"/>
                    <a:pt x="169" y="107"/>
                    <a:pt x="170" y="109"/>
                  </a:cubicBezTo>
                  <a:cubicBezTo>
                    <a:pt x="170" y="110"/>
                    <a:pt x="170" y="110"/>
                    <a:pt x="172" y="112"/>
                  </a:cubicBezTo>
                  <a:cubicBezTo>
                    <a:pt x="172" y="113"/>
                    <a:pt x="173" y="114"/>
                    <a:pt x="174" y="114"/>
                  </a:cubicBezTo>
                  <a:cubicBezTo>
                    <a:pt x="175" y="115"/>
                    <a:pt x="177" y="115"/>
                    <a:pt x="177" y="116"/>
                  </a:cubicBezTo>
                  <a:cubicBezTo>
                    <a:pt x="179" y="117"/>
                    <a:pt x="178" y="121"/>
                    <a:pt x="180" y="122"/>
                  </a:cubicBezTo>
                  <a:cubicBezTo>
                    <a:pt x="182" y="124"/>
                    <a:pt x="183" y="125"/>
                    <a:pt x="184" y="127"/>
                  </a:cubicBezTo>
                  <a:cubicBezTo>
                    <a:pt x="185" y="130"/>
                    <a:pt x="185" y="131"/>
                    <a:pt x="188" y="132"/>
                  </a:cubicBezTo>
                  <a:cubicBezTo>
                    <a:pt x="191" y="134"/>
                    <a:pt x="192" y="135"/>
                    <a:pt x="193" y="139"/>
                  </a:cubicBezTo>
                  <a:cubicBezTo>
                    <a:pt x="193" y="141"/>
                    <a:pt x="193" y="145"/>
                    <a:pt x="195" y="147"/>
                  </a:cubicBezTo>
                  <a:cubicBezTo>
                    <a:pt x="196" y="147"/>
                    <a:pt x="199" y="148"/>
                    <a:pt x="200" y="148"/>
                  </a:cubicBezTo>
                  <a:cubicBezTo>
                    <a:pt x="202" y="149"/>
                    <a:pt x="203" y="149"/>
                    <a:pt x="205" y="150"/>
                  </a:cubicBezTo>
                  <a:cubicBezTo>
                    <a:pt x="206" y="150"/>
                    <a:pt x="208" y="150"/>
                    <a:pt x="210" y="151"/>
                  </a:cubicBezTo>
                  <a:cubicBezTo>
                    <a:pt x="211" y="151"/>
                    <a:pt x="212" y="153"/>
                    <a:pt x="212" y="154"/>
                  </a:cubicBezTo>
                  <a:cubicBezTo>
                    <a:pt x="213" y="155"/>
                    <a:pt x="215" y="155"/>
                    <a:pt x="216" y="156"/>
                  </a:cubicBezTo>
                  <a:cubicBezTo>
                    <a:pt x="218" y="157"/>
                    <a:pt x="218" y="159"/>
                    <a:pt x="219" y="161"/>
                  </a:cubicBezTo>
                  <a:cubicBezTo>
                    <a:pt x="220" y="163"/>
                    <a:pt x="222" y="163"/>
                    <a:pt x="222" y="165"/>
                  </a:cubicBezTo>
                  <a:cubicBezTo>
                    <a:pt x="222" y="170"/>
                    <a:pt x="218" y="168"/>
                    <a:pt x="216" y="166"/>
                  </a:cubicBezTo>
                  <a:cubicBezTo>
                    <a:pt x="215" y="165"/>
                    <a:pt x="215" y="164"/>
                    <a:pt x="214" y="164"/>
                  </a:cubicBezTo>
                  <a:cubicBezTo>
                    <a:pt x="213" y="163"/>
                    <a:pt x="212" y="163"/>
                    <a:pt x="212" y="162"/>
                  </a:cubicBezTo>
                  <a:cubicBezTo>
                    <a:pt x="209" y="161"/>
                    <a:pt x="209" y="160"/>
                    <a:pt x="206" y="159"/>
                  </a:cubicBezTo>
                  <a:cubicBezTo>
                    <a:pt x="202" y="159"/>
                    <a:pt x="202" y="159"/>
                    <a:pt x="200" y="156"/>
                  </a:cubicBezTo>
                  <a:cubicBezTo>
                    <a:pt x="198" y="154"/>
                    <a:pt x="194" y="151"/>
                    <a:pt x="192" y="152"/>
                  </a:cubicBezTo>
                  <a:cubicBezTo>
                    <a:pt x="190" y="153"/>
                    <a:pt x="190" y="153"/>
                    <a:pt x="191" y="155"/>
                  </a:cubicBezTo>
                  <a:cubicBezTo>
                    <a:pt x="192" y="156"/>
                    <a:pt x="194" y="156"/>
                    <a:pt x="196" y="157"/>
                  </a:cubicBezTo>
                  <a:cubicBezTo>
                    <a:pt x="198" y="158"/>
                    <a:pt x="198" y="159"/>
                    <a:pt x="200" y="161"/>
                  </a:cubicBezTo>
                  <a:cubicBezTo>
                    <a:pt x="202" y="163"/>
                    <a:pt x="205" y="164"/>
                    <a:pt x="207" y="166"/>
                  </a:cubicBezTo>
                  <a:cubicBezTo>
                    <a:pt x="208" y="167"/>
                    <a:pt x="210" y="171"/>
                    <a:pt x="211" y="172"/>
                  </a:cubicBezTo>
                  <a:cubicBezTo>
                    <a:pt x="213" y="175"/>
                    <a:pt x="212" y="174"/>
                    <a:pt x="211" y="178"/>
                  </a:cubicBezTo>
                  <a:cubicBezTo>
                    <a:pt x="211" y="180"/>
                    <a:pt x="211" y="183"/>
                    <a:pt x="211" y="186"/>
                  </a:cubicBezTo>
                  <a:cubicBezTo>
                    <a:pt x="211" y="189"/>
                    <a:pt x="210" y="191"/>
                    <a:pt x="210" y="194"/>
                  </a:cubicBezTo>
                  <a:cubicBezTo>
                    <a:pt x="210" y="196"/>
                    <a:pt x="211" y="197"/>
                    <a:pt x="211" y="199"/>
                  </a:cubicBezTo>
                  <a:cubicBezTo>
                    <a:pt x="211" y="201"/>
                    <a:pt x="210" y="202"/>
                    <a:pt x="210" y="203"/>
                  </a:cubicBezTo>
                  <a:cubicBezTo>
                    <a:pt x="210" y="205"/>
                    <a:pt x="211" y="206"/>
                    <a:pt x="212" y="207"/>
                  </a:cubicBezTo>
                  <a:cubicBezTo>
                    <a:pt x="213" y="208"/>
                    <a:pt x="213" y="210"/>
                    <a:pt x="213" y="212"/>
                  </a:cubicBezTo>
                  <a:cubicBezTo>
                    <a:pt x="214" y="215"/>
                    <a:pt x="215" y="218"/>
                    <a:pt x="216" y="221"/>
                  </a:cubicBezTo>
                  <a:cubicBezTo>
                    <a:pt x="218" y="226"/>
                    <a:pt x="221" y="228"/>
                    <a:pt x="225" y="231"/>
                  </a:cubicBezTo>
                  <a:cubicBezTo>
                    <a:pt x="225" y="232"/>
                    <a:pt x="227" y="233"/>
                    <a:pt x="227" y="233"/>
                  </a:cubicBezTo>
                  <a:cubicBezTo>
                    <a:pt x="229" y="235"/>
                    <a:pt x="228" y="238"/>
                    <a:pt x="229" y="240"/>
                  </a:cubicBezTo>
                  <a:cubicBezTo>
                    <a:pt x="231" y="243"/>
                    <a:pt x="234" y="243"/>
                    <a:pt x="236" y="245"/>
                  </a:cubicBezTo>
                  <a:cubicBezTo>
                    <a:pt x="237" y="246"/>
                    <a:pt x="237" y="247"/>
                    <a:pt x="238" y="247"/>
                  </a:cubicBezTo>
                  <a:cubicBezTo>
                    <a:pt x="239" y="247"/>
                    <a:pt x="240" y="247"/>
                    <a:pt x="241" y="247"/>
                  </a:cubicBezTo>
                  <a:cubicBezTo>
                    <a:pt x="244" y="248"/>
                    <a:pt x="244" y="252"/>
                    <a:pt x="245" y="254"/>
                  </a:cubicBezTo>
                  <a:cubicBezTo>
                    <a:pt x="246" y="256"/>
                    <a:pt x="249" y="257"/>
                    <a:pt x="250" y="260"/>
                  </a:cubicBezTo>
                  <a:cubicBezTo>
                    <a:pt x="252" y="262"/>
                    <a:pt x="253" y="265"/>
                    <a:pt x="255" y="267"/>
                  </a:cubicBezTo>
                  <a:cubicBezTo>
                    <a:pt x="257" y="269"/>
                    <a:pt x="260" y="273"/>
                    <a:pt x="259" y="275"/>
                  </a:cubicBezTo>
                  <a:cubicBezTo>
                    <a:pt x="259" y="280"/>
                    <a:pt x="256" y="278"/>
                    <a:pt x="260" y="280"/>
                  </a:cubicBezTo>
                  <a:cubicBezTo>
                    <a:pt x="263" y="282"/>
                    <a:pt x="266" y="284"/>
                    <a:pt x="268" y="286"/>
                  </a:cubicBezTo>
                  <a:cubicBezTo>
                    <a:pt x="270" y="288"/>
                    <a:pt x="272" y="289"/>
                    <a:pt x="274" y="291"/>
                  </a:cubicBezTo>
                  <a:cubicBezTo>
                    <a:pt x="275" y="293"/>
                    <a:pt x="275" y="295"/>
                    <a:pt x="276" y="296"/>
                  </a:cubicBezTo>
                  <a:cubicBezTo>
                    <a:pt x="277" y="296"/>
                    <a:pt x="277" y="296"/>
                    <a:pt x="277" y="296"/>
                  </a:cubicBezTo>
                  <a:cubicBezTo>
                    <a:pt x="278" y="294"/>
                    <a:pt x="279" y="291"/>
                    <a:pt x="278" y="288"/>
                  </a:cubicBezTo>
                  <a:cubicBezTo>
                    <a:pt x="277" y="285"/>
                    <a:pt x="273" y="284"/>
                    <a:pt x="271" y="280"/>
                  </a:cubicBezTo>
                  <a:cubicBezTo>
                    <a:pt x="270" y="279"/>
                    <a:pt x="270" y="277"/>
                    <a:pt x="269" y="276"/>
                  </a:cubicBezTo>
                  <a:cubicBezTo>
                    <a:pt x="268" y="275"/>
                    <a:pt x="267" y="275"/>
                    <a:pt x="267" y="274"/>
                  </a:cubicBezTo>
                  <a:cubicBezTo>
                    <a:pt x="266" y="273"/>
                    <a:pt x="266" y="271"/>
                    <a:pt x="265" y="270"/>
                  </a:cubicBezTo>
                  <a:cubicBezTo>
                    <a:pt x="263" y="269"/>
                    <a:pt x="261" y="270"/>
                    <a:pt x="259" y="268"/>
                  </a:cubicBezTo>
                  <a:cubicBezTo>
                    <a:pt x="258" y="267"/>
                    <a:pt x="257" y="263"/>
                    <a:pt x="256" y="262"/>
                  </a:cubicBezTo>
                  <a:cubicBezTo>
                    <a:pt x="256" y="260"/>
                    <a:pt x="254" y="256"/>
                    <a:pt x="255" y="254"/>
                  </a:cubicBezTo>
                  <a:cubicBezTo>
                    <a:pt x="256" y="254"/>
                    <a:pt x="260" y="254"/>
                    <a:pt x="261" y="254"/>
                  </a:cubicBezTo>
                  <a:cubicBezTo>
                    <a:pt x="263" y="255"/>
                    <a:pt x="265" y="259"/>
                    <a:pt x="267" y="261"/>
                  </a:cubicBezTo>
                  <a:cubicBezTo>
                    <a:pt x="270" y="265"/>
                    <a:pt x="272" y="269"/>
                    <a:pt x="275" y="273"/>
                  </a:cubicBezTo>
                  <a:cubicBezTo>
                    <a:pt x="276" y="275"/>
                    <a:pt x="277" y="277"/>
                    <a:pt x="279" y="279"/>
                  </a:cubicBezTo>
                  <a:cubicBezTo>
                    <a:pt x="280" y="280"/>
                    <a:pt x="281" y="280"/>
                    <a:pt x="282" y="281"/>
                  </a:cubicBezTo>
                  <a:cubicBezTo>
                    <a:pt x="283" y="282"/>
                    <a:pt x="284" y="284"/>
                    <a:pt x="285" y="284"/>
                  </a:cubicBezTo>
                  <a:cubicBezTo>
                    <a:pt x="286" y="285"/>
                    <a:pt x="288" y="285"/>
                    <a:pt x="289" y="285"/>
                  </a:cubicBezTo>
                  <a:cubicBezTo>
                    <a:pt x="291" y="286"/>
                    <a:pt x="290" y="288"/>
                    <a:pt x="291" y="290"/>
                  </a:cubicBezTo>
                  <a:cubicBezTo>
                    <a:pt x="292" y="292"/>
                    <a:pt x="296" y="293"/>
                    <a:pt x="297" y="295"/>
                  </a:cubicBezTo>
                  <a:cubicBezTo>
                    <a:pt x="299" y="298"/>
                    <a:pt x="300" y="301"/>
                    <a:pt x="300" y="303"/>
                  </a:cubicBezTo>
                  <a:cubicBezTo>
                    <a:pt x="300" y="307"/>
                    <a:pt x="300" y="308"/>
                    <a:pt x="302" y="311"/>
                  </a:cubicBezTo>
                  <a:cubicBezTo>
                    <a:pt x="303" y="313"/>
                    <a:pt x="303" y="313"/>
                    <a:pt x="304" y="315"/>
                  </a:cubicBezTo>
                  <a:cubicBezTo>
                    <a:pt x="304" y="316"/>
                    <a:pt x="303" y="317"/>
                    <a:pt x="304" y="318"/>
                  </a:cubicBezTo>
                  <a:cubicBezTo>
                    <a:pt x="306" y="320"/>
                    <a:pt x="311" y="320"/>
                    <a:pt x="313" y="321"/>
                  </a:cubicBezTo>
                  <a:cubicBezTo>
                    <a:pt x="316" y="323"/>
                    <a:pt x="320" y="325"/>
                    <a:pt x="323" y="326"/>
                  </a:cubicBezTo>
                  <a:cubicBezTo>
                    <a:pt x="325" y="327"/>
                    <a:pt x="326" y="326"/>
                    <a:pt x="328" y="327"/>
                  </a:cubicBezTo>
                  <a:cubicBezTo>
                    <a:pt x="330" y="327"/>
                    <a:pt x="331" y="329"/>
                    <a:pt x="333" y="330"/>
                  </a:cubicBezTo>
                  <a:cubicBezTo>
                    <a:pt x="337" y="332"/>
                    <a:pt x="342" y="331"/>
                    <a:pt x="347" y="331"/>
                  </a:cubicBezTo>
                  <a:cubicBezTo>
                    <a:pt x="348" y="331"/>
                    <a:pt x="349" y="331"/>
                    <a:pt x="351" y="331"/>
                  </a:cubicBezTo>
                  <a:cubicBezTo>
                    <a:pt x="352" y="331"/>
                    <a:pt x="354" y="332"/>
                    <a:pt x="355" y="332"/>
                  </a:cubicBezTo>
                  <a:cubicBezTo>
                    <a:pt x="356" y="331"/>
                    <a:pt x="357" y="330"/>
                    <a:pt x="359" y="330"/>
                  </a:cubicBezTo>
                  <a:cubicBezTo>
                    <a:pt x="361" y="331"/>
                    <a:pt x="362" y="334"/>
                    <a:pt x="364" y="336"/>
                  </a:cubicBezTo>
                  <a:cubicBezTo>
                    <a:pt x="365" y="337"/>
                    <a:pt x="366" y="337"/>
                    <a:pt x="367" y="338"/>
                  </a:cubicBezTo>
                  <a:cubicBezTo>
                    <a:pt x="368" y="339"/>
                    <a:pt x="369" y="341"/>
                    <a:pt x="369" y="341"/>
                  </a:cubicBezTo>
                  <a:cubicBezTo>
                    <a:pt x="371" y="342"/>
                    <a:pt x="374" y="341"/>
                    <a:pt x="376" y="342"/>
                  </a:cubicBezTo>
                  <a:cubicBezTo>
                    <a:pt x="379" y="342"/>
                    <a:pt x="382" y="342"/>
                    <a:pt x="385" y="342"/>
                  </a:cubicBezTo>
                  <a:cubicBezTo>
                    <a:pt x="388" y="342"/>
                    <a:pt x="387" y="343"/>
                    <a:pt x="388" y="347"/>
                  </a:cubicBezTo>
                  <a:cubicBezTo>
                    <a:pt x="389" y="349"/>
                    <a:pt x="391" y="351"/>
                    <a:pt x="393" y="353"/>
                  </a:cubicBezTo>
                  <a:cubicBezTo>
                    <a:pt x="394" y="354"/>
                    <a:pt x="394" y="355"/>
                    <a:pt x="395" y="356"/>
                  </a:cubicBezTo>
                  <a:cubicBezTo>
                    <a:pt x="396" y="356"/>
                    <a:pt x="396" y="356"/>
                    <a:pt x="397" y="356"/>
                  </a:cubicBezTo>
                  <a:cubicBezTo>
                    <a:pt x="399" y="358"/>
                    <a:pt x="397" y="358"/>
                    <a:pt x="399" y="360"/>
                  </a:cubicBezTo>
                  <a:cubicBezTo>
                    <a:pt x="400" y="362"/>
                    <a:pt x="404" y="361"/>
                    <a:pt x="407"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4" name="Freeform 74"/>
            <p:cNvSpPr/>
            <p:nvPr/>
          </p:nvSpPr>
          <p:spPr bwMode="auto">
            <a:xfrm>
              <a:off x="-722313" y="1951038"/>
              <a:ext cx="49213" cy="33338"/>
            </a:xfrm>
            <a:custGeom>
              <a:avLst/>
              <a:gdLst>
                <a:gd name="T0" fmla="*/ 8 w 13"/>
                <a:gd name="T1" fmla="*/ 1 h 9"/>
                <a:gd name="T2" fmla="*/ 10 w 13"/>
                <a:gd name="T3" fmla="*/ 0 h 9"/>
                <a:gd name="T4" fmla="*/ 6 w 13"/>
                <a:gd name="T5" fmla="*/ 2 h 9"/>
                <a:gd name="T6" fmla="*/ 3 w 13"/>
                <a:gd name="T7" fmla="*/ 3 h 9"/>
                <a:gd name="T8" fmla="*/ 0 w 13"/>
                <a:gd name="T9" fmla="*/ 5 h 9"/>
                <a:gd name="T10" fmla="*/ 1 w 13"/>
                <a:gd name="T11" fmla="*/ 8 h 9"/>
                <a:gd name="T12" fmla="*/ 5 w 13"/>
                <a:gd name="T13" fmla="*/ 6 h 9"/>
                <a:gd name="T14" fmla="*/ 10 w 13"/>
                <a:gd name="T15" fmla="*/ 5 h 9"/>
                <a:gd name="T16" fmla="*/ 8 w 13"/>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8" y="1"/>
                  </a:moveTo>
                  <a:cubicBezTo>
                    <a:pt x="10" y="0"/>
                    <a:pt x="10" y="0"/>
                    <a:pt x="10" y="0"/>
                  </a:cubicBezTo>
                  <a:cubicBezTo>
                    <a:pt x="8" y="0"/>
                    <a:pt x="7" y="1"/>
                    <a:pt x="6" y="2"/>
                  </a:cubicBezTo>
                  <a:cubicBezTo>
                    <a:pt x="5" y="3"/>
                    <a:pt x="4" y="2"/>
                    <a:pt x="3" y="3"/>
                  </a:cubicBezTo>
                  <a:cubicBezTo>
                    <a:pt x="2" y="3"/>
                    <a:pt x="0" y="5"/>
                    <a:pt x="0" y="5"/>
                  </a:cubicBezTo>
                  <a:cubicBezTo>
                    <a:pt x="0" y="6"/>
                    <a:pt x="0" y="7"/>
                    <a:pt x="1" y="8"/>
                  </a:cubicBezTo>
                  <a:cubicBezTo>
                    <a:pt x="3" y="9"/>
                    <a:pt x="4" y="6"/>
                    <a:pt x="5" y="6"/>
                  </a:cubicBezTo>
                  <a:cubicBezTo>
                    <a:pt x="6" y="5"/>
                    <a:pt x="9" y="6"/>
                    <a:pt x="10" y="5"/>
                  </a:cubicBezTo>
                  <a:cubicBezTo>
                    <a:pt x="13" y="3"/>
                    <a:pt x="10"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5" name="Freeform 75"/>
            <p:cNvSpPr/>
            <p:nvPr/>
          </p:nvSpPr>
          <p:spPr bwMode="auto">
            <a:xfrm>
              <a:off x="-973138" y="2038351"/>
              <a:ext cx="41275" cy="30163"/>
            </a:xfrm>
            <a:custGeom>
              <a:avLst/>
              <a:gdLst>
                <a:gd name="T0" fmla="*/ 10 w 11"/>
                <a:gd name="T1" fmla="*/ 3 h 8"/>
                <a:gd name="T2" fmla="*/ 9 w 11"/>
                <a:gd name="T3" fmla="*/ 0 h 8"/>
                <a:gd name="T4" fmla="*/ 8 w 11"/>
                <a:gd name="T5" fmla="*/ 1 h 8"/>
                <a:gd name="T6" fmla="*/ 9 w 11"/>
                <a:gd name="T7" fmla="*/ 2 h 8"/>
                <a:gd name="T8" fmla="*/ 7 w 11"/>
                <a:gd name="T9" fmla="*/ 4 h 8"/>
                <a:gd name="T10" fmla="*/ 5 w 11"/>
                <a:gd name="T11" fmla="*/ 4 h 8"/>
                <a:gd name="T12" fmla="*/ 1 w 11"/>
                <a:gd name="T13" fmla="*/ 8 h 8"/>
                <a:gd name="T14" fmla="*/ 7 w 11"/>
                <a:gd name="T15" fmla="*/ 8 h 8"/>
                <a:gd name="T16" fmla="*/ 11 w 11"/>
                <a:gd name="T17" fmla="*/ 3 h 8"/>
                <a:gd name="T18" fmla="*/ 10 w 11"/>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10" y="3"/>
                  </a:moveTo>
                  <a:cubicBezTo>
                    <a:pt x="9" y="2"/>
                    <a:pt x="9" y="1"/>
                    <a:pt x="9" y="0"/>
                  </a:cubicBezTo>
                  <a:cubicBezTo>
                    <a:pt x="8" y="1"/>
                    <a:pt x="8" y="1"/>
                    <a:pt x="8" y="1"/>
                  </a:cubicBezTo>
                  <a:cubicBezTo>
                    <a:pt x="9" y="2"/>
                    <a:pt x="9" y="2"/>
                    <a:pt x="9" y="2"/>
                  </a:cubicBezTo>
                  <a:cubicBezTo>
                    <a:pt x="8" y="2"/>
                    <a:pt x="8" y="4"/>
                    <a:pt x="7" y="4"/>
                  </a:cubicBezTo>
                  <a:cubicBezTo>
                    <a:pt x="6" y="5"/>
                    <a:pt x="6" y="4"/>
                    <a:pt x="5" y="4"/>
                  </a:cubicBezTo>
                  <a:cubicBezTo>
                    <a:pt x="3" y="4"/>
                    <a:pt x="0" y="6"/>
                    <a:pt x="1" y="8"/>
                  </a:cubicBezTo>
                  <a:cubicBezTo>
                    <a:pt x="2" y="8"/>
                    <a:pt x="6" y="8"/>
                    <a:pt x="7" y="8"/>
                  </a:cubicBezTo>
                  <a:cubicBezTo>
                    <a:pt x="10" y="8"/>
                    <a:pt x="11" y="6"/>
                    <a:pt x="11" y="3"/>
                  </a:cubicBezTo>
                  <a:cubicBezTo>
                    <a:pt x="11" y="3"/>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6" name="Freeform 76"/>
            <p:cNvSpPr/>
            <p:nvPr/>
          </p:nvSpPr>
          <p:spPr bwMode="auto">
            <a:xfrm>
              <a:off x="-392113" y="1947863"/>
              <a:ext cx="34925" cy="41275"/>
            </a:xfrm>
            <a:custGeom>
              <a:avLst/>
              <a:gdLst>
                <a:gd name="T0" fmla="*/ 6 w 9"/>
                <a:gd name="T1" fmla="*/ 4 h 11"/>
                <a:gd name="T2" fmla="*/ 5 w 9"/>
                <a:gd name="T3" fmla="*/ 1 h 11"/>
                <a:gd name="T4" fmla="*/ 0 w 9"/>
                <a:gd name="T5" fmla="*/ 1 h 11"/>
                <a:gd name="T6" fmla="*/ 0 w 9"/>
                <a:gd name="T7" fmla="*/ 1 h 11"/>
                <a:gd name="T8" fmla="*/ 2 w 9"/>
                <a:gd name="T9" fmla="*/ 4 h 11"/>
                <a:gd name="T10" fmla="*/ 4 w 9"/>
                <a:gd name="T11" fmla="*/ 8 h 11"/>
                <a:gd name="T12" fmla="*/ 8 w 9"/>
                <a:gd name="T13" fmla="*/ 6 h 11"/>
                <a:gd name="T14" fmla="*/ 6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6" y="4"/>
                  </a:moveTo>
                  <a:cubicBezTo>
                    <a:pt x="6" y="2"/>
                    <a:pt x="7" y="2"/>
                    <a:pt x="5" y="1"/>
                  </a:cubicBezTo>
                  <a:cubicBezTo>
                    <a:pt x="3" y="0"/>
                    <a:pt x="2" y="0"/>
                    <a:pt x="0" y="1"/>
                  </a:cubicBezTo>
                  <a:cubicBezTo>
                    <a:pt x="0" y="1"/>
                    <a:pt x="0" y="1"/>
                    <a:pt x="0" y="1"/>
                  </a:cubicBezTo>
                  <a:cubicBezTo>
                    <a:pt x="0" y="2"/>
                    <a:pt x="2" y="2"/>
                    <a:pt x="2" y="4"/>
                  </a:cubicBezTo>
                  <a:cubicBezTo>
                    <a:pt x="3" y="5"/>
                    <a:pt x="3" y="7"/>
                    <a:pt x="4" y="8"/>
                  </a:cubicBezTo>
                  <a:cubicBezTo>
                    <a:pt x="6" y="11"/>
                    <a:pt x="9" y="10"/>
                    <a:pt x="8" y="6"/>
                  </a:cubicBezTo>
                  <a:cubicBezTo>
                    <a:pt x="8" y="5"/>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7" name="Freeform 77"/>
            <p:cNvSpPr/>
            <p:nvPr/>
          </p:nvSpPr>
          <p:spPr bwMode="auto">
            <a:xfrm>
              <a:off x="-334963" y="1992313"/>
              <a:ext cx="22225" cy="38100"/>
            </a:xfrm>
            <a:custGeom>
              <a:avLst/>
              <a:gdLst>
                <a:gd name="T0" fmla="*/ 3 w 6"/>
                <a:gd name="T1" fmla="*/ 9 h 10"/>
                <a:gd name="T2" fmla="*/ 5 w 6"/>
                <a:gd name="T3" fmla="*/ 7 h 10"/>
                <a:gd name="T4" fmla="*/ 4 w 6"/>
                <a:gd name="T5" fmla="*/ 5 h 10"/>
                <a:gd name="T6" fmla="*/ 3 w 6"/>
                <a:gd name="T7" fmla="*/ 3 h 10"/>
                <a:gd name="T8" fmla="*/ 1 w 6"/>
                <a:gd name="T9" fmla="*/ 1 h 10"/>
                <a:gd name="T10" fmla="*/ 1 w 6"/>
                <a:gd name="T11" fmla="*/ 1 h 10"/>
                <a:gd name="T12" fmla="*/ 0 w 6"/>
                <a:gd name="T13" fmla="*/ 1 h 10"/>
                <a:gd name="T14" fmla="*/ 1 w 6"/>
                <a:gd name="T15" fmla="*/ 4 h 10"/>
                <a:gd name="T16" fmla="*/ 3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9"/>
                  </a:moveTo>
                  <a:cubicBezTo>
                    <a:pt x="4" y="10"/>
                    <a:pt x="6" y="9"/>
                    <a:pt x="5" y="7"/>
                  </a:cubicBezTo>
                  <a:cubicBezTo>
                    <a:pt x="5" y="6"/>
                    <a:pt x="4" y="6"/>
                    <a:pt x="4" y="5"/>
                  </a:cubicBezTo>
                  <a:cubicBezTo>
                    <a:pt x="4" y="5"/>
                    <a:pt x="4" y="4"/>
                    <a:pt x="3" y="3"/>
                  </a:cubicBezTo>
                  <a:cubicBezTo>
                    <a:pt x="3" y="2"/>
                    <a:pt x="1" y="2"/>
                    <a:pt x="1" y="1"/>
                  </a:cubicBezTo>
                  <a:cubicBezTo>
                    <a:pt x="0" y="0"/>
                    <a:pt x="0" y="1"/>
                    <a:pt x="1" y="1"/>
                  </a:cubicBezTo>
                  <a:cubicBezTo>
                    <a:pt x="0" y="1"/>
                    <a:pt x="0" y="1"/>
                    <a:pt x="0" y="1"/>
                  </a:cubicBezTo>
                  <a:cubicBezTo>
                    <a:pt x="0" y="1"/>
                    <a:pt x="0" y="4"/>
                    <a:pt x="1" y="4"/>
                  </a:cubicBezTo>
                  <a:cubicBezTo>
                    <a:pt x="1" y="6"/>
                    <a:pt x="2"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8" name="Freeform 78"/>
            <p:cNvSpPr/>
            <p:nvPr/>
          </p:nvSpPr>
          <p:spPr bwMode="auto">
            <a:xfrm>
              <a:off x="-328613" y="2041526"/>
              <a:ext cx="26988" cy="33338"/>
            </a:xfrm>
            <a:custGeom>
              <a:avLst/>
              <a:gdLst>
                <a:gd name="T0" fmla="*/ 1 w 7"/>
                <a:gd name="T1" fmla="*/ 1 h 9"/>
                <a:gd name="T2" fmla="*/ 5 w 7"/>
                <a:gd name="T3" fmla="*/ 6 h 9"/>
                <a:gd name="T4" fmla="*/ 1 w 7"/>
                <a:gd name="T5" fmla="*/ 1 h 9"/>
              </a:gdLst>
              <a:ahLst/>
              <a:cxnLst>
                <a:cxn ang="0">
                  <a:pos x="T0" y="T1"/>
                </a:cxn>
                <a:cxn ang="0">
                  <a:pos x="T2" y="T3"/>
                </a:cxn>
                <a:cxn ang="0">
                  <a:pos x="T4" y="T5"/>
                </a:cxn>
              </a:cxnLst>
              <a:rect l="0" t="0" r="r" b="b"/>
              <a:pathLst>
                <a:path w="7" h="9">
                  <a:moveTo>
                    <a:pt x="1" y="1"/>
                  </a:moveTo>
                  <a:cubicBezTo>
                    <a:pt x="0" y="3"/>
                    <a:pt x="3" y="9"/>
                    <a:pt x="5" y="6"/>
                  </a:cubicBezTo>
                  <a:cubicBezTo>
                    <a:pt x="7" y="3"/>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9" name="Freeform 79"/>
            <p:cNvSpPr/>
            <p:nvPr/>
          </p:nvSpPr>
          <p:spPr bwMode="auto">
            <a:xfrm>
              <a:off x="-328613" y="2044701"/>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0" name="Freeform 80"/>
            <p:cNvSpPr/>
            <p:nvPr/>
          </p:nvSpPr>
          <p:spPr bwMode="auto">
            <a:xfrm>
              <a:off x="-323850" y="204152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1" name="Freeform 81"/>
            <p:cNvSpPr/>
            <p:nvPr/>
          </p:nvSpPr>
          <p:spPr bwMode="auto">
            <a:xfrm>
              <a:off x="539750" y="2670176"/>
              <a:ext cx="187325" cy="55563"/>
            </a:xfrm>
            <a:custGeom>
              <a:avLst/>
              <a:gdLst>
                <a:gd name="T0" fmla="*/ 48 w 50"/>
                <a:gd name="T1" fmla="*/ 14 h 15"/>
                <a:gd name="T2" fmla="*/ 41 w 50"/>
                <a:gd name="T3" fmla="*/ 9 h 15"/>
                <a:gd name="T4" fmla="*/ 22 w 50"/>
                <a:gd name="T5" fmla="*/ 1 h 15"/>
                <a:gd name="T6" fmla="*/ 24 w 50"/>
                <a:gd name="T7" fmla="*/ 2 h 15"/>
                <a:gd name="T8" fmla="*/ 17 w 50"/>
                <a:gd name="T9" fmla="*/ 1 h 15"/>
                <a:gd name="T10" fmla="*/ 11 w 50"/>
                <a:gd name="T11" fmla="*/ 0 h 15"/>
                <a:gd name="T12" fmla="*/ 0 w 50"/>
                <a:gd name="T13" fmla="*/ 5 h 15"/>
                <a:gd name="T14" fmla="*/ 13 w 50"/>
                <a:gd name="T15" fmla="*/ 5 h 15"/>
                <a:gd name="T16" fmla="*/ 27 w 50"/>
                <a:gd name="T17" fmla="*/ 10 h 15"/>
                <a:gd name="T18" fmla="*/ 36 w 50"/>
                <a:gd name="T19" fmla="*/ 12 h 15"/>
                <a:gd name="T20" fmla="*/ 37 w 50"/>
                <a:gd name="T21" fmla="*/ 13 h 15"/>
                <a:gd name="T22" fmla="*/ 39 w 50"/>
                <a:gd name="T23" fmla="*/ 14 h 15"/>
                <a:gd name="T24" fmla="*/ 43 w 50"/>
                <a:gd name="T25" fmla="*/ 15 h 15"/>
                <a:gd name="T26" fmla="*/ 48 w 5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5">
                  <a:moveTo>
                    <a:pt x="48" y="14"/>
                  </a:moveTo>
                  <a:cubicBezTo>
                    <a:pt x="50" y="11"/>
                    <a:pt x="43" y="9"/>
                    <a:pt x="41" y="9"/>
                  </a:cubicBezTo>
                  <a:cubicBezTo>
                    <a:pt x="34" y="7"/>
                    <a:pt x="29" y="4"/>
                    <a:pt x="22" y="1"/>
                  </a:cubicBezTo>
                  <a:cubicBezTo>
                    <a:pt x="24" y="2"/>
                    <a:pt x="24" y="2"/>
                    <a:pt x="24" y="2"/>
                  </a:cubicBezTo>
                  <a:cubicBezTo>
                    <a:pt x="21" y="0"/>
                    <a:pt x="19" y="1"/>
                    <a:pt x="17" y="1"/>
                  </a:cubicBezTo>
                  <a:cubicBezTo>
                    <a:pt x="14" y="1"/>
                    <a:pt x="13" y="0"/>
                    <a:pt x="11" y="0"/>
                  </a:cubicBezTo>
                  <a:cubicBezTo>
                    <a:pt x="8" y="1"/>
                    <a:pt x="1" y="0"/>
                    <a:pt x="0" y="5"/>
                  </a:cubicBezTo>
                  <a:cubicBezTo>
                    <a:pt x="0" y="9"/>
                    <a:pt x="11" y="5"/>
                    <a:pt x="13" y="5"/>
                  </a:cubicBezTo>
                  <a:cubicBezTo>
                    <a:pt x="19" y="5"/>
                    <a:pt x="23" y="6"/>
                    <a:pt x="27" y="10"/>
                  </a:cubicBezTo>
                  <a:cubicBezTo>
                    <a:pt x="30" y="12"/>
                    <a:pt x="33" y="10"/>
                    <a:pt x="36" y="12"/>
                  </a:cubicBezTo>
                  <a:cubicBezTo>
                    <a:pt x="36" y="12"/>
                    <a:pt x="36" y="13"/>
                    <a:pt x="37" y="13"/>
                  </a:cubicBezTo>
                  <a:cubicBezTo>
                    <a:pt x="37" y="14"/>
                    <a:pt x="38" y="14"/>
                    <a:pt x="39" y="14"/>
                  </a:cubicBezTo>
                  <a:cubicBezTo>
                    <a:pt x="40" y="14"/>
                    <a:pt x="41" y="15"/>
                    <a:pt x="43" y="15"/>
                  </a:cubicBezTo>
                  <a:cubicBezTo>
                    <a:pt x="44" y="15"/>
                    <a:pt x="47" y="15"/>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2" name="Freeform 82"/>
            <p:cNvSpPr/>
            <p:nvPr/>
          </p:nvSpPr>
          <p:spPr bwMode="auto">
            <a:xfrm>
              <a:off x="681038" y="2752726"/>
              <a:ext cx="4763"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3" name="Freeform 83"/>
            <p:cNvSpPr/>
            <p:nvPr/>
          </p:nvSpPr>
          <p:spPr bwMode="auto">
            <a:xfrm>
              <a:off x="652463" y="2747963"/>
              <a:ext cx="36513" cy="26988"/>
            </a:xfrm>
            <a:custGeom>
              <a:avLst/>
              <a:gdLst>
                <a:gd name="T0" fmla="*/ 3 w 10"/>
                <a:gd name="T1" fmla="*/ 1 h 7"/>
                <a:gd name="T2" fmla="*/ 1 w 10"/>
                <a:gd name="T3" fmla="*/ 5 h 7"/>
                <a:gd name="T4" fmla="*/ 7 w 10"/>
                <a:gd name="T5" fmla="*/ 4 h 7"/>
                <a:gd name="T6" fmla="*/ 10 w 10"/>
                <a:gd name="T7" fmla="*/ 2 h 7"/>
                <a:gd name="T8" fmla="*/ 3 w 10"/>
                <a:gd name="T9" fmla="*/ 1 h 7"/>
              </a:gdLst>
              <a:ahLst/>
              <a:cxnLst>
                <a:cxn ang="0">
                  <a:pos x="T0" y="T1"/>
                </a:cxn>
                <a:cxn ang="0">
                  <a:pos x="T2" y="T3"/>
                </a:cxn>
                <a:cxn ang="0">
                  <a:pos x="T4" y="T5"/>
                </a:cxn>
                <a:cxn ang="0">
                  <a:pos x="T6" y="T7"/>
                </a:cxn>
                <a:cxn ang="0">
                  <a:pos x="T8" y="T9"/>
                </a:cxn>
              </a:cxnLst>
              <a:rect l="0" t="0" r="r" b="b"/>
              <a:pathLst>
                <a:path w="10" h="7">
                  <a:moveTo>
                    <a:pt x="3" y="1"/>
                  </a:moveTo>
                  <a:cubicBezTo>
                    <a:pt x="2" y="2"/>
                    <a:pt x="0" y="3"/>
                    <a:pt x="1" y="5"/>
                  </a:cubicBezTo>
                  <a:cubicBezTo>
                    <a:pt x="1" y="7"/>
                    <a:pt x="6" y="4"/>
                    <a:pt x="7" y="4"/>
                  </a:cubicBezTo>
                  <a:cubicBezTo>
                    <a:pt x="9" y="4"/>
                    <a:pt x="10" y="3"/>
                    <a:pt x="10" y="2"/>
                  </a:cubicBezTo>
                  <a:cubicBezTo>
                    <a:pt x="7" y="1"/>
                    <a:pt x="6"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4" name="Freeform 84"/>
            <p:cNvSpPr/>
            <p:nvPr/>
          </p:nvSpPr>
          <p:spPr bwMode="auto">
            <a:xfrm>
              <a:off x="685800" y="275590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5" name="Freeform 85"/>
            <p:cNvSpPr/>
            <p:nvPr/>
          </p:nvSpPr>
          <p:spPr bwMode="auto">
            <a:xfrm>
              <a:off x="719138" y="2728913"/>
              <a:ext cx="115888" cy="49213"/>
            </a:xfrm>
            <a:custGeom>
              <a:avLst/>
              <a:gdLst>
                <a:gd name="T0" fmla="*/ 4 w 31"/>
                <a:gd name="T1" fmla="*/ 11 h 13"/>
                <a:gd name="T2" fmla="*/ 15 w 31"/>
                <a:gd name="T3" fmla="*/ 8 h 13"/>
                <a:gd name="T4" fmla="*/ 19 w 31"/>
                <a:gd name="T5" fmla="*/ 11 h 13"/>
                <a:gd name="T6" fmla="*/ 26 w 31"/>
                <a:gd name="T7" fmla="*/ 9 h 13"/>
                <a:gd name="T8" fmla="*/ 31 w 31"/>
                <a:gd name="T9" fmla="*/ 8 h 13"/>
                <a:gd name="T10" fmla="*/ 25 w 31"/>
                <a:gd name="T11" fmla="*/ 3 h 13"/>
                <a:gd name="T12" fmla="*/ 22 w 31"/>
                <a:gd name="T13" fmla="*/ 2 h 13"/>
                <a:gd name="T14" fmla="*/ 23 w 31"/>
                <a:gd name="T15" fmla="*/ 2 h 13"/>
                <a:gd name="T16" fmla="*/ 16 w 31"/>
                <a:gd name="T17" fmla="*/ 0 h 13"/>
                <a:gd name="T18" fmla="*/ 8 w 31"/>
                <a:gd name="T19" fmla="*/ 2 h 13"/>
                <a:gd name="T20" fmla="*/ 8 w 31"/>
                <a:gd name="T21" fmla="*/ 5 h 13"/>
                <a:gd name="T22" fmla="*/ 4 w 31"/>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3">
                  <a:moveTo>
                    <a:pt x="4" y="11"/>
                  </a:moveTo>
                  <a:cubicBezTo>
                    <a:pt x="7" y="13"/>
                    <a:pt x="12" y="6"/>
                    <a:pt x="15" y="8"/>
                  </a:cubicBezTo>
                  <a:cubicBezTo>
                    <a:pt x="17" y="9"/>
                    <a:pt x="17" y="11"/>
                    <a:pt x="19" y="11"/>
                  </a:cubicBezTo>
                  <a:cubicBezTo>
                    <a:pt x="21" y="10"/>
                    <a:pt x="24" y="9"/>
                    <a:pt x="26" y="9"/>
                  </a:cubicBezTo>
                  <a:cubicBezTo>
                    <a:pt x="28" y="9"/>
                    <a:pt x="30" y="9"/>
                    <a:pt x="31" y="8"/>
                  </a:cubicBezTo>
                  <a:cubicBezTo>
                    <a:pt x="31" y="6"/>
                    <a:pt x="27" y="4"/>
                    <a:pt x="25" y="3"/>
                  </a:cubicBezTo>
                  <a:cubicBezTo>
                    <a:pt x="24" y="3"/>
                    <a:pt x="22" y="3"/>
                    <a:pt x="22" y="2"/>
                  </a:cubicBezTo>
                  <a:cubicBezTo>
                    <a:pt x="23" y="2"/>
                    <a:pt x="23" y="2"/>
                    <a:pt x="23" y="2"/>
                  </a:cubicBezTo>
                  <a:cubicBezTo>
                    <a:pt x="24" y="0"/>
                    <a:pt x="17" y="0"/>
                    <a:pt x="16" y="0"/>
                  </a:cubicBezTo>
                  <a:cubicBezTo>
                    <a:pt x="13" y="1"/>
                    <a:pt x="11" y="2"/>
                    <a:pt x="8" y="2"/>
                  </a:cubicBezTo>
                  <a:cubicBezTo>
                    <a:pt x="7" y="3"/>
                    <a:pt x="8" y="4"/>
                    <a:pt x="8" y="5"/>
                  </a:cubicBezTo>
                  <a:cubicBezTo>
                    <a:pt x="6" y="5"/>
                    <a:pt x="0"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6" name="Freeform 86"/>
            <p:cNvSpPr/>
            <p:nvPr/>
          </p:nvSpPr>
          <p:spPr bwMode="auto">
            <a:xfrm>
              <a:off x="8763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7" name="Freeform 87"/>
            <p:cNvSpPr/>
            <p:nvPr/>
          </p:nvSpPr>
          <p:spPr bwMode="auto">
            <a:xfrm>
              <a:off x="858838" y="2747963"/>
              <a:ext cx="28575" cy="26988"/>
            </a:xfrm>
            <a:custGeom>
              <a:avLst/>
              <a:gdLst>
                <a:gd name="T0" fmla="*/ 0 w 8"/>
                <a:gd name="T1" fmla="*/ 2 h 7"/>
                <a:gd name="T2" fmla="*/ 1 w 8"/>
                <a:gd name="T3" fmla="*/ 6 h 7"/>
                <a:gd name="T4" fmla="*/ 5 w 8"/>
                <a:gd name="T5" fmla="*/ 1 h 7"/>
                <a:gd name="T6" fmla="*/ 0 w 8"/>
                <a:gd name="T7" fmla="*/ 2 h 7"/>
              </a:gdLst>
              <a:ahLst/>
              <a:cxnLst>
                <a:cxn ang="0">
                  <a:pos x="T0" y="T1"/>
                </a:cxn>
                <a:cxn ang="0">
                  <a:pos x="T2" y="T3"/>
                </a:cxn>
                <a:cxn ang="0">
                  <a:pos x="T4" y="T5"/>
                </a:cxn>
                <a:cxn ang="0">
                  <a:pos x="T6" y="T7"/>
                </a:cxn>
              </a:cxnLst>
              <a:rect l="0" t="0" r="r" b="b"/>
              <a:pathLst>
                <a:path w="8" h="7">
                  <a:moveTo>
                    <a:pt x="0" y="2"/>
                  </a:moveTo>
                  <a:cubicBezTo>
                    <a:pt x="0" y="3"/>
                    <a:pt x="1" y="5"/>
                    <a:pt x="1" y="6"/>
                  </a:cubicBezTo>
                  <a:cubicBezTo>
                    <a:pt x="4" y="7"/>
                    <a:pt x="8" y="2"/>
                    <a:pt x="5"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8" name="Freeform 88"/>
            <p:cNvSpPr/>
            <p:nvPr/>
          </p:nvSpPr>
          <p:spPr bwMode="auto">
            <a:xfrm>
              <a:off x="531813" y="2928938"/>
              <a:ext cx="828675" cy="1271588"/>
            </a:xfrm>
            <a:custGeom>
              <a:avLst/>
              <a:gdLst>
                <a:gd name="T0" fmla="*/ 208 w 221"/>
                <a:gd name="T1" fmla="*/ 75 h 338"/>
                <a:gd name="T2" fmla="*/ 200 w 221"/>
                <a:gd name="T3" fmla="*/ 69 h 338"/>
                <a:gd name="T4" fmla="*/ 181 w 221"/>
                <a:gd name="T5" fmla="*/ 65 h 338"/>
                <a:gd name="T6" fmla="*/ 169 w 221"/>
                <a:gd name="T7" fmla="*/ 60 h 338"/>
                <a:gd name="T8" fmla="*/ 159 w 221"/>
                <a:gd name="T9" fmla="*/ 58 h 338"/>
                <a:gd name="T10" fmla="*/ 147 w 221"/>
                <a:gd name="T11" fmla="*/ 55 h 338"/>
                <a:gd name="T12" fmla="*/ 142 w 221"/>
                <a:gd name="T13" fmla="*/ 56 h 338"/>
                <a:gd name="T14" fmla="*/ 145 w 221"/>
                <a:gd name="T15" fmla="*/ 43 h 338"/>
                <a:gd name="T16" fmla="*/ 137 w 221"/>
                <a:gd name="T17" fmla="*/ 32 h 338"/>
                <a:gd name="T18" fmla="*/ 110 w 221"/>
                <a:gd name="T19" fmla="*/ 26 h 338"/>
                <a:gd name="T20" fmla="*/ 100 w 221"/>
                <a:gd name="T21" fmla="*/ 16 h 338"/>
                <a:gd name="T22" fmla="*/ 86 w 221"/>
                <a:gd name="T23" fmla="*/ 7 h 338"/>
                <a:gd name="T24" fmla="*/ 70 w 221"/>
                <a:gd name="T25" fmla="*/ 7 h 338"/>
                <a:gd name="T26" fmla="*/ 63 w 221"/>
                <a:gd name="T27" fmla="*/ 4 h 338"/>
                <a:gd name="T28" fmla="*/ 46 w 221"/>
                <a:gd name="T29" fmla="*/ 14 h 338"/>
                <a:gd name="T30" fmla="*/ 36 w 221"/>
                <a:gd name="T31" fmla="*/ 3 h 338"/>
                <a:gd name="T32" fmla="*/ 20 w 221"/>
                <a:gd name="T33" fmla="*/ 15 h 338"/>
                <a:gd name="T34" fmla="*/ 16 w 221"/>
                <a:gd name="T35" fmla="*/ 38 h 338"/>
                <a:gd name="T36" fmla="*/ 3 w 221"/>
                <a:gd name="T37" fmla="*/ 57 h 338"/>
                <a:gd name="T38" fmla="*/ 6 w 221"/>
                <a:gd name="T39" fmla="*/ 69 h 338"/>
                <a:gd name="T40" fmla="*/ 3 w 221"/>
                <a:gd name="T41" fmla="*/ 84 h 338"/>
                <a:gd name="T42" fmla="*/ 22 w 221"/>
                <a:gd name="T43" fmla="*/ 118 h 338"/>
                <a:gd name="T44" fmla="*/ 37 w 221"/>
                <a:gd name="T45" fmla="*/ 130 h 338"/>
                <a:gd name="T46" fmla="*/ 52 w 221"/>
                <a:gd name="T47" fmla="*/ 141 h 338"/>
                <a:gd name="T48" fmla="*/ 48 w 221"/>
                <a:gd name="T49" fmla="*/ 176 h 338"/>
                <a:gd name="T50" fmla="*/ 42 w 221"/>
                <a:gd name="T51" fmla="*/ 217 h 338"/>
                <a:gd name="T52" fmla="*/ 37 w 221"/>
                <a:gd name="T53" fmla="*/ 231 h 338"/>
                <a:gd name="T54" fmla="*/ 34 w 221"/>
                <a:gd name="T55" fmla="*/ 253 h 338"/>
                <a:gd name="T56" fmla="*/ 40 w 221"/>
                <a:gd name="T57" fmla="*/ 269 h 338"/>
                <a:gd name="T58" fmla="*/ 29 w 221"/>
                <a:gd name="T59" fmla="*/ 280 h 338"/>
                <a:gd name="T60" fmla="*/ 32 w 221"/>
                <a:gd name="T61" fmla="*/ 295 h 338"/>
                <a:gd name="T62" fmla="*/ 32 w 221"/>
                <a:gd name="T63" fmla="*/ 308 h 338"/>
                <a:gd name="T64" fmla="*/ 41 w 221"/>
                <a:gd name="T65" fmla="*/ 325 h 338"/>
                <a:gd name="T66" fmla="*/ 51 w 221"/>
                <a:gd name="T67" fmla="*/ 325 h 338"/>
                <a:gd name="T68" fmla="*/ 55 w 221"/>
                <a:gd name="T69" fmla="*/ 334 h 338"/>
                <a:gd name="T70" fmla="*/ 71 w 221"/>
                <a:gd name="T71" fmla="*/ 332 h 338"/>
                <a:gd name="T72" fmla="*/ 58 w 221"/>
                <a:gd name="T73" fmla="*/ 319 h 338"/>
                <a:gd name="T74" fmla="*/ 59 w 221"/>
                <a:gd name="T75" fmla="*/ 306 h 338"/>
                <a:gd name="T76" fmla="*/ 70 w 221"/>
                <a:gd name="T77" fmla="*/ 293 h 338"/>
                <a:gd name="T78" fmla="*/ 69 w 221"/>
                <a:gd name="T79" fmla="*/ 277 h 338"/>
                <a:gd name="T80" fmla="*/ 77 w 221"/>
                <a:gd name="T81" fmla="*/ 264 h 338"/>
                <a:gd name="T82" fmla="*/ 80 w 221"/>
                <a:gd name="T83" fmla="*/ 251 h 338"/>
                <a:gd name="T84" fmla="*/ 89 w 221"/>
                <a:gd name="T85" fmla="*/ 243 h 338"/>
                <a:gd name="T86" fmla="*/ 112 w 221"/>
                <a:gd name="T87" fmla="*/ 236 h 338"/>
                <a:gd name="T88" fmla="*/ 114 w 221"/>
                <a:gd name="T89" fmla="*/ 219 h 338"/>
                <a:gd name="T90" fmla="*/ 135 w 221"/>
                <a:gd name="T91" fmla="*/ 209 h 338"/>
                <a:gd name="T92" fmla="*/ 151 w 221"/>
                <a:gd name="T93" fmla="*/ 194 h 338"/>
                <a:gd name="T94" fmla="*/ 157 w 221"/>
                <a:gd name="T95" fmla="*/ 178 h 338"/>
                <a:gd name="T96" fmla="*/ 169 w 221"/>
                <a:gd name="T97" fmla="*/ 163 h 338"/>
                <a:gd name="T98" fmla="*/ 180 w 221"/>
                <a:gd name="T99" fmla="*/ 161 h 338"/>
                <a:gd name="T100" fmla="*/ 194 w 221"/>
                <a:gd name="T101" fmla="*/ 149 h 338"/>
                <a:gd name="T102" fmla="*/ 201 w 221"/>
                <a:gd name="T103" fmla="*/ 121 h 338"/>
                <a:gd name="T104" fmla="*/ 218 w 221"/>
                <a:gd name="T105" fmla="*/ 98 h 338"/>
                <a:gd name="T106" fmla="*/ 221 w 221"/>
                <a:gd name="T107" fmla="*/ 8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338">
                  <a:moveTo>
                    <a:pt x="216" y="78"/>
                  </a:moveTo>
                  <a:cubicBezTo>
                    <a:pt x="214" y="77"/>
                    <a:pt x="212" y="78"/>
                    <a:pt x="210" y="77"/>
                  </a:cubicBezTo>
                  <a:cubicBezTo>
                    <a:pt x="209" y="77"/>
                    <a:pt x="209" y="76"/>
                    <a:pt x="208" y="75"/>
                  </a:cubicBezTo>
                  <a:cubicBezTo>
                    <a:pt x="208" y="75"/>
                    <a:pt x="207" y="75"/>
                    <a:pt x="206" y="74"/>
                  </a:cubicBezTo>
                  <a:cubicBezTo>
                    <a:pt x="206" y="74"/>
                    <a:pt x="206" y="73"/>
                    <a:pt x="206" y="72"/>
                  </a:cubicBezTo>
                  <a:cubicBezTo>
                    <a:pt x="205" y="70"/>
                    <a:pt x="203" y="70"/>
                    <a:pt x="200" y="69"/>
                  </a:cubicBezTo>
                  <a:cubicBezTo>
                    <a:pt x="196" y="69"/>
                    <a:pt x="195" y="66"/>
                    <a:pt x="191" y="66"/>
                  </a:cubicBezTo>
                  <a:cubicBezTo>
                    <a:pt x="189" y="67"/>
                    <a:pt x="188" y="67"/>
                    <a:pt x="186" y="66"/>
                  </a:cubicBezTo>
                  <a:cubicBezTo>
                    <a:pt x="184" y="66"/>
                    <a:pt x="183" y="65"/>
                    <a:pt x="181" y="65"/>
                  </a:cubicBezTo>
                  <a:cubicBezTo>
                    <a:pt x="179" y="65"/>
                    <a:pt x="178" y="68"/>
                    <a:pt x="176" y="66"/>
                  </a:cubicBezTo>
                  <a:cubicBezTo>
                    <a:pt x="174" y="65"/>
                    <a:pt x="176" y="62"/>
                    <a:pt x="174" y="60"/>
                  </a:cubicBezTo>
                  <a:cubicBezTo>
                    <a:pt x="173" y="59"/>
                    <a:pt x="170" y="61"/>
                    <a:pt x="169" y="60"/>
                  </a:cubicBezTo>
                  <a:cubicBezTo>
                    <a:pt x="168" y="59"/>
                    <a:pt x="168" y="58"/>
                    <a:pt x="167" y="57"/>
                  </a:cubicBezTo>
                  <a:cubicBezTo>
                    <a:pt x="166" y="57"/>
                    <a:pt x="164" y="57"/>
                    <a:pt x="163" y="57"/>
                  </a:cubicBezTo>
                  <a:cubicBezTo>
                    <a:pt x="161" y="57"/>
                    <a:pt x="160" y="57"/>
                    <a:pt x="159" y="58"/>
                  </a:cubicBezTo>
                  <a:cubicBezTo>
                    <a:pt x="158" y="59"/>
                    <a:pt x="157" y="63"/>
                    <a:pt x="154" y="61"/>
                  </a:cubicBezTo>
                  <a:cubicBezTo>
                    <a:pt x="154" y="58"/>
                    <a:pt x="157" y="55"/>
                    <a:pt x="153" y="55"/>
                  </a:cubicBezTo>
                  <a:cubicBezTo>
                    <a:pt x="151" y="55"/>
                    <a:pt x="149" y="54"/>
                    <a:pt x="147" y="55"/>
                  </a:cubicBezTo>
                  <a:cubicBezTo>
                    <a:pt x="144" y="56"/>
                    <a:pt x="145" y="57"/>
                    <a:pt x="144" y="59"/>
                  </a:cubicBezTo>
                  <a:cubicBezTo>
                    <a:pt x="144" y="61"/>
                    <a:pt x="141" y="63"/>
                    <a:pt x="139" y="62"/>
                  </a:cubicBezTo>
                  <a:cubicBezTo>
                    <a:pt x="137" y="59"/>
                    <a:pt x="141" y="57"/>
                    <a:pt x="142" y="56"/>
                  </a:cubicBezTo>
                  <a:cubicBezTo>
                    <a:pt x="144" y="55"/>
                    <a:pt x="147" y="53"/>
                    <a:pt x="147" y="50"/>
                  </a:cubicBezTo>
                  <a:cubicBezTo>
                    <a:pt x="147" y="48"/>
                    <a:pt x="146" y="47"/>
                    <a:pt x="145" y="45"/>
                  </a:cubicBezTo>
                  <a:cubicBezTo>
                    <a:pt x="145" y="45"/>
                    <a:pt x="145" y="44"/>
                    <a:pt x="145" y="43"/>
                  </a:cubicBezTo>
                  <a:cubicBezTo>
                    <a:pt x="145" y="43"/>
                    <a:pt x="144" y="43"/>
                    <a:pt x="144" y="42"/>
                  </a:cubicBezTo>
                  <a:cubicBezTo>
                    <a:pt x="143" y="41"/>
                    <a:pt x="144" y="40"/>
                    <a:pt x="143" y="39"/>
                  </a:cubicBezTo>
                  <a:cubicBezTo>
                    <a:pt x="143" y="36"/>
                    <a:pt x="139" y="33"/>
                    <a:pt x="137" y="32"/>
                  </a:cubicBezTo>
                  <a:cubicBezTo>
                    <a:pt x="133" y="30"/>
                    <a:pt x="127" y="33"/>
                    <a:pt x="123" y="31"/>
                  </a:cubicBezTo>
                  <a:cubicBezTo>
                    <a:pt x="120" y="29"/>
                    <a:pt x="120" y="26"/>
                    <a:pt x="117" y="25"/>
                  </a:cubicBezTo>
                  <a:cubicBezTo>
                    <a:pt x="114" y="24"/>
                    <a:pt x="113" y="27"/>
                    <a:pt x="110" y="26"/>
                  </a:cubicBezTo>
                  <a:cubicBezTo>
                    <a:pt x="107" y="26"/>
                    <a:pt x="109" y="22"/>
                    <a:pt x="106" y="20"/>
                  </a:cubicBezTo>
                  <a:cubicBezTo>
                    <a:pt x="106" y="19"/>
                    <a:pt x="105" y="18"/>
                    <a:pt x="104" y="18"/>
                  </a:cubicBezTo>
                  <a:cubicBezTo>
                    <a:pt x="103" y="17"/>
                    <a:pt x="102" y="16"/>
                    <a:pt x="100" y="16"/>
                  </a:cubicBezTo>
                  <a:cubicBezTo>
                    <a:pt x="98" y="16"/>
                    <a:pt x="96" y="18"/>
                    <a:pt x="95" y="15"/>
                  </a:cubicBezTo>
                  <a:cubicBezTo>
                    <a:pt x="94" y="12"/>
                    <a:pt x="96" y="10"/>
                    <a:pt x="92" y="9"/>
                  </a:cubicBezTo>
                  <a:cubicBezTo>
                    <a:pt x="90" y="8"/>
                    <a:pt x="88" y="7"/>
                    <a:pt x="86" y="7"/>
                  </a:cubicBezTo>
                  <a:cubicBezTo>
                    <a:pt x="84" y="6"/>
                    <a:pt x="82" y="9"/>
                    <a:pt x="79" y="9"/>
                  </a:cubicBezTo>
                  <a:cubicBezTo>
                    <a:pt x="77" y="9"/>
                    <a:pt x="75" y="7"/>
                    <a:pt x="73" y="7"/>
                  </a:cubicBezTo>
                  <a:cubicBezTo>
                    <a:pt x="72" y="7"/>
                    <a:pt x="71" y="7"/>
                    <a:pt x="70" y="7"/>
                  </a:cubicBezTo>
                  <a:cubicBezTo>
                    <a:pt x="70" y="7"/>
                    <a:pt x="69" y="7"/>
                    <a:pt x="69" y="7"/>
                  </a:cubicBezTo>
                  <a:cubicBezTo>
                    <a:pt x="68" y="7"/>
                    <a:pt x="68" y="6"/>
                    <a:pt x="68" y="5"/>
                  </a:cubicBezTo>
                  <a:cubicBezTo>
                    <a:pt x="66" y="4"/>
                    <a:pt x="65" y="4"/>
                    <a:pt x="63" y="4"/>
                  </a:cubicBezTo>
                  <a:cubicBezTo>
                    <a:pt x="60" y="4"/>
                    <a:pt x="60" y="4"/>
                    <a:pt x="58" y="3"/>
                  </a:cubicBezTo>
                  <a:cubicBezTo>
                    <a:pt x="55" y="0"/>
                    <a:pt x="50" y="0"/>
                    <a:pt x="48" y="4"/>
                  </a:cubicBezTo>
                  <a:cubicBezTo>
                    <a:pt x="47" y="6"/>
                    <a:pt x="50" y="15"/>
                    <a:pt x="46" y="14"/>
                  </a:cubicBezTo>
                  <a:cubicBezTo>
                    <a:pt x="45" y="13"/>
                    <a:pt x="44" y="10"/>
                    <a:pt x="44" y="9"/>
                  </a:cubicBezTo>
                  <a:cubicBezTo>
                    <a:pt x="44" y="6"/>
                    <a:pt x="44" y="4"/>
                    <a:pt x="41" y="4"/>
                  </a:cubicBezTo>
                  <a:cubicBezTo>
                    <a:pt x="39" y="3"/>
                    <a:pt x="37" y="3"/>
                    <a:pt x="36" y="3"/>
                  </a:cubicBezTo>
                  <a:cubicBezTo>
                    <a:pt x="35" y="3"/>
                    <a:pt x="31" y="3"/>
                    <a:pt x="30" y="4"/>
                  </a:cubicBezTo>
                  <a:cubicBezTo>
                    <a:pt x="27" y="6"/>
                    <a:pt x="27" y="10"/>
                    <a:pt x="25" y="12"/>
                  </a:cubicBezTo>
                  <a:cubicBezTo>
                    <a:pt x="24" y="13"/>
                    <a:pt x="22" y="14"/>
                    <a:pt x="20" y="15"/>
                  </a:cubicBezTo>
                  <a:cubicBezTo>
                    <a:pt x="18" y="17"/>
                    <a:pt x="16" y="19"/>
                    <a:pt x="15" y="22"/>
                  </a:cubicBezTo>
                  <a:cubicBezTo>
                    <a:pt x="15" y="26"/>
                    <a:pt x="18" y="27"/>
                    <a:pt x="18" y="30"/>
                  </a:cubicBezTo>
                  <a:cubicBezTo>
                    <a:pt x="18" y="33"/>
                    <a:pt x="17" y="36"/>
                    <a:pt x="16" y="38"/>
                  </a:cubicBezTo>
                  <a:cubicBezTo>
                    <a:pt x="15" y="41"/>
                    <a:pt x="13" y="45"/>
                    <a:pt x="10" y="47"/>
                  </a:cubicBezTo>
                  <a:cubicBezTo>
                    <a:pt x="8" y="49"/>
                    <a:pt x="5" y="50"/>
                    <a:pt x="4" y="53"/>
                  </a:cubicBezTo>
                  <a:cubicBezTo>
                    <a:pt x="3" y="55"/>
                    <a:pt x="3" y="56"/>
                    <a:pt x="3" y="57"/>
                  </a:cubicBezTo>
                  <a:cubicBezTo>
                    <a:pt x="2" y="58"/>
                    <a:pt x="1" y="59"/>
                    <a:pt x="1" y="60"/>
                  </a:cubicBezTo>
                  <a:cubicBezTo>
                    <a:pt x="0" y="63"/>
                    <a:pt x="0" y="65"/>
                    <a:pt x="3" y="66"/>
                  </a:cubicBezTo>
                  <a:cubicBezTo>
                    <a:pt x="4" y="67"/>
                    <a:pt x="7" y="67"/>
                    <a:pt x="6" y="69"/>
                  </a:cubicBezTo>
                  <a:cubicBezTo>
                    <a:pt x="5" y="70"/>
                    <a:pt x="3" y="70"/>
                    <a:pt x="2" y="71"/>
                  </a:cubicBezTo>
                  <a:cubicBezTo>
                    <a:pt x="1" y="72"/>
                    <a:pt x="1" y="74"/>
                    <a:pt x="0" y="75"/>
                  </a:cubicBezTo>
                  <a:cubicBezTo>
                    <a:pt x="0" y="79"/>
                    <a:pt x="0" y="82"/>
                    <a:pt x="3" y="84"/>
                  </a:cubicBezTo>
                  <a:cubicBezTo>
                    <a:pt x="7" y="88"/>
                    <a:pt x="10" y="92"/>
                    <a:pt x="12" y="97"/>
                  </a:cubicBezTo>
                  <a:cubicBezTo>
                    <a:pt x="14" y="100"/>
                    <a:pt x="16" y="102"/>
                    <a:pt x="18" y="104"/>
                  </a:cubicBezTo>
                  <a:cubicBezTo>
                    <a:pt x="21" y="108"/>
                    <a:pt x="19" y="114"/>
                    <a:pt x="22" y="118"/>
                  </a:cubicBezTo>
                  <a:cubicBezTo>
                    <a:pt x="24" y="120"/>
                    <a:pt x="27" y="122"/>
                    <a:pt x="29" y="124"/>
                  </a:cubicBezTo>
                  <a:cubicBezTo>
                    <a:pt x="30" y="125"/>
                    <a:pt x="31" y="127"/>
                    <a:pt x="33" y="128"/>
                  </a:cubicBezTo>
                  <a:cubicBezTo>
                    <a:pt x="34" y="129"/>
                    <a:pt x="35" y="129"/>
                    <a:pt x="37" y="130"/>
                  </a:cubicBezTo>
                  <a:cubicBezTo>
                    <a:pt x="38" y="131"/>
                    <a:pt x="39" y="131"/>
                    <a:pt x="41" y="132"/>
                  </a:cubicBezTo>
                  <a:cubicBezTo>
                    <a:pt x="43" y="133"/>
                    <a:pt x="44" y="136"/>
                    <a:pt x="46" y="138"/>
                  </a:cubicBezTo>
                  <a:cubicBezTo>
                    <a:pt x="48" y="139"/>
                    <a:pt x="50" y="139"/>
                    <a:pt x="52" y="141"/>
                  </a:cubicBezTo>
                  <a:cubicBezTo>
                    <a:pt x="53" y="144"/>
                    <a:pt x="52" y="148"/>
                    <a:pt x="51" y="151"/>
                  </a:cubicBezTo>
                  <a:cubicBezTo>
                    <a:pt x="51" y="155"/>
                    <a:pt x="51" y="158"/>
                    <a:pt x="51" y="162"/>
                  </a:cubicBezTo>
                  <a:cubicBezTo>
                    <a:pt x="50" y="167"/>
                    <a:pt x="46" y="171"/>
                    <a:pt x="48" y="176"/>
                  </a:cubicBezTo>
                  <a:cubicBezTo>
                    <a:pt x="51" y="182"/>
                    <a:pt x="51" y="189"/>
                    <a:pt x="48" y="194"/>
                  </a:cubicBezTo>
                  <a:cubicBezTo>
                    <a:pt x="46" y="198"/>
                    <a:pt x="45" y="201"/>
                    <a:pt x="44" y="205"/>
                  </a:cubicBezTo>
                  <a:cubicBezTo>
                    <a:pt x="44" y="209"/>
                    <a:pt x="43" y="213"/>
                    <a:pt x="42" y="217"/>
                  </a:cubicBezTo>
                  <a:cubicBezTo>
                    <a:pt x="42" y="219"/>
                    <a:pt x="43" y="222"/>
                    <a:pt x="43" y="224"/>
                  </a:cubicBezTo>
                  <a:cubicBezTo>
                    <a:pt x="42" y="225"/>
                    <a:pt x="40" y="226"/>
                    <a:pt x="39" y="227"/>
                  </a:cubicBezTo>
                  <a:cubicBezTo>
                    <a:pt x="38" y="229"/>
                    <a:pt x="38" y="230"/>
                    <a:pt x="37" y="231"/>
                  </a:cubicBezTo>
                  <a:cubicBezTo>
                    <a:pt x="36" y="236"/>
                    <a:pt x="36" y="242"/>
                    <a:pt x="36" y="247"/>
                  </a:cubicBezTo>
                  <a:cubicBezTo>
                    <a:pt x="36" y="248"/>
                    <a:pt x="36" y="249"/>
                    <a:pt x="36" y="250"/>
                  </a:cubicBezTo>
                  <a:cubicBezTo>
                    <a:pt x="35" y="251"/>
                    <a:pt x="34" y="252"/>
                    <a:pt x="34" y="253"/>
                  </a:cubicBezTo>
                  <a:cubicBezTo>
                    <a:pt x="34" y="256"/>
                    <a:pt x="38" y="255"/>
                    <a:pt x="39" y="256"/>
                  </a:cubicBezTo>
                  <a:cubicBezTo>
                    <a:pt x="42" y="258"/>
                    <a:pt x="41" y="260"/>
                    <a:pt x="39" y="262"/>
                  </a:cubicBezTo>
                  <a:cubicBezTo>
                    <a:pt x="38" y="265"/>
                    <a:pt x="39" y="266"/>
                    <a:pt x="40" y="269"/>
                  </a:cubicBezTo>
                  <a:cubicBezTo>
                    <a:pt x="40" y="272"/>
                    <a:pt x="38" y="273"/>
                    <a:pt x="37" y="275"/>
                  </a:cubicBezTo>
                  <a:cubicBezTo>
                    <a:pt x="35" y="277"/>
                    <a:pt x="35" y="280"/>
                    <a:pt x="34" y="282"/>
                  </a:cubicBezTo>
                  <a:cubicBezTo>
                    <a:pt x="31" y="282"/>
                    <a:pt x="31" y="279"/>
                    <a:pt x="29" y="280"/>
                  </a:cubicBezTo>
                  <a:cubicBezTo>
                    <a:pt x="29" y="281"/>
                    <a:pt x="28" y="284"/>
                    <a:pt x="28" y="284"/>
                  </a:cubicBezTo>
                  <a:cubicBezTo>
                    <a:pt x="28" y="286"/>
                    <a:pt x="28" y="285"/>
                    <a:pt x="29" y="286"/>
                  </a:cubicBezTo>
                  <a:cubicBezTo>
                    <a:pt x="32" y="289"/>
                    <a:pt x="31" y="291"/>
                    <a:pt x="32" y="295"/>
                  </a:cubicBezTo>
                  <a:cubicBezTo>
                    <a:pt x="32" y="296"/>
                    <a:pt x="33" y="296"/>
                    <a:pt x="33" y="298"/>
                  </a:cubicBezTo>
                  <a:cubicBezTo>
                    <a:pt x="33" y="299"/>
                    <a:pt x="33" y="301"/>
                    <a:pt x="33" y="302"/>
                  </a:cubicBezTo>
                  <a:cubicBezTo>
                    <a:pt x="33" y="304"/>
                    <a:pt x="32" y="306"/>
                    <a:pt x="32" y="308"/>
                  </a:cubicBezTo>
                  <a:cubicBezTo>
                    <a:pt x="33" y="310"/>
                    <a:pt x="34" y="310"/>
                    <a:pt x="36" y="312"/>
                  </a:cubicBezTo>
                  <a:cubicBezTo>
                    <a:pt x="38" y="313"/>
                    <a:pt x="39" y="317"/>
                    <a:pt x="39" y="319"/>
                  </a:cubicBezTo>
                  <a:cubicBezTo>
                    <a:pt x="39" y="322"/>
                    <a:pt x="38" y="323"/>
                    <a:pt x="41" y="325"/>
                  </a:cubicBezTo>
                  <a:cubicBezTo>
                    <a:pt x="42" y="325"/>
                    <a:pt x="44" y="326"/>
                    <a:pt x="45" y="326"/>
                  </a:cubicBezTo>
                  <a:cubicBezTo>
                    <a:pt x="46" y="327"/>
                    <a:pt x="46" y="328"/>
                    <a:pt x="47" y="328"/>
                  </a:cubicBezTo>
                  <a:cubicBezTo>
                    <a:pt x="48" y="327"/>
                    <a:pt x="49" y="325"/>
                    <a:pt x="51" y="325"/>
                  </a:cubicBezTo>
                  <a:cubicBezTo>
                    <a:pt x="53" y="325"/>
                    <a:pt x="55" y="328"/>
                    <a:pt x="55" y="330"/>
                  </a:cubicBezTo>
                  <a:cubicBezTo>
                    <a:pt x="53" y="331"/>
                    <a:pt x="50" y="331"/>
                    <a:pt x="50" y="333"/>
                  </a:cubicBezTo>
                  <a:cubicBezTo>
                    <a:pt x="50" y="335"/>
                    <a:pt x="54" y="334"/>
                    <a:pt x="55" y="334"/>
                  </a:cubicBezTo>
                  <a:cubicBezTo>
                    <a:pt x="59" y="334"/>
                    <a:pt x="63" y="338"/>
                    <a:pt x="68" y="337"/>
                  </a:cubicBezTo>
                  <a:cubicBezTo>
                    <a:pt x="69" y="337"/>
                    <a:pt x="73" y="336"/>
                    <a:pt x="73" y="336"/>
                  </a:cubicBezTo>
                  <a:cubicBezTo>
                    <a:pt x="76" y="333"/>
                    <a:pt x="72" y="332"/>
                    <a:pt x="71" y="332"/>
                  </a:cubicBezTo>
                  <a:cubicBezTo>
                    <a:pt x="67" y="330"/>
                    <a:pt x="63" y="329"/>
                    <a:pt x="61" y="326"/>
                  </a:cubicBezTo>
                  <a:cubicBezTo>
                    <a:pt x="60" y="325"/>
                    <a:pt x="59" y="324"/>
                    <a:pt x="59" y="323"/>
                  </a:cubicBezTo>
                  <a:cubicBezTo>
                    <a:pt x="58" y="322"/>
                    <a:pt x="59" y="320"/>
                    <a:pt x="58" y="319"/>
                  </a:cubicBezTo>
                  <a:cubicBezTo>
                    <a:pt x="58" y="318"/>
                    <a:pt x="57" y="318"/>
                    <a:pt x="56" y="317"/>
                  </a:cubicBezTo>
                  <a:cubicBezTo>
                    <a:pt x="55" y="315"/>
                    <a:pt x="56" y="312"/>
                    <a:pt x="57" y="311"/>
                  </a:cubicBezTo>
                  <a:cubicBezTo>
                    <a:pt x="57" y="309"/>
                    <a:pt x="58" y="307"/>
                    <a:pt x="59" y="306"/>
                  </a:cubicBezTo>
                  <a:cubicBezTo>
                    <a:pt x="60" y="306"/>
                    <a:pt x="61" y="307"/>
                    <a:pt x="61" y="306"/>
                  </a:cubicBezTo>
                  <a:cubicBezTo>
                    <a:pt x="63" y="305"/>
                    <a:pt x="64" y="301"/>
                    <a:pt x="64" y="299"/>
                  </a:cubicBezTo>
                  <a:cubicBezTo>
                    <a:pt x="65" y="297"/>
                    <a:pt x="67" y="294"/>
                    <a:pt x="70" y="293"/>
                  </a:cubicBezTo>
                  <a:cubicBezTo>
                    <a:pt x="72" y="292"/>
                    <a:pt x="73" y="293"/>
                    <a:pt x="74" y="291"/>
                  </a:cubicBezTo>
                  <a:cubicBezTo>
                    <a:pt x="75" y="285"/>
                    <a:pt x="61" y="287"/>
                    <a:pt x="63" y="279"/>
                  </a:cubicBezTo>
                  <a:cubicBezTo>
                    <a:pt x="65" y="278"/>
                    <a:pt x="67" y="277"/>
                    <a:pt x="69" y="277"/>
                  </a:cubicBezTo>
                  <a:cubicBezTo>
                    <a:pt x="70" y="276"/>
                    <a:pt x="70" y="277"/>
                    <a:pt x="72" y="276"/>
                  </a:cubicBezTo>
                  <a:cubicBezTo>
                    <a:pt x="72" y="275"/>
                    <a:pt x="73" y="273"/>
                    <a:pt x="73" y="271"/>
                  </a:cubicBezTo>
                  <a:cubicBezTo>
                    <a:pt x="74" y="268"/>
                    <a:pt x="75" y="266"/>
                    <a:pt x="77" y="264"/>
                  </a:cubicBezTo>
                  <a:cubicBezTo>
                    <a:pt x="78" y="263"/>
                    <a:pt x="80" y="263"/>
                    <a:pt x="81" y="262"/>
                  </a:cubicBezTo>
                  <a:cubicBezTo>
                    <a:pt x="83" y="258"/>
                    <a:pt x="77" y="258"/>
                    <a:pt x="76" y="256"/>
                  </a:cubicBezTo>
                  <a:cubicBezTo>
                    <a:pt x="74" y="254"/>
                    <a:pt x="77" y="251"/>
                    <a:pt x="80" y="251"/>
                  </a:cubicBezTo>
                  <a:cubicBezTo>
                    <a:pt x="81" y="251"/>
                    <a:pt x="82" y="252"/>
                    <a:pt x="83" y="253"/>
                  </a:cubicBezTo>
                  <a:cubicBezTo>
                    <a:pt x="85" y="253"/>
                    <a:pt x="87" y="253"/>
                    <a:pt x="88" y="252"/>
                  </a:cubicBezTo>
                  <a:cubicBezTo>
                    <a:pt x="91" y="250"/>
                    <a:pt x="92" y="246"/>
                    <a:pt x="89" y="243"/>
                  </a:cubicBezTo>
                  <a:cubicBezTo>
                    <a:pt x="91" y="242"/>
                    <a:pt x="93" y="243"/>
                    <a:pt x="95" y="243"/>
                  </a:cubicBezTo>
                  <a:cubicBezTo>
                    <a:pt x="98" y="244"/>
                    <a:pt x="99" y="244"/>
                    <a:pt x="102" y="243"/>
                  </a:cubicBezTo>
                  <a:cubicBezTo>
                    <a:pt x="106" y="241"/>
                    <a:pt x="109" y="239"/>
                    <a:pt x="112" y="236"/>
                  </a:cubicBezTo>
                  <a:cubicBezTo>
                    <a:pt x="114" y="234"/>
                    <a:pt x="117" y="233"/>
                    <a:pt x="115" y="230"/>
                  </a:cubicBezTo>
                  <a:cubicBezTo>
                    <a:pt x="115" y="229"/>
                    <a:pt x="113" y="228"/>
                    <a:pt x="113" y="226"/>
                  </a:cubicBezTo>
                  <a:cubicBezTo>
                    <a:pt x="112" y="224"/>
                    <a:pt x="113" y="222"/>
                    <a:pt x="114" y="219"/>
                  </a:cubicBezTo>
                  <a:cubicBezTo>
                    <a:pt x="113" y="219"/>
                    <a:pt x="111" y="219"/>
                    <a:pt x="111" y="218"/>
                  </a:cubicBezTo>
                  <a:cubicBezTo>
                    <a:pt x="118" y="212"/>
                    <a:pt x="128" y="225"/>
                    <a:pt x="133" y="215"/>
                  </a:cubicBezTo>
                  <a:cubicBezTo>
                    <a:pt x="134" y="213"/>
                    <a:pt x="134" y="211"/>
                    <a:pt x="135" y="209"/>
                  </a:cubicBezTo>
                  <a:cubicBezTo>
                    <a:pt x="136" y="207"/>
                    <a:pt x="137" y="207"/>
                    <a:pt x="139" y="205"/>
                  </a:cubicBezTo>
                  <a:cubicBezTo>
                    <a:pt x="142" y="204"/>
                    <a:pt x="144" y="202"/>
                    <a:pt x="147" y="200"/>
                  </a:cubicBezTo>
                  <a:cubicBezTo>
                    <a:pt x="150" y="198"/>
                    <a:pt x="151" y="197"/>
                    <a:pt x="151" y="194"/>
                  </a:cubicBezTo>
                  <a:cubicBezTo>
                    <a:pt x="151" y="192"/>
                    <a:pt x="151" y="191"/>
                    <a:pt x="151" y="189"/>
                  </a:cubicBezTo>
                  <a:cubicBezTo>
                    <a:pt x="152" y="187"/>
                    <a:pt x="154" y="186"/>
                    <a:pt x="155" y="185"/>
                  </a:cubicBezTo>
                  <a:cubicBezTo>
                    <a:pt x="157" y="183"/>
                    <a:pt x="158" y="180"/>
                    <a:pt x="157" y="178"/>
                  </a:cubicBezTo>
                  <a:cubicBezTo>
                    <a:pt x="156" y="175"/>
                    <a:pt x="156" y="172"/>
                    <a:pt x="159" y="170"/>
                  </a:cubicBezTo>
                  <a:cubicBezTo>
                    <a:pt x="160" y="168"/>
                    <a:pt x="162" y="167"/>
                    <a:pt x="164" y="166"/>
                  </a:cubicBezTo>
                  <a:cubicBezTo>
                    <a:pt x="166" y="165"/>
                    <a:pt x="167" y="163"/>
                    <a:pt x="169" y="163"/>
                  </a:cubicBezTo>
                  <a:cubicBezTo>
                    <a:pt x="170" y="163"/>
                    <a:pt x="170" y="163"/>
                    <a:pt x="170" y="163"/>
                  </a:cubicBezTo>
                  <a:cubicBezTo>
                    <a:pt x="171" y="163"/>
                    <a:pt x="172" y="162"/>
                    <a:pt x="173" y="162"/>
                  </a:cubicBezTo>
                  <a:cubicBezTo>
                    <a:pt x="175" y="161"/>
                    <a:pt x="178" y="161"/>
                    <a:pt x="180" y="161"/>
                  </a:cubicBezTo>
                  <a:cubicBezTo>
                    <a:pt x="181" y="161"/>
                    <a:pt x="183" y="162"/>
                    <a:pt x="185" y="161"/>
                  </a:cubicBezTo>
                  <a:cubicBezTo>
                    <a:pt x="187" y="161"/>
                    <a:pt x="189" y="158"/>
                    <a:pt x="190" y="156"/>
                  </a:cubicBezTo>
                  <a:cubicBezTo>
                    <a:pt x="192" y="153"/>
                    <a:pt x="193" y="151"/>
                    <a:pt x="194" y="149"/>
                  </a:cubicBezTo>
                  <a:cubicBezTo>
                    <a:pt x="196" y="146"/>
                    <a:pt x="199" y="144"/>
                    <a:pt x="200" y="142"/>
                  </a:cubicBezTo>
                  <a:cubicBezTo>
                    <a:pt x="202" y="138"/>
                    <a:pt x="201" y="134"/>
                    <a:pt x="201" y="130"/>
                  </a:cubicBezTo>
                  <a:cubicBezTo>
                    <a:pt x="201" y="128"/>
                    <a:pt x="200" y="124"/>
                    <a:pt x="201" y="121"/>
                  </a:cubicBezTo>
                  <a:cubicBezTo>
                    <a:pt x="202" y="119"/>
                    <a:pt x="204" y="116"/>
                    <a:pt x="205" y="114"/>
                  </a:cubicBezTo>
                  <a:cubicBezTo>
                    <a:pt x="207" y="110"/>
                    <a:pt x="210" y="107"/>
                    <a:pt x="212" y="104"/>
                  </a:cubicBezTo>
                  <a:cubicBezTo>
                    <a:pt x="214" y="102"/>
                    <a:pt x="217" y="101"/>
                    <a:pt x="218" y="98"/>
                  </a:cubicBezTo>
                  <a:cubicBezTo>
                    <a:pt x="218" y="97"/>
                    <a:pt x="218" y="95"/>
                    <a:pt x="218" y="94"/>
                  </a:cubicBezTo>
                  <a:cubicBezTo>
                    <a:pt x="219" y="92"/>
                    <a:pt x="220" y="92"/>
                    <a:pt x="220" y="90"/>
                  </a:cubicBezTo>
                  <a:cubicBezTo>
                    <a:pt x="221" y="90"/>
                    <a:pt x="221" y="88"/>
                    <a:pt x="221" y="87"/>
                  </a:cubicBezTo>
                  <a:cubicBezTo>
                    <a:pt x="221" y="85"/>
                    <a:pt x="221" y="86"/>
                    <a:pt x="220" y="84"/>
                  </a:cubicBezTo>
                  <a:cubicBezTo>
                    <a:pt x="219" y="82"/>
                    <a:pt x="218" y="79"/>
                    <a:pt x="21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9" name="Freeform 89"/>
            <p:cNvSpPr/>
            <p:nvPr/>
          </p:nvSpPr>
          <p:spPr bwMode="auto">
            <a:xfrm>
              <a:off x="639763" y="39211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0" name="Freeform 90"/>
            <p:cNvSpPr/>
            <p:nvPr/>
          </p:nvSpPr>
          <p:spPr bwMode="auto">
            <a:xfrm>
              <a:off x="633413" y="3921126"/>
              <a:ext cx="19050" cy="38100"/>
            </a:xfrm>
            <a:custGeom>
              <a:avLst/>
              <a:gdLst>
                <a:gd name="T0" fmla="*/ 1 w 5"/>
                <a:gd name="T1" fmla="*/ 7 h 10"/>
                <a:gd name="T2" fmla="*/ 1 w 5"/>
                <a:gd name="T3" fmla="*/ 10 h 10"/>
                <a:gd name="T4" fmla="*/ 2 w 5"/>
                <a:gd name="T5" fmla="*/ 0 h 10"/>
                <a:gd name="T6" fmla="*/ 2 w 5"/>
                <a:gd name="T7" fmla="*/ 0 h 10"/>
                <a:gd name="T8" fmla="*/ 2 w 5"/>
                <a:gd name="T9" fmla="*/ 3 h 10"/>
                <a:gd name="T10" fmla="*/ 1 w 5"/>
                <a:gd name="T11" fmla="*/ 5 h 10"/>
                <a:gd name="T12" fmla="*/ 1 w 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7"/>
                  </a:moveTo>
                  <a:cubicBezTo>
                    <a:pt x="1" y="8"/>
                    <a:pt x="1" y="9"/>
                    <a:pt x="1" y="10"/>
                  </a:cubicBezTo>
                  <a:cubicBezTo>
                    <a:pt x="5" y="10"/>
                    <a:pt x="5" y="1"/>
                    <a:pt x="2" y="0"/>
                  </a:cubicBezTo>
                  <a:cubicBezTo>
                    <a:pt x="2" y="0"/>
                    <a:pt x="2" y="0"/>
                    <a:pt x="2" y="0"/>
                  </a:cubicBezTo>
                  <a:cubicBezTo>
                    <a:pt x="2" y="1"/>
                    <a:pt x="2" y="2"/>
                    <a:pt x="2" y="3"/>
                  </a:cubicBezTo>
                  <a:cubicBezTo>
                    <a:pt x="1" y="4"/>
                    <a:pt x="1" y="4"/>
                    <a:pt x="1" y="5"/>
                  </a:cubicBezTo>
                  <a:cubicBezTo>
                    <a:pt x="0" y="6"/>
                    <a:pt x="1"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grpSp>
        <p:nvGrpSpPr>
          <p:cNvPr id="374" name="组合 373"/>
          <p:cNvGrpSpPr/>
          <p:nvPr/>
        </p:nvGrpSpPr>
        <p:grpSpPr>
          <a:xfrm>
            <a:off x="878008" y="1465943"/>
            <a:ext cx="5221830" cy="4042466"/>
            <a:chOff x="2336800" y="842963"/>
            <a:chExt cx="4470400" cy="3460750"/>
          </a:xfrm>
        </p:grpSpPr>
        <p:grpSp>
          <p:nvGrpSpPr>
            <p:cNvPr id="95" name="Group 294"/>
            <p:cNvGrpSpPr/>
            <p:nvPr/>
          </p:nvGrpSpPr>
          <p:grpSpPr bwMode="auto">
            <a:xfrm>
              <a:off x="2649538" y="1166813"/>
              <a:ext cx="3773488" cy="3136900"/>
              <a:chOff x="1669" y="735"/>
              <a:chExt cx="2377" cy="1976"/>
            </a:xfrm>
          </p:grpSpPr>
          <p:sp>
            <p:nvSpPr>
              <p:cNvPr id="174" name="Freeform 94"/>
              <p:cNvSpPr/>
              <p:nvPr/>
            </p:nvSpPr>
            <p:spPr bwMode="auto">
              <a:xfrm>
                <a:off x="3790" y="1489"/>
                <a:ext cx="34" cy="37"/>
              </a:xfrm>
              <a:custGeom>
                <a:avLst/>
                <a:gdLst>
                  <a:gd name="T0" fmla="*/ 3 w 14"/>
                  <a:gd name="T1" fmla="*/ 0 h 16"/>
                  <a:gd name="T2" fmla="*/ 0 w 14"/>
                  <a:gd name="T3" fmla="*/ 2 h 16"/>
                  <a:gd name="T4" fmla="*/ 10 w 14"/>
                  <a:gd name="T5" fmla="*/ 16 h 16"/>
                  <a:gd name="T6" fmla="*/ 14 w 14"/>
                  <a:gd name="T7" fmla="*/ 16 h 16"/>
                  <a:gd name="T8" fmla="*/ 14 w 14"/>
                  <a:gd name="T9" fmla="*/ 16 h 16"/>
                  <a:gd name="T10" fmla="*/ 13 w 14"/>
                  <a:gd name="T11" fmla="*/ 16 h 16"/>
                  <a:gd name="T12" fmla="*/ 14 w 14"/>
                  <a:gd name="T13" fmla="*/ 16 h 16"/>
                  <a:gd name="T14" fmla="*/ 3 w 1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3" y="0"/>
                    </a:moveTo>
                    <a:cubicBezTo>
                      <a:pt x="0" y="2"/>
                      <a:pt x="0" y="2"/>
                      <a:pt x="0" y="2"/>
                    </a:cubicBezTo>
                    <a:cubicBezTo>
                      <a:pt x="3" y="7"/>
                      <a:pt x="6" y="11"/>
                      <a:pt x="10" y="16"/>
                    </a:cubicBezTo>
                    <a:cubicBezTo>
                      <a:pt x="14" y="16"/>
                      <a:pt x="14" y="16"/>
                      <a:pt x="14" y="16"/>
                    </a:cubicBezTo>
                    <a:cubicBezTo>
                      <a:pt x="14" y="16"/>
                      <a:pt x="14" y="16"/>
                      <a:pt x="14" y="16"/>
                    </a:cubicBezTo>
                    <a:cubicBezTo>
                      <a:pt x="14" y="16"/>
                      <a:pt x="14" y="16"/>
                      <a:pt x="13" y="16"/>
                    </a:cubicBezTo>
                    <a:cubicBezTo>
                      <a:pt x="14" y="16"/>
                      <a:pt x="14" y="16"/>
                      <a:pt x="14" y="16"/>
                    </a:cubicBezTo>
                    <a:cubicBezTo>
                      <a:pt x="11" y="10"/>
                      <a:pt x="7" y="5"/>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5" name="Freeform 95"/>
              <p:cNvSpPr/>
              <p:nvPr/>
            </p:nvSpPr>
            <p:spPr bwMode="auto">
              <a:xfrm>
                <a:off x="3187" y="1048"/>
                <a:ext cx="61" cy="31"/>
              </a:xfrm>
              <a:custGeom>
                <a:avLst/>
                <a:gdLst>
                  <a:gd name="T0" fmla="*/ 1 w 26"/>
                  <a:gd name="T1" fmla="*/ 0 h 13"/>
                  <a:gd name="T2" fmla="*/ 0 w 26"/>
                  <a:gd name="T3" fmla="*/ 4 h 13"/>
                  <a:gd name="T4" fmla="*/ 25 w 26"/>
                  <a:gd name="T5" fmla="*/ 13 h 13"/>
                  <a:gd name="T6" fmla="*/ 26 w 26"/>
                  <a:gd name="T7" fmla="*/ 9 h 13"/>
                  <a:gd name="T8" fmla="*/ 1 w 26"/>
                  <a:gd name="T9" fmla="*/ 0 h 13"/>
                </a:gdLst>
                <a:ahLst/>
                <a:cxnLst>
                  <a:cxn ang="0">
                    <a:pos x="T0" y="T1"/>
                  </a:cxn>
                  <a:cxn ang="0">
                    <a:pos x="T2" y="T3"/>
                  </a:cxn>
                  <a:cxn ang="0">
                    <a:pos x="T4" y="T5"/>
                  </a:cxn>
                  <a:cxn ang="0">
                    <a:pos x="T6" y="T7"/>
                  </a:cxn>
                  <a:cxn ang="0">
                    <a:pos x="T8" y="T9"/>
                  </a:cxn>
                </a:cxnLst>
                <a:rect l="0" t="0" r="r" b="b"/>
                <a:pathLst>
                  <a:path w="26" h="13">
                    <a:moveTo>
                      <a:pt x="1" y="0"/>
                    </a:moveTo>
                    <a:cubicBezTo>
                      <a:pt x="0" y="4"/>
                      <a:pt x="0" y="4"/>
                      <a:pt x="0" y="4"/>
                    </a:cubicBezTo>
                    <a:cubicBezTo>
                      <a:pt x="8" y="7"/>
                      <a:pt x="17" y="10"/>
                      <a:pt x="25" y="13"/>
                    </a:cubicBezTo>
                    <a:cubicBezTo>
                      <a:pt x="26" y="9"/>
                      <a:pt x="26" y="9"/>
                      <a:pt x="26" y="9"/>
                    </a:cubicBezTo>
                    <a:cubicBezTo>
                      <a:pt x="18" y="6"/>
                      <a:pt x="10"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6" name="Freeform 96"/>
              <p:cNvSpPr/>
              <p:nvPr/>
            </p:nvSpPr>
            <p:spPr bwMode="auto">
              <a:xfrm>
                <a:off x="3996" y="1958"/>
                <a:ext cx="22" cy="64"/>
              </a:xfrm>
              <a:custGeom>
                <a:avLst/>
                <a:gdLst>
                  <a:gd name="T0" fmla="*/ 4 w 9"/>
                  <a:gd name="T1" fmla="*/ 0 h 27"/>
                  <a:gd name="T2" fmla="*/ 0 w 9"/>
                  <a:gd name="T3" fmla="*/ 0 h 27"/>
                  <a:gd name="T4" fmla="*/ 5 w 9"/>
                  <a:gd name="T5" fmla="*/ 27 h 27"/>
                  <a:gd name="T6" fmla="*/ 9 w 9"/>
                  <a:gd name="T7" fmla="*/ 27 h 27"/>
                  <a:gd name="T8" fmla="*/ 4 w 9"/>
                  <a:gd name="T9" fmla="*/ 0 h 27"/>
                </a:gdLst>
                <a:ahLst/>
                <a:cxnLst>
                  <a:cxn ang="0">
                    <a:pos x="T0" y="T1"/>
                  </a:cxn>
                  <a:cxn ang="0">
                    <a:pos x="T2" y="T3"/>
                  </a:cxn>
                  <a:cxn ang="0">
                    <a:pos x="T4" y="T5"/>
                  </a:cxn>
                  <a:cxn ang="0">
                    <a:pos x="T6" y="T7"/>
                  </a:cxn>
                  <a:cxn ang="0">
                    <a:pos x="T8" y="T9"/>
                  </a:cxn>
                </a:cxnLst>
                <a:rect l="0" t="0" r="r" b="b"/>
                <a:pathLst>
                  <a:path w="9" h="27">
                    <a:moveTo>
                      <a:pt x="4" y="0"/>
                    </a:moveTo>
                    <a:cubicBezTo>
                      <a:pt x="0" y="0"/>
                      <a:pt x="0" y="0"/>
                      <a:pt x="0" y="0"/>
                    </a:cubicBezTo>
                    <a:cubicBezTo>
                      <a:pt x="2" y="9"/>
                      <a:pt x="3" y="18"/>
                      <a:pt x="5" y="27"/>
                    </a:cubicBezTo>
                    <a:cubicBezTo>
                      <a:pt x="9" y="27"/>
                      <a:pt x="9" y="27"/>
                      <a:pt x="9" y="27"/>
                    </a:cubicBezTo>
                    <a:cubicBezTo>
                      <a:pt x="7" y="18"/>
                      <a:pt x="5"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7" name="Freeform 97"/>
              <p:cNvSpPr/>
              <p:nvPr/>
            </p:nvSpPr>
            <p:spPr bwMode="auto">
              <a:xfrm>
                <a:off x="3305" y="1093"/>
                <a:ext cx="59" cy="35"/>
              </a:xfrm>
              <a:custGeom>
                <a:avLst/>
                <a:gdLst>
                  <a:gd name="T0" fmla="*/ 1 w 25"/>
                  <a:gd name="T1" fmla="*/ 0 h 15"/>
                  <a:gd name="T2" fmla="*/ 0 w 25"/>
                  <a:gd name="T3" fmla="*/ 3 h 15"/>
                  <a:gd name="T4" fmla="*/ 24 w 25"/>
                  <a:gd name="T5" fmla="*/ 15 h 15"/>
                  <a:gd name="T6" fmla="*/ 25 w 25"/>
                  <a:gd name="T7" fmla="*/ 11 h 15"/>
                  <a:gd name="T8" fmla="*/ 1 w 25"/>
                  <a:gd name="T9" fmla="*/ 0 h 15"/>
                </a:gdLst>
                <a:ahLst/>
                <a:cxnLst>
                  <a:cxn ang="0">
                    <a:pos x="T0" y="T1"/>
                  </a:cxn>
                  <a:cxn ang="0">
                    <a:pos x="T2" y="T3"/>
                  </a:cxn>
                  <a:cxn ang="0">
                    <a:pos x="T4" y="T5"/>
                  </a:cxn>
                  <a:cxn ang="0">
                    <a:pos x="T6" y="T7"/>
                  </a:cxn>
                  <a:cxn ang="0">
                    <a:pos x="T8" y="T9"/>
                  </a:cxn>
                </a:cxnLst>
                <a:rect l="0" t="0" r="r" b="b"/>
                <a:pathLst>
                  <a:path w="25" h="15">
                    <a:moveTo>
                      <a:pt x="1" y="0"/>
                    </a:moveTo>
                    <a:cubicBezTo>
                      <a:pt x="0" y="3"/>
                      <a:pt x="0" y="3"/>
                      <a:pt x="0" y="3"/>
                    </a:cubicBezTo>
                    <a:cubicBezTo>
                      <a:pt x="8" y="7"/>
                      <a:pt x="16" y="11"/>
                      <a:pt x="24" y="15"/>
                    </a:cubicBezTo>
                    <a:cubicBezTo>
                      <a:pt x="25" y="11"/>
                      <a:pt x="25" y="11"/>
                      <a:pt x="25" y="11"/>
                    </a:cubicBezTo>
                    <a:cubicBezTo>
                      <a:pt x="17" y="7"/>
                      <a:pt x="9"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8" name="Freeform 98"/>
              <p:cNvSpPr/>
              <p:nvPr/>
            </p:nvSpPr>
            <p:spPr bwMode="auto">
              <a:xfrm>
                <a:off x="3963" y="1832"/>
                <a:ext cx="26" cy="64"/>
              </a:xfrm>
              <a:custGeom>
                <a:avLst/>
                <a:gdLst>
                  <a:gd name="T0" fmla="*/ 4 w 11"/>
                  <a:gd name="T1" fmla="*/ 0 h 27"/>
                  <a:gd name="T2" fmla="*/ 0 w 11"/>
                  <a:gd name="T3" fmla="*/ 1 h 27"/>
                  <a:gd name="T4" fmla="*/ 8 w 11"/>
                  <a:gd name="T5" fmla="*/ 27 h 27"/>
                  <a:gd name="T6" fmla="*/ 11 w 11"/>
                  <a:gd name="T7" fmla="*/ 26 h 27"/>
                  <a:gd name="T8" fmla="*/ 4 w 11"/>
                  <a:gd name="T9" fmla="*/ 0 h 27"/>
                </a:gdLst>
                <a:ahLst/>
                <a:cxnLst>
                  <a:cxn ang="0">
                    <a:pos x="T0" y="T1"/>
                  </a:cxn>
                  <a:cxn ang="0">
                    <a:pos x="T2" y="T3"/>
                  </a:cxn>
                  <a:cxn ang="0">
                    <a:pos x="T4" y="T5"/>
                  </a:cxn>
                  <a:cxn ang="0">
                    <a:pos x="T6" y="T7"/>
                  </a:cxn>
                  <a:cxn ang="0">
                    <a:pos x="T8" y="T9"/>
                  </a:cxn>
                </a:cxnLst>
                <a:rect l="0" t="0" r="r" b="b"/>
                <a:pathLst>
                  <a:path w="11" h="27">
                    <a:moveTo>
                      <a:pt x="4" y="0"/>
                    </a:moveTo>
                    <a:cubicBezTo>
                      <a:pt x="0" y="1"/>
                      <a:pt x="0" y="1"/>
                      <a:pt x="0" y="1"/>
                    </a:cubicBezTo>
                    <a:cubicBezTo>
                      <a:pt x="3" y="10"/>
                      <a:pt x="5" y="18"/>
                      <a:pt x="8" y="27"/>
                    </a:cubicBezTo>
                    <a:cubicBezTo>
                      <a:pt x="11" y="26"/>
                      <a:pt x="11" y="26"/>
                      <a:pt x="11" y="26"/>
                    </a:cubicBezTo>
                    <a:cubicBezTo>
                      <a:pt x="9" y="17"/>
                      <a:pt x="6"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9" name="Freeform 99"/>
              <p:cNvSpPr/>
              <p:nvPr/>
            </p:nvSpPr>
            <p:spPr bwMode="auto">
              <a:xfrm>
                <a:off x="3416" y="1150"/>
                <a:ext cx="59" cy="40"/>
              </a:xfrm>
              <a:custGeom>
                <a:avLst/>
                <a:gdLst>
                  <a:gd name="T0" fmla="*/ 2 w 25"/>
                  <a:gd name="T1" fmla="*/ 0 h 17"/>
                  <a:gd name="T2" fmla="*/ 0 w 25"/>
                  <a:gd name="T3" fmla="*/ 3 h 17"/>
                  <a:gd name="T4" fmla="*/ 23 w 25"/>
                  <a:gd name="T5" fmla="*/ 17 h 17"/>
                  <a:gd name="T6" fmla="*/ 25 w 25"/>
                  <a:gd name="T7" fmla="*/ 14 h 17"/>
                  <a:gd name="T8" fmla="*/ 2 w 25"/>
                  <a:gd name="T9" fmla="*/ 0 h 17"/>
                </a:gdLst>
                <a:ahLst/>
                <a:cxnLst>
                  <a:cxn ang="0">
                    <a:pos x="T0" y="T1"/>
                  </a:cxn>
                  <a:cxn ang="0">
                    <a:pos x="T2" y="T3"/>
                  </a:cxn>
                  <a:cxn ang="0">
                    <a:pos x="T4" y="T5"/>
                  </a:cxn>
                  <a:cxn ang="0">
                    <a:pos x="T6" y="T7"/>
                  </a:cxn>
                  <a:cxn ang="0">
                    <a:pos x="T8" y="T9"/>
                  </a:cxn>
                </a:cxnLst>
                <a:rect l="0" t="0" r="r" b="b"/>
                <a:pathLst>
                  <a:path w="25" h="17">
                    <a:moveTo>
                      <a:pt x="2" y="0"/>
                    </a:moveTo>
                    <a:cubicBezTo>
                      <a:pt x="0" y="3"/>
                      <a:pt x="0" y="3"/>
                      <a:pt x="0" y="3"/>
                    </a:cubicBezTo>
                    <a:cubicBezTo>
                      <a:pt x="8" y="8"/>
                      <a:pt x="16" y="12"/>
                      <a:pt x="23" y="17"/>
                    </a:cubicBezTo>
                    <a:cubicBezTo>
                      <a:pt x="25" y="14"/>
                      <a:pt x="25" y="14"/>
                      <a:pt x="25" y="14"/>
                    </a:cubicBezTo>
                    <a:cubicBezTo>
                      <a:pt x="17" y="9"/>
                      <a:pt x="10"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0" name="Freeform 100"/>
              <p:cNvSpPr/>
              <p:nvPr/>
            </p:nvSpPr>
            <p:spPr bwMode="auto">
              <a:xfrm>
                <a:off x="3982" y="2472"/>
                <a:ext cx="24" cy="66"/>
              </a:xfrm>
              <a:custGeom>
                <a:avLst/>
                <a:gdLst>
                  <a:gd name="T0" fmla="*/ 6 w 10"/>
                  <a:gd name="T1" fmla="*/ 0 h 28"/>
                  <a:gd name="T2" fmla="*/ 0 w 10"/>
                  <a:gd name="T3" fmla="*/ 27 h 28"/>
                  <a:gd name="T4" fmla="*/ 4 w 10"/>
                  <a:gd name="T5" fmla="*/ 28 h 28"/>
                  <a:gd name="T6" fmla="*/ 10 w 10"/>
                  <a:gd name="T7" fmla="*/ 1 h 28"/>
                  <a:gd name="T8" fmla="*/ 6 w 10"/>
                  <a:gd name="T9" fmla="*/ 0 h 28"/>
                </a:gdLst>
                <a:ahLst/>
                <a:cxnLst>
                  <a:cxn ang="0">
                    <a:pos x="T0" y="T1"/>
                  </a:cxn>
                  <a:cxn ang="0">
                    <a:pos x="T2" y="T3"/>
                  </a:cxn>
                  <a:cxn ang="0">
                    <a:pos x="T4" y="T5"/>
                  </a:cxn>
                  <a:cxn ang="0">
                    <a:pos x="T6" y="T7"/>
                  </a:cxn>
                  <a:cxn ang="0">
                    <a:pos x="T8" y="T9"/>
                  </a:cxn>
                </a:cxnLst>
                <a:rect l="0" t="0" r="r" b="b"/>
                <a:pathLst>
                  <a:path w="10" h="28">
                    <a:moveTo>
                      <a:pt x="6" y="0"/>
                    </a:moveTo>
                    <a:cubicBezTo>
                      <a:pt x="4" y="9"/>
                      <a:pt x="2" y="18"/>
                      <a:pt x="0" y="27"/>
                    </a:cubicBezTo>
                    <a:cubicBezTo>
                      <a:pt x="4" y="28"/>
                      <a:pt x="4" y="28"/>
                      <a:pt x="4" y="28"/>
                    </a:cubicBezTo>
                    <a:cubicBezTo>
                      <a:pt x="6" y="19"/>
                      <a:pt x="8" y="10"/>
                      <a:pt x="10"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1" name="Freeform 101"/>
              <p:cNvSpPr/>
              <p:nvPr/>
            </p:nvSpPr>
            <p:spPr bwMode="auto">
              <a:xfrm>
                <a:off x="2817" y="998"/>
                <a:ext cx="62" cy="10"/>
              </a:xfrm>
              <a:custGeom>
                <a:avLst/>
                <a:gdLst>
                  <a:gd name="T0" fmla="*/ 14 w 26"/>
                  <a:gd name="T1" fmla="*/ 0 h 4"/>
                  <a:gd name="T2" fmla="*/ 0 w 26"/>
                  <a:gd name="T3" fmla="*/ 0 h 4"/>
                  <a:gd name="T4" fmla="*/ 0 w 26"/>
                  <a:gd name="T5" fmla="*/ 4 h 4"/>
                  <a:gd name="T6" fmla="*/ 14 w 26"/>
                  <a:gd name="T7" fmla="*/ 4 h 4"/>
                  <a:gd name="T8" fmla="*/ 26 w 26"/>
                  <a:gd name="T9" fmla="*/ 4 h 4"/>
                  <a:gd name="T10" fmla="*/ 26 w 26"/>
                  <a:gd name="T11" fmla="*/ 0 h 4"/>
                  <a:gd name="T12" fmla="*/ 14 w 2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14" y="0"/>
                    </a:moveTo>
                    <a:cubicBezTo>
                      <a:pt x="9" y="0"/>
                      <a:pt x="4" y="0"/>
                      <a:pt x="0" y="0"/>
                    </a:cubicBezTo>
                    <a:cubicBezTo>
                      <a:pt x="0" y="4"/>
                      <a:pt x="0" y="4"/>
                      <a:pt x="0" y="4"/>
                    </a:cubicBezTo>
                    <a:cubicBezTo>
                      <a:pt x="5" y="4"/>
                      <a:pt x="9" y="4"/>
                      <a:pt x="14" y="4"/>
                    </a:cubicBezTo>
                    <a:cubicBezTo>
                      <a:pt x="18" y="4"/>
                      <a:pt x="22" y="4"/>
                      <a:pt x="26" y="4"/>
                    </a:cubicBezTo>
                    <a:cubicBezTo>
                      <a:pt x="26" y="0"/>
                      <a:pt x="26" y="0"/>
                      <a:pt x="26" y="0"/>
                    </a:cubicBezTo>
                    <a:cubicBezTo>
                      <a:pt x="22" y="0"/>
                      <a:pt x="1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2" name="Freeform 102"/>
              <p:cNvSpPr/>
              <p:nvPr/>
            </p:nvSpPr>
            <p:spPr bwMode="auto">
              <a:xfrm>
                <a:off x="3523" y="1218"/>
                <a:ext cx="54" cy="45"/>
              </a:xfrm>
              <a:custGeom>
                <a:avLst/>
                <a:gdLst>
                  <a:gd name="T0" fmla="*/ 2 w 23"/>
                  <a:gd name="T1" fmla="*/ 0 h 19"/>
                  <a:gd name="T2" fmla="*/ 0 w 23"/>
                  <a:gd name="T3" fmla="*/ 3 h 19"/>
                  <a:gd name="T4" fmla="*/ 21 w 23"/>
                  <a:gd name="T5" fmla="*/ 19 h 19"/>
                  <a:gd name="T6" fmla="*/ 23 w 23"/>
                  <a:gd name="T7" fmla="*/ 16 h 19"/>
                  <a:gd name="T8" fmla="*/ 2 w 23"/>
                  <a:gd name="T9" fmla="*/ 0 h 19"/>
                </a:gdLst>
                <a:ahLst/>
                <a:cxnLst>
                  <a:cxn ang="0">
                    <a:pos x="T0" y="T1"/>
                  </a:cxn>
                  <a:cxn ang="0">
                    <a:pos x="T2" y="T3"/>
                  </a:cxn>
                  <a:cxn ang="0">
                    <a:pos x="T4" y="T5"/>
                  </a:cxn>
                  <a:cxn ang="0">
                    <a:pos x="T6" y="T7"/>
                  </a:cxn>
                  <a:cxn ang="0">
                    <a:pos x="T8" y="T9"/>
                  </a:cxn>
                </a:cxnLst>
                <a:rect l="0" t="0" r="r" b="b"/>
                <a:pathLst>
                  <a:path w="23" h="19">
                    <a:moveTo>
                      <a:pt x="2" y="0"/>
                    </a:moveTo>
                    <a:cubicBezTo>
                      <a:pt x="0" y="3"/>
                      <a:pt x="0" y="3"/>
                      <a:pt x="0" y="3"/>
                    </a:cubicBezTo>
                    <a:cubicBezTo>
                      <a:pt x="7" y="8"/>
                      <a:pt x="14" y="14"/>
                      <a:pt x="21" y="19"/>
                    </a:cubicBezTo>
                    <a:cubicBezTo>
                      <a:pt x="23" y="16"/>
                      <a:pt x="23" y="16"/>
                      <a:pt x="23" y="16"/>
                    </a:cubicBezTo>
                    <a:cubicBezTo>
                      <a:pt x="17" y="11"/>
                      <a:pt x="9" y="5"/>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3" name="Freeform 103"/>
              <p:cNvSpPr/>
              <p:nvPr/>
            </p:nvSpPr>
            <p:spPr bwMode="auto">
              <a:xfrm>
                <a:off x="3066" y="1017"/>
                <a:ext cx="61" cy="24"/>
              </a:xfrm>
              <a:custGeom>
                <a:avLst/>
                <a:gdLst>
                  <a:gd name="T0" fmla="*/ 1 w 26"/>
                  <a:gd name="T1" fmla="*/ 0 h 10"/>
                  <a:gd name="T2" fmla="*/ 0 w 26"/>
                  <a:gd name="T3" fmla="*/ 4 h 10"/>
                  <a:gd name="T4" fmla="*/ 26 w 26"/>
                  <a:gd name="T5" fmla="*/ 10 h 10"/>
                  <a:gd name="T6" fmla="*/ 26 w 26"/>
                  <a:gd name="T7" fmla="*/ 6 h 10"/>
                  <a:gd name="T8" fmla="*/ 1 w 26"/>
                  <a:gd name="T9" fmla="*/ 0 h 10"/>
                </a:gdLst>
                <a:ahLst/>
                <a:cxnLst>
                  <a:cxn ang="0">
                    <a:pos x="T0" y="T1"/>
                  </a:cxn>
                  <a:cxn ang="0">
                    <a:pos x="T2" y="T3"/>
                  </a:cxn>
                  <a:cxn ang="0">
                    <a:pos x="T4" y="T5"/>
                  </a:cxn>
                  <a:cxn ang="0">
                    <a:pos x="T6" y="T7"/>
                  </a:cxn>
                  <a:cxn ang="0">
                    <a:pos x="T8" y="T9"/>
                  </a:cxn>
                </a:cxnLst>
                <a:rect l="0" t="0" r="r" b="b"/>
                <a:pathLst>
                  <a:path w="26" h="10">
                    <a:moveTo>
                      <a:pt x="1" y="0"/>
                    </a:moveTo>
                    <a:cubicBezTo>
                      <a:pt x="0" y="4"/>
                      <a:pt x="0" y="4"/>
                      <a:pt x="0" y="4"/>
                    </a:cubicBezTo>
                    <a:cubicBezTo>
                      <a:pt x="8" y="6"/>
                      <a:pt x="17" y="8"/>
                      <a:pt x="26" y="10"/>
                    </a:cubicBezTo>
                    <a:cubicBezTo>
                      <a:pt x="26" y="6"/>
                      <a:pt x="26" y="6"/>
                      <a:pt x="26" y="6"/>
                    </a:cubicBezTo>
                    <a:cubicBezTo>
                      <a:pt x="18" y="4"/>
                      <a:pt x="9"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4" name="Freeform 104"/>
              <p:cNvSpPr/>
              <p:nvPr/>
            </p:nvSpPr>
            <p:spPr bwMode="auto">
              <a:xfrm>
                <a:off x="2943" y="1001"/>
                <a:ext cx="61" cy="16"/>
              </a:xfrm>
              <a:custGeom>
                <a:avLst/>
                <a:gdLst>
                  <a:gd name="T0" fmla="*/ 0 w 26"/>
                  <a:gd name="T1" fmla="*/ 0 h 7"/>
                  <a:gd name="T2" fmla="*/ 0 w 26"/>
                  <a:gd name="T3" fmla="*/ 4 h 7"/>
                  <a:gd name="T4" fmla="*/ 26 w 26"/>
                  <a:gd name="T5" fmla="*/ 7 h 7"/>
                  <a:gd name="T6" fmla="*/ 26 w 26"/>
                  <a:gd name="T7" fmla="*/ 3 h 7"/>
                  <a:gd name="T8" fmla="*/ 0 w 26"/>
                  <a:gd name="T9" fmla="*/ 0 h 7"/>
                </a:gdLst>
                <a:ahLst/>
                <a:cxnLst>
                  <a:cxn ang="0">
                    <a:pos x="T0" y="T1"/>
                  </a:cxn>
                  <a:cxn ang="0">
                    <a:pos x="T2" y="T3"/>
                  </a:cxn>
                  <a:cxn ang="0">
                    <a:pos x="T4" y="T5"/>
                  </a:cxn>
                  <a:cxn ang="0">
                    <a:pos x="T6" y="T7"/>
                  </a:cxn>
                  <a:cxn ang="0">
                    <a:pos x="T8" y="T9"/>
                  </a:cxn>
                </a:cxnLst>
                <a:rect l="0" t="0" r="r" b="b"/>
                <a:pathLst>
                  <a:path w="26" h="7">
                    <a:moveTo>
                      <a:pt x="0" y="0"/>
                    </a:moveTo>
                    <a:cubicBezTo>
                      <a:pt x="0" y="4"/>
                      <a:pt x="0" y="4"/>
                      <a:pt x="0" y="4"/>
                    </a:cubicBezTo>
                    <a:cubicBezTo>
                      <a:pt x="8" y="5"/>
                      <a:pt x="17" y="6"/>
                      <a:pt x="26" y="7"/>
                    </a:cubicBezTo>
                    <a:cubicBezTo>
                      <a:pt x="26" y="3"/>
                      <a:pt x="26" y="3"/>
                      <a:pt x="26" y="3"/>
                    </a:cubicBezTo>
                    <a:cubicBezTo>
                      <a:pt x="18" y="2"/>
                      <a:pt x="9"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5" name="Freeform 105"/>
              <p:cNvSpPr/>
              <p:nvPr/>
            </p:nvSpPr>
            <p:spPr bwMode="auto">
              <a:xfrm>
                <a:off x="4008" y="2346"/>
                <a:ext cx="17" cy="64"/>
              </a:xfrm>
              <a:custGeom>
                <a:avLst/>
                <a:gdLst>
                  <a:gd name="T0" fmla="*/ 3 w 7"/>
                  <a:gd name="T1" fmla="*/ 0 h 27"/>
                  <a:gd name="T2" fmla="*/ 0 w 7"/>
                  <a:gd name="T3" fmla="*/ 27 h 27"/>
                  <a:gd name="T4" fmla="*/ 4 w 7"/>
                  <a:gd name="T5" fmla="*/ 27 h 27"/>
                  <a:gd name="T6" fmla="*/ 7 w 7"/>
                  <a:gd name="T7" fmla="*/ 0 h 27"/>
                  <a:gd name="T8" fmla="*/ 3 w 7"/>
                  <a:gd name="T9" fmla="*/ 0 h 27"/>
                </a:gdLst>
                <a:ahLst/>
                <a:cxnLst>
                  <a:cxn ang="0">
                    <a:pos x="T0" y="T1"/>
                  </a:cxn>
                  <a:cxn ang="0">
                    <a:pos x="T2" y="T3"/>
                  </a:cxn>
                  <a:cxn ang="0">
                    <a:pos x="T4" y="T5"/>
                  </a:cxn>
                  <a:cxn ang="0">
                    <a:pos x="T6" y="T7"/>
                  </a:cxn>
                  <a:cxn ang="0">
                    <a:pos x="T8" y="T9"/>
                  </a:cxn>
                </a:cxnLst>
                <a:rect l="0" t="0" r="r" b="b"/>
                <a:pathLst>
                  <a:path w="7" h="27">
                    <a:moveTo>
                      <a:pt x="3" y="0"/>
                    </a:moveTo>
                    <a:cubicBezTo>
                      <a:pt x="2" y="9"/>
                      <a:pt x="1" y="18"/>
                      <a:pt x="0" y="27"/>
                    </a:cubicBezTo>
                    <a:cubicBezTo>
                      <a:pt x="4" y="27"/>
                      <a:pt x="4" y="27"/>
                      <a:pt x="4" y="27"/>
                    </a:cubicBezTo>
                    <a:cubicBezTo>
                      <a:pt x="5" y="18"/>
                      <a:pt x="6" y="9"/>
                      <a:pt x="7"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6" name="Freeform 106"/>
              <p:cNvSpPr/>
              <p:nvPr/>
            </p:nvSpPr>
            <p:spPr bwMode="auto">
              <a:xfrm>
                <a:off x="4020" y="2213"/>
                <a:ext cx="12" cy="69"/>
              </a:xfrm>
              <a:custGeom>
                <a:avLst/>
                <a:gdLst>
                  <a:gd name="T0" fmla="*/ 5 w 5"/>
                  <a:gd name="T1" fmla="*/ 0 h 29"/>
                  <a:gd name="T2" fmla="*/ 1 w 5"/>
                  <a:gd name="T3" fmla="*/ 0 h 29"/>
                  <a:gd name="T4" fmla="*/ 1 w 5"/>
                  <a:gd name="T5" fmla="*/ 2 h 29"/>
                  <a:gd name="T6" fmla="*/ 0 w 5"/>
                  <a:gd name="T7" fmla="*/ 29 h 29"/>
                  <a:gd name="T8" fmla="*/ 4 w 5"/>
                  <a:gd name="T9" fmla="*/ 29 h 29"/>
                  <a:gd name="T10" fmla="*/ 5 w 5"/>
                  <a:gd name="T11" fmla="*/ 1 h 29"/>
                  <a:gd name="T12" fmla="*/ 5 w 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5" y="0"/>
                    </a:moveTo>
                    <a:cubicBezTo>
                      <a:pt x="1" y="0"/>
                      <a:pt x="1" y="0"/>
                      <a:pt x="1" y="0"/>
                    </a:cubicBezTo>
                    <a:cubicBezTo>
                      <a:pt x="1" y="2"/>
                      <a:pt x="1" y="2"/>
                      <a:pt x="1" y="2"/>
                    </a:cubicBezTo>
                    <a:cubicBezTo>
                      <a:pt x="1" y="11"/>
                      <a:pt x="1" y="20"/>
                      <a:pt x="0" y="29"/>
                    </a:cubicBezTo>
                    <a:cubicBezTo>
                      <a:pt x="4" y="29"/>
                      <a:pt x="4" y="29"/>
                      <a:pt x="4" y="29"/>
                    </a:cubicBezTo>
                    <a:cubicBezTo>
                      <a:pt x="5" y="20"/>
                      <a:pt x="5" y="1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7" name="Freeform 107"/>
              <p:cNvSpPr/>
              <p:nvPr/>
            </p:nvSpPr>
            <p:spPr bwMode="auto">
              <a:xfrm>
                <a:off x="3866" y="1614"/>
                <a:ext cx="31" cy="43"/>
              </a:xfrm>
              <a:custGeom>
                <a:avLst/>
                <a:gdLst>
                  <a:gd name="T0" fmla="*/ 5 w 13"/>
                  <a:gd name="T1" fmla="*/ 0 h 18"/>
                  <a:gd name="T2" fmla="*/ 0 w 13"/>
                  <a:gd name="T3" fmla="*/ 0 h 18"/>
                  <a:gd name="T4" fmla="*/ 10 w 13"/>
                  <a:gd name="T5" fmla="*/ 18 h 18"/>
                  <a:gd name="T6" fmla="*/ 13 w 13"/>
                  <a:gd name="T7" fmla="*/ 16 h 18"/>
                  <a:gd name="T8" fmla="*/ 5 w 13"/>
                  <a:gd name="T9" fmla="*/ 0 h 18"/>
                </a:gdLst>
                <a:ahLst/>
                <a:cxnLst>
                  <a:cxn ang="0">
                    <a:pos x="T0" y="T1"/>
                  </a:cxn>
                  <a:cxn ang="0">
                    <a:pos x="T2" y="T3"/>
                  </a:cxn>
                  <a:cxn ang="0">
                    <a:pos x="T4" y="T5"/>
                  </a:cxn>
                  <a:cxn ang="0">
                    <a:pos x="T6" y="T7"/>
                  </a:cxn>
                  <a:cxn ang="0">
                    <a:pos x="T8" y="T9"/>
                  </a:cxn>
                </a:cxnLst>
                <a:rect l="0" t="0" r="r" b="b"/>
                <a:pathLst>
                  <a:path w="13" h="18">
                    <a:moveTo>
                      <a:pt x="5" y="0"/>
                    </a:moveTo>
                    <a:cubicBezTo>
                      <a:pt x="0" y="0"/>
                      <a:pt x="0" y="0"/>
                      <a:pt x="0" y="0"/>
                    </a:cubicBezTo>
                    <a:cubicBezTo>
                      <a:pt x="4" y="6"/>
                      <a:pt x="7" y="12"/>
                      <a:pt x="10" y="18"/>
                    </a:cubicBezTo>
                    <a:cubicBezTo>
                      <a:pt x="13" y="16"/>
                      <a:pt x="13" y="16"/>
                      <a:pt x="13" y="16"/>
                    </a:cubicBezTo>
                    <a:cubicBezTo>
                      <a:pt x="11" y="11"/>
                      <a:pt x="8" y="5"/>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8" name="Freeform 108"/>
              <p:cNvSpPr/>
              <p:nvPr/>
            </p:nvSpPr>
            <p:spPr bwMode="auto">
              <a:xfrm>
                <a:off x="3620" y="1299"/>
                <a:ext cx="54" cy="50"/>
              </a:xfrm>
              <a:custGeom>
                <a:avLst/>
                <a:gdLst>
                  <a:gd name="T0" fmla="*/ 3 w 23"/>
                  <a:gd name="T1" fmla="*/ 0 h 21"/>
                  <a:gd name="T2" fmla="*/ 0 w 23"/>
                  <a:gd name="T3" fmla="*/ 3 h 21"/>
                  <a:gd name="T4" fmla="*/ 20 w 23"/>
                  <a:gd name="T5" fmla="*/ 21 h 21"/>
                  <a:gd name="T6" fmla="*/ 23 w 23"/>
                  <a:gd name="T7" fmla="*/ 18 h 21"/>
                  <a:gd name="T8" fmla="*/ 3 w 23"/>
                  <a:gd name="T9" fmla="*/ 0 h 21"/>
                </a:gdLst>
                <a:ahLst/>
                <a:cxnLst>
                  <a:cxn ang="0">
                    <a:pos x="T0" y="T1"/>
                  </a:cxn>
                  <a:cxn ang="0">
                    <a:pos x="T2" y="T3"/>
                  </a:cxn>
                  <a:cxn ang="0">
                    <a:pos x="T4" y="T5"/>
                  </a:cxn>
                  <a:cxn ang="0">
                    <a:pos x="T6" y="T7"/>
                  </a:cxn>
                  <a:cxn ang="0">
                    <a:pos x="T8" y="T9"/>
                  </a:cxn>
                </a:cxnLst>
                <a:rect l="0" t="0" r="r" b="b"/>
                <a:pathLst>
                  <a:path w="23" h="21">
                    <a:moveTo>
                      <a:pt x="3" y="0"/>
                    </a:moveTo>
                    <a:cubicBezTo>
                      <a:pt x="0" y="3"/>
                      <a:pt x="0" y="3"/>
                      <a:pt x="0" y="3"/>
                    </a:cubicBezTo>
                    <a:cubicBezTo>
                      <a:pt x="7" y="9"/>
                      <a:pt x="14" y="15"/>
                      <a:pt x="20" y="21"/>
                    </a:cubicBezTo>
                    <a:cubicBezTo>
                      <a:pt x="23" y="18"/>
                      <a:pt x="23" y="18"/>
                      <a:pt x="23" y="18"/>
                    </a:cubicBezTo>
                    <a:cubicBezTo>
                      <a:pt x="16" y="12"/>
                      <a:pt x="10"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9" name="Freeform 109"/>
              <p:cNvSpPr/>
              <p:nvPr/>
            </p:nvSpPr>
            <p:spPr bwMode="auto">
              <a:xfrm>
                <a:off x="3710" y="1389"/>
                <a:ext cx="50" cy="55"/>
              </a:xfrm>
              <a:custGeom>
                <a:avLst/>
                <a:gdLst>
                  <a:gd name="T0" fmla="*/ 3 w 21"/>
                  <a:gd name="T1" fmla="*/ 0 h 23"/>
                  <a:gd name="T2" fmla="*/ 0 w 21"/>
                  <a:gd name="T3" fmla="*/ 2 h 23"/>
                  <a:gd name="T4" fmla="*/ 18 w 21"/>
                  <a:gd name="T5" fmla="*/ 23 h 23"/>
                  <a:gd name="T6" fmla="*/ 21 w 21"/>
                  <a:gd name="T7" fmla="*/ 20 h 23"/>
                  <a:gd name="T8" fmla="*/ 3 w 21"/>
                  <a:gd name="T9" fmla="*/ 0 h 23"/>
                </a:gdLst>
                <a:ahLst/>
                <a:cxnLst>
                  <a:cxn ang="0">
                    <a:pos x="T0" y="T1"/>
                  </a:cxn>
                  <a:cxn ang="0">
                    <a:pos x="T2" y="T3"/>
                  </a:cxn>
                  <a:cxn ang="0">
                    <a:pos x="T4" y="T5"/>
                  </a:cxn>
                  <a:cxn ang="0">
                    <a:pos x="T6" y="T7"/>
                  </a:cxn>
                  <a:cxn ang="0">
                    <a:pos x="T8" y="T9"/>
                  </a:cxn>
                </a:cxnLst>
                <a:rect l="0" t="0" r="r" b="b"/>
                <a:pathLst>
                  <a:path w="21" h="23">
                    <a:moveTo>
                      <a:pt x="3" y="0"/>
                    </a:moveTo>
                    <a:cubicBezTo>
                      <a:pt x="0" y="2"/>
                      <a:pt x="0" y="2"/>
                      <a:pt x="0" y="2"/>
                    </a:cubicBezTo>
                    <a:cubicBezTo>
                      <a:pt x="6" y="9"/>
                      <a:pt x="12" y="16"/>
                      <a:pt x="18" y="23"/>
                    </a:cubicBezTo>
                    <a:cubicBezTo>
                      <a:pt x="21" y="20"/>
                      <a:pt x="21" y="20"/>
                      <a:pt x="21" y="20"/>
                    </a:cubicBezTo>
                    <a:cubicBezTo>
                      <a:pt x="15" y="13"/>
                      <a:pt x="9"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0" name="Freeform 110"/>
              <p:cNvSpPr/>
              <p:nvPr/>
            </p:nvSpPr>
            <p:spPr bwMode="auto">
              <a:xfrm>
                <a:off x="3918" y="1711"/>
                <a:ext cx="31" cy="62"/>
              </a:xfrm>
              <a:custGeom>
                <a:avLst/>
                <a:gdLst>
                  <a:gd name="T0" fmla="*/ 3 w 13"/>
                  <a:gd name="T1" fmla="*/ 0 h 26"/>
                  <a:gd name="T2" fmla="*/ 0 w 13"/>
                  <a:gd name="T3" fmla="*/ 1 h 26"/>
                  <a:gd name="T4" fmla="*/ 10 w 13"/>
                  <a:gd name="T5" fmla="*/ 26 h 26"/>
                  <a:gd name="T6" fmla="*/ 13 w 13"/>
                  <a:gd name="T7" fmla="*/ 25 h 26"/>
                  <a:gd name="T8" fmla="*/ 3 w 13"/>
                  <a:gd name="T9" fmla="*/ 0 h 26"/>
                </a:gdLst>
                <a:ahLst/>
                <a:cxnLst>
                  <a:cxn ang="0">
                    <a:pos x="T0" y="T1"/>
                  </a:cxn>
                  <a:cxn ang="0">
                    <a:pos x="T2" y="T3"/>
                  </a:cxn>
                  <a:cxn ang="0">
                    <a:pos x="T4" y="T5"/>
                  </a:cxn>
                  <a:cxn ang="0">
                    <a:pos x="T6" y="T7"/>
                  </a:cxn>
                  <a:cxn ang="0">
                    <a:pos x="T8" y="T9"/>
                  </a:cxn>
                </a:cxnLst>
                <a:rect l="0" t="0" r="r" b="b"/>
                <a:pathLst>
                  <a:path w="13" h="26">
                    <a:moveTo>
                      <a:pt x="3" y="0"/>
                    </a:moveTo>
                    <a:cubicBezTo>
                      <a:pt x="0" y="1"/>
                      <a:pt x="0" y="1"/>
                      <a:pt x="0" y="1"/>
                    </a:cubicBezTo>
                    <a:cubicBezTo>
                      <a:pt x="3" y="10"/>
                      <a:pt x="7" y="18"/>
                      <a:pt x="10" y="26"/>
                    </a:cubicBezTo>
                    <a:cubicBezTo>
                      <a:pt x="13" y="25"/>
                      <a:pt x="13" y="25"/>
                      <a:pt x="13" y="25"/>
                    </a:cubicBezTo>
                    <a:cubicBezTo>
                      <a:pt x="10" y="17"/>
                      <a:pt x="7" y="8"/>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1" name="Freeform 111"/>
              <p:cNvSpPr/>
              <p:nvPr/>
            </p:nvSpPr>
            <p:spPr bwMode="auto">
              <a:xfrm>
                <a:off x="4015" y="2086"/>
                <a:ext cx="15" cy="64"/>
              </a:xfrm>
              <a:custGeom>
                <a:avLst/>
                <a:gdLst>
                  <a:gd name="T0" fmla="*/ 4 w 6"/>
                  <a:gd name="T1" fmla="*/ 0 h 27"/>
                  <a:gd name="T2" fmla="*/ 0 w 6"/>
                  <a:gd name="T3" fmla="*/ 0 h 27"/>
                  <a:gd name="T4" fmla="*/ 2 w 6"/>
                  <a:gd name="T5" fmla="*/ 27 h 27"/>
                  <a:gd name="T6" fmla="*/ 6 w 6"/>
                  <a:gd name="T7" fmla="*/ 27 h 27"/>
                  <a:gd name="T8" fmla="*/ 4 w 6"/>
                  <a:gd name="T9" fmla="*/ 0 h 27"/>
                </a:gdLst>
                <a:ahLst/>
                <a:cxnLst>
                  <a:cxn ang="0">
                    <a:pos x="T0" y="T1"/>
                  </a:cxn>
                  <a:cxn ang="0">
                    <a:pos x="T2" y="T3"/>
                  </a:cxn>
                  <a:cxn ang="0">
                    <a:pos x="T4" y="T5"/>
                  </a:cxn>
                  <a:cxn ang="0">
                    <a:pos x="T6" y="T7"/>
                  </a:cxn>
                  <a:cxn ang="0">
                    <a:pos x="T8" y="T9"/>
                  </a:cxn>
                </a:cxnLst>
                <a:rect l="0" t="0" r="r" b="b"/>
                <a:pathLst>
                  <a:path w="6" h="27">
                    <a:moveTo>
                      <a:pt x="4" y="0"/>
                    </a:moveTo>
                    <a:cubicBezTo>
                      <a:pt x="0" y="0"/>
                      <a:pt x="0" y="0"/>
                      <a:pt x="0" y="0"/>
                    </a:cubicBezTo>
                    <a:cubicBezTo>
                      <a:pt x="1" y="9"/>
                      <a:pt x="2" y="18"/>
                      <a:pt x="2" y="27"/>
                    </a:cubicBezTo>
                    <a:cubicBezTo>
                      <a:pt x="6" y="27"/>
                      <a:pt x="6" y="27"/>
                      <a:pt x="6" y="27"/>
                    </a:cubicBezTo>
                    <a:cubicBezTo>
                      <a:pt x="6" y="18"/>
                      <a:pt x="5"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2" name="Freeform 112"/>
              <p:cNvSpPr/>
              <p:nvPr/>
            </p:nvSpPr>
            <p:spPr bwMode="auto">
              <a:xfrm>
                <a:off x="1683" y="1960"/>
                <a:ext cx="21" cy="66"/>
              </a:xfrm>
              <a:custGeom>
                <a:avLst/>
                <a:gdLst>
                  <a:gd name="T0" fmla="*/ 5 w 9"/>
                  <a:gd name="T1" fmla="*/ 0 h 28"/>
                  <a:gd name="T2" fmla="*/ 0 w 9"/>
                  <a:gd name="T3" fmla="*/ 27 h 28"/>
                  <a:gd name="T4" fmla="*/ 4 w 9"/>
                  <a:gd name="T5" fmla="*/ 28 h 28"/>
                  <a:gd name="T6" fmla="*/ 9 w 9"/>
                  <a:gd name="T7" fmla="*/ 1 h 28"/>
                  <a:gd name="T8" fmla="*/ 5 w 9"/>
                  <a:gd name="T9" fmla="*/ 0 h 28"/>
                </a:gdLst>
                <a:ahLst/>
                <a:cxnLst>
                  <a:cxn ang="0">
                    <a:pos x="T0" y="T1"/>
                  </a:cxn>
                  <a:cxn ang="0">
                    <a:pos x="T2" y="T3"/>
                  </a:cxn>
                  <a:cxn ang="0">
                    <a:pos x="T4" y="T5"/>
                  </a:cxn>
                  <a:cxn ang="0">
                    <a:pos x="T6" y="T7"/>
                  </a:cxn>
                  <a:cxn ang="0">
                    <a:pos x="T8" y="T9"/>
                  </a:cxn>
                </a:cxnLst>
                <a:rect l="0" t="0" r="r" b="b"/>
                <a:pathLst>
                  <a:path w="9" h="28">
                    <a:moveTo>
                      <a:pt x="5" y="0"/>
                    </a:moveTo>
                    <a:cubicBezTo>
                      <a:pt x="3" y="9"/>
                      <a:pt x="1" y="18"/>
                      <a:pt x="0" y="27"/>
                    </a:cubicBezTo>
                    <a:cubicBezTo>
                      <a:pt x="4" y="28"/>
                      <a:pt x="4" y="28"/>
                      <a:pt x="4" y="28"/>
                    </a:cubicBezTo>
                    <a:cubicBezTo>
                      <a:pt x="5" y="19"/>
                      <a:pt x="7" y="10"/>
                      <a:pt x="9"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3" name="Freeform 113"/>
              <p:cNvSpPr/>
              <p:nvPr/>
            </p:nvSpPr>
            <p:spPr bwMode="auto">
              <a:xfrm>
                <a:off x="1801" y="1600"/>
                <a:ext cx="38" cy="59"/>
              </a:xfrm>
              <a:custGeom>
                <a:avLst/>
                <a:gdLst>
                  <a:gd name="T0" fmla="*/ 13 w 16"/>
                  <a:gd name="T1" fmla="*/ 0 h 25"/>
                  <a:gd name="T2" fmla="*/ 0 w 16"/>
                  <a:gd name="T3" fmla="*/ 24 h 25"/>
                  <a:gd name="T4" fmla="*/ 3 w 16"/>
                  <a:gd name="T5" fmla="*/ 25 h 25"/>
                  <a:gd name="T6" fmla="*/ 16 w 16"/>
                  <a:gd name="T7" fmla="*/ 2 h 25"/>
                  <a:gd name="T8" fmla="*/ 13 w 16"/>
                  <a:gd name="T9" fmla="*/ 0 h 25"/>
                </a:gdLst>
                <a:ahLst/>
                <a:cxnLst>
                  <a:cxn ang="0">
                    <a:pos x="T0" y="T1"/>
                  </a:cxn>
                  <a:cxn ang="0">
                    <a:pos x="T2" y="T3"/>
                  </a:cxn>
                  <a:cxn ang="0">
                    <a:pos x="T4" y="T5"/>
                  </a:cxn>
                  <a:cxn ang="0">
                    <a:pos x="T6" y="T7"/>
                  </a:cxn>
                  <a:cxn ang="0">
                    <a:pos x="T8" y="T9"/>
                  </a:cxn>
                </a:cxnLst>
                <a:rect l="0" t="0" r="r" b="b"/>
                <a:pathLst>
                  <a:path w="16" h="25">
                    <a:moveTo>
                      <a:pt x="13" y="0"/>
                    </a:moveTo>
                    <a:cubicBezTo>
                      <a:pt x="8" y="7"/>
                      <a:pt x="4" y="16"/>
                      <a:pt x="0" y="24"/>
                    </a:cubicBezTo>
                    <a:cubicBezTo>
                      <a:pt x="3" y="25"/>
                      <a:pt x="3" y="25"/>
                      <a:pt x="3" y="25"/>
                    </a:cubicBezTo>
                    <a:cubicBezTo>
                      <a:pt x="7" y="17"/>
                      <a:pt x="11" y="9"/>
                      <a:pt x="16" y="2"/>
                    </a:cubicBezTo>
                    <a:cubicBezTo>
                      <a:pt x="13" y="0"/>
                      <a:pt x="13" y="0"/>
                      <a:pt x="1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4" name="Freeform 114"/>
              <p:cNvSpPr/>
              <p:nvPr/>
            </p:nvSpPr>
            <p:spPr bwMode="auto">
              <a:xfrm>
                <a:off x="1749" y="1714"/>
                <a:ext cx="33" cy="64"/>
              </a:xfrm>
              <a:custGeom>
                <a:avLst/>
                <a:gdLst>
                  <a:gd name="T0" fmla="*/ 10 w 14"/>
                  <a:gd name="T1" fmla="*/ 0 h 27"/>
                  <a:gd name="T2" fmla="*/ 0 w 14"/>
                  <a:gd name="T3" fmla="*/ 26 h 27"/>
                  <a:gd name="T4" fmla="*/ 3 w 14"/>
                  <a:gd name="T5" fmla="*/ 27 h 27"/>
                  <a:gd name="T6" fmla="*/ 14 w 14"/>
                  <a:gd name="T7" fmla="*/ 2 h 27"/>
                  <a:gd name="T8" fmla="*/ 10 w 14"/>
                  <a:gd name="T9" fmla="*/ 0 h 27"/>
                </a:gdLst>
                <a:ahLst/>
                <a:cxnLst>
                  <a:cxn ang="0">
                    <a:pos x="T0" y="T1"/>
                  </a:cxn>
                  <a:cxn ang="0">
                    <a:pos x="T2" y="T3"/>
                  </a:cxn>
                  <a:cxn ang="0">
                    <a:pos x="T4" y="T5"/>
                  </a:cxn>
                  <a:cxn ang="0">
                    <a:pos x="T6" y="T7"/>
                  </a:cxn>
                  <a:cxn ang="0">
                    <a:pos x="T8" y="T9"/>
                  </a:cxn>
                </a:cxnLst>
                <a:rect l="0" t="0" r="r" b="b"/>
                <a:pathLst>
                  <a:path w="14" h="27">
                    <a:moveTo>
                      <a:pt x="10" y="0"/>
                    </a:moveTo>
                    <a:cubicBezTo>
                      <a:pt x="6" y="9"/>
                      <a:pt x="3" y="17"/>
                      <a:pt x="0" y="26"/>
                    </a:cubicBezTo>
                    <a:cubicBezTo>
                      <a:pt x="3" y="27"/>
                      <a:pt x="3" y="27"/>
                      <a:pt x="3" y="27"/>
                    </a:cubicBezTo>
                    <a:cubicBezTo>
                      <a:pt x="6" y="19"/>
                      <a:pt x="10" y="10"/>
                      <a:pt x="14" y="2"/>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5" name="Freeform 115"/>
              <p:cNvSpPr/>
              <p:nvPr/>
            </p:nvSpPr>
            <p:spPr bwMode="auto">
              <a:xfrm>
                <a:off x="1709" y="1834"/>
                <a:ext cx="26" cy="67"/>
              </a:xfrm>
              <a:custGeom>
                <a:avLst/>
                <a:gdLst>
                  <a:gd name="T0" fmla="*/ 8 w 11"/>
                  <a:gd name="T1" fmla="*/ 0 h 28"/>
                  <a:gd name="T2" fmla="*/ 0 w 11"/>
                  <a:gd name="T3" fmla="*/ 27 h 28"/>
                  <a:gd name="T4" fmla="*/ 4 w 11"/>
                  <a:gd name="T5" fmla="*/ 28 h 28"/>
                  <a:gd name="T6" fmla="*/ 11 w 11"/>
                  <a:gd name="T7" fmla="*/ 2 h 28"/>
                  <a:gd name="T8" fmla="*/ 8 w 11"/>
                  <a:gd name="T9" fmla="*/ 0 h 28"/>
                </a:gdLst>
                <a:ahLst/>
                <a:cxnLst>
                  <a:cxn ang="0">
                    <a:pos x="T0" y="T1"/>
                  </a:cxn>
                  <a:cxn ang="0">
                    <a:pos x="T2" y="T3"/>
                  </a:cxn>
                  <a:cxn ang="0">
                    <a:pos x="T4" y="T5"/>
                  </a:cxn>
                  <a:cxn ang="0">
                    <a:pos x="T6" y="T7"/>
                  </a:cxn>
                  <a:cxn ang="0">
                    <a:pos x="T8" y="T9"/>
                  </a:cxn>
                </a:cxnLst>
                <a:rect l="0" t="0" r="r" b="b"/>
                <a:pathLst>
                  <a:path w="11" h="28">
                    <a:moveTo>
                      <a:pt x="8" y="0"/>
                    </a:moveTo>
                    <a:cubicBezTo>
                      <a:pt x="5" y="9"/>
                      <a:pt x="2" y="18"/>
                      <a:pt x="0" y="27"/>
                    </a:cubicBezTo>
                    <a:cubicBezTo>
                      <a:pt x="4" y="28"/>
                      <a:pt x="4" y="28"/>
                      <a:pt x="4" y="28"/>
                    </a:cubicBezTo>
                    <a:cubicBezTo>
                      <a:pt x="6" y="19"/>
                      <a:pt x="9" y="10"/>
                      <a:pt x="11" y="2"/>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6" name="Freeform 116"/>
              <p:cNvSpPr/>
              <p:nvPr/>
            </p:nvSpPr>
            <p:spPr bwMode="auto">
              <a:xfrm>
                <a:off x="1865" y="1491"/>
                <a:ext cx="43" cy="59"/>
              </a:xfrm>
              <a:custGeom>
                <a:avLst/>
                <a:gdLst>
                  <a:gd name="T0" fmla="*/ 15 w 18"/>
                  <a:gd name="T1" fmla="*/ 0 h 25"/>
                  <a:gd name="T2" fmla="*/ 0 w 18"/>
                  <a:gd name="T3" fmla="*/ 22 h 25"/>
                  <a:gd name="T4" fmla="*/ 3 w 18"/>
                  <a:gd name="T5" fmla="*/ 25 h 25"/>
                  <a:gd name="T6" fmla="*/ 18 w 18"/>
                  <a:gd name="T7" fmla="*/ 2 h 25"/>
                  <a:gd name="T8" fmla="*/ 15 w 18"/>
                  <a:gd name="T9" fmla="*/ 0 h 25"/>
                </a:gdLst>
                <a:ahLst/>
                <a:cxnLst>
                  <a:cxn ang="0">
                    <a:pos x="T0" y="T1"/>
                  </a:cxn>
                  <a:cxn ang="0">
                    <a:pos x="T2" y="T3"/>
                  </a:cxn>
                  <a:cxn ang="0">
                    <a:pos x="T4" y="T5"/>
                  </a:cxn>
                  <a:cxn ang="0">
                    <a:pos x="T6" y="T7"/>
                  </a:cxn>
                  <a:cxn ang="0">
                    <a:pos x="T8" y="T9"/>
                  </a:cxn>
                </a:cxnLst>
                <a:rect l="0" t="0" r="r" b="b"/>
                <a:pathLst>
                  <a:path w="18" h="25">
                    <a:moveTo>
                      <a:pt x="15" y="0"/>
                    </a:moveTo>
                    <a:cubicBezTo>
                      <a:pt x="10" y="7"/>
                      <a:pt x="5" y="15"/>
                      <a:pt x="0" y="22"/>
                    </a:cubicBezTo>
                    <a:cubicBezTo>
                      <a:pt x="3" y="25"/>
                      <a:pt x="3" y="25"/>
                      <a:pt x="3" y="25"/>
                    </a:cubicBezTo>
                    <a:cubicBezTo>
                      <a:pt x="8" y="17"/>
                      <a:pt x="13" y="10"/>
                      <a:pt x="18" y="2"/>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7" name="Freeform 117"/>
              <p:cNvSpPr/>
              <p:nvPr/>
            </p:nvSpPr>
            <p:spPr bwMode="auto">
              <a:xfrm>
                <a:off x="1676" y="2346"/>
                <a:ext cx="16" cy="66"/>
              </a:xfrm>
              <a:custGeom>
                <a:avLst/>
                <a:gdLst>
                  <a:gd name="T0" fmla="*/ 3 w 7"/>
                  <a:gd name="T1" fmla="*/ 0 h 28"/>
                  <a:gd name="T2" fmla="*/ 0 w 7"/>
                  <a:gd name="T3" fmla="*/ 1 h 28"/>
                  <a:gd name="T4" fmla="*/ 3 w 7"/>
                  <a:gd name="T5" fmla="*/ 28 h 28"/>
                  <a:gd name="T6" fmla="*/ 7 w 7"/>
                  <a:gd name="T7" fmla="*/ 27 h 28"/>
                  <a:gd name="T8" fmla="*/ 3 w 7"/>
                  <a:gd name="T9" fmla="*/ 0 h 28"/>
                </a:gdLst>
                <a:ahLst/>
                <a:cxnLst>
                  <a:cxn ang="0">
                    <a:pos x="T0" y="T1"/>
                  </a:cxn>
                  <a:cxn ang="0">
                    <a:pos x="T2" y="T3"/>
                  </a:cxn>
                  <a:cxn ang="0">
                    <a:pos x="T4" y="T5"/>
                  </a:cxn>
                  <a:cxn ang="0">
                    <a:pos x="T6" y="T7"/>
                  </a:cxn>
                  <a:cxn ang="0">
                    <a:pos x="T8" y="T9"/>
                  </a:cxn>
                </a:cxnLst>
                <a:rect l="0" t="0" r="r" b="b"/>
                <a:pathLst>
                  <a:path w="7" h="28">
                    <a:moveTo>
                      <a:pt x="3" y="0"/>
                    </a:moveTo>
                    <a:cubicBezTo>
                      <a:pt x="0" y="1"/>
                      <a:pt x="0" y="1"/>
                      <a:pt x="0" y="1"/>
                    </a:cubicBezTo>
                    <a:cubicBezTo>
                      <a:pt x="1" y="10"/>
                      <a:pt x="2" y="19"/>
                      <a:pt x="3" y="28"/>
                    </a:cubicBezTo>
                    <a:cubicBezTo>
                      <a:pt x="7" y="27"/>
                      <a:pt x="7" y="27"/>
                      <a:pt x="7" y="27"/>
                    </a:cubicBezTo>
                    <a:cubicBezTo>
                      <a:pt x="6" y="18"/>
                      <a:pt x="4" y="9"/>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8" name="Freeform 118"/>
              <p:cNvSpPr/>
              <p:nvPr/>
            </p:nvSpPr>
            <p:spPr bwMode="auto">
              <a:xfrm>
                <a:off x="1695" y="2474"/>
                <a:ext cx="24" cy="64"/>
              </a:xfrm>
              <a:custGeom>
                <a:avLst/>
                <a:gdLst>
                  <a:gd name="T0" fmla="*/ 4 w 10"/>
                  <a:gd name="T1" fmla="*/ 0 h 27"/>
                  <a:gd name="T2" fmla="*/ 0 w 10"/>
                  <a:gd name="T3" fmla="*/ 1 h 27"/>
                  <a:gd name="T4" fmla="*/ 6 w 10"/>
                  <a:gd name="T5" fmla="*/ 27 h 27"/>
                  <a:gd name="T6" fmla="*/ 10 w 10"/>
                  <a:gd name="T7" fmla="*/ 26 h 27"/>
                  <a:gd name="T8" fmla="*/ 4 w 10"/>
                  <a:gd name="T9" fmla="*/ 0 h 27"/>
                </a:gdLst>
                <a:ahLst/>
                <a:cxnLst>
                  <a:cxn ang="0">
                    <a:pos x="T0" y="T1"/>
                  </a:cxn>
                  <a:cxn ang="0">
                    <a:pos x="T2" y="T3"/>
                  </a:cxn>
                  <a:cxn ang="0">
                    <a:pos x="T4" y="T5"/>
                  </a:cxn>
                  <a:cxn ang="0">
                    <a:pos x="T6" y="T7"/>
                  </a:cxn>
                  <a:cxn ang="0">
                    <a:pos x="T8" y="T9"/>
                  </a:cxn>
                </a:cxnLst>
                <a:rect l="0" t="0" r="r" b="b"/>
                <a:pathLst>
                  <a:path w="10" h="27">
                    <a:moveTo>
                      <a:pt x="4" y="0"/>
                    </a:moveTo>
                    <a:cubicBezTo>
                      <a:pt x="0" y="1"/>
                      <a:pt x="0" y="1"/>
                      <a:pt x="0" y="1"/>
                    </a:cubicBezTo>
                    <a:cubicBezTo>
                      <a:pt x="2" y="10"/>
                      <a:pt x="4" y="19"/>
                      <a:pt x="6" y="27"/>
                    </a:cubicBezTo>
                    <a:cubicBezTo>
                      <a:pt x="10" y="26"/>
                      <a:pt x="10" y="26"/>
                      <a:pt x="10" y="26"/>
                    </a:cubicBezTo>
                    <a:cubicBezTo>
                      <a:pt x="8" y="18"/>
                      <a:pt x="6"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9" name="Freeform 119"/>
              <p:cNvSpPr/>
              <p:nvPr/>
            </p:nvSpPr>
            <p:spPr bwMode="auto">
              <a:xfrm>
                <a:off x="1939" y="1396"/>
                <a:ext cx="49" cy="50"/>
              </a:xfrm>
              <a:custGeom>
                <a:avLst/>
                <a:gdLst>
                  <a:gd name="T0" fmla="*/ 20 w 21"/>
                  <a:gd name="T1" fmla="*/ 0 h 21"/>
                  <a:gd name="T2" fmla="*/ 16 w 21"/>
                  <a:gd name="T3" fmla="*/ 0 h 21"/>
                  <a:gd name="T4" fmla="*/ 0 w 21"/>
                  <a:gd name="T5" fmla="*/ 18 h 21"/>
                  <a:gd name="T6" fmla="*/ 3 w 21"/>
                  <a:gd name="T7" fmla="*/ 21 h 21"/>
                  <a:gd name="T8" fmla="*/ 21 w 21"/>
                  <a:gd name="T9" fmla="*/ 0 h 21"/>
                  <a:gd name="T10" fmla="*/ 20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0" y="0"/>
                    </a:moveTo>
                    <a:cubicBezTo>
                      <a:pt x="16" y="0"/>
                      <a:pt x="16" y="0"/>
                      <a:pt x="16" y="0"/>
                    </a:cubicBezTo>
                    <a:cubicBezTo>
                      <a:pt x="10" y="6"/>
                      <a:pt x="5" y="12"/>
                      <a:pt x="0" y="18"/>
                    </a:cubicBezTo>
                    <a:cubicBezTo>
                      <a:pt x="3" y="21"/>
                      <a:pt x="3" y="21"/>
                      <a:pt x="3" y="21"/>
                    </a:cubicBezTo>
                    <a:cubicBezTo>
                      <a:pt x="9" y="14"/>
                      <a:pt x="15" y="7"/>
                      <a:pt x="21" y="0"/>
                    </a:cubicBezTo>
                    <a:cubicBezTo>
                      <a:pt x="20" y="0"/>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0" name="Freeform 120"/>
              <p:cNvSpPr/>
              <p:nvPr/>
            </p:nvSpPr>
            <p:spPr bwMode="auto">
              <a:xfrm>
                <a:off x="1669" y="2218"/>
                <a:ext cx="9" cy="64"/>
              </a:xfrm>
              <a:custGeom>
                <a:avLst/>
                <a:gdLst>
                  <a:gd name="T0" fmla="*/ 4 w 4"/>
                  <a:gd name="T1" fmla="*/ 0 h 27"/>
                  <a:gd name="T2" fmla="*/ 0 w 4"/>
                  <a:gd name="T3" fmla="*/ 0 h 27"/>
                  <a:gd name="T4" fmla="*/ 1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0" y="0"/>
                      <a:pt x="0" y="0"/>
                      <a:pt x="0" y="0"/>
                    </a:cubicBezTo>
                    <a:cubicBezTo>
                      <a:pt x="0" y="9"/>
                      <a:pt x="0" y="18"/>
                      <a:pt x="1" y="27"/>
                    </a:cubicBezTo>
                    <a:cubicBezTo>
                      <a:pt x="4" y="27"/>
                      <a:pt x="4" y="27"/>
                      <a:pt x="4" y="27"/>
                    </a:cubicBezTo>
                    <a:cubicBezTo>
                      <a:pt x="4" y="18"/>
                      <a:pt x="4"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1" name="Freeform 121"/>
              <p:cNvSpPr/>
              <p:nvPr/>
            </p:nvSpPr>
            <p:spPr bwMode="auto">
              <a:xfrm>
                <a:off x="1669" y="2088"/>
                <a:ext cx="14" cy="66"/>
              </a:xfrm>
              <a:custGeom>
                <a:avLst/>
                <a:gdLst>
                  <a:gd name="T0" fmla="*/ 3 w 6"/>
                  <a:gd name="T1" fmla="*/ 0 h 28"/>
                  <a:gd name="T2" fmla="*/ 0 w 6"/>
                  <a:gd name="T3" fmla="*/ 28 h 28"/>
                  <a:gd name="T4" fmla="*/ 4 w 6"/>
                  <a:gd name="T5" fmla="*/ 28 h 28"/>
                  <a:gd name="T6" fmla="*/ 6 w 6"/>
                  <a:gd name="T7" fmla="*/ 1 h 28"/>
                  <a:gd name="T8" fmla="*/ 3 w 6"/>
                  <a:gd name="T9" fmla="*/ 0 h 28"/>
                </a:gdLst>
                <a:ahLst/>
                <a:cxnLst>
                  <a:cxn ang="0">
                    <a:pos x="T0" y="T1"/>
                  </a:cxn>
                  <a:cxn ang="0">
                    <a:pos x="T2" y="T3"/>
                  </a:cxn>
                  <a:cxn ang="0">
                    <a:pos x="T4" y="T5"/>
                  </a:cxn>
                  <a:cxn ang="0">
                    <a:pos x="T6" y="T7"/>
                  </a:cxn>
                  <a:cxn ang="0">
                    <a:pos x="T8" y="T9"/>
                  </a:cxn>
                </a:cxnLst>
                <a:rect l="0" t="0" r="r" b="b"/>
                <a:pathLst>
                  <a:path w="6" h="28">
                    <a:moveTo>
                      <a:pt x="3" y="0"/>
                    </a:moveTo>
                    <a:cubicBezTo>
                      <a:pt x="2" y="9"/>
                      <a:pt x="1" y="19"/>
                      <a:pt x="0" y="28"/>
                    </a:cubicBezTo>
                    <a:cubicBezTo>
                      <a:pt x="4" y="28"/>
                      <a:pt x="4" y="28"/>
                      <a:pt x="4" y="28"/>
                    </a:cubicBezTo>
                    <a:cubicBezTo>
                      <a:pt x="5" y="19"/>
                      <a:pt x="5" y="10"/>
                      <a:pt x="6"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2" name="Freeform 122"/>
              <p:cNvSpPr/>
              <p:nvPr/>
            </p:nvSpPr>
            <p:spPr bwMode="auto">
              <a:xfrm>
                <a:off x="2043" y="1299"/>
                <a:ext cx="33" cy="40"/>
              </a:xfrm>
              <a:custGeom>
                <a:avLst/>
                <a:gdLst>
                  <a:gd name="T0" fmla="*/ 12 w 14"/>
                  <a:gd name="T1" fmla="*/ 0 h 17"/>
                  <a:gd name="T2" fmla="*/ 0 w 14"/>
                  <a:gd name="T3" fmla="*/ 11 h 17"/>
                  <a:gd name="T4" fmla="*/ 0 w 14"/>
                  <a:gd name="T5" fmla="*/ 17 h 17"/>
                  <a:gd name="T6" fmla="*/ 14 w 14"/>
                  <a:gd name="T7" fmla="*/ 3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cubicBezTo>
                      <a:pt x="8" y="4"/>
                      <a:pt x="4" y="8"/>
                      <a:pt x="0" y="11"/>
                    </a:cubicBezTo>
                    <a:cubicBezTo>
                      <a:pt x="0" y="17"/>
                      <a:pt x="0" y="17"/>
                      <a:pt x="0" y="17"/>
                    </a:cubicBezTo>
                    <a:cubicBezTo>
                      <a:pt x="5" y="12"/>
                      <a:pt x="10" y="8"/>
                      <a:pt x="14" y="3"/>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3" name="Freeform 123"/>
              <p:cNvSpPr/>
              <p:nvPr/>
            </p:nvSpPr>
            <p:spPr bwMode="auto">
              <a:xfrm>
                <a:off x="2119" y="1221"/>
                <a:ext cx="57" cy="45"/>
              </a:xfrm>
              <a:custGeom>
                <a:avLst/>
                <a:gdLst>
                  <a:gd name="T0" fmla="*/ 22 w 24"/>
                  <a:gd name="T1" fmla="*/ 0 h 19"/>
                  <a:gd name="T2" fmla="*/ 0 w 24"/>
                  <a:gd name="T3" fmla="*/ 16 h 19"/>
                  <a:gd name="T4" fmla="*/ 3 w 24"/>
                  <a:gd name="T5" fmla="*/ 19 h 19"/>
                  <a:gd name="T6" fmla="*/ 24 w 24"/>
                  <a:gd name="T7" fmla="*/ 3 h 19"/>
                  <a:gd name="T8" fmla="*/ 22 w 24"/>
                  <a:gd name="T9" fmla="*/ 0 h 19"/>
                </a:gdLst>
                <a:ahLst/>
                <a:cxnLst>
                  <a:cxn ang="0">
                    <a:pos x="T0" y="T1"/>
                  </a:cxn>
                  <a:cxn ang="0">
                    <a:pos x="T2" y="T3"/>
                  </a:cxn>
                  <a:cxn ang="0">
                    <a:pos x="T4" y="T5"/>
                  </a:cxn>
                  <a:cxn ang="0">
                    <a:pos x="T6" y="T7"/>
                  </a:cxn>
                  <a:cxn ang="0">
                    <a:pos x="T8" y="T9"/>
                  </a:cxn>
                </a:cxnLst>
                <a:rect l="0" t="0" r="r" b="b"/>
                <a:pathLst>
                  <a:path w="24" h="19">
                    <a:moveTo>
                      <a:pt x="22" y="0"/>
                    </a:moveTo>
                    <a:cubicBezTo>
                      <a:pt x="14" y="5"/>
                      <a:pt x="7" y="10"/>
                      <a:pt x="0" y="16"/>
                    </a:cubicBezTo>
                    <a:cubicBezTo>
                      <a:pt x="3" y="19"/>
                      <a:pt x="3" y="19"/>
                      <a:pt x="3" y="19"/>
                    </a:cubicBezTo>
                    <a:cubicBezTo>
                      <a:pt x="10" y="13"/>
                      <a:pt x="17" y="8"/>
                      <a:pt x="24" y="3"/>
                    </a:cubicBezTo>
                    <a:cubicBezTo>
                      <a:pt x="22" y="0"/>
                      <a:pt x="22"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4" name="Freeform 124"/>
              <p:cNvSpPr/>
              <p:nvPr/>
            </p:nvSpPr>
            <p:spPr bwMode="auto">
              <a:xfrm>
                <a:off x="3748" y="2114"/>
                <a:ext cx="12" cy="52"/>
              </a:xfrm>
              <a:custGeom>
                <a:avLst/>
                <a:gdLst>
                  <a:gd name="T0" fmla="*/ 3 w 5"/>
                  <a:gd name="T1" fmla="*/ 0 h 22"/>
                  <a:gd name="T2" fmla="*/ 0 w 5"/>
                  <a:gd name="T3" fmla="*/ 1 h 22"/>
                  <a:gd name="T4" fmla="*/ 2 w 5"/>
                  <a:gd name="T5" fmla="*/ 22 h 22"/>
                  <a:gd name="T6" fmla="*/ 5 w 5"/>
                  <a:gd name="T7" fmla="*/ 22 h 22"/>
                  <a:gd name="T8" fmla="*/ 3 w 5"/>
                  <a:gd name="T9" fmla="*/ 0 h 22"/>
                </a:gdLst>
                <a:ahLst/>
                <a:cxnLst>
                  <a:cxn ang="0">
                    <a:pos x="T0" y="T1"/>
                  </a:cxn>
                  <a:cxn ang="0">
                    <a:pos x="T2" y="T3"/>
                  </a:cxn>
                  <a:cxn ang="0">
                    <a:pos x="T4" y="T5"/>
                  </a:cxn>
                  <a:cxn ang="0">
                    <a:pos x="T6" y="T7"/>
                  </a:cxn>
                  <a:cxn ang="0">
                    <a:pos x="T8" y="T9"/>
                  </a:cxn>
                </a:cxnLst>
                <a:rect l="0" t="0" r="r" b="b"/>
                <a:pathLst>
                  <a:path w="5" h="22">
                    <a:moveTo>
                      <a:pt x="3" y="0"/>
                    </a:moveTo>
                    <a:cubicBezTo>
                      <a:pt x="0" y="1"/>
                      <a:pt x="0" y="1"/>
                      <a:pt x="0" y="1"/>
                    </a:cubicBezTo>
                    <a:cubicBezTo>
                      <a:pt x="1" y="8"/>
                      <a:pt x="1" y="15"/>
                      <a:pt x="2" y="22"/>
                    </a:cubicBezTo>
                    <a:cubicBezTo>
                      <a:pt x="5" y="22"/>
                      <a:pt x="5" y="22"/>
                      <a:pt x="5" y="22"/>
                    </a:cubicBezTo>
                    <a:cubicBezTo>
                      <a:pt x="4" y="15"/>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5" name="Freeform 125"/>
              <p:cNvSpPr/>
              <p:nvPr/>
            </p:nvSpPr>
            <p:spPr bwMode="auto">
              <a:xfrm>
                <a:off x="2824" y="1278"/>
                <a:ext cx="48" cy="7"/>
              </a:xfrm>
              <a:custGeom>
                <a:avLst/>
                <a:gdLst>
                  <a:gd name="T0" fmla="*/ 11 w 20"/>
                  <a:gd name="T1" fmla="*/ 0 h 3"/>
                  <a:gd name="T2" fmla="*/ 0 w 20"/>
                  <a:gd name="T3" fmla="*/ 0 h 3"/>
                  <a:gd name="T4" fmla="*/ 0 w 20"/>
                  <a:gd name="T5" fmla="*/ 3 h 3"/>
                  <a:gd name="T6" fmla="*/ 11 w 20"/>
                  <a:gd name="T7" fmla="*/ 3 h 3"/>
                  <a:gd name="T8" fmla="*/ 20 w 20"/>
                  <a:gd name="T9" fmla="*/ 3 h 3"/>
                  <a:gd name="T10" fmla="*/ 20 w 20"/>
                  <a:gd name="T11" fmla="*/ 0 h 3"/>
                  <a:gd name="T12" fmla="*/ 11 w 2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1" y="0"/>
                    </a:moveTo>
                    <a:cubicBezTo>
                      <a:pt x="7" y="0"/>
                      <a:pt x="4" y="0"/>
                      <a:pt x="0" y="0"/>
                    </a:cubicBezTo>
                    <a:cubicBezTo>
                      <a:pt x="0" y="3"/>
                      <a:pt x="0" y="3"/>
                      <a:pt x="0" y="3"/>
                    </a:cubicBezTo>
                    <a:cubicBezTo>
                      <a:pt x="4" y="3"/>
                      <a:pt x="7" y="3"/>
                      <a:pt x="11" y="3"/>
                    </a:cubicBezTo>
                    <a:cubicBezTo>
                      <a:pt x="14" y="3"/>
                      <a:pt x="17" y="3"/>
                      <a:pt x="20" y="3"/>
                    </a:cubicBezTo>
                    <a:cubicBezTo>
                      <a:pt x="20" y="0"/>
                      <a:pt x="20" y="0"/>
                      <a:pt x="20" y="0"/>
                    </a:cubicBezTo>
                    <a:cubicBezTo>
                      <a:pt x="17" y="0"/>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6" name="Freeform 126"/>
              <p:cNvSpPr/>
              <p:nvPr/>
            </p:nvSpPr>
            <p:spPr bwMode="auto">
              <a:xfrm>
                <a:off x="2921" y="1280"/>
                <a:ext cx="48" cy="12"/>
              </a:xfrm>
              <a:custGeom>
                <a:avLst/>
                <a:gdLst>
                  <a:gd name="T0" fmla="*/ 0 w 20"/>
                  <a:gd name="T1" fmla="*/ 0 h 5"/>
                  <a:gd name="T2" fmla="*/ 0 w 20"/>
                  <a:gd name="T3" fmla="*/ 3 h 5"/>
                  <a:gd name="T4" fmla="*/ 20 w 20"/>
                  <a:gd name="T5" fmla="*/ 5 h 5"/>
                  <a:gd name="T6" fmla="*/ 20 w 20"/>
                  <a:gd name="T7" fmla="*/ 2 h 5"/>
                  <a:gd name="T8" fmla="*/ 0 w 20"/>
                  <a:gd name="T9" fmla="*/ 0 h 5"/>
                </a:gdLst>
                <a:ahLst/>
                <a:cxnLst>
                  <a:cxn ang="0">
                    <a:pos x="T0" y="T1"/>
                  </a:cxn>
                  <a:cxn ang="0">
                    <a:pos x="T2" y="T3"/>
                  </a:cxn>
                  <a:cxn ang="0">
                    <a:pos x="T4" y="T5"/>
                  </a:cxn>
                  <a:cxn ang="0">
                    <a:pos x="T6" y="T7"/>
                  </a:cxn>
                  <a:cxn ang="0">
                    <a:pos x="T8" y="T9"/>
                  </a:cxn>
                </a:cxnLst>
                <a:rect l="0" t="0" r="r" b="b"/>
                <a:pathLst>
                  <a:path w="20" h="5">
                    <a:moveTo>
                      <a:pt x="0" y="0"/>
                    </a:moveTo>
                    <a:cubicBezTo>
                      <a:pt x="0" y="3"/>
                      <a:pt x="0" y="3"/>
                      <a:pt x="0" y="3"/>
                    </a:cubicBezTo>
                    <a:cubicBezTo>
                      <a:pt x="6" y="4"/>
                      <a:pt x="13" y="5"/>
                      <a:pt x="20" y="5"/>
                    </a:cubicBezTo>
                    <a:cubicBezTo>
                      <a:pt x="20" y="2"/>
                      <a:pt x="20" y="2"/>
                      <a:pt x="20" y="2"/>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7" name="Freeform 127"/>
              <p:cNvSpPr/>
              <p:nvPr/>
            </p:nvSpPr>
            <p:spPr bwMode="auto">
              <a:xfrm>
                <a:off x="3707" y="1920"/>
                <a:ext cx="22" cy="49"/>
              </a:xfrm>
              <a:custGeom>
                <a:avLst/>
                <a:gdLst>
                  <a:gd name="T0" fmla="*/ 3 w 9"/>
                  <a:gd name="T1" fmla="*/ 0 h 21"/>
                  <a:gd name="T2" fmla="*/ 0 w 9"/>
                  <a:gd name="T3" fmla="*/ 1 h 21"/>
                  <a:gd name="T4" fmla="*/ 6 w 9"/>
                  <a:gd name="T5" fmla="*/ 21 h 21"/>
                  <a:gd name="T6" fmla="*/ 9 w 9"/>
                  <a:gd name="T7" fmla="*/ 20 h 21"/>
                  <a:gd name="T8" fmla="*/ 3 w 9"/>
                  <a:gd name="T9" fmla="*/ 0 h 21"/>
                </a:gdLst>
                <a:ahLst/>
                <a:cxnLst>
                  <a:cxn ang="0">
                    <a:pos x="T0" y="T1"/>
                  </a:cxn>
                  <a:cxn ang="0">
                    <a:pos x="T2" y="T3"/>
                  </a:cxn>
                  <a:cxn ang="0">
                    <a:pos x="T4" y="T5"/>
                  </a:cxn>
                  <a:cxn ang="0">
                    <a:pos x="T6" y="T7"/>
                  </a:cxn>
                  <a:cxn ang="0">
                    <a:pos x="T8" y="T9"/>
                  </a:cxn>
                </a:cxnLst>
                <a:rect l="0" t="0" r="r" b="b"/>
                <a:pathLst>
                  <a:path w="9" h="21">
                    <a:moveTo>
                      <a:pt x="3" y="0"/>
                    </a:moveTo>
                    <a:cubicBezTo>
                      <a:pt x="0" y="1"/>
                      <a:pt x="0" y="1"/>
                      <a:pt x="0" y="1"/>
                    </a:cubicBezTo>
                    <a:cubicBezTo>
                      <a:pt x="2" y="8"/>
                      <a:pt x="4" y="14"/>
                      <a:pt x="6" y="21"/>
                    </a:cubicBezTo>
                    <a:cubicBezTo>
                      <a:pt x="9" y="20"/>
                      <a:pt x="9" y="20"/>
                      <a:pt x="9"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8" name="Freeform 128"/>
              <p:cNvSpPr/>
              <p:nvPr/>
            </p:nvSpPr>
            <p:spPr bwMode="auto">
              <a:xfrm>
                <a:off x="3627" y="1740"/>
                <a:ext cx="31" cy="45"/>
              </a:xfrm>
              <a:custGeom>
                <a:avLst/>
                <a:gdLst>
                  <a:gd name="T0" fmla="*/ 3 w 13"/>
                  <a:gd name="T1" fmla="*/ 0 h 19"/>
                  <a:gd name="T2" fmla="*/ 0 w 13"/>
                  <a:gd name="T3" fmla="*/ 1 h 19"/>
                  <a:gd name="T4" fmla="*/ 10 w 13"/>
                  <a:gd name="T5" fmla="*/ 19 h 19"/>
                  <a:gd name="T6" fmla="*/ 13 w 13"/>
                  <a:gd name="T7" fmla="*/ 18 h 19"/>
                  <a:gd name="T8" fmla="*/ 3 w 13"/>
                  <a:gd name="T9" fmla="*/ 0 h 19"/>
                </a:gdLst>
                <a:ahLst/>
                <a:cxnLst>
                  <a:cxn ang="0">
                    <a:pos x="T0" y="T1"/>
                  </a:cxn>
                  <a:cxn ang="0">
                    <a:pos x="T2" y="T3"/>
                  </a:cxn>
                  <a:cxn ang="0">
                    <a:pos x="T4" y="T5"/>
                  </a:cxn>
                  <a:cxn ang="0">
                    <a:pos x="T6" y="T7"/>
                  </a:cxn>
                  <a:cxn ang="0">
                    <a:pos x="T8" y="T9"/>
                  </a:cxn>
                </a:cxnLst>
                <a:rect l="0" t="0" r="r" b="b"/>
                <a:pathLst>
                  <a:path w="13" h="19">
                    <a:moveTo>
                      <a:pt x="3" y="0"/>
                    </a:moveTo>
                    <a:cubicBezTo>
                      <a:pt x="0" y="1"/>
                      <a:pt x="0" y="1"/>
                      <a:pt x="0" y="1"/>
                    </a:cubicBezTo>
                    <a:cubicBezTo>
                      <a:pt x="4" y="7"/>
                      <a:pt x="7" y="13"/>
                      <a:pt x="10" y="19"/>
                    </a:cubicBezTo>
                    <a:cubicBezTo>
                      <a:pt x="13" y="18"/>
                      <a:pt x="13" y="18"/>
                      <a:pt x="13" y="18"/>
                    </a:cubicBezTo>
                    <a:cubicBezTo>
                      <a:pt x="10" y="12"/>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9" name="Freeform 129"/>
              <p:cNvSpPr/>
              <p:nvPr/>
            </p:nvSpPr>
            <p:spPr bwMode="auto">
              <a:xfrm>
                <a:off x="3734" y="2017"/>
                <a:ext cx="14" cy="50"/>
              </a:xfrm>
              <a:custGeom>
                <a:avLst/>
                <a:gdLst>
                  <a:gd name="T0" fmla="*/ 3 w 6"/>
                  <a:gd name="T1" fmla="*/ 0 h 21"/>
                  <a:gd name="T2" fmla="*/ 0 w 6"/>
                  <a:gd name="T3" fmla="*/ 1 h 21"/>
                  <a:gd name="T4" fmla="*/ 3 w 6"/>
                  <a:gd name="T5" fmla="*/ 21 h 21"/>
                  <a:gd name="T6" fmla="*/ 6 w 6"/>
                  <a:gd name="T7" fmla="*/ 21 h 21"/>
                  <a:gd name="T8" fmla="*/ 3 w 6"/>
                  <a:gd name="T9" fmla="*/ 0 h 21"/>
                </a:gdLst>
                <a:ahLst/>
                <a:cxnLst>
                  <a:cxn ang="0">
                    <a:pos x="T0" y="T1"/>
                  </a:cxn>
                  <a:cxn ang="0">
                    <a:pos x="T2" y="T3"/>
                  </a:cxn>
                  <a:cxn ang="0">
                    <a:pos x="T4" y="T5"/>
                  </a:cxn>
                  <a:cxn ang="0">
                    <a:pos x="T6" y="T7"/>
                  </a:cxn>
                  <a:cxn ang="0">
                    <a:pos x="T8" y="T9"/>
                  </a:cxn>
                </a:cxnLst>
                <a:rect l="0" t="0" r="r" b="b"/>
                <a:pathLst>
                  <a:path w="6" h="21">
                    <a:moveTo>
                      <a:pt x="3" y="0"/>
                    </a:moveTo>
                    <a:cubicBezTo>
                      <a:pt x="0" y="1"/>
                      <a:pt x="0" y="1"/>
                      <a:pt x="0" y="1"/>
                    </a:cubicBezTo>
                    <a:cubicBezTo>
                      <a:pt x="1" y="7"/>
                      <a:pt x="2" y="14"/>
                      <a:pt x="3" y="21"/>
                    </a:cubicBezTo>
                    <a:cubicBezTo>
                      <a:pt x="6" y="21"/>
                      <a:pt x="6" y="21"/>
                      <a:pt x="6" y="21"/>
                    </a:cubicBezTo>
                    <a:cubicBezTo>
                      <a:pt x="5"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0" name="Freeform 130"/>
              <p:cNvSpPr/>
              <p:nvPr/>
            </p:nvSpPr>
            <p:spPr bwMode="auto">
              <a:xfrm>
                <a:off x="3201" y="1351"/>
                <a:ext cx="45" cy="26"/>
              </a:xfrm>
              <a:custGeom>
                <a:avLst/>
                <a:gdLst>
                  <a:gd name="T0" fmla="*/ 1 w 19"/>
                  <a:gd name="T1" fmla="*/ 0 h 11"/>
                  <a:gd name="T2" fmla="*/ 0 w 19"/>
                  <a:gd name="T3" fmla="*/ 3 h 11"/>
                  <a:gd name="T4" fmla="*/ 18 w 19"/>
                  <a:gd name="T5" fmla="*/ 11 h 11"/>
                  <a:gd name="T6" fmla="*/ 19 w 19"/>
                  <a:gd name="T7" fmla="*/ 9 h 11"/>
                  <a:gd name="T8" fmla="*/ 1 w 19"/>
                  <a:gd name="T9" fmla="*/ 0 h 11"/>
                </a:gdLst>
                <a:ahLst/>
                <a:cxnLst>
                  <a:cxn ang="0">
                    <a:pos x="T0" y="T1"/>
                  </a:cxn>
                  <a:cxn ang="0">
                    <a:pos x="T2" y="T3"/>
                  </a:cxn>
                  <a:cxn ang="0">
                    <a:pos x="T4" y="T5"/>
                  </a:cxn>
                  <a:cxn ang="0">
                    <a:pos x="T6" y="T7"/>
                  </a:cxn>
                  <a:cxn ang="0">
                    <a:pos x="T8" y="T9"/>
                  </a:cxn>
                </a:cxnLst>
                <a:rect l="0" t="0" r="r" b="b"/>
                <a:pathLst>
                  <a:path w="19" h="11">
                    <a:moveTo>
                      <a:pt x="1" y="0"/>
                    </a:moveTo>
                    <a:cubicBezTo>
                      <a:pt x="0" y="3"/>
                      <a:pt x="0" y="3"/>
                      <a:pt x="0" y="3"/>
                    </a:cubicBezTo>
                    <a:cubicBezTo>
                      <a:pt x="6" y="5"/>
                      <a:pt x="12" y="8"/>
                      <a:pt x="18" y="11"/>
                    </a:cubicBezTo>
                    <a:cubicBezTo>
                      <a:pt x="19" y="9"/>
                      <a:pt x="19" y="9"/>
                      <a:pt x="19" y="9"/>
                    </a:cubicBezTo>
                    <a:cubicBezTo>
                      <a:pt x="13" y="6"/>
                      <a:pt x="7"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1" name="Freeform 131"/>
              <p:cNvSpPr/>
              <p:nvPr/>
            </p:nvSpPr>
            <p:spPr bwMode="auto">
              <a:xfrm>
                <a:off x="3743" y="2315"/>
                <a:ext cx="12" cy="52"/>
              </a:xfrm>
              <a:custGeom>
                <a:avLst/>
                <a:gdLst>
                  <a:gd name="T0" fmla="*/ 2 w 5"/>
                  <a:gd name="T1" fmla="*/ 0 h 22"/>
                  <a:gd name="T2" fmla="*/ 0 w 5"/>
                  <a:gd name="T3" fmla="*/ 21 h 22"/>
                  <a:gd name="T4" fmla="*/ 2 w 5"/>
                  <a:gd name="T5" fmla="*/ 22 h 22"/>
                  <a:gd name="T6" fmla="*/ 5 w 5"/>
                  <a:gd name="T7" fmla="*/ 1 h 22"/>
                  <a:gd name="T8" fmla="*/ 2 w 5"/>
                  <a:gd name="T9" fmla="*/ 0 h 22"/>
                </a:gdLst>
                <a:ahLst/>
                <a:cxnLst>
                  <a:cxn ang="0">
                    <a:pos x="T0" y="T1"/>
                  </a:cxn>
                  <a:cxn ang="0">
                    <a:pos x="T2" y="T3"/>
                  </a:cxn>
                  <a:cxn ang="0">
                    <a:pos x="T4" y="T5"/>
                  </a:cxn>
                  <a:cxn ang="0">
                    <a:pos x="T6" y="T7"/>
                  </a:cxn>
                  <a:cxn ang="0">
                    <a:pos x="T8" y="T9"/>
                  </a:cxn>
                </a:cxnLst>
                <a:rect l="0" t="0" r="r" b="b"/>
                <a:pathLst>
                  <a:path w="5" h="22">
                    <a:moveTo>
                      <a:pt x="2" y="0"/>
                    </a:moveTo>
                    <a:cubicBezTo>
                      <a:pt x="2" y="7"/>
                      <a:pt x="1" y="14"/>
                      <a:pt x="0" y="21"/>
                    </a:cubicBezTo>
                    <a:cubicBezTo>
                      <a:pt x="2" y="22"/>
                      <a:pt x="2" y="22"/>
                      <a:pt x="2" y="22"/>
                    </a:cubicBezTo>
                    <a:cubicBezTo>
                      <a:pt x="4" y="15"/>
                      <a:pt x="4" y="8"/>
                      <a:pt x="5"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2" name="Freeform 132"/>
              <p:cNvSpPr/>
              <p:nvPr/>
            </p:nvSpPr>
            <p:spPr bwMode="auto">
              <a:xfrm>
                <a:off x="3722" y="2415"/>
                <a:ext cx="19" cy="50"/>
              </a:xfrm>
              <a:custGeom>
                <a:avLst/>
                <a:gdLst>
                  <a:gd name="T0" fmla="*/ 5 w 8"/>
                  <a:gd name="T1" fmla="*/ 0 h 21"/>
                  <a:gd name="T2" fmla="*/ 0 w 8"/>
                  <a:gd name="T3" fmla="*/ 20 h 21"/>
                  <a:gd name="T4" fmla="*/ 3 w 8"/>
                  <a:gd name="T5" fmla="*/ 21 h 21"/>
                  <a:gd name="T6" fmla="*/ 8 w 8"/>
                  <a:gd name="T7" fmla="*/ 0 h 21"/>
                  <a:gd name="T8" fmla="*/ 5 w 8"/>
                  <a:gd name="T9" fmla="*/ 0 h 21"/>
                </a:gdLst>
                <a:ahLst/>
                <a:cxnLst>
                  <a:cxn ang="0">
                    <a:pos x="T0" y="T1"/>
                  </a:cxn>
                  <a:cxn ang="0">
                    <a:pos x="T2" y="T3"/>
                  </a:cxn>
                  <a:cxn ang="0">
                    <a:pos x="T4" y="T5"/>
                  </a:cxn>
                  <a:cxn ang="0">
                    <a:pos x="T6" y="T7"/>
                  </a:cxn>
                  <a:cxn ang="0">
                    <a:pos x="T8" y="T9"/>
                  </a:cxn>
                </a:cxnLst>
                <a:rect l="0" t="0" r="r" b="b"/>
                <a:pathLst>
                  <a:path w="8" h="21">
                    <a:moveTo>
                      <a:pt x="5" y="0"/>
                    </a:moveTo>
                    <a:cubicBezTo>
                      <a:pt x="3" y="6"/>
                      <a:pt x="2" y="13"/>
                      <a:pt x="0" y="20"/>
                    </a:cubicBezTo>
                    <a:cubicBezTo>
                      <a:pt x="3" y="21"/>
                      <a:pt x="3" y="21"/>
                      <a:pt x="3" y="21"/>
                    </a:cubicBezTo>
                    <a:cubicBezTo>
                      <a:pt x="5" y="14"/>
                      <a:pt x="6" y="7"/>
                      <a:pt x="8" y="0"/>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3" name="Freeform 133"/>
              <p:cNvSpPr/>
              <p:nvPr/>
            </p:nvSpPr>
            <p:spPr bwMode="auto">
              <a:xfrm>
                <a:off x="3286" y="1394"/>
                <a:ext cx="45" cy="33"/>
              </a:xfrm>
              <a:custGeom>
                <a:avLst/>
                <a:gdLst>
                  <a:gd name="T0" fmla="*/ 2 w 19"/>
                  <a:gd name="T1" fmla="*/ 0 h 14"/>
                  <a:gd name="T2" fmla="*/ 0 w 19"/>
                  <a:gd name="T3" fmla="*/ 3 h 14"/>
                  <a:gd name="T4" fmla="*/ 18 w 19"/>
                  <a:gd name="T5" fmla="*/ 14 h 14"/>
                  <a:gd name="T6" fmla="*/ 19 w 19"/>
                  <a:gd name="T7" fmla="*/ 11 h 14"/>
                  <a:gd name="T8" fmla="*/ 2 w 19"/>
                  <a:gd name="T9" fmla="*/ 0 h 14"/>
                </a:gdLst>
                <a:ahLst/>
                <a:cxnLst>
                  <a:cxn ang="0">
                    <a:pos x="T0" y="T1"/>
                  </a:cxn>
                  <a:cxn ang="0">
                    <a:pos x="T2" y="T3"/>
                  </a:cxn>
                  <a:cxn ang="0">
                    <a:pos x="T4" y="T5"/>
                  </a:cxn>
                  <a:cxn ang="0">
                    <a:pos x="T6" y="T7"/>
                  </a:cxn>
                  <a:cxn ang="0">
                    <a:pos x="T8" y="T9"/>
                  </a:cxn>
                </a:cxnLst>
                <a:rect l="0" t="0" r="r" b="b"/>
                <a:pathLst>
                  <a:path w="19" h="14">
                    <a:moveTo>
                      <a:pt x="2" y="0"/>
                    </a:moveTo>
                    <a:cubicBezTo>
                      <a:pt x="0" y="3"/>
                      <a:pt x="0" y="3"/>
                      <a:pt x="0" y="3"/>
                    </a:cubicBezTo>
                    <a:cubicBezTo>
                      <a:pt x="6" y="6"/>
                      <a:pt x="12" y="10"/>
                      <a:pt x="18" y="14"/>
                    </a:cubicBezTo>
                    <a:cubicBezTo>
                      <a:pt x="19" y="11"/>
                      <a:pt x="19" y="11"/>
                      <a:pt x="19" y="11"/>
                    </a:cubicBezTo>
                    <a:cubicBezTo>
                      <a:pt x="14" y="7"/>
                      <a:pt x="8"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4" name="Freeform 134"/>
              <p:cNvSpPr/>
              <p:nvPr/>
            </p:nvSpPr>
            <p:spPr bwMode="auto">
              <a:xfrm>
                <a:off x="3752" y="2216"/>
                <a:ext cx="8" cy="52"/>
              </a:xfrm>
              <a:custGeom>
                <a:avLst/>
                <a:gdLst>
                  <a:gd name="T0" fmla="*/ 3 w 3"/>
                  <a:gd name="T1" fmla="*/ 0 h 22"/>
                  <a:gd name="T2" fmla="*/ 0 w 3"/>
                  <a:gd name="T3" fmla="*/ 0 h 22"/>
                  <a:gd name="T4" fmla="*/ 0 w 3"/>
                  <a:gd name="T5" fmla="*/ 1 h 22"/>
                  <a:gd name="T6" fmla="*/ 0 w 3"/>
                  <a:gd name="T7" fmla="*/ 21 h 22"/>
                  <a:gd name="T8" fmla="*/ 3 w 3"/>
                  <a:gd name="T9" fmla="*/ 22 h 22"/>
                  <a:gd name="T10" fmla="*/ 3 w 3"/>
                  <a:gd name="T11" fmla="*/ 1 h 22"/>
                  <a:gd name="T12" fmla="*/ 3 w 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 h="22">
                    <a:moveTo>
                      <a:pt x="3" y="0"/>
                    </a:moveTo>
                    <a:cubicBezTo>
                      <a:pt x="0" y="0"/>
                      <a:pt x="0" y="0"/>
                      <a:pt x="0" y="0"/>
                    </a:cubicBezTo>
                    <a:cubicBezTo>
                      <a:pt x="0" y="1"/>
                      <a:pt x="0" y="1"/>
                      <a:pt x="0" y="1"/>
                    </a:cubicBezTo>
                    <a:cubicBezTo>
                      <a:pt x="0" y="8"/>
                      <a:pt x="0" y="15"/>
                      <a:pt x="0" y="21"/>
                    </a:cubicBezTo>
                    <a:cubicBezTo>
                      <a:pt x="3" y="22"/>
                      <a:pt x="3" y="22"/>
                      <a:pt x="3" y="22"/>
                    </a:cubicBezTo>
                    <a:cubicBezTo>
                      <a:pt x="3" y="15"/>
                      <a:pt x="3" y="8"/>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5" name="Freeform 135"/>
              <p:cNvSpPr/>
              <p:nvPr/>
            </p:nvSpPr>
            <p:spPr bwMode="auto">
              <a:xfrm>
                <a:off x="3016" y="1294"/>
                <a:ext cx="47" cy="17"/>
              </a:xfrm>
              <a:custGeom>
                <a:avLst/>
                <a:gdLst>
                  <a:gd name="T0" fmla="*/ 0 w 20"/>
                  <a:gd name="T1" fmla="*/ 0 h 7"/>
                  <a:gd name="T2" fmla="*/ 0 w 20"/>
                  <a:gd name="T3" fmla="*/ 3 h 7"/>
                  <a:gd name="T4" fmla="*/ 20 w 20"/>
                  <a:gd name="T5" fmla="*/ 7 h 7"/>
                  <a:gd name="T6" fmla="*/ 20 w 20"/>
                  <a:gd name="T7" fmla="*/ 4 h 7"/>
                  <a:gd name="T8" fmla="*/ 0 w 20"/>
                  <a:gd name="T9" fmla="*/ 0 h 7"/>
                </a:gdLst>
                <a:ahLst/>
                <a:cxnLst>
                  <a:cxn ang="0">
                    <a:pos x="T0" y="T1"/>
                  </a:cxn>
                  <a:cxn ang="0">
                    <a:pos x="T2" y="T3"/>
                  </a:cxn>
                  <a:cxn ang="0">
                    <a:pos x="T4" y="T5"/>
                  </a:cxn>
                  <a:cxn ang="0">
                    <a:pos x="T6" y="T7"/>
                  </a:cxn>
                  <a:cxn ang="0">
                    <a:pos x="T8" y="T9"/>
                  </a:cxn>
                </a:cxnLst>
                <a:rect l="0" t="0" r="r" b="b"/>
                <a:pathLst>
                  <a:path w="20" h="7">
                    <a:moveTo>
                      <a:pt x="0" y="0"/>
                    </a:moveTo>
                    <a:cubicBezTo>
                      <a:pt x="0" y="3"/>
                      <a:pt x="0" y="3"/>
                      <a:pt x="0" y="3"/>
                    </a:cubicBezTo>
                    <a:cubicBezTo>
                      <a:pt x="7" y="4"/>
                      <a:pt x="13" y="5"/>
                      <a:pt x="20" y="7"/>
                    </a:cubicBezTo>
                    <a:cubicBezTo>
                      <a:pt x="20" y="4"/>
                      <a:pt x="20" y="4"/>
                      <a:pt x="20" y="4"/>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6" name="Freeform 136"/>
              <p:cNvSpPr/>
              <p:nvPr/>
            </p:nvSpPr>
            <p:spPr bwMode="auto">
              <a:xfrm>
                <a:off x="3108" y="1318"/>
                <a:ext cx="50" cy="21"/>
              </a:xfrm>
              <a:custGeom>
                <a:avLst/>
                <a:gdLst>
                  <a:gd name="T0" fmla="*/ 1 w 21"/>
                  <a:gd name="T1" fmla="*/ 0 h 9"/>
                  <a:gd name="T2" fmla="*/ 0 w 21"/>
                  <a:gd name="T3" fmla="*/ 3 h 9"/>
                  <a:gd name="T4" fmla="*/ 20 w 21"/>
                  <a:gd name="T5" fmla="*/ 9 h 9"/>
                  <a:gd name="T6" fmla="*/ 21 w 21"/>
                  <a:gd name="T7" fmla="*/ 6 h 9"/>
                  <a:gd name="T8" fmla="*/ 1 w 21"/>
                  <a:gd name="T9" fmla="*/ 0 h 9"/>
                </a:gdLst>
                <a:ahLst/>
                <a:cxnLst>
                  <a:cxn ang="0">
                    <a:pos x="T0" y="T1"/>
                  </a:cxn>
                  <a:cxn ang="0">
                    <a:pos x="T2" y="T3"/>
                  </a:cxn>
                  <a:cxn ang="0">
                    <a:pos x="T4" y="T5"/>
                  </a:cxn>
                  <a:cxn ang="0">
                    <a:pos x="T6" y="T7"/>
                  </a:cxn>
                  <a:cxn ang="0">
                    <a:pos x="T8" y="T9"/>
                  </a:cxn>
                </a:cxnLst>
                <a:rect l="0" t="0" r="r" b="b"/>
                <a:pathLst>
                  <a:path w="21" h="9">
                    <a:moveTo>
                      <a:pt x="1" y="0"/>
                    </a:moveTo>
                    <a:cubicBezTo>
                      <a:pt x="0" y="3"/>
                      <a:pt x="0" y="3"/>
                      <a:pt x="0" y="3"/>
                    </a:cubicBezTo>
                    <a:cubicBezTo>
                      <a:pt x="7" y="5"/>
                      <a:pt x="13" y="7"/>
                      <a:pt x="20" y="9"/>
                    </a:cubicBezTo>
                    <a:cubicBezTo>
                      <a:pt x="21" y="6"/>
                      <a:pt x="21" y="6"/>
                      <a:pt x="21" y="6"/>
                    </a:cubicBezTo>
                    <a:cubicBezTo>
                      <a:pt x="14" y="4"/>
                      <a:pt x="8"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7" name="Freeform 137"/>
              <p:cNvSpPr/>
              <p:nvPr/>
            </p:nvSpPr>
            <p:spPr bwMode="auto">
              <a:xfrm>
                <a:off x="3672" y="1827"/>
                <a:ext cx="26" cy="48"/>
              </a:xfrm>
              <a:custGeom>
                <a:avLst/>
                <a:gdLst>
                  <a:gd name="T0" fmla="*/ 3 w 11"/>
                  <a:gd name="T1" fmla="*/ 0 h 20"/>
                  <a:gd name="T2" fmla="*/ 0 w 11"/>
                  <a:gd name="T3" fmla="*/ 1 h 20"/>
                  <a:gd name="T4" fmla="*/ 8 w 11"/>
                  <a:gd name="T5" fmla="*/ 20 h 20"/>
                  <a:gd name="T6" fmla="*/ 11 w 11"/>
                  <a:gd name="T7" fmla="*/ 19 h 20"/>
                  <a:gd name="T8" fmla="*/ 3 w 11"/>
                  <a:gd name="T9" fmla="*/ 0 h 20"/>
                </a:gdLst>
                <a:ahLst/>
                <a:cxnLst>
                  <a:cxn ang="0">
                    <a:pos x="T0" y="T1"/>
                  </a:cxn>
                  <a:cxn ang="0">
                    <a:pos x="T2" y="T3"/>
                  </a:cxn>
                  <a:cxn ang="0">
                    <a:pos x="T4" y="T5"/>
                  </a:cxn>
                  <a:cxn ang="0">
                    <a:pos x="T6" y="T7"/>
                  </a:cxn>
                  <a:cxn ang="0">
                    <a:pos x="T8" y="T9"/>
                  </a:cxn>
                </a:cxnLst>
                <a:rect l="0" t="0" r="r" b="b"/>
                <a:pathLst>
                  <a:path w="11" h="20">
                    <a:moveTo>
                      <a:pt x="3" y="0"/>
                    </a:moveTo>
                    <a:cubicBezTo>
                      <a:pt x="0" y="1"/>
                      <a:pt x="0" y="1"/>
                      <a:pt x="0" y="1"/>
                    </a:cubicBezTo>
                    <a:cubicBezTo>
                      <a:pt x="3" y="8"/>
                      <a:pt x="6" y="14"/>
                      <a:pt x="8" y="20"/>
                    </a:cubicBezTo>
                    <a:cubicBezTo>
                      <a:pt x="11" y="19"/>
                      <a:pt x="11" y="19"/>
                      <a:pt x="11" y="19"/>
                    </a:cubicBezTo>
                    <a:cubicBezTo>
                      <a:pt x="8" y="13"/>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8" name="Freeform 138"/>
              <p:cNvSpPr/>
              <p:nvPr/>
            </p:nvSpPr>
            <p:spPr bwMode="auto">
              <a:xfrm>
                <a:off x="3691" y="2510"/>
                <a:ext cx="24" cy="49"/>
              </a:xfrm>
              <a:custGeom>
                <a:avLst/>
                <a:gdLst>
                  <a:gd name="T0" fmla="*/ 7 w 10"/>
                  <a:gd name="T1" fmla="*/ 0 h 21"/>
                  <a:gd name="T2" fmla="*/ 0 w 10"/>
                  <a:gd name="T3" fmla="*/ 20 h 21"/>
                  <a:gd name="T4" fmla="*/ 3 w 10"/>
                  <a:gd name="T5" fmla="*/ 21 h 21"/>
                  <a:gd name="T6" fmla="*/ 10 w 10"/>
                  <a:gd name="T7" fmla="*/ 1 h 21"/>
                  <a:gd name="T8" fmla="*/ 7 w 10"/>
                  <a:gd name="T9" fmla="*/ 0 h 21"/>
                </a:gdLst>
                <a:ahLst/>
                <a:cxnLst>
                  <a:cxn ang="0">
                    <a:pos x="T0" y="T1"/>
                  </a:cxn>
                  <a:cxn ang="0">
                    <a:pos x="T2" y="T3"/>
                  </a:cxn>
                  <a:cxn ang="0">
                    <a:pos x="T4" y="T5"/>
                  </a:cxn>
                  <a:cxn ang="0">
                    <a:pos x="T6" y="T7"/>
                  </a:cxn>
                  <a:cxn ang="0">
                    <a:pos x="T8" y="T9"/>
                  </a:cxn>
                </a:cxnLst>
                <a:rect l="0" t="0" r="r" b="b"/>
                <a:pathLst>
                  <a:path w="10" h="21">
                    <a:moveTo>
                      <a:pt x="7" y="0"/>
                    </a:moveTo>
                    <a:cubicBezTo>
                      <a:pt x="5" y="7"/>
                      <a:pt x="3" y="13"/>
                      <a:pt x="0" y="20"/>
                    </a:cubicBezTo>
                    <a:cubicBezTo>
                      <a:pt x="3" y="21"/>
                      <a:pt x="3" y="21"/>
                      <a:pt x="3" y="21"/>
                    </a:cubicBezTo>
                    <a:cubicBezTo>
                      <a:pt x="5" y="14"/>
                      <a:pt x="8" y="8"/>
                      <a:pt x="10" y="1"/>
                    </a:cubicBezTo>
                    <a:cubicBezTo>
                      <a:pt x="7" y="0"/>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9" name="Freeform 139"/>
              <p:cNvSpPr/>
              <p:nvPr/>
            </p:nvSpPr>
            <p:spPr bwMode="auto">
              <a:xfrm>
                <a:off x="1939" y="2218"/>
                <a:ext cx="9" cy="50"/>
              </a:xfrm>
              <a:custGeom>
                <a:avLst/>
                <a:gdLst>
                  <a:gd name="T0" fmla="*/ 3 w 4"/>
                  <a:gd name="T1" fmla="*/ 0 h 21"/>
                  <a:gd name="T2" fmla="*/ 0 w 4"/>
                  <a:gd name="T3" fmla="*/ 0 h 21"/>
                  <a:gd name="T4" fmla="*/ 1 w 4"/>
                  <a:gd name="T5" fmla="*/ 21 h 21"/>
                  <a:gd name="T6" fmla="*/ 4 w 4"/>
                  <a:gd name="T7" fmla="*/ 21 h 21"/>
                  <a:gd name="T8" fmla="*/ 3 w 4"/>
                  <a:gd name="T9" fmla="*/ 0 h 21"/>
                </a:gdLst>
                <a:ahLst/>
                <a:cxnLst>
                  <a:cxn ang="0">
                    <a:pos x="T0" y="T1"/>
                  </a:cxn>
                  <a:cxn ang="0">
                    <a:pos x="T2" y="T3"/>
                  </a:cxn>
                  <a:cxn ang="0">
                    <a:pos x="T4" y="T5"/>
                  </a:cxn>
                  <a:cxn ang="0">
                    <a:pos x="T6" y="T7"/>
                  </a:cxn>
                  <a:cxn ang="0">
                    <a:pos x="T8" y="T9"/>
                  </a:cxn>
                </a:cxnLst>
                <a:rect l="0" t="0" r="r" b="b"/>
                <a:pathLst>
                  <a:path w="4" h="21">
                    <a:moveTo>
                      <a:pt x="3" y="0"/>
                    </a:moveTo>
                    <a:cubicBezTo>
                      <a:pt x="0" y="0"/>
                      <a:pt x="0" y="0"/>
                      <a:pt x="0" y="0"/>
                    </a:cubicBezTo>
                    <a:cubicBezTo>
                      <a:pt x="0" y="7"/>
                      <a:pt x="1" y="14"/>
                      <a:pt x="1" y="21"/>
                    </a:cubicBezTo>
                    <a:cubicBezTo>
                      <a:pt x="4" y="21"/>
                      <a:pt x="4" y="21"/>
                      <a:pt x="4"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0" name="Freeform 140"/>
              <p:cNvSpPr/>
              <p:nvPr/>
            </p:nvSpPr>
            <p:spPr bwMode="auto">
              <a:xfrm>
                <a:off x="1972" y="1922"/>
                <a:ext cx="19" cy="50"/>
              </a:xfrm>
              <a:custGeom>
                <a:avLst/>
                <a:gdLst>
                  <a:gd name="T0" fmla="*/ 6 w 8"/>
                  <a:gd name="T1" fmla="*/ 0 h 21"/>
                  <a:gd name="T2" fmla="*/ 0 w 8"/>
                  <a:gd name="T3" fmla="*/ 21 h 21"/>
                  <a:gd name="T4" fmla="*/ 3 w 8"/>
                  <a:gd name="T5" fmla="*/ 21 h 21"/>
                  <a:gd name="T6" fmla="*/ 8 w 8"/>
                  <a:gd name="T7" fmla="*/ 1 h 21"/>
                  <a:gd name="T8" fmla="*/ 6 w 8"/>
                  <a:gd name="T9" fmla="*/ 0 h 21"/>
                </a:gdLst>
                <a:ahLst/>
                <a:cxnLst>
                  <a:cxn ang="0">
                    <a:pos x="T0" y="T1"/>
                  </a:cxn>
                  <a:cxn ang="0">
                    <a:pos x="T2" y="T3"/>
                  </a:cxn>
                  <a:cxn ang="0">
                    <a:pos x="T4" y="T5"/>
                  </a:cxn>
                  <a:cxn ang="0">
                    <a:pos x="T6" y="T7"/>
                  </a:cxn>
                  <a:cxn ang="0">
                    <a:pos x="T8" y="T9"/>
                  </a:cxn>
                </a:cxnLst>
                <a:rect l="0" t="0" r="r" b="b"/>
                <a:pathLst>
                  <a:path w="8" h="21">
                    <a:moveTo>
                      <a:pt x="6" y="0"/>
                    </a:moveTo>
                    <a:cubicBezTo>
                      <a:pt x="4" y="7"/>
                      <a:pt x="2" y="14"/>
                      <a:pt x="0" y="21"/>
                    </a:cubicBezTo>
                    <a:cubicBezTo>
                      <a:pt x="3" y="21"/>
                      <a:pt x="3" y="21"/>
                      <a:pt x="3" y="21"/>
                    </a:cubicBezTo>
                    <a:cubicBezTo>
                      <a:pt x="4" y="15"/>
                      <a:pt x="6" y="8"/>
                      <a:pt x="8"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1" name="Freeform 141"/>
              <p:cNvSpPr/>
              <p:nvPr/>
            </p:nvSpPr>
            <p:spPr bwMode="auto">
              <a:xfrm>
                <a:off x="1951" y="2019"/>
                <a:ext cx="16" cy="50"/>
              </a:xfrm>
              <a:custGeom>
                <a:avLst/>
                <a:gdLst>
                  <a:gd name="T0" fmla="*/ 4 w 7"/>
                  <a:gd name="T1" fmla="*/ 0 h 21"/>
                  <a:gd name="T2" fmla="*/ 0 w 7"/>
                  <a:gd name="T3" fmla="*/ 21 h 21"/>
                  <a:gd name="T4" fmla="*/ 3 w 7"/>
                  <a:gd name="T5" fmla="*/ 21 h 21"/>
                  <a:gd name="T6" fmla="*/ 7 w 7"/>
                  <a:gd name="T7" fmla="*/ 1 h 21"/>
                  <a:gd name="T8" fmla="*/ 4 w 7"/>
                  <a:gd name="T9" fmla="*/ 0 h 21"/>
                </a:gdLst>
                <a:ahLst/>
                <a:cxnLst>
                  <a:cxn ang="0">
                    <a:pos x="T0" y="T1"/>
                  </a:cxn>
                  <a:cxn ang="0">
                    <a:pos x="T2" y="T3"/>
                  </a:cxn>
                  <a:cxn ang="0">
                    <a:pos x="T4" y="T5"/>
                  </a:cxn>
                  <a:cxn ang="0">
                    <a:pos x="T6" y="T7"/>
                  </a:cxn>
                  <a:cxn ang="0">
                    <a:pos x="T8" y="T9"/>
                  </a:cxn>
                </a:cxnLst>
                <a:rect l="0" t="0" r="r" b="b"/>
                <a:pathLst>
                  <a:path w="7" h="21">
                    <a:moveTo>
                      <a:pt x="4" y="0"/>
                    </a:moveTo>
                    <a:cubicBezTo>
                      <a:pt x="3" y="7"/>
                      <a:pt x="1" y="14"/>
                      <a:pt x="0" y="21"/>
                    </a:cubicBezTo>
                    <a:cubicBezTo>
                      <a:pt x="3" y="21"/>
                      <a:pt x="3" y="21"/>
                      <a:pt x="3" y="21"/>
                    </a:cubicBezTo>
                    <a:cubicBezTo>
                      <a:pt x="4" y="15"/>
                      <a:pt x="5" y="8"/>
                      <a:pt x="7" y="1"/>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2" name="Freeform 142"/>
              <p:cNvSpPr/>
              <p:nvPr/>
            </p:nvSpPr>
            <p:spPr bwMode="auto">
              <a:xfrm>
                <a:off x="1960" y="2415"/>
                <a:ext cx="19" cy="50"/>
              </a:xfrm>
              <a:custGeom>
                <a:avLst/>
                <a:gdLst>
                  <a:gd name="T0" fmla="*/ 3 w 8"/>
                  <a:gd name="T1" fmla="*/ 0 h 21"/>
                  <a:gd name="T2" fmla="*/ 0 w 8"/>
                  <a:gd name="T3" fmla="*/ 1 h 21"/>
                  <a:gd name="T4" fmla="*/ 5 w 8"/>
                  <a:gd name="T5" fmla="*/ 21 h 21"/>
                  <a:gd name="T6" fmla="*/ 8 w 8"/>
                  <a:gd name="T7" fmla="*/ 20 h 21"/>
                  <a:gd name="T8" fmla="*/ 3 w 8"/>
                  <a:gd name="T9" fmla="*/ 0 h 21"/>
                </a:gdLst>
                <a:ahLst/>
                <a:cxnLst>
                  <a:cxn ang="0">
                    <a:pos x="T0" y="T1"/>
                  </a:cxn>
                  <a:cxn ang="0">
                    <a:pos x="T2" y="T3"/>
                  </a:cxn>
                  <a:cxn ang="0">
                    <a:pos x="T4" y="T5"/>
                  </a:cxn>
                  <a:cxn ang="0">
                    <a:pos x="T6" y="T7"/>
                  </a:cxn>
                  <a:cxn ang="0">
                    <a:pos x="T8" y="T9"/>
                  </a:cxn>
                </a:cxnLst>
                <a:rect l="0" t="0" r="r" b="b"/>
                <a:pathLst>
                  <a:path w="8" h="21">
                    <a:moveTo>
                      <a:pt x="3" y="0"/>
                    </a:moveTo>
                    <a:cubicBezTo>
                      <a:pt x="0" y="1"/>
                      <a:pt x="0" y="1"/>
                      <a:pt x="0" y="1"/>
                    </a:cubicBezTo>
                    <a:cubicBezTo>
                      <a:pt x="2" y="8"/>
                      <a:pt x="3" y="14"/>
                      <a:pt x="5" y="21"/>
                    </a:cubicBezTo>
                    <a:cubicBezTo>
                      <a:pt x="8" y="20"/>
                      <a:pt x="8" y="20"/>
                      <a:pt x="8" y="20"/>
                    </a:cubicBezTo>
                    <a:cubicBezTo>
                      <a:pt x="6"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3" name="Freeform 143"/>
              <p:cNvSpPr/>
              <p:nvPr/>
            </p:nvSpPr>
            <p:spPr bwMode="auto">
              <a:xfrm>
                <a:off x="1946" y="2318"/>
                <a:ext cx="12" cy="49"/>
              </a:xfrm>
              <a:custGeom>
                <a:avLst/>
                <a:gdLst>
                  <a:gd name="T0" fmla="*/ 3 w 5"/>
                  <a:gd name="T1" fmla="*/ 0 h 21"/>
                  <a:gd name="T2" fmla="*/ 0 w 5"/>
                  <a:gd name="T3" fmla="*/ 0 h 21"/>
                  <a:gd name="T4" fmla="*/ 2 w 5"/>
                  <a:gd name="T5" fmla="*/ 21 h 21"/>
                  <a:gd name="T6" fmla="*/ 5 w 5"/>
                  <a:gd name="T7" fmla="*/ 21 h 21"/>
                  <a:gd name="T8" fmla="*/ 3 w 5"/>
                  <a:gd name="T9" fmla="*/ 0 h 21"/>
                </a:gdLst>
                <a:ahLst/>
                <a:cxnLst>
                  <a:cxn ang="0">
                    <a:pos x="T0" y="T1"/>
                  </a:cxn>
                  <a:cxn ang="0">
                    <a:pos x="T2" y="T3"/>
                  </a:cxn>
                  <a:cxn ang="0">
                    <a:pos x="T4" y="T5"/>
                  </a:cxn>
                  <a:cxn ang="0">
                    <a:pos x="T6" y="T7"/>
                  </a:cxn>
                  <a:cxn ang="0">
                    <a:pos x="T8" y="T9"/>
                  </a:cxn>
                </a:cxnLst>
                <a:rect l="0" t="0" r="r" b="b"/>
                <a:pathLst>
                  <a:path w="5" h="21">
                    <a:moveTo>
                      <a:pt x="3" y="0"/>
                    </a:moveTo>
                    <a:cubicBezTo>
                      <a:pt x="0" y="0"/>
                      <a:pt x="0" y="0"/>
                      <a:pt x="0" y="0"/>
                    </a:cubicBezTo>
                    <a:cubicBezTo>
                      <a:pt x="0" y="7"/>
                      <a:pt x="1" y="14"/>
                      <a:pt x="2" y="21"/>
                    </a:cubicBezTo>
                    <a:cubicBezTo>
                      <a:pt x="5" y="21"/>
                      <a:pt x="5" y="21"/>
                      <a:pt x="5"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4" name="Freeform 144"/>
              <p:cNvSpPr/>
              <p:nvPr/>
            </p:nvSpPr>
            <p:spPr bwMode="auto">
              <a:xfrm>
                <a:off x="1941" y="2119"/>
                <a:ext cx="10" cy="49"/>
              </a:xfrm>
              <a:custGeom>
                <a:avLst/>
                <a:gdLst>
                  <a:gd name="T0" fmla="*/ 2 w 4"/>
                  <a:gd name="T1" fmla="*/ 0 h 21"/>
                  <a:gd name="T2" fmla="*/ 0 w 4"/>
                  <a:gd name="T3" fmla="*/ 21 h 21"/>
                  <a:gd name="T4" fmla="*/ 3 w 4"/>
                  <a:gd name="T5" fmla="*/ 21 h 21"/>
                  <a:gd name="T6" fmla="*/ 4 w 4"/>
                  <a:gd name="T7" fmla="*/ 0 h 21"/>
                  <a:gd name="T8" fmla="*/ 2 w 4"/>
                  <a:gd name="T9" fmla="*/ 0 h 21"/>
                </a:gdLst>
                <a:ahLst/>
                <a:cxnLst>
                  <a:cxn ang="0">
                    <a:pos x="T0" y="T1"/>
                  </a:cxn>
                  <a:cxn ang="0">
                    <a:pos x="T2" y="T3"/>
                  </a:cxn>
                  <a:cxn ang="0">
                    <a:pos x="T4" y="T5"/>
                  </a:cxn>
                  <a:cxn ang="0">
                    <a:pos x="T6" y="T7"/>
                  </a:cxn>
                  <a:cxn ang="0">
                    <a:pos x="T8" y="T9"/>
                  </a:cxn>
                </a:cxnLst>
                <a:rect l="0" t="0" r="r" b="b"/>
                <a:pathLst>
                  <a:path w="4" h="21">
                    <a:moveTo>
                      <a:pt x="2" y="0"/>
                    </a:moveTo>
                    <a:cubicBezTo>
                      <a:pt x="1" y="7"/>
                      <a:pt x="0" y="14"/>
                      <a:pt x="0" y="21"/>
                    </a:cubicBezTo>
                    <a:cubicBezTo>
                      <a:pt x="3" y="21"/>
                      <a:pt x="3" y="21"/>
                      <a:pt x="3" y="21"/>
                    </a:cubicBezTo>
                    <a:cubicBezTo>
                      <a:pt x="3" y="14"/>
                      <a:pt x="4" y="7"/>
                      <a:pt x="4"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5" name="Freeform 145"/>
              <p:cNvSpPr/>
              <p:nvPr/>
            </p:nvSpPr>
            <p:spPr bwMode="auto">
              <a:xfrm>
                <a:off x="2090" y="1657"/>
                <a:ext cx="33" cy="45"/>
              </a:xfrm>
              <a:custGeom>
                <a:avLst/>
                <a:gdLst>
                  <a:gd name="T0" fmla="*/ 12 w 14"/>
                  <a:gd name="T1" fmla="*/ 0 h 19"/>
                  <a:gd name="T2" fmla="*/ 0 w 14"/>
                  <a:gd name="T3" fmla="*/ 18 h 19"/>
                  <a:gd name="T4" fmla="*/ 3 w 14"/>
                  <a:gd name="T5" fmla="*/ 19 h 19"/>
                  <a:gd name="T6" fmla="*/ 14 w 14"/>
                  <a:gd name="T7" fmla="*/ 3 h 19"/>
                  <a:gd name="T8" fmla="*/ 14 w 14"/>
                  <a:gd name="T9" fmla="*/ 2 h 19"/>
                  <a:gd name="T10" fmla="*/ 12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12" y="0"/>
                    </a:moveTo>
                    <a:cubicBezTo>
                      <a:pt x="8" y="6"/>
                      <a:pt x="4" y="12"/>
                      <a:pt x="0" y="18"/>
                    </a:cubicBezTo>
                    <a:cubicBezTo>
                      <a:pt x="3" y="19"/>
                      <a:pt x="3" y="19"/>
                      <a:pt x="3" y="19"/>
                    </a:cubicBezTo>
                    <a:cubicBezTo>
                      <a:pt x="6" y="14"/>
                      <a:pt x="10" y="8"/>
                      <a:pt x="14" y="3"/>
                    </a:cubicBezTo>
                    <a:cubicBezTo>
                      <a:pt x="14" y="2"/>
                      <a:pt x="14" y="2"/>
                      <a:pt x="14" y="2"/>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6" name="Freeform 146"/>
              <p:cNvSpPr/>
              <p:nvPr/>
            </p:nvSpPr>
            <p:spPr bwMode="auto">
              <a:xfrm>
                <a:off x="2003" y="1830"/>
                <a:ext cx="23" cy="49"/>
              </a:xfrm>
              <a:custGeom>
                <a:avLst/>
                <a:gdLst>
                  <a:gd name="T0" fmla="*/ 8 w 10"/>
                  <a:gd name="T1" fmla="*/ 0 h 21"/>
                  <a:gd name="T2" fmla="*/ 0 w 10"/>
                  <a:gd name="T3" fmla="*/ 20 h 21"/>
                  <a:gd name="T4" fmla="*/ 2 w 10"/>
                  <a:gd name="T5" fmla="*/ 21 h 21"/>
                  <a:gd name="T6" fmla="*/ 10 w 10"/>
                  <a:gd name="T7" fmla="*/ 1 h 21"/>
                  <a:gd name="T8" fmla="*/ 8 w 10"/>
                  <a:gd name="T9" fmla="*/ 0 h 21"/>
                </a:gdLst>
                <a:ahLst/>
                <a:cxnLst>
                  <a:cxn ang="0">
                    <a:pos x="T0" y="T1"/>
                  </a:cxn>
                  <a:cxn ang="0">
                    <a:pos x="T2" y="T3"/>
                  </a:cxn>
                  <a:cxn ang="0">
                    <a:pos x="T4" y="T5"/>
                  </a:cxn>
                  <a:cxn ang="0">
                    <a:pos x="T6" y="T7"/>
                  </a:cxn>
                  <a:cxn ang="0">
                    <a:pos x="T8" y="T9"/>
                  </a:cxn>
                </a:cxnLst>
                <a:rect l="0" t="0" r="r" b="b"/>
                <a:pathLst>
                  <a:path w="10" h="21">
                    <a:moveTo>
                      <a:pt x="8" y="0"/>
                    </a:moveTo>
                    <a:cubicBezTo>
                      <a:pt x="5" y="6"/>
                      <a:pt x="2" y="13"/>
                      <a:pt x="0" y="20"/>
                    </a:cubicBezTo>
                    <a:cubicBezTo>
                      <a:pt x="2" y="21"/>
                      <a:pt x="2" y="21"/>
                      <a:pt x="2" y="21"/>
                    </a:cubicBezTo>
                    <a:cubicBezTo>
                      <a:pt x="5" y="14"/>
                      <a:pt x="7" y="8"/>
                      <a:pt x="10" y="1"/>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7" name="Freeform 147"/>
              <p:cNvSpPr/>
              <p:nvPr/>
            </p:nvSpPr>
            <p:spPr bwMode="auto">
              <a:xfrm>
                <a:off x="1986" y="2510"/>
                <a:ext cx="24" cy="49"/>
              </a:xfrm>
              <a:custGeom>
                <a:avLst/>
                <a:gdLst>
                  <a:gd name="T0" fmla="*/ 3 w 10"/>
                  <a:gd name="T1" fmla="*/ 0 h 21"/>
                  <a:gd name="T2" fmla="*/ 0 w 10"/>
                  <a:gd name="T3" fmla="*/ 1 h 21"/>
                  <a:gd name="T4" fmla="*/ 7 w 10"/>
                  <a:gd name="T5" fmla="*/ 21 h 21"/>
                  <a:gd name="T6" fmla="*/ 10 w 10"/>
                  <a:gd name="T7" fmla="*/ 20 h 21"/>
                  <a:gd name="T8" fmla="*/ 3 w 10"/>
                  <a:gd name="T9" fmla="*/ 0 h 21"/>
                </a:gdLst>
                <a:ahLst/>
                <a:cxnLst>
                  <a:cxn ang="0">
                    <a:pos x="T0" y="T1"/>
                  </a:cxn>
                  <a:cxn ang="0">
                    <a:pos x="T2" y="T3"/>
                  </a:cxn>
                  <a:cxn ang="0">
                    <a:pos x="T4" y="T5"/>
                  </a:cxn>
                  <a:cxn ang="0">
                    <a:pos x="T6" y="T7"/>
                  </a:cxn>
                  <a:cxn ang="0">
                    <a:pos x="T8" y="T9"/>
                  </a:cxn>
                </a:cxnLst>
                <a:rect l="0" t="0" r="r" b="b"/>
                <a:pathLst>
                  <a:path w="10" h="21">
                    <a:moveTo>
                      <a:pt x="3" y="0"/>
                    </a:moveTo>
                    <a:cubicBezTo>
                      <a:pt x="0" y="1"/>
                      <a:pt x="0" y="1"/>
                      <a:pt x="0" y="1"/>
                    </a:cubicBezTo>
                    <a:cubicBezTo>
                      <a:pt x="2" y="8"/>
                      <a:pt x="4" y="15"/>
                      <a:pt x="7" y="21"/>
                    </a:cubicBezTo>
                    <a:cubicBezTo>
                      <a:pt x="10" y="20"/>
                      <a:pt x="10" y="20"/>
                      <a:pt x="10"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8" name="Freeform 148"/>
              <p:cNvSpPr/>
              <p:nvPr/>
            </p:nvSpPr>
            <p:spPr bwMode="auto">
              <a:xfrm>
                <a:off x="2043" y="1742"/>
                <a:ext cx="28" cy="45"/>
              </a:xfrm>
              <a:custGeom>
                <a:avLst/>
                <a:gdLst>
                  <a:gd name="T0" fmla="*/ 9 w 12"/>
                  <a:gd name="T1" fmla="*/ 0 h 19"/>
                  <a:gd name="T2" fmla="*/ 0 w 12"/>
                  <a:gd name="T3" fmla="*/ 18 h 19"/>
                  <a:gd name="T4" fmla="*/ 2 w 12"/>
                  <a:gd name="T5" fmla="*/ 19 h 19"/>
                  <a:gd name="T6" fmla="*/ 12 w 12"/>
                  <a:gd name="T7" fmla="*/ 1 h 19"/>
                  <a:gd name="T8" fmla="*/ 9 w 12"/>
                  <a:gd name="T9" fmla="*/ 0 h 19"/>
                </a:gdLst>
                <a:ahLst/>
                <a:cxnLst>
                  <a:cxn ang="0">
                    <a:pos x="T0" y="T1"/>
                  </a:cxn>
                  <a:cxn ang="0">
                    <a:pos x="T2" y="T3"/>
                  </a:cxn>
                  <a:cxn ang="0">
                    <a:pos x="T4" y="T5"/>
                  </a:cxn>
                  <a:cxn ang="0">
                    <a:pos x="T6" y="T7"/>
                  </a:cxn>
                  <a:cxn ang="0">
                    <a:pos x="T8" y="T9"/>
                  </a:cxn>
                </a:cxnLst>
                <a:rect l="0" t="0" r="r" b="b"/>
                <a:pathLst>
                  <a:path w="12" h="19">
                    <a:moveTo>
                      <a:pt x="9" y="0"/>
                    </a:moveTo>
                    <a:cubicBezTo>
                      <a:pt x="6" y="6"/>
                      <a:pt x="3" y="12"/>
                      <a:pt x="0" y="18"/>
                    </a:cubicBezTo>
                    <a:cubicBezTo>
                      <a:pt x="2" y="19"/>
                      <a:pt x="2" y="19"/>
                      <a:pt x="2" y="19"/>
                    </a:cubicBezTo>
                    <a:cubicBezTo>
                      <a:pt x="5" y="13"/>
                      <a:pt x="9" y="7"/>
                      <a:pt x="12" y="1"/>
                    </a:cubicBezTo>
                    <a:cubicBezTo>
                      <a:pt x="9" y="0"/>
                      <a:pt x="9" y="0"/>
                      <a:pt x="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9" name="Freeform 149"/>
              <p:cNvSpPr/>
              <p:nvPr/>
            </p:nvSpPr>
            <p:spPr bwMode="auto">
              <a:xfrm>
                <a:off x="2123" y="1444"/>
                <a:ext cx="1492" cy="1016"/>
              </a:xfrm>
              <a:custGeom>
                <a:avLst/>
                <a:gdLst>
                  <a:gd name="T0" fmla="*/ 630 w 630"/>
                  <a:gd name="T1" fmla="*/ 360 h 429"/>
                  <a:gd name="T2" fmla="*/ 630 w 630"/>
                  <a:gd name="T3" fmla="*/ 39 h 429"/>
                  <a:gd name="T4" fmla="*/ 591 w 630"/>
                  <a:gd name="T5" fmla="*/ 0 h 429"/>
                  <a:gd name="T6" fmla="*/ 39 w 630"/>
                  <a:gd name="T7" fmla="*/ 0 h 429"/>
                  <a:gd name="T8" fmla="*/ 0 w 630"/>
                  <a:gd name="T9" fmla="*/ 39 h 429"/>
                  <a:gd name="T10" fmla="*/ 0 w 630"/>
                  <a:gd name="T11" fmla="*/ 360 h 429"/>
                  <a:gd name="T12" fmla="*/ 0 w 630"/>
                  <a:gd name="T13" fmla="*/ 429 h 429"/>
                  <a:gd name="T14" fmla="*/ 630 w 630"/>
                  <a:gd name="T15" fmla="*/ 429 h 429"/>
                  <a:gd name="T16" fmla="*/ 630 w 630"/>
                  <a:gd name="T17" fmla="*/ 36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29">
                    <a:moveTo>
                      <a:pt x="630" y="360"/>
                    </a:moveTo>
                    <a:cubicBezTo>
                      <a:pt x="630" y="39"/>
                      <a:pt x="630" y="39"/>
                      <a:pt x="630" y="39"/>
                    </a:cubicBezTo>
                    <a:cubicBezTo>
                      <a:pt x="630" y="18"/>
                      <a:pt x="613" y="0"/>
                      <a:pt x="591" y="0"/>
                    </a:cubicBezTo>
                    <a:cubicBezTo>
                      <a:pt x="39" y="0"/>
                      <a:pt x="39" y="0"/>
                      <a:pt x="39" y="0"/>
                    </a:cubicBezTo>
                    <a:cubicBezTo>
                      <a:pt x="17" y="0"/>
                      <a:pt x="0" y="18"/>
                      <a:pt x="0" y="39"/>
                    </a:cubicBezTo>
                    <a:cubicBezTo>
                      <a:pt x="0" y="360"/>
                      <a:pt x="0" y="360"/>
                      <a:pt x="0" y="360"/>
                    </a:cubicBezTo>
                    <a:cubicBezTo>
                      <a:pt x="0" y="361"/>
                      <a:pt x="0" y="428"/>
                      <a:pt x="0" y="429"/>
                    </a:cubicBezTo>
                    <a:cubicBezTo>
                      <a:pt x="630" y="429"/>
                      <a:pt x="630" y="429"/>
                      <a:pt x="630" y="429"/>
                    </a:cubicBezTo>
                    <a:cubicBezTo>
                      <a:pt x="630" y="428"/>
                      <a:pt x="630" y="361"/>
                      <a:pt x="630" y="360"/>
                    </a:cubicBezTo>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0" name="Rectangle 150"/>
              <p:cNvSpPr>
                <a:spLocks noChangeArrowheads="1"/>
              </p:cNvSpPr>
              <p:nvPr/>
            </p:nvSpPr>
            <p:spPr bwMode="auto">
              <a:xfrm>
                <a:off x="2230" y="1548"/>
                <a:ext cx="1274" cy="822"/>
              </a:xfrm>
              <a:prstGeom prst="rect">
                <a:avLst/>
              </a:prstGeom>
              <a:solidFill>
                <a:srgbClr val="FBE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1" name="Rectangle 151"/>
              <p:cNvSpPr>
                <a:spLocks noChangeArrowheads="1"/>
              </p:cNvSpPr>
              <p:nvPr/>
            </p:nvSpPr>
            <p:spPr bwMode="auto">
              <a:xfrm>
                <a:off x="2230" y="1548"/>
                <a:ext cx="12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2" name="Freeform 152"/>
              <p:cNvSpPr/>
              <p:nvPr/>
            </p:nvSpPr>
            <p:spPr bwMode="auto">
              <a:xfrm>
                <a:off x="1996" y="2460"/>
                <a:ext cx="1747" cy="128"/>
              </a:xfrm>
              <a:custGeom>
                <a:avLst/>
                <a:gdLst>
                  <a:gd name="T0" fmla="*/ 0 w 738"/>
                  <a:gd name="T1" fmla="*/ 8 h 54"/>
                  <a:gd name="T2" fmla="*/ 46 w 738"/>
                  <a:gd name="T3" fmla="*/ 54 h 54"/>
                  <a:gd name="T4" fmla="*/ 692 w 738"/>
                  <a:gd name="T5" fmla="*/ 54 h 54"/>
                  <a:gd name="T6" fmla="*/ 738 w 738"/>
                  <a:gd name="T7" fmla="*/ 8 h 54"/>
                  <a:gd name="T8" fmla="*/ 738 w 738"/>
                  <a:gd name="T9" fmla="*/ 0 h 54"/>
                  <a:gd name="T10" fmla="*/ 0 w 738"/>
                  <a:gd name="T11" fmla="*/ 0 h 54"/>
                  <a:gd name="T12" fmla="*/ 0 w 738"/>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738" h="54">
                    <a:moveTo>
                      <a:pt x="0" y="8"/>
                    </a:moveTo>
                    <a:cubicBezTo>
                      <a:pt x="0" y="34"/>
                      <a:pt x="21" y="54"/>
                      <a:pt x="46" y="54"/>
                    </a:cubicBezTo>
                    <a:cubicBezTo>
                      <a:pt x="692" y="54"/>
                      <a:pt x="692" y="54"/>
                      <a:pt x="692" y="54"/>
                    </a:cubicBezTo>
                    <a:cubicBezTo>
                      <a:pt x="717" y="54"/>
                      <a:pt x="738" y="34"/>
                      <a:pt x="738" y="8"/>
                    </a:cubicBezTo>
                    <a:cubicBezTo>
                      <a:pt x="738" y="0"/>
                      <a:pt x="738" y="0"/>
                      <a:pt x="738" y="0"/>
                    </a:cubicBezTo>
                    <a:cubicBezTo>
                      <a:pt x="0" y="0"/>
                      <a:pt x="0" y="0"/>
                      <a:pt x="0"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3" name="Freeform 153"/>
              <p:cNvSpPr/>
              <p:nvPr/>
            </p:nvSpPr>
            <p:spPr bwMode="auto">
              <a:xfrm>
                <a:off x="2753" y="2517"/>
                <a:ext cx="225" cy="23"/>
              </a:xfrm>
              <a:custGeom>
                <a:avLst/>
                <a:gdLst>
                  <a:gd name="T0" fmla="*/ 95 w 95"/>
                  <a:gd name="T1" fmla="*/ 5 h 10"/>
                  <a:gd name="T2" fmla="*/ 90 w 95"/>
                  <a:gd name="T3" fmla="*/ 10 h 10"/>
                  <a:gd name="T4" fmla="*/ 6 w 95"/>
                  <a:gd name="T5" fmla="*/ 10 h 10"/>
                  <a:gd name="T6" fmla="*/ 0 w 95"/>
                  <a:gd name="T7" fmla="*/ 5 h 10"/>
                  <a:gd name="T8" fmla="*/ 6 w 95"/>
                  <a:gd name="T9" fmla="*/ 0 h 10"/>
                  <a:gd name="T10" fmla="*/ 90 w 95"/>
                  <a:gd name="T11" fmla="*/ 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7"/>
                      <a:pt x="93" y="10"/>
                      <a:pt x="90" y="10"/>
                    </a:cubicBezTo>
                    <a:cubicBezTo>
                      <a:pt x="6" y="10"/>
                      <a:pt x="6" y="10"/>
                      <a:pt x="6" y="10"/>
                    </a:cubicBezTo>
                    <a:cubicBezTo>
                      <a:pt x="2" y="10"/>
                      <a:pt x="0" y="7"/>
                      <a:pt x="0" y="5"/>
                    </a:cubicBezTo>
                    <a:cubicBezTo>
                      <a:pt x="0" y="2"/>
                      <a:pt x="2" y="0"/>
                      <a:pt x="6" y="0"/>
                    </a:cubicBezTo>
                    <a:cubicBezTo>
                      <a:pt x="90" y="0"/>
                      <a:pt x="90" y="0"/>
                      <a:pt x="90" y="0"/>
                    </a:cubicBezTo>
                    <a:cubicBezTo>
                      <a:pt x="93" y="0"/>
                      <a:pt x="95" y="2"/>
                      <a:pt x="95" y="5"/>
                    </a:cubicBezTo>
                    <a:close/>
                  </a:path>
                </a:pathLst>
              </a:custGeom>
              <a:solidFill>
                <a:srgbClr val="C4C6C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4" name="Freeform 154"/>
              <p:cNvSpPr>
                <a:spLocks noEditPoints="1"/>
              </p:cNvSpPr>
              <p:nvPr/>
            </p:nvSpPr>
            <p:spPr bwMode="auto">
              <a:xfrm>
                <a:off x="2230" y="1548"/>
                <a:ext cx="1274" cy="713"/>
              </a:xfrm>
              <a:custGeom>
                <a:avLst/>
                <a:gdLst>
                  <a:gd name="T0" fmla="*/ 15 w 538"/>
                  <a:gd name="T1" fmla="*/ 274 h 301"/>
                  <a:gd name="T2" fmla="*/ 0 w 538"/>
                  <a:gd name="T3" fmla="*/ 274 h 301"/>
                  <a:gd name="T4" fmla="*/ 0 w 538"/>
                  <a:gd name="T5" fmla="*/ 301 h 301"/>
                  <a:gd name="T6" fmla="*/ 15 w 538"/>
                  <a:gd name="T7" fmla="*/ 274 h 301"/>
                  <a:gd name="T8" fmla="*/ 538 w 538"/>
                  <a:gd name="T9" fmla="*/ 0 h 301"/>
                  <a:gd name="T10" fmla="*/ 245 w 538"/>
                  <a:gd name="T11" fmla="*/ 0 h 301"/>
                  <a:gd name="T12" fmla="*/ 245 w 538"/>
                  <a:gd name="T13" fmla="*/ 85 h 301"/>
                  <a:gd name="T14" fmla="*/ 538 w 538"/>
                  <a:gd name="T15" fmla="*/ 0 h 301"/>
                  <a:gd name="T16" fmla="*/ 538 w 538"/>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301">
                    <a:moveTo>
                      <a:pt x="15" y="274"/>
                    </a:moveTo>
                    <a:cubicBezTo>
                      <a:pt x="0" y="274"/>
                      <a:pt x="0" y="274"/>
                      <a:pt x="0" y="274"/>
                    </a:cubicBezTo>
                    <a:cubicBezTo>
                      <a:pt x="0" y="301"/>
                      <a:pt x="0" y="301"/>
                      <a:pt x="0" y="301"/>
                    </a:cubicBezTo>
                    <a:cubicBezTo>
                      <a:pt x="4" y="292"/>
                      <a:pt x="9" y="283"/>
                      <a:pt x="15" y="274"/>
                    </a:cubicBezTo>
                    <a:moveTo>
                      <a:pt x="538" y="0"/>
                    </a:moveTo>
                    <a:cubicBezTo>
                      <a:pt x="245" y="0"/>
                      <a:pt x="245" y="0"/>
                      <a:pt x="245" y="0"/>
                    </a:cubicBezTo>
                    <a:cubicBezTo>
                      <a:pt x="245" y="85"/>
                      <a:pt x="245" y="85"/>
                      <a:pt x="245" y="85"/>
                    </a:cubicBezTo>
                    <a:cubicBezTo>
                      <a:pt x="329" y="45"/>
                      <a:pt x="429" y="15"/>
                      <a:pt x="538" y="0"/>
                    </a:cubicBezTo>
                    <a:cubicBezTo>
                      <a:pt x="538" y="0"/>
                      <a:pt x="538" y="0"/>
                      <a:pt x="538" y="0"/>
                    </a:cubicBezTo>
                  </a:path>
                </a:pathLst>
              </a:custGeom>
              <a:solidFill>
                <a:srgbClr val="FBD85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5" name="Freeform 155"/>
              <p:cNvSpPr/>
              <p:nvPr/>
            </p:nvSpPr>
            <p:spPr bwMode="auto">
              <a:xfrm>
                <a:off x="3750" y="1313"/>
                <a:ext cx="62" cy="88"/>
              </a:xfrm>
              <a:custGeom>
                <a:avLst/>
                <a:gdLst>
                  <a:gd name="T0" fmla="*/ 26 w 26"/>
                  <a:gd name="T1" fmla="*/ 37 h 37"/>
                  <a:gd name="T2" fmla="*/ 9 w 26"/>
                  <a:gd name="T3" fmla="*/ 30 h 37"/>
                  <a:gd name="T4" fmla="*/ 3 w 26"/>
                  <a:gd name="T5" fmla="*/ 2 h 37"/>
                  <a:gd name="T6" fmla="*/ 4 w 26"/>
                  <a:gd name="T7" fmla="*/ 0 h 37"/>
                  <a:gd name="T8" fmla="*/ 26 w 26"/>
                  <a:gd name="T9" fmla="*/ 0 h 37"/>
                  <a:gd name="T10" fmla="*/ 26 w 26"/>
                  <a:gd name="T11" fmla="*/ 5 h 37"/>
                  <a:gd name="T12" fmla="*/ 8 w 26"/>
                  <a:gd name="T13" fmla="*/ 5 h 37"/>
                  <a:gd name="T14" fmla="*/ 12 w 26"/>
                  <a:gd name="T15" fmla="*/ 27 h 37"/>
                  <a:gd name="T16" fmla="*/ 26 w 26"/>
                  <a:gd name="T17" fmla="*/ 32 h 37"/>
                  <a:gd name="T18" fmla="*/ 26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26" y="37"/>
                    </a:moveTo>
                    <a:cubicBezTo>
                      <a:pt x="19" y="37"/>
                      <a:pt x="13" y="35"/>
                      <a:pt x="9" y="30"/>
                    </a:cubicBezTo>
                    <a:cubicBezTo>
                      <a:pt x="0" y="20"/>
                      <a:pt x="3" y="3"/>
                      <a:pt x="3" y="2"/>
                    </a:cubicBezTo>
                    <a:cubicBezTo>
                      <a:pt x="4" y="0"/>
                      <a:pt x="4" y="0"/>
                      <a:pt x="4" y="0"/>
                    </a:cubicBezTo>
                    <a:cubicBezTo>
                      <a:pt x="26" y="0"/>
                      <a:pt x="26" y="0"/>
                      <a:pt x="26" y="0"/>
                    </a:cubicBezTo>
                    <a:cubicBezTo>
                      <a:pt x="26" y="5"/>
                      <a:pt x="26" y="5"/>
                      <a:pt x="26" y="5"/>
                    </a:cubicBezTo>
                    <a:cubicBezTo>
                      <a:pt x="8" y="5"/>
                      <a:pt x="8" y="5"/>
                      <a:pt x="8" y="5"/>
                    </a:cubicBezTo>
                    <a:cubicBezTo>
                      <a:pt x="7" y="10"/>
                      <a:pt x="7" y="20"/>
                      <a:pt x="12" y="27"/>
                    </a:cubicBezTo>
                    <a:cubicBezTo>
                      <a:pt x="15" y="30"/>
                      <a:pt x="20" y="32"/>
                      <a:pt x="26" y="32"/>
                    </a:cubicBezTo>
                    <a:cubicBezTo>
                      <a:pt x="26" y="37"/>
                      <a:pt x="26" y="37"/>
                      <a:pt x="26" y="37"/>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6" name="Freeform 156"/>
              <p:cNvSpPr/>
              <p:nvPr/>
            </p:nvSpPr>
            <p:spPr bwMode="auto">
              <a:xfrm>
                <a:off x="3928" y="1313"/>
                <a:ext cx="61" cy="88"/>
              </a:xfrm>
              <a:custGeom>
                <a:avLst/>
                <a:gdLst>
                  <a:gd name="T0" fmla="*/ 0 w 26"/>
                  <a:gd name="T1" fmla="*/ 37 h 37"/>
                  <a:gd name="T2" fmla="*/ 17 w 26"/>
                  <a:gd name="T3" fmla="*/ 30 h 37"/>
                  <a:gd name="T4" fmla="*/ 23 w 26"/>
                  <a:gd name="T5" fmla="*/ 2 h 37"/>
                  <a:gd name="T6" fmla="*/ 23 w 26"/>
                  <a:gd name="T7" fmla="*/ 0 h 37"/>
                  <a:gd name="T8" fmla="*/ 0 w 26"/>
                  <a:gd name="T9" fmla="*/ 0 h 37"/>
                  <a:gd name="T10" fmla="*/ 0 w 26"/>
                  <a:gd name="T11" fmla="*/ 5 h 37"/>
                  <a:gd name="T12" fmla="*/ 18 w 26"/>
                  <a:gd name="T13" fmla="*/ 5 h 37"/>
                  <a:gd name="T14" fmla="*/ 14 w 26"/>
                  <a:gd name="T15" fmla="*/ 27 h 37"/>
                  <a:gd name="T16" fmla="*/ 0 w 26"/>
                  <a:gd name="T17" fmla="*/ 32 h 37"/>
                  <a:gd name="T18" fmla="*/ 0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0" y="37"/>
                    </a:moveTo>
                    <a:cubicBezTo>
                      <a:pt x="8" y="37"/>
                      <a:pt x="13" y="35"/>
                      <a:pt x="17" y="30"/>
                    </a:cubicBezTo>
                    <a:cubicBezTo>
                      <a:pt x="26" y="20"/>
                      <a:pt x="23" y="3"/>
                      <a:pt x="23" y="2"/>
                    </a:cubicBezTo>
                    <a:cubicBezTo>
                      <a:pt x="23" y="0"/>
                      <a:pt x="23" y="0"/>
                      <a:pt x="23" y="0"/>
                    </a:cubicBezTo>
                    <a:cubicBezTo>
                      <a:pt x="0" y="0"/>
                      <a:pt x="0" y="0"/>
                      <a:pt x="0" y="0"/>
                    </a:cubicBezTo>
                    <a:cubicBezTo>
                      <a:pt x="0" y="5"/>
                      <a:pt x="0" y="5"/>
                      <a:pt x="0" y="5"/>
                    </a:cubicBezTo>
                    <a:cubicBezTo>
                      <a:pt x="18" y="5"/>
                      <a:pt x="18" y="5"/>
                      <a:pt x="18" y="5"/>
                    </a:cubicBezTo>
                    <a:cubicBezTo>
                      <a:pt x="19" y="10"/>
                      <a:pt x="19" y="20"/>
                      <a:pt x="14" y="27"/>
                    </a:cubicBezTo>
                    <a:cubicBezTo>
                      <a:pt x="11" y="30"/>
                      <a:pt x="6" y="32"/>
                      <a:pt x="0" y="32"/>
                    </a:cubicBezTo>
                    <a:lnTo>
                      <a:pt x="0" y="37"/>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7" name="Freeform 157"/>
              <p:cNvSpPr/>
              <p:nvPr/>
            </p:nvSpPr>
            <p:spPr bwMode="auto">
              <a:xfrm>
                <a:off x="3805" y="1301"/>
                <a:ext cx="135" cy="157"/>
              </a:xfrm>
              <a:custGeom>
                <a:avLst/>
                <a:gdLst>
                  <a:gd name="T0" fmla="*/ 0 w 57"/>
                  <a:gd name="T1" fmla="*/ 0 h 66"/>
                  <a:gd name="T2" fmla="*/ 0 w 57"/>
                  <a:gd name="T3" fmla="*/ 36 h 66"/>
                  <a:gd name="T4" fmla="*/ 17 w 57"/>
                  <a:gd name="T5" fmla="*/ 62 h 66"/>
                  <a:gd name="T6" fmla="*/ 17 w 57"/>
                  <a:gd name="T7" fmla="*/ 63 h 66"/>
                  <a:gd name="T8" fmla="*/ 17 w 57"/>
                  <a:gd name="T9" fmla="*/ 63 h 66"/>
                  <a:gd name="T10" fmla="*/ 21 w 57"/>
                  <a:gd name="T11" fmla="*/ 66 h 66"/>
                  <a:gd name="T12" fmla="*/ 36 w 57"/>
                  <a:gd name="T13" fmla="*/ 66 h 66"/>
                  <a:gd name="T14" fmla="*/ 40 w 57"/>
                  <a:gd name="T15" fmla="*/ 63 h 66"/>
                  <a:gd name="T16" fmla="*/ 40 w 57"/>
                  <a:gd name="T17" fmla="*/ 63 h 66"/>
                  <a:gd name="T18" fmla="*/ 40 w 57"/>
                  <a:gd name="T19" fmla="*/ 62 h 66"/>
                  <a:gd name="T20" fmla="*/ 57 w 57"/>
                  <a:gd name="T21" fmla="*/ 36 h 66"/>
                  <a:gd name="T22" fmla="*/ 57 w 57"/>
                  <a:gd name="T23" fmla="*/ 0 h 66"/>
                  <a:gd name="T24" fmla="*/ 0 w 57"/>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0" y="0"/>
                    </a:move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36" y="66"/>
                      <a:pt x="36" y="66"/>
                      <a:pt x="36" y="66"/>
                    </a:cubicBezTo>
                    <a:cubicBezTo>
                      <a:pt x="38" y="66"/>
                      <a:pt x="40" y="65"/>
                      <a:pt x="40" y="63"/>
                    </a:cubicBezTo>
                    <a:cubicBezTo>
                      <a:pt x="40" y="63"/>
                      <a:pt x="40" y="63"/>
                      <a:pt x="40" y="63"/>
                    </a:cubicBezTo>
                    <a:cubicBezTo>
                      <a:pt x="40" y="62"/>
                      <a:pt x="40" y="62"/>
                      <a:pt x="40" y="62"/>
                    </a:cubicBezTo>
                    <a:cubicBezTo>
                      <a:pt x="50" y="58"/>
                      <a:pt x="57" y="48"/>
                      <a:pt x="57" y="36"/>
                    </a:cubicBezTo>
                    <a:cubicBezTo>
                      <a:pt x="57" y="0"/>
                      <a:pt x="57" y="0"/>
                      <a:pt x="57" y="0"/>
                    </a:cubicBezTo>
                    <a:cubicBezTo>
                      <a:pt x="0" y="0"/>
                      <a:pt x="0" y="0"/>
                      <a:pt x="0" y="0"/>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8" name="Freeform 158"/>
              <p:cNvSpPr/>
              <p:nvPr/>
            </p:nvSpPr>
            <p:spPr bwMode="auto">
              <a:xfrm>
                <a:off x="3805" y="1526"/>
                <a:ext cx="135" cy="88"/>
              </a:xfrm>
              <a:custGeom>
                <a:avLst/>
                <a:gdLst>
                  <a:gd name="T0" fmla="*/ 0 w 57"/>
                  <a:gd name="T1" fmla="*/ 34 h 37"/>
                  <a:gd name="T2" fmla="*/ 2 w 57"/>
                  <a:gd name="T3" fmla="*/ 37 h 37"/>
                  <a:gd name="T4" fmla="*/ 54 w 57"/>
                  <a:gd name="T5" fmla="*/ 37 h 37"/>
                  <a:gd name="T6" fmla="*/ 57 w 57"/>
                  <a:gd name="T7" fmla="*/ 34 h 37"/>
                  <a:gd name="T8" fmla="*/ 57 w 57"/>
                  <a:gd name="T9" fmla="*/ 3 h 37"/>
                  <a:gd name="T10" fmla="*/ 54 w 57"/>
                  <a:gd name="T11" fmla="*/ 0 h 37"/>
                  <a:gd name="T12" fmla="*/ 2 w 57"/>
                  <a:gd name="T13" fmla="*/ 0 h 37"/>
                  <a:gd name="T14" fmla="*/ 0 w 57"/>
                  <a:gd name="T15" fmla="*/ 3 h 37"/>
                  <a:gd name="T16" fmla="*/ 0 w 57"/>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7">
                    <a:moveTo>
                      <a:pt x="0" y="34"/>
                    </a:moveTo>
                    <a:cubicBezTo>
                      <a:pt x="0" y="36"/>
                      <a:pt x="1" y="37"/>
                      <a:pt x="2" y="37"/>
                    </a:cubicBezTo>
                    <a:cubicBezTo>
                      <a:pt x="54" y="37"/>
                      <a:pt x="54" y="37"/>
                      <a:pt x="54" y="37"/>
                    </a:cubicBezTo>
                    <a:cubicBezTo>
                      <a:pt x="56" y="37"/>
                      <a:pt x="57" y="36"/>
                      <a:pt x="57" y="34"/>
                    </a:cubicBezTo>
                    <a:cubicBezTo>
                      <a:pt x="57" y="3"/>
                      <a:pt x="57" y="3"/>
                      <a:pt x="57" y="3"/>
                    </a:cubicBezTo>
                    <a:cubicBezTo>
                      <a:pt x="57" y="1"/>
                      <a:pt x="56" y="0"/>
                      <a:pt x="54" y="0"/>
                    </a:cubicBezTo>
                    <a:cubicBezTo>
                      <a:pt x="2" y="0"/>
                      <a:pt x="2" y="0"/>
                      <a:pt x="2" y="0"/>
                    </a:cubicBezTo>
                    <a:cubicBezTo>
                      <a:pt x="1" y="0"/>
                      <a:pt x="0" y="1"/>
                      <a:pt x="0" y="3"/>
                    </a:cubicBezTo>
                    <a:cubicBezTo>
                      <a:pt x="0" y="34"/>
                      <a:pt x="0" y="34"/>
                      <a:pt x="0" y="34"/>
                    </a:cubicBezTo>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9" name="Freeform 159"/>
              <p:cNvSpPr/>
              <p:nvPr/>
            </p:nvSpPr>
            <p:spPr bwMode="auto">
              <a:xfrm>
                <a:off x="3797" y="1605"/>
                <a:ext cx="150" cy="11"/>
              </a:xfrm>
              <a:custGeom>
                <a:avLst/>
                <a:gdLst>
                  <a:gd name="T0" fmla="*/ 0 w 63"/>
                  <a:gd name="T1" fmla="*/ 4 h 5"/>
                  <a:gd name="T2" fmla="*/ 1 w 63"/>
                  <a:gd name="T3" fmla="*/ 5 h 5"/>
                  <a:gd name="T4" fmla="*/ 62 w 63"/>
                  <a:gd name="T5" fmla="*/ 5 h 5"/>
                  <a:gd name="T6" fmla="*/ 63 w 63"/>
                  <a:gd name="T7" fmla="*/ 4 h 5"/>
                  <a:gd name="T8" fmla="*/ 63 w 63"/>
                  <a:gd name="T9" fmla="*/ 1 h 5"/>
                  <a:gd name="T10" fmla="*/ 62 w 63"/>
                  <a:gd name="T11" fmla="*/ 0 h 5"/>
                  <a:gd name="T12" fmla="*/ 1 w 63"/>
                  <a:gd name="T13" fmla="*/ 0 h 5"/>
                  <a:gd name="T14" fmla="*/ 0 w 63"/>
                  <a:gd name="T15" fmla="*/ 1 h 5"/>
                  <a:gd name="T16" fmla="*/ 0 w 6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
                    <a:moveTo>
                      <a:pt x="0" y="4"/>
                    </a:moveTo>
                    <a:cubicBezTo>
                      <a:pt x="0" y="5"/>
                      <a:pt x="0" y="5"/>
                      <a:pt x="1" y="5"/>
                    </a:cubicBezTo>
                    <a:cubicBezTo>
                      <a:pt x="62" y="5"/>
                      <a:pt x="62" y="5"/>
                      <a:pt x="62" y="5"/>
                    </a:cubicBezTo>
                    <a:cubicBezTo>
                      <a:pt x="62" y="5"/>
                      <a:pt x="63" y="5"/>
                      <a:pt x="63" y="4"/>
                    </a:cubicBezTo>
                    <a:cubicBezTo>
                      <a:pt x="63" y="1"/>
                      <a:pt x="63" y="1"/>
                      <a:pt x="63" y="1"/>
                    </a:cubicBezTo>
                    <a:cubicBezTo>
                      <a:pt x="63" y="0"/>
                      <a:pt x="62" y="0"/>
                      <a:pt x="62" y="0"/>
                    </a:cubicBezTo>
                    <a:cubicBezTo>
                      <a:pt x="1" y="0"/>
                      <a:pt x="1" y="0"/>
                      <a:pt x="1" y="0"/>
                    </a:cubicBezTo>
                    <a:cubicBezTo>
                      <a:pt x="0" y="0"/>
                      <a:pt x="0" y="0"/>
                      <a:pt x="0" y="1"/>
                    </a:cubicBezTo>
                    <a:lnTo>
                      <a:pt x="0" y="4"/>
                    </a:lnTo>
                    <a:close/>
                  </a:path>
                </a:pathLst>
              </a:custGeom>
              <a:solidFill>
                <a:srgbClr val="393E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0" name="Rectangle 160"/>
              <p:cNvSpPr>
                <a:spLocks noChangeArrowheads="1"/>
              </p:cNvSpPr>
              <p:nvPr/>
            </p:nvSpPr>
            <p:spPr bwMode="auto">
              <a:xfrm>
                <a:off x="3859" y="1458"/>
                <a:ext cx="26" cy="59"/>
              </a:xfrm>
              <a:prstGeom prst="rect">
                <a:avLst/>
              </a:prstGeom>
              <a:solidFill>
                <a:srgbClr val="FFD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1" name="Rectangle 161"/>
              <p:cNvSpPr>
                <a:spLocks noChangeArrowheads="1"/>
              </p:cNvSpPr>
              <p:nvPr/>
            </p:nvSpPr>
            <p:spPr bwMode="auto">
              <a:xfrm>
                <a:off x="3859" y="1458"/>
                <a:ext cx="26"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2" name="Freeform 162"/>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3" name="Freeform 163"/>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4" name="Freeform 164"/>
              <p:cNvSpPr/>
              <p:nvPr/>
            </p:nvSpPr>
            <p:spPr bwMode="auto">
              <a:xfrm>
                <a:off x="3824" y="1545"/>
                <a:ext cx="94" cy="45"/>
              </a:xfrm>
              <a:custGeom>
                <a:avLst/>
                <a:gdLst>
                  <a:gd name="T0" fmla="*/ 0 w 40"/>
                  <a:gd name="T1" fmla="*/ 18 h 19"/>
                  <a:gd name="T2" fmla="*/ 1 w 40"/>
                  <a:gd name="T3" fmla="*/ 19 h 19"/>
                  <a:gd name="T4" fmla="*/ 39 w 40"/>
                  <a:gd name="T5" fmla="*/ 19 h 19"/>
                  <a:gd name="T6" fmla="*/ 40 w 40"/>
                  <a:gd name="T7" fmla="*/ 18 h 19"/>
                  <a:gd name="T8" fmla="*/ 40 w 40"/>
                  <a:gd name="T9" fmla="*/ 2 h 19"/>
                  <a:gd name="T10" fmla="*/ 39 w 40"/>
                  <a:gd name="T11" fmla="*/ 0 h 19"/>
                  <a:gd name="T12" fmla="*/ 1 w 40"/>
                  <a:gd name="T13" fmla="*/ 0 h 19"/>
                  <a:gd name="T14" fmla="*/ 0 w 40"/>
                  <a:gd name="T15" fmla="*/ 2 h 19"/>
                  <a:gd name="T16" fmla="*/ 0 w 40"/>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0" y="18"/>
                    </a:moveTo>
                    <a:cubicBezTo>
                      <a:pt x="0" y="19"/>
                      <a:pt x="0" y="19"/>
                      <a:pt x="1" y="19"/>
                    </a:cubicBezTo>
                    <a:cubicBezTo>
                      <a:pt x="39" y="19"/>
                      <a:pt x="39" y="19"/>
                      <a:pt x="39" y="19"/>
                    </a:cubicBezTo>
                    <a:cubicBezTo>
                      <a:pt x="40" y="19"/>
                      <a:pt x="40" y="19"/>
                      <a:pt x="40" y="18"/>
                    </a:cubicBezTo>
                    <a:cubicBezTo>
                      <a:pt x="40" y="2"/>
                      <a:pt x="40" y="2"/>
                      <a:pt x="40" y="2"/>
                    </a:cubicBezTo>
                    <a:cubicBezTo>
                      <a:pt x="40" y="1"/>
                      <a:pt x="40" y="0"/>
                      <a:pt x="39" y="0"/>
                    </a:cubicBezTo>
                    <a:cubicBezTo>
                      <a:pt x="1" y="0"/>
                      <a:pt x="1" y="0"/>
                      <a:pt x="1" y="0"/>
                    </a:cubicBezTo>
                    <a:cubicBezTo>
                      <a:pt x="0" y="0"/>
                      <a:pt x="0" y="1"/>
                      <a:pt x="0" y="2"/>
                    </a:cubicBezTo>
                    <a:cubicBezTo>
                      <a:pt x="0" y="18"/>
                      <a:pt x="0" y="18"/>
                      <a:pt x="0" y="18"/>
                    </a:cubicBezTo>
                  </a:path>
                </a:pathLst>
              </a:custGeom>
              <a:solidFill>
                <a:srgbClr val="FDC9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5" name="Freeform 165"/>
              <p:cNvSpPr/>
              <p:nvPr/>
            </p:nvSpPr>
            <p:spPr bwMode="auto">
              <a:xfrm>
                <a:off x="3805" y="1526"/>
                <a:ext cx="19" cy="79"/>
              </a:xfrm>
              <a:custGeom>
                <a:avLst/>
                <a:gdLst>
                  <a:gd name="T0" fmla="*/ 5 w 8"/>
                  <a:gd name="T1" fmla="*/ 33 h 33"/>
                  <a:gd name="T2" fmla="*/ 5 w 8"/>
                  <a:gd name="T3" fmla="*/ 3 h 33"/>
                  <a:gd name="T4" fmla="*/ 8 w 8"/>
                  <a:gd name="T5" fmla="*/ 0 h 33"/>
                  <a:gd name="T6" fmla="*/ 2 w 8"/>
                  <a:gd name="T7" fmla="*/ 0 h 33"/>
                  <a:gd name="T8" fmla="*/ 0 w 8"/>
                  <a:gd name="T9" fmla="*/ 3 h 33"/>
                  <a:gd name="T10" fmla="*/ 0 w 8"/>
                  <a:gd name="T11" fmla="*/ 33 h 33"/>
                  <a:gd name="T12" fmla="*/ 4 w 8"/>
                  <a:gd name="T13" fmla="*/ 33 h 33"/>
                  <a:gd name="T14" fmla="*/ 5 w 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5" y="33"/>
                    </a:moveTo>
                    <a:cubicBezTo>
                      <a:pt x="5" y="3"/>
                      <a:pt x="5" y="3"/>
                      <a:pt x="5" y="3"/>
                    </a:cubicBezTo>
                    <a:cubicBezTo>
                      <a:pt x="5" y="1"/>
                      <a:pt x="6" y="0"/>
                      <a:pt x="8" y="0"/>
                    </a:cubicBezTo>
                    <a:cubicBezTo>
                      <a:pt x="2" y="0"/>
                      <a:pt x="2" y="0"/>
                      <a:pt x="2" y="0"/>
                    </a:cubicBezTo>
                    <a:cubicBezTo>
                      <a:pt x="1" y="0"/>
                      <a:pt x="0" y="1"/>
                      <a:pt x="0" y="3"/>
                    </a:cubicBezTo>
                    <a:cubicBezTo>
                      <a:pt x="0" y="33"/>
                      <a:pt x="0" y="33"/>
                      <a:pt x="0" y="33"/>
                    </a:cubicBezTo>
                    <a:cubicBezTo>
                      <a:pt x="4" y="33"/>
                      <a:pt x="4" y="33"/>
                      <a:pt x="4" y="33"/>
                    </a:cubicBezTo>
                    <a:cubicBezTo>
                      <a:pt x="5" y="33"/>
                      <a:pt x="5" y="33"/>
                      <a:pt x="5" y="33"/>
                    </a:cubicBezTo>
                  </a:path>
                </a:pathLst>
              </a:custGeom>
              <a:solidFill>
                <a:srgbClr val="34384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6" name="Freeform 166"/>
              <p:cNvSpPr/>
              <p:nvPr/>
            </p:nvSpPr>
            <p:spPr bwMode="auto">
              <a:xfrm>
                <a:off x="3797" y="1605"/>
                <a:ext cx="17" cy="11"/>
              </a:xfrm>
              <a:custGeom>
                <a:avLst/>
                <a:gdLst>
                  <a:gd name="T0" fmla="*/ 5 w 7"/>
                  <a:gd name="T1" fmla="*/ 4 h 5"/>
                  <a:gd name="T2" fmla="*/ 5 w 7"/>
                  <a:gd name="T3" fmla="*/ 1 h 5"/>
                  <a:gd name="T4" fmla="*/ 7 w 7"/>
                  <a:gd name="T5" fmla="*/ 0 h 5"/>
                  <a:gd name="T6" fmla="*/ 3 w 7"/>
                  <a:gd name="T7" fmla="*/ 0 h 5"/>
                  <a:gd name="T8" fmla="*/ 1 w 7"/>
                  <a:gd name="T9" fmla="*/ 0 h 5"/>
                  <a:gd name="T10" fmla="*/ 0 w 7"/>
                  <a:gd name="T11" fmla="*/ 1 h 5"/>
                  <a:gd name="T12" fmla="*/ 0 w 7"/>
                  <a:gd name="T13" fmla="*/ 4 h 5"/>
                  <a:gd name="T14" fmla="*/ 1 w 7"/>
                  <a:gd name="T15" fmla="*/ 5 h 5"/>
                  <a:gd name="T16" fmla="*/ 7 w 7"/>
                  <a:gd name="T17" fmla="*/ 5 h 5"/>
                  <a:gd name="T18" fmla="*/ 5 w 7"/>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4"/>
                    </a:moveTo>
                    <a:cubicBezTo>
                      <a:pt x="5" y="1"/>
                      <a:pt x="5" y="1"/>
                      <a:pt x="5" y="1"/>
                    </a:cubicBezTo>
                    <a:cubicBezTo>
                      <a:pt x="5" y="0"/>
                      <a:pt x="6" y="0"/>
                      <a:pt x="7" y="0"/>
                    </a:cubicBezTo>
                    <a:cubicBezTo>
                      <a:pt x="3" y="0"/>
                      <a:pt x="3" y="0"/>
                      <a:pt x="3" y="0"/>
                    </a:cubicBezTo>
                    <a:cubicBezTo>
                      <a:pt x="1" y="0"/>
                      <a:pt x="1" y="0"/>
                      <a:pt x="1" y="0"/>
                    </a:cubicBezTo>
                    <a:cubicBezTo>
                      <a:pt x="0" y="0"/>
                      <a:pt x="0" y="0"/>
                      <a:pt x="0" y="1"/>
                    </a:cubicBezTo>
                    <a:cubicBezTo>
                      <a:pt x="0" y="4"/>
                      <a:pt x="0" y="4"/>
                      <a:pt x="0" y="4"/>
                    </a:cubicBezTo>
                    <a:cubicBezTo>
                      <a:pt x="0" y="5"/>
                      <a:pt x="0" y="5"/>
                      <a:pt x="1" y="5"/>
                    </a:cubicBezTo>
                    <a:cubicBezTo>
                      <a:pt x="7" y="5"/>
                      <a:pt x="7" y="5"/>
                      <a:pt x="7" y="5"/>
                    </a:cubicBezTo>
                    <a:cubicBezTo>
                      <a:pt x="6" y="5"/>
                      <a:pt x="5" y="5"/>
                      <a:pt x="5" y="4"/>
                    </a:cubicBezTo>
                    <a:close/>
                  </a:path>
                </a:pathLst>
              </a:custGeom>
              <a:solidFill>
                <a:srgbClr val="3035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7" name="Freeform 167"/>
              <p:cNvSpPr/>
              <p:nvPr/>
            </p:nvSpPr>
            <p:spPr bwMode="auto">
              <a:xfrm>
                <a:off x="3805" y="1301"/>
                <a:ext cx="61" cy="157"/>
              </a:xfrm>
              <a:custGeom>
                <a:avLst/>
                <a:gdLst>
                  <a:gd name="T0" fmla="*/ 5 w 26"/>
                  <a:gd name="T1" fmla="*/ 0 h 66"/>
                  <a:gd name="T2" fmla="*/ 5 w 26"/>
                  <a:gd name="T3" fmla="*/ 0 h 66"/>
                  <a:gd name="T4" fmla="*/ 0 w 26"/>
                  <a:gd name="T5" fmla="*/ 0 h 66"/>
                  <a:gd name="T6" fmla="*/ 0 w 26"/>
                  <a:gd name="T7" fmla="*/ 36 h 66"/>
                  <a:gd name="T8" fmla="*/ 17 w 26"/>
                  <a:gd name="T9" fmla="*/ 62 h 66"/>
                  <a:gd name="T10" fmla="*/ 17 w 26"/>
                  <a:gd name="T11" fmla="*/ 63 h 66"/>
                  <a:gd name="T12" fmla="*/ 17 w 26"/>
                  <a:gd name="T13" fmla="*/ 63 h 66"/>
                  <a:gd name="T14" fmla="*/ 21 w 26"/>
                  <a:gd name="T15" fmla="*/ 66 h 66"/>
                  <a:gd name="T16" fmla="*/ 23 w 26"/>
                  <a:gd name="T17" fmla="*/ 66 h 66"/>
                  <a:gd name="T18" fmla="*/ 26 w 26"/>
                  <a:gd name="T19" fmla="*/ 66 h 66"/>
                  <a:gd name="T20" fmla="*/ 23 w 26"/>
                  <a:gd name="T21" fmla="*/ 63 h 66"/>
                  <a:gd name="T22" fmla="*/ 23 w 26"/>
                  <a:gd name="T23" fmla="*/ 63 h 66"/>
                  <a:gd name="T24" fmla="*/ 23 w 26"/>
                  <a:gd name="T25" fmla="*/ 62 h 66"/>
                  <a:gd name="T26" fmla="*/ 5 w 26"/>
                  <a:gd name="T27" fmla="*/ 36 h 66"/>
                  <a:gd name="T28" fmla="*/ 5 w 2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6">
                    <a:moveTo>
                      <a:pt x="5" y="0"/>
                    </a:moveTo>
                    <a:cubicBezTo>
                      <a:pt x="5" y="0"/>
                      <a:pt x="5" y="0"/>
                      <a:pt x="5" y="0"/>
                    </a:cubicBezTo>
                    <a:cubicBezTo>
                      <a:pt x="0" y="0"/>
                      <a:pt x="0" y="0"/>
                      <a:pt x="0" y="0"/>
                    </a:cubicBez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23" y="66"/>
                      <a:pt x="23" y="66"/>
                      <a:pt x="23" y="66"/>
                    </a:cubicBezTo>
                    <a:cubicBezTo>
                      <a:pt x="26" y="66"/>
                      <a:pt x="26" y="66"/>
                      <a:pt x="26" y="66"/>
                    </a:cubicBezTo>
                    <a:cubicBezTo>
                      <a:pt x="24" y="66"/>
                      <a:pt x="23" y="65"/>
                      <a:pt x="23" y="63"/>
                    </a:cubicBezTo>
                    <a:cubicBezTo>
                      <a:pt x="23" y="63"/>
                      <a:pt x="23" y="63"/>
                      <a:pt x="23" y="63"/>
                    </a:cubicBezTo>
                    <a:cubicBezTo>
                      <a:pt x="23" y="62"/>
                      <a:pt x="23" y="62"/>
                      <a:pt x="23" y="62"/>
                    </a:cubicBezTo>
                    <a:cubicBezTo>
                      <a:pt x="13" y="58"/>
                      <a:pt x="5" y="48"/>
                      <a:pt x="5" y="36"/>
                    </a:cubicBezTo>
                    <a:cubicBezTo>
                      <a:pt x="5" y="0"/>
                      <a:pt x="5" y="0"/>
                      <a:pt x="5" y="0"/>
                    </a:cubicBezTo>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8" name="Freeform 168"/>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9" name="Freeform 169"/>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0" name="Freeform 170"/>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1" name="Freeform 171"/>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2" name="Rectangle 172"/>
              <p:cNvSpPr>
                <a:spLocks noChangeArrowheads="1"/>
              </p:cNvSpPr>
              <p:nvPr/>
            </p:nvSpPr>
            <p:spPr bwMode="auto">
              <a:xfrm>
                <a:off x="3854" y="1517"/>
                <a:ext cx="5" cy="1"/>
              </a:xfrm>
              <a:prstGeom prst="rect">
                <a:avLst/>
              </a:prstGeom>
              <a:solidFill>
                <a:srgbClr val="FDC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3" name="Rectangle 173"/>
              <p:cNvSpPr>
                <a:spLocks noChangeArrowheads="1"/>
              </p:cNvSpPr>
              <p:nvPr/>
            </p:nvSpPr>
            <p:spPr bwMode="auto">
              <a:xfrm>
                <a:off x="3854" y="1517"/>
                <a:ext cx="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4" name="Freeform 174"/>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close/>
                    <a:moveTo>
                      <a:pt x="7" y="0"/>
                    </a:moveTo>
                    <a:lnTo>
                      <a:pt x="7" y="0"/>
                    </a:lnTo>
                    <a:lnTo>
                      <a:pt x="7" y="0"/>
                    </a:lnTo>
                    <a:lnTo>
                      <a:pt x="7"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5" name="Freeform 175"/>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moveTo>
                      <a:pt x="7" y="0"/>
                    </a:moveTo>
                    <a:lnTo>
                      <a:pt x="7" y="0"/>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6" name="Freeform 176"/>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7" name="Freeform 177"/>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8" name="Freeform 178"/>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9" name="Freeform 179"/>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0" name="Rectangle 180"/>
              <p:cNvSpPr>
                <a:spLocks noChangeArrowheads="1"/>
              </p:cNvSpPr>
              <p:nvPr/>
            </p:nvSpPr>
            <p:spPr bwMode="auto">
              <a:xfrm>
                <a:off x="3866" y="1517"/>
                <a:ext cx="1" cy="1"/>
              </a:xfrm>
              <a:prstGeom prst="rect">
                <a:avLst/>
              </a:prstGeom>
              <a:solidFill>
                <a:srgbClr val="F8D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1" name="Freeform 181"/>
              <p:cNvSpPr/>
              <p:nvPr/>
            </p:nvSpPr>
            <p:spPr bwMode="auto">
              <a:xfrm>
                <a:off x="3866" y="151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2" name="Freeform 182"/>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3" name="Freeform 183"/>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4" name="Freeform 184"/>
              <p:cNvSpPr/>
              <p:nvPr/>
            </p:nvSpPr>
            <p:spPr bwMode="auto">
              <a:xfrm>
                <a:off x="3793" y="1287"/>
                <a:ext cx="158" cy="17"/>
              </a:xfrm>
              <a:custGeom>
                <a:avLst/>
                <a:gdLst>
                  <a:gd name="T0" fmla="*/ 0 w 67"/>
                  <a:gd name="T1" fmla="*/ 6 h 7"/>
                  <a:gd name="T2" fmla="*/ 1 w 67"/>
                  <a:gd name="T3" fmla="*/ 7 h 7"/>
                  <a:gd name="T4" fmla="*/ 66 w 67"/>
                  <a:gd name="T5" fmla="*/ 7 h 7"/>
                  <a:gd name="T6" fmla="*/ 67 w 67"/>
                  <a:gd name="T7" fmla="*/ 6 h 7"/>
                  <a:gd name="T8" fmla="*/ 67 w 67"/>
                  <a:gd name="T9" fmla="*/ 1 h 7"/>
                  <a:gd name="T10" fmla="*/ 66 w 67"/>
                  <a:gd name="T11" fmla="*/ 0 h 7"/>
                  <a:gd name="T12" fmla="*/ 1 w 67"/>
                  <a:gd name="T13" fmla="*/ 0 h 7"/>
                  <a:gd name="T14" fmla="*/ 0 w 67"/>
                  <a:gd name="T15" fmla="*/ 1 h 7"/>
                  <a:gd name="T16" fmla="*/ 0 w 6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
                    <a:moveTo>
                      <a:pt x="0" y="6"/>
                    </a:moveTo>
                    <a:cubicBezTo>
                      <a:pt x="0" y="7"/>
                      <a:pt x="0" y="7"/>
                      <a:pt x="1" y="7"/>
                    </a:cubicBezTo>
                    <a:cubicBezTo>
                      <a:pt x="66" y="7"/>
                      <a:pt x="66" y="7"/>
                      <a:pt x="66" y="7"/>
                    </a:cubicBezTo>
                    <a:cubicBezTo>
                      <a:pt x="67" y="7"/>
                      <a:pt x="67" y="7"/>
                      <a:pt x="67" y="6"/>
                    </a:cubicBezTo>
                    <a:cubicBezTo>
                      <a:pt x="67" y="1"/>
                      <a:pt x="67" y="1"/>
                      <a:pt x="67" y="1"/>
                    </a:cubicBezTo>
                    <a:cubicBezTo>
                      <a:pt x="67" y="1"/>
                      <a:pt x="67" y="0"/>
                      <a:pt x="66" y="0"/>
                    </a:cubicBezTo>
                    <a:cubicBezTo>
                      <a:pt x="1" y="0"/>
                      <a:pt x="1" y="0"/>
                      <a:pt x="1" y="0"/>
                    </a:cubicBezTo>
                    <a:cubicBezTo>
                      <a:pt x="0" y="0"/>
                      <a:pt x="0" y="1"/>
                      <a:pt x="0" y="1"/>
                    </a:cubicBezTo>
                    <a:lnTo>
                      <a:pt x="0" y="6"/>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5" name="Rectangle 185"/>
              <p:cNvSpPr>
                <a:spLocks noChangeArrowheads="1"/>
              </p:cNvSpPr>
              <p:nvPr/>
            </p:nvSpPr>
            <p:spPr bwMode="auto">
              <a:xfrm>
                <a:off x="3805" y="1304"/>
                <a:ext cx="135" cy="4"/>
              </a:xfrm>
              <a:prstGeom prst="rect">
                <a:avLst/>
              </a:prstGeom>
              <a:solidFill>
                <a:srgbClr val="FDC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6" name="Oval 186"/>
              <p:cNvSpPr>
                <a:spLocks noChangeArrowheads="1"/>
              </p:cNvSpPr>
              <p:nvPr/>
            </p:nvSpPr>
            <p:spPr bwMode="auto">
              <a:xfrm>
                <a:off x="3826" y="1550"/>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7" name="Oval 187"/>
              <p:cNvSpPr>
                <a:spLocks noChangeArrowheads="1"/>
              </p:cNvSpPr>
              <p:nvPr/>
            </p:nvSpPr>
            <p:spPr bwMode="auto">
              <a:xfrm>
                <a:off x="3826" y="1583"/>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8" name="Oval 188"/>
              <p:cNvSpPr>
                <a:spLocks noChangeArrowheads="1"/>
              </p:cNvSpPr>
              <p:nvPr/>
            </p:nvSpPr>
            <p:spPr bwMode="auto">
              <a:xfrm>
                <a:off x="3909" y="1583"/>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9" name="Oval 189"/>
              <p:cNvSpPr>
                <a:spLocks noChangeArrowheads="1"/>
              </p:cNvSpPr>
              <p:nvPr/>
            </p:nvSpPr>
            <p:spPr bwMode="auto">
              <a:xfrm>
                <a:off x="3909" y="1550"/>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0" name="Freeform 190"/>
              <p:cNvSpPr/>
              <p:nvPr/>
            </p:nvSpPr>
            <p:spPr bwMode="auto">
              <a:xfrm>
                <a:off x="3824" y="1545"/>
                <a:ext cx="94" cy="10"/>
              </a:xfrm>
              <a:custGeom>
                <a:avLst/>
                <a:gdLst>
                  <a:gd name="T0" fmla="*/ 39 w 40"/>
                  <a:gd name="T1" fmla="*/ 0 h 4"/>
                  <a:gd name="T2" fmla="*/ 1 w 40"/>
                  <a:gd name="T3" fmla="*/ 0 h 4"/>
                  <a:gd name="T4" fmla="*/ 0 w 40"/>
                  <a:gd name="T5" fmla="*/ 2 h 4"/>
                  <a:gd name="T6" fmla="*/ 0 w 40"/>
                  <a:gd name="T7" fmla="*/ 2 h 4"/>
                  <a:gd name="T8" fmla="*/ 1 w 40"/>
                  <a:gd name="T9" fmla="*/ 0 h 4"/>
                  <a:gd name="T10" fmla="*/ 39 w 40"/>
                  <a:gd name="T11" fmla="*/ 0 h 4"/>
                  <a:gd name="T12" fmla="*/ 40 w 40"/>
                  <a:gd name="T13" fmla="*/ 2 h 4"/>
                  <a:gd name="T14" fmla="*/ 40 w 40"/>
                  <a:gd name="T15" fmla="*/ 4 h 4"/>
                  <a:gd name="T16" fmla="*/ 40 w 40"/>
                  <a:gd name="T17" fmla="*/ 4 h 4"/>
                  <a:gd name="T18" fmla="*/ 40 w 40"/>
                  <a:gd name="T19" fmla="*/ 2 h 4"/>
                  <a:gd name="T20" fmla="*/ 39 w 4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
                    <a:moveTo>
                      <a:pt x="39" y="0"/>
                    </a:moveTo>
                    <a:cubicBezTo>
                      <a:pt x="1" y="0"/>
                      <a:pt x="1" y="0"/>
                      <a:pt x="1" y="0"/>
                    </a:cubicBezTo>
                    <a:cubicBezTo>
                      <a:pt x="0" y="0"/>
                      <a:pt x="0" y="1"/>
                      <a:pt x="0" y="2"/>
                    </a:cubicBezTo>
                    <a:cubicBezTo>
                      <a:pt x="0" y="2"/>
                      <a:pt x="0" y="2"/>
                      <a:pt x="0" y="2"/>
                    </a:cubicBezTo>
                    <a:cubicBezTo>
                      <a:pt x="0" y="1"/>
                      <a:pt x="0" y="0"/>
                      <a:pt x="1" y="0"/>
                    </a:cubicBezTo>
                    <a:cubicBezTo>
                      <a:pt x="39" y="0"/>
                      <a:pt x="39" y="0"/>
                      <a:pt x="39" y="0"/>
                    </a:cubicBezTo>
                    <a:cubicBezTo>
                      <a:pt x="40" y="0"/>
                      <a:pt x="40" y="1"/>
                      <a:pt x="40" y="2"/>
                    </a:cubicBezTo>
                    <a:cubicBezTo>
                      <a:pt x="40" y="4"/>
                      <a:pt x="40" y="4"/>
                      <a:pt x="40" y="4"/>
                    </a:cubicBezTo>
                    <a:cubicBezTo>
                      <a:pt x="40" y="4"/>
                      <a:pt x="40" y="4"/>
                      <a:pt x="40" y="4"/>
                    </a:cubicBezTo>
                    <a:cubicBezTo>
                      <a:pt x="40" y="2"/>
                      <a:pt x="40" y="2"/>
                      <a:pt x="40" y="2"/>
                    </a:cubicBezTo>
                    <a:cubicBezTo>
                      <a:pt x="40" y="1"/>
                      <a:pt x="40" y="0"/>
                      <a:pt x="39" y="0"/>
                    </a:cubicBezTo>
                  </a:path>
                </a:pathLst>
              </a:custGeom>
              <a:solidFill>
                <a:srgbClr val="52566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1" name="Freeform 191"/>
              <p:cNvSpPr>
                <a:spLocks noEditPoints="1"/>
              </p:cNvSpPr>
              <p:nvPr/>
            </p:nvSpPr>
            <p:spPr bwMode="auto">
              <a:xfrm>
                <a:off x="3824" y="1545"/>
                <a:ext cx="94" cy="41"/>
              </a:xfrm>
              <a:custGeom>
                <a:avLst/>
                <a:gdLst>
                  <a:gd name="T0" fmla="*/ 2 w 40"/>
                  <a:gd name="T1" fmla="*/ 4 h 17"/>
                  <a:gd name="T2" fmla="*/ 1 w 40"/>
                  <a:gd name="T3" fmla="*/ 3 h 17"/>
                  <a:gd name="T4" fmla="*/ 2 w 40"/>
                  <a:gd name="T5" fmla="*/ 2 h 17"/>
                  <a:gd name="T6" fmla="*/ 3 w 40"/>
                  <a:gd name="T7" fmla="*/ 3 h 17"/>
                  <a:gd name="T8" fmla="*/ 2 w 40"/>
                  <a:gd name="T9" fmla="*/ 4 h 17"/>
                  <a:gd name="T10" fmla="*/ 37 w 40"/>
                  <a:gd name="T11" fmla="*/ 4 h 17"/>
                  <a:gd name="T12" fmla="*/ 36 w 40"/>
                  <a:gd name="T13" fmla="*/ 3 h 17"/>
                  <a:gd name="T14" fmla="*/ 37 w 40"/>
                  <a:gd name="T15" fmla="*/ 2 h 17"/>
                  <a:gd name="T16" fmla="*/ 39 w 40"/>
                  <a:gd name="T17" fmla="*/ 3 h 17"/>
                  <a:gd name="T18" fmla="*/ 37 w 40"/>
                  <a:gd name="T19" fmla="*/ 4 h 17"/>
                  <a:gd name="T20" fmla="*/ 39 w 40"/>
                  <a:gd name="T21" fmla="*/ 0 h 17"/>
                  <a:gd name="T22" fmla="*/ 1 w 40"/>
                  <a:gd name="T23" fmla="*/ 0 h 17"/>
                  <a:gd name="T24" fmla="*/ 0 w 40"/>
                  <a:gd name="T25" fmla="*/ 2 h 17"/>
                  <a:gd name="T26" fmla="*/ 0 w 40"/>
                  <a:gd name="T27" fmla="*/ 17 h 17"/>
                  <a:gd name="T28" fmla="*/ 33 w 40"/>
                  <a:gd name="T29" fmla="*/ 4 h 17"/>
                  <a:gd name="T30" fmla="*/ 40 w 40"/>
                  <a:gd name="T31" fmla="*/ 4 h 17"/>
                  <a:gd name="T32" fmla="*/ 40 w 40"/>
                  <a:gd name="T33" fmla="*/ 2 h 17"/>
                  <a:gd name="T34" fmla="*/ 39 w 40"/>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
                    <a:moveTo>
                      <a:pt x="2" y="4"/>
                    </a:moveTo>
                    <a:cubicBezTo>
                      <a:pt x="2" y="4"/>
                      <a:pt x="1" y="3"/>
                      <a:pt x="1" y="3"/>
                    </a:cubicBezTo>
                    <a:cubicBezTo>
                      <a:pt x="1" y="2"/>
                      <a:pt x="2" y="2"/>
                      <a:pt x="2" y="2"/>
                    </a:cubicBezTo>
                    <a:cubicBezTo>
                      <a:pt x="3" y="2"/>
                      <a:pt x="3" y="2"/>
                      <a:pt x="3" y="3"/>
                    </a:cubicBezTo>
                    <a:cubicBezTo>
                      <a:pt x="3" y="3"/>
                      <a:pt x="3" y="4"/>
                      <a:pt x="2" y="4"/>
                    </a:cubicBezTo>
                    <a:moveTo>
                      <a:pt x="37" y="4"/>
                    </a:moveTo>
                    <a:cubicBezTo>
                      <a:pt x="37" y="4"/>
                      <a:pt x="36" y="3"/>
                      <a:pt x="36" y="3"/>
                    </a:cubicBezTo>
                    <a:cubicBezTo>
                      <a:pt x="36" y="2"/>
                      <a:pt x="37" y="2"/>
                      <a:pt x="37" y="2"/>
                    </a:cubicBezTo>
                    <a:cubicBezTo>
                      <a:pt x="38" y="2"/>
                      <a:pt x="39" y="2"/>
                      <a:pt x="39" y="3"/>
                    </a:cubicBezTo>
                    <a:cubicBezTo>
                      <a:pt x="39" y="3"/>
                      <a:pt x="38" y="4"/>
                      <a:pt x="37" y="4"/>
                    </a:cubicBezTo>
                    <a:moveTo>
                      <a:pt x="39" y="0"/>
                    </a:moveTo>
                    <a:cubicBezTo>
                      <a:pt x="1" y="0"/>
                      <a:pt x="1" y="0"/>
                      <a:pt x="1" y="0"/>
                    </a:cubicBezTo>
                    <a:cubicBezTo>
                      <a:pt x="0" y="0"/>
                      <a:pt x="0" y="1"/>
                      <a:pt x="0" y="2"/>
                    </a:cubicBezTo>
                    <a:cubicBezTo>
                      <a:pt x="0" y="17"/>
                      <a:pt x="0" y="17"/>
                      <a:pt x="0" y="17"/>
                    </a:cubicBezTo>
                    <a:cubicBezTo>
                      <a:pt x="6" y="9"/>
                      <a:pt x="18" y="4"/>
                      <a:pt x="33" y="4"/>
                    </a:cubicBezTo>
                    <a:cubicBezTo>
                      <a:pt x="35" y="4"/>
                      <a:pt x="38" y="4"/>
                      <a:pt x="40" y="4"/>
                    </a:cubicBezTo>
                    <a:cubicBezTo>
                      <a:pt x="40" y="2"/>
                      <a:pt x="40" y="2"/>
                      <a:pt x="40" y="2"/>
                    </a:cubicBezTo>
                    <a:cubicBezTo>
                      <a:pt x="40" y="1"/>
                      <a:pt x="40" y="0"/>
                      <a:pt x="39" y="0"/>
                    </a:cubicBezTo>
                  </a:path>
                </a:pathLst>
              </a:custGeom>
              <a:solidFill>
                <a:srgbClr val="FDCF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2" name="Oval 192"/>
              <p:cNvSpPr>
                <a:spLocks noChangeArrowheads="1"/>
              </p:cNvSpPr>
              <p:nvPr/>
            </p:nvSpPr>
            <p:spPr bwMode="auto">
              <a:xfrm>
                <a:off x="3826" y="1550"/>
                <a:ext cx="5"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3" name="Oval 193"/>
              <p:cNvSpPr>
                <a:spLocks noChangeArrowheads="1"/>
              </p:cNvSpPr>
              <p:nvPr/>
            </p:nvSpPr>
            <p:spPr bwMode="auto">
              <a:xfrm>
                <a:off x="3909" y="1550"/>
                <a:ext cx="7"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4" name="Freeform 194"/>
              <p:cNvSpPr/>
              <p:nvPr/>
            </p:nvSpPr>
            <p:spPr bwMode="auto">
              <a:xfrm>
                <a:off x="1816" y="1147"/>
                <a:ext cx="227" cy="249"/>
              </a:xfrm>
              <a:custGeom>
                <a:avLst/>
                <a:gdLst>
                  <a:gd name="T0" fmla="*/ 96 w 96"/>
                  <a:gd name="T1" fmla="*/ 5 h 105"/>
                  <a:gd name="T2" fmla="*/ 92 w 96"/>
                  <a:gd name="T3" fmla="*/ 0 h 105"/>
                  <a:gd name="T4" fmla="*/ 5 w 96"/>
                  <a:gd name="T5" fmla="*/ 0 h 105"/>
                  <a:gd name="T6" fmla="*/ 0 w 96"/>
                  <a:gd name="T7" fmla="*/ 5 h 105"/>
                  <a:gd name="T8" fmla="*/ 0 w 96"/>
                  <a:gd name="T9" fmla="*/ 105 h 105"/>
                  <a:gd name="T10" fmla="*/ 96 w 96"/>
                  <a:gd name="T11" fmla="*/ 105 h 105"/>
                  <a:gd name="T12" fmla="*/ 96 w 96"/>
                  <a:gd name="T13" fmla="*/ 5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5"/>
                    </a:moveTo>
                    <a:cubicBezTo>
                      <a:pt x="96" y="2"/>
                      <a:pt x="94" y="0"/>
                      <a:pt x="92" y="0"/>
                    </a:cubicBezTo>
                    <a:cubicBezTo>
                      <a:pt x="5" y="0"/>
                      <a:pt x="5" y="0"/>
                      <a:pt x="5" y="0"/>
                    </a:cubicBezTo>
                    <a:cubicBezTo>
                      <a:pt x="2" y="0"/>
                      <a:pt x="0" y="2"/>
                      <a:pt x="0" y="5"/>
                    </a:cubicBezTo>
                    <a:cubicBezTo>
                      <a:pt x="0" y="105"/>
                      <a:pt x="0" y="105"/>
                      <a:pt x="0" y="105"/>
                    </a:cubicBezTo>
                    <a:cubicBezTo>
                      <a:pt x="96" y="105"/>
                      <a:pt x="96" y="105"/>
                      <a:pt x="96" y="105"/>
                    </a:cubicBezTo>
                    <a:cubicBezTo>
                      <a:pt x="96" y="5"/>
                      <a:pt x="96" y="5"/>
                      <a:pt x="96" y="5"/>
                    </a:cubicBezTo>
                  </a:path>
                </a:pathLst>
              </a:custGeom>
              <a:solidFill>
                <a:srgbClr val="2F2E3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5" name="Freeform 195"/>
              <p:cNvSpPr/>
              <p:nvPr/>
            </p:nvSpPr>
            <p:spPr bwMode="auto">
              <a:xfrm>
                <a:off x="1816" y="1396"/>
                <a:ext cx="227" cy="62"/>
              </a:xfrm>
              <a:custGeom>
                <a:avLst/>
                <a:gdLst>
                  <a:gd name="T0" fmla="*/ 0 w 96"/>
                  <a:gd name="T1" fmla="*/ 0 h 26"/>
                  <a:gd name="T2" fmla="*/ 0 w 96"/>
                  <a:gd name="T3" fmla="*/ 22 h 26"/>
                  <a:gd name="T4" fmla="*/ 5 w 96"/>
                  <a:gd name="T5" fmla="*/ 26 h 26"/>
                  <a:gd name="T6" fmla="*/ 92 w 96"/>
                  <a:gd name="T7" fmla="*/ 26 h 26"/>
                  <a:gd name="T8" fmla="*/ 96 w 96"/>
                  <a:gd name="T9" fmla="*/ 22 h 26"/>
                  <a:gd name="T10" fmla="*/ 96 w 96"/>
                  <a:gd name="T11" fmla="*/ 0 h 26"/>
                  <a:gd name="T12" fmla="*/ 0 w 9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96" h="26">
                    <a:moveTo>
                      <a:pt x="0" y="0"/>
                    </a:moveTo>
                    <a:cubicBezTo>
                      <a:pt x="0" y="22"/>
                      <a:pt x="0" y="22"/>
                      <a:pt x="0" y="22"/>
                    </a:cubicBezTo>
                    <a:cubicBezTo>
                      <a:pt x="0" y="24"/>
                      <a:pt x="2" y="26"/>
                      <a:pt x="5" y="26"/>
                    </a:cubicBezTo>
                    <a:cubicBezTo>
                      <a:pt x="92" y="26"/>
                      <a:pt x="92" y="26"/>
                      <a:pt x="92" y="26"/>
                    </a:cubicBezTo>
                    <a:cubicBezTo>
                      <a:pt x="94" y="26"/>
                      <a:pt x="96" y="24"/>
                      <a:pt x="96" y="22"/>
                    </a:cubicBezTo>
                    <a:cubicBezTo>
                      <a:pt x="96" y="0"/>
                      <a:pt x="96" y="0"/>
                      <a:pt x="96" y="0"/>
                    </a:cubicBezTo>
                    <a:lnTo>
                      <a:pt x="0" y="0"/>
                    </a:ln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6" name="Freeform 196"/>
              <p:cNvSpPr/>
              <p:nvPr/>
            </p:nvSpPr>
            <p:spPr bwMode="auto">
              <a:xfrm>
                <a:off x="1823" y="1403"/>
                <a:ext cx="213" cy="50"/>
              </a:xfrm>
              <a:custGeom>
                <a:avLst/>
                <a:gdLst>
                  <a:gd name="T0" fmla="*/ 0 w 90"/>
                  <a:gd name="T1" fmla="*/ 20 h 21"/>
                  <a:gd name="T2" fmla="*/ 2 w 90"/>
                  <a:gd name="T3" fmla="*/ 21 h 21"/>
                  <a:gd name="T4" fmla="*/ 89 w 90"/>
                  <a:gd name="T5" fmla="*/ 21 h 21"/>
                  <a:gd name="T6" fmla="*/ 90 w 90"/>
                  <a:gd name="T7" fmla="*/ 20 h 21"/>
                  <a:gd name="T8" fmla="*/ 90 w 90"/>
                  <a:gd name="T9" fmla="*/ 1 h 21"/>
                  <a:gd name="T10" fmla="*/ 89 w 90"/>
                  <a:gd name="T11" fmla="*/ 0 h 21"/>
                  <a:gd name="T12" fmla="*/ 2 w 90"/>
                  <a:gd name="T13" fmla="*/ 0 h 21"/>
                  <a:gd name="T14" fmla="*/ 0 w 90"/>
                  <a:gd name="T15" fmla="*/ 1 h 21"/>
                  <a:gd name="T16" fmla="*/ 0 w 90"/>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
                    <a:moveTo>
                      <a:pt x="0" y="20"/>
                    </a:moveTo>
                    <a:cubicBezTo>
                      <a:pt x="0" y="20"/>
                      <a:pt x="1" y="21"/>
                      <a:pt x="2" y="21"/>
                    </a:cubicBezTo>
                    <a:cubicBezTo>
                      <a:pt x="89" y="21"/>
                      <a:pt x="89" y="21"/>
                      <a:pt x="89" y="21"/>
                    </a:cubicBezTo>
                    <a:cubicBezTo>
                      <a:pt x="90" y="21"/>
                      <a:pt x="90" y="20"/>
                      <a:pt x="90" y="20"/>
                    </a:cubicBezTo>
                    <a:cubicBezTo>
                      <a:pt x="90" y="1"/>
                      <a:pt x="90" y="1"/>
                      <a:pt x="90" y="1"/>
                    </a:cubicBezTo>
                    <a:cubicBezTo>
                      <a:pt x="90" y="0"/>
                      <a:pt x="90" y="0"/>
                      <a:pt x="89" y="0"/>
                    </a:cubicBezTo>
                    <a:cubicBezTo>
                      <a:pt x="2" y="0"/>
                      <a:pt x="2" y="0"/>
                      <a:pt x="2" y="0"/>
                    </a:cubicBezTo>
                    <a:cubicBezTo>
                      <a:pt x="1" y="0"/>
                      <a:pt x="0" y="0"/>
                      <a:pt x="0" y="1"/>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7" name="Rectangle 197"/>
              <p:cNvSpPr>
                <a:spLocks noChangeArrowheads="1"/>
              </p:cNvSpPr>
              <p:nvPr/>
            </p:nvSpPr>
            <p:spPr bwMode="auto">
              <a:xfrm>
                <a:off x="1830" y="1413"/>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8" name="Rectangle 198"/>
              <p:cNvSpPr>
                <a:spLocks noChangeArrowheads="1"/>
              </p:cNvSpPr>
              <p:nvPr/>
            </p:nvSpPr>
            <p:spPr bwMode="auto">
              <a:xfrm>
                <a:off x="1962" y="1413"/>
                <a:ext cx="67"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9" name="Rectangle 199"/>
              <p:cNvSpPr>
                <a:spLocks noChangeArrowheads="1"/>
              </p:cNvSpPr>
              <p:nvPr/>
            </p:nvSpPr>
            <p:spPr bwMode="auto">
              <a:xfrm>
                <a:off x="1901" y="1427"/>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0" name="Rectangle 200"/>
              <p:cNvSpPr>
                <a:spLocks noChangeArrowheads="1"/>
              </p:cNvSpPr>
              <p:nvPr/>
            </p:nvSpPr>
            <p:spPr bwMode="auto">
              <a:xfrm>
                <a:off x="1830" y="1427"/>
                <a:ext cx="6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1" name="Rectangle 201"/>
              <p:cNvSpPr>
                <a:spLocks noChangeArrowheads="1"/>
              </p:cNvSpPr>
              <p:nvPr/>
            </p:nvSpPr>
            <p:spPr bwMode="auto">
              <a:xfrm>
                <a:off x="1875" y="1441"/>
                <a:ext cx="121"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2" name="Rectangle 202"/>
              <p:cNvSpPr>
                <a:spLocks noChangeArrowheads="1"/>
              </p:cNvSpPr>
              <p:nvPr/>
            </p:nvSpPr>
            <p:spPr bwMode="auto">
              <a:xfrm>
                <a:off x="1830" y="1441"/>
                <a:ext cx="38"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3" name="Rectangle 203"/>
              <p:cNvSpPr>
                <a:spLocks noChangeArrowheads="1"/>
              </p:cNvSpPr>
              <p:nvPr/>
            </p:nvSpPr>
            <p:spPr bwMode="auto">
              <a:xfrm>
                <a:off x="2000" y="1441"/>
                <a:ext cx="29"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4" name="Freeform 204"/>
              <p:cNvSpPr/>
              <p:nvPr/>
            </p:nvSpPr>
            <p:spPr bwMode="auto">
              <a:xfrm>
                <a:off x="1846" y="1173"/>
                <a:ext cx="166" cy="57"/>
              </a:xfrm>
              <a:custGeom>
                <a:avLst/>
                <a:gdLst>
                  <a:gd name="T0" fmla="*/ 0 w 70"/>
                  <a:gd name="T1" fmla="*/ 21 h 24"/>
                  <a:gd name="T2" fmla="*/ 3 w 70"/>
                  <a:gd name="T3" fmla="*/ 24 h 24"/>
                  <a:gd name="T4" fmla="*/ 68 w 70"/>
                  <a:gd name="T5" fmla="*/ 24 h 24"/>
                  <a:gd name="T6" fmla="*/ 70 w 70"/>
                  <a:gd name="T7" fmla="*/ 21 h 24"/>
                  <a:gd name="T8" fmla="*/ 70 w 70"/>
                  <a:gd name="T9" fmla="*/ 2 h 24"/>
                  <a:gd name="T10" fmla="*/ 68 w 70"/>
                  <a:gd name="T11" fmla="*/ 0 h 24"/>
                  <a:gd name="T12" fmla="*/ 3 w 70"/>
                  <a:gd name="T13" fmla="*/ 0 h 24"/>
                  <a:gd name="T14" fmla="*/ 0 w 70"/>
                  <a:gd name="T15" fmla="*/ 2 h 24"/>
                  <a:gd name="T16" fmla="*/ 0 w 70"/>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4">
                    <a:moveTo>
                      <a:pt x="0" y="21"/>
                    </a:moveTo>
                    <a:cubicBezTo>
                      <a:pt x="0" y="23"/>
                      <a:pt x="1" y="24"/>
                      <a:pt x="3" y="24"/>
                    </a:cubicBezTo>
                    <a:cubicBezTo>
                      <a:pt x="68" y="24"/>
                      <a:pt x="68" y="24"/>
                      <a:pt x="68" y="24"/>
                    </a:cubicBezTo>
                    <a:cubicBezTo>
                      <a:pt x="69" y="24"/>
                      <a:pt x="70" y="23"/>
                      <a:pt x="70" y="21"/>
                    </a:cubicBezTo>
                    <a:cubicBezTo>
                      <a:pt x="70" y="2"/>
                      <a:pt x="70" y="2"/>
                      <a:pt x="70" y="2"/>
                    </a:cubicBezTo>
                    <a:cubicBezTo>
                      <a:pt x="70" y="1"/>
                      <a:pt x="69" y="0"/>
                      <a:pt x="68" y="0"/>
                    </a:cubicBezTo>
                    <a:cubicBezTo>
                      <a:pt x="3" y="0"/>
                      <a:pt x="3" y="0"/>
                      <a:pt x="3" y="0"/>
                    </a:cubicBezTo>
                    <a:cubicBezTo>
                      <a:pt x="1" y="0"/>
                      <a:pt x="0" y="1"/>
                      <a:pt x="0" y="2"/>
                    </a:cubicBezTo>
                    <a:cubicBezTo>
                      <a:pt x="0" y="21"/>
                      <a:pt x="0" y="21"/>
                      <a:pt x="0" y="21"/>
                    </a:cubicBezTo>
                  </a:path>
                </a:pathLst>
              </a:custGeom>
              <a:solidFill>
                <a:srgbClr val="26252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5" name="Rectangle 205"/>
              <p:cNvSpPr>
                <a:spLocks noChangeArrowheads="1"/>
              </p:cNvSpPr>
              <p:nvPr/>
            </p:nvSpPr>
            <p:spPr bwMode="auto">
              <a:xfrm>
                <a:off x="1891" y="1249"/>
                <a:ext cx="79" cy="7"/>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6" name="Rectangle 206"/>
              <p:cNvSpPr>
                <a:spLocks noChangeArrowheads="1"/>
              </p:cNvSpPr>
              <p:nvPr/>
            </p:nvSpPr>
            <p:spPr bwMode="auto">
              <a:xfrm>
                <a:off x="1891" y="1249"/>
                <a:ext cx="7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7" name="Rectangle 207"/>
              <p:cNvSpPr>
                <a:spLocks noChangeArrowheads="1"/>
              </p:cNvSpPr>
              <p:nvPr/>
            </p:nvSpPr>
            <p:spPr bwMode="auto">
              <a:xfrm>
                <a:off x="1908" y="1263"/>
                <a:ext cx="43" cy="8"/>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8" name="Rectangle 208"/>
              <p:cNvSpPr>
                <a:spLocks noChangeArrowheads="1"/>
              </p:cNvSpPr>
              <p:nvPr/>
            </p:nvSpPr>
            <p:spPr bwMode="auto">
              <a:xfrm>
                <a:off x="1908" y="1263"/>
                <a:ext cx="4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9" name="Freeform 209"/>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close/>
                  </a:path>
                </a:pathLst>
              </a:custGeom>
              <a:solidFill>
                <a:srgbClr val="FDE0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0" name="Freeform 210"/>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1" name="Freeform 211"/>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close/>
                  </a:path>
                </a:pathLst>
              </a:custGeom>
              <a:solidFill>
                <a:srgbClr val="FAD25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2" name="Freeform 212"/>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3" name="Freeform 213"/>
              <p:cNvSpPr>
                <a:spLocks noEditPoints="1"/>
              </p:cNvSpPr>
              <p:nvPr/>
            </p:nvSpPr>
            <p:spPr bwMode="auto">
              <a:xfrm>
                <a:off x="1816" y="1147"/>
                <a:ext cx="217" cy="12"/>
              </a:xfrm>
              <a:custGeom>
                <a:avLst/>
                <a:gdLst>
                  <a:gd name="T0" fmla="*/ 92 w 92"/>
                  <a:gd name="T1" fmla="*/ 0 h 5"/>
                  <a:gd name="T2" fmla="*/ 92 w 92"/>
                  <a:gd name="T3" fmla="*/ 0 h 5"/>
                  <a:gd name="T4" fmla="*/ 92 w 92"/>
                  <a:gd name="T5" fmla="*/ 0 h 5"/>
                  <a:gd name="T6" fmla="*/ 92 w 92"/>
                  <a:gd name="T7" fmla="*/ 0 h 5"/>
                  <a:gd name="T8" fmla="*/ 92 w 92"/>
                  <a:gd name="T9" fmla="*/ 0 h 5"/>
                  <a:gd name="T10" fmla="*/ 92 w 92"/>
                  <a:gd name="T11" fmla="*/ 0 h 5"/>
                  <a:gd name="T12" fmla="*/ 92 w 92"/>
                  <a:gd name="T13" fmla="*/ 0 h 5"/>
                  <a:gd name="T14" fmla="*/ 92 w 92"/>
                  <a:gd name="T15" fmla="*/ 0 h 5"/>
                  <a:gd name="T16" fmla="*/ 92 w 92"/>
                  <a:gd name="T17" fmla="*/ 0 h 5"/>
                  <a:gd name="T18" fmla="*/ 92 w 92"/>
                  <a:gd name="T19" fmla="*/ 0 h 5"/>
                  <a:gd name="T20" fmla="*/ 92 w 92"/>
                  <a:gd name="T21" fmla="*/ 0 h 5"/>
                  <a:gd name="T22" fmla="*/ 92 w 92"/>
                  <a:gd name="T23" fmla="*/ 0 h 5"/>
                  <a:gd name="T24" fmla="*/ 92 w 92"/>
                  <a:gd name="T25" fmla="*/ 0 h 5"/>
                  <a:gd name="T26" fmla="*/ 92 w 92"/>
                  <a:gd name="T27" fmla="*/ 0 h 5"/>
                  <a:gd name="T28" fmla="*/ 92 w 92"/>
                  <a:gd name="T29" fmla="*/ 0 h 5"/>
                  <a:gd name="T30" fmla="*/ 92 w 92"/>
                  <a:gd name="T31" fmla="*/ 0 h 5"/>
                  <a:gd name="T32" fmla="*/ 92 w 92"/>
                  <a:gd name="T33" fmla="*/ 0 h 5"/>
                  <a:gd name="T34" fmla="*/ 92 w 92"/>
                  <a:gd name="T35" fmla="*/ 0 h 5"/>
                  <a:gd name="T36" fmla="*/ 92 w 92"/>
                  <a:gd name="T37" fmla="*/ 0 h 5"/>
                  <a:gd name="T38" fmla="*/ 5 w 92"/>
                  <a:gd name="T39" fmla="*/ 0 h 5"/>
                  <a:gd name="T40" fmla="*/ 0 w 92"/>
                  <a:gd name="T41" fmla="*/ 5 h 5"/>
                  <a:gd name="T42" fmla="*/ 0 w 92"/>
                  <a:gd name="T43" fmla="*/ 5 h 5"/>
                  <a:gd name="T44" fmla="*/ 5 w 92"/>
                  <a:gd name="T45" fmla="*/ 0 h 5"/>
                  <a:gd name="T46" fmla="*/ 66 w 92"/>
                  <a:gd name="T47" fmla="*/ 0 h 5"/>
                  <a:gd name="T48" fmla="*/ 68 w 92"/>
                  <a:gd name="T49" fmla="*/ 0 h 5"/>
                  <a:gd name="T50" fmla="*/ 79 w 92"/>
                  <a:gd name="T51" fmla="*/ 0 h 5"/>
                  <a:gd name="T52" fmla="*/ 92 w 92"/>
                  <a:gd name="T53" fmla="*/ 0 h 5"/>
                  <a:gd name="T54" fmla="*/ 92 w 92"/>
                  <a:gd name="T55" fmla="*/ 0 h 5"/>
                  <a:gd name="T56" fmla="*/ 92 w 92"/>
                  <a:gd name="T5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5">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5" y="0"/>
                      <a:pt x="5" y="0"/>
                      <a:pt x="5" y="0"/>
                    </a:cubicBezTo>
                    <a:cubicBezTo>
                      <a:pt x="2" y="0"/>
                      <a:pt x="0" y="2"/>
                      <a:pt x="0" y="5"/>
                    </a:cubicBezTo>
                    <a:cubicBezTo>
                      <a:pt x="0" y="5"/>
                      <a:pt x="0" y="5"/>
                      <a:pt x="0" y="5"/>
                    </a:cubicBezTo>
                    <a:cubicBezTo>
                      <a:pt x="0" y="2"/>
                      <a:pt x="2" y="0"/>
                      <a:pt x="5" y="0"/>
                    </a:cubicBezTo>
                    <a:cubicBezTo>
                      <a:pt x="66" y="0"/>
                      <a:pt x="66" y="0"/>
                      <a:pt x="66" y="0"/>
                    </a:cubicBezTo>
                    <a:cubicBezTo>
                      <a:pt x="68" y="0"/>
                      <a:pt x="68" y="0"/>
                      <a:pt x="68" y="0"/>
                    </a:cubicBezTo>
                    <a:cubicBezTo>
                      <a:pt x="79" y="0"/>
                      <a:pt x="79" y="0"/>
                      <a:pt x="79" y="0"/>
                    </a:cubicBezTo>
                    <a:cubicBezTo>
                      <a:pt x="92" y="0"/>
                      <a:pt x="92" y="0"/>
                      <a:pt x="92" y="0"/>
                    </a:cubicBezTo>
                    <a:cubicBezTo>
                      <a:pt x="92" y="0"/>
                      <a:pt x="92" y="0"/>
                      <a:pt x="92" y="0"/>
                    </a:cubicBezTo>
                    <a:cubicBezTo>
                      <a:pt x="92" y="0"/>
                      <a:pt x="92" y="0"/>
                      <a:pt x="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4" name="Freeform 214"/>
              <p:cNvSpPr>
                <a:spLocks noEditPoints="1"/>
              </p:cNvSpPr>
              <p:nvPr/>
            </p:nvSpPr>
            <p:spPr bwMode="auto">
              <a:xfrm>
                <a:off x="1816" y="1147"/>
                <a:ext cx="225" cy="185"/>
              </a:xfrm>
              <a:custGeom>
                <a:avLst/>
                <a:gdLst>
                  <a:gd name="T0" fmla="*/ 66 w 95"/>
                  <a:gd name="T1" fmla="*/ 0 h 78"/>
                  <a:gd name="T2" fmla="*/ 5 w 95"/>
                  <a:gd name="T3" fmla="*/ 0 h 78"/>
                  <a:gd name="T4" fmla="*/ 0 w 95"/>
                  <a:gd name="T5" fmla="*/ 5 h 78"/>
                  <a:gd name="T6" fmla="*/ 0 w 95"/>
                  <a:gd name="T7" fmla="*/ 78 h 78"/>
                  <a:gd name="T8" fmla="*/ 28 w 95"/>
                  <a:gd name="T9" fmla="*/ 35 h 78"/>
                  <a:gd name="T10" fmla="*/ 16 w 95"/>
                  <a:gd name="T11" fmla="*/ 35 h 78"/>
                  <a:gd name="T12" fmla="*/ 13 w 95"/>
                  <a:gd name="T13" fmla="*/ 32 h 78"/>
                  <a:gd name="T14" fmla="*/ 13 w 95"/>
                  <a:gd name="T15" fmla="*/ 13 h 78"/>
                  <a:gd name="T16" fmla="*/ 16 w 95"/>
                  <a:gd name="T17" fmla="*/ 11 h 78"/>
                  <a:gd name="T18" fmla="*/ 61 w 95"/>
                  <a:gd name="T19" fmla="*/ 11 h 78"/>
                  <a:gd name="T20" fmla="*/ 66 w 95"/>
                  <a:gd name="T21" fmla="*/ 9 h 78"/>
                  <a:gd name="T22" fmla="*/ 66 w 95"/>
                  <a:gd name="T23" fmla="*/ 0 h 78"/>
                  <a:gd name="T24" fmla="*/ 92 w 95"/>
                  <a:gd name="T25" fmla="*/ 0 h 78"/>
                  <a:gd name="T26" fmla="*/ 79 w 95"/>
                  <a:gd name="T27" fmla="*/ 0 h 78"/>
                  <a:gd name="T28" fmla="*/ 79 w 95"/>
                  <a:gd name="T29" fmla="*/ 4 h 78"/>
                  <a:gd name="T30" fmla="*/ 95 w 95"/>
                  <a:gd name="T31" fmla="*/ 2 h 78"/>
                  <a:gd name="T32" fmla="*/ 92 w 95"/>
                  <a:gd name="T33" fmla="*/ 0 h 78"/>
                  <a:gd name="T34" fmla="*/ 92 w 95"/>
                  <a:gd name="T35" fmla="*/ 0 h 78"/>
                  <a:gd name="T36" fmla="*/ 92 w 95"/>
                  <a:gd name="T37" fmla="*/ 0 h 78"/>
                  <a:gd name="T38" fmla="*/ 92 w 95"/>
                  <a:gd name="T39" fmla="*/ 0 h 78"/>
                  <a:gd name="T40" fmla="*/ 92 w 95"/>
                  <a:gd name="T41" fmla="*/ 0 h 78"/>
                  <a:gd name="T42" fmla="*/ 92 w 95"/>
                  <a:gd name="T43" fmla="*/ 0 h 78"/>
                  <a:gd name="T44" fmla="*/ 92 w 95"/>
                  <a:gd name="T45" fmla="*/ 0 h 78"/>
                  <a:gd name="T46" fmla="*/ 92 w 95"/>
                  <a:gd name="T47" fmla="*/ 0 h 78"/>
                  <a:gd name="T48" fmla="*/ 92 w 95"/>
                  <a:gd name="T49" fmla="*/ 0 h 78"/>
                  <a:gd name="T50" fmla="*/ 92 w 95"/>
                  <a:gd name="T51" fmla="*/ 0 h 78"/>
                  <a:gd name="T52" fmla="*/ 92 w 95"/>
                  <a:gd name="T53" fmla="*/ 0 h 78"/>
                  <a:gd name="T54" fmla="*/ 92 w 95"/>
                  <a:gd name="T55" fmla="*/ 0 h 78"/>
                  <a:gd name="T56" fmla="*/ 92 w 95"/>
                  <a:gd name="T57" fmla="*/ 0 h 78"/>
                  <a:gd name="T58" fmla="*/ 92 w 95"/>
                  <a:gd name="T5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78">
                    <a:moveTo>
                      <a:pt x="66" y="0"/>
                    </a:moveTo>
                    <a:cubicBezTo>
                      <a:pt x="5" y="0"/>
                      <a:pt x="5" y="0"/>
                      <a:pt x="5" y="0"/>
                    </a:cubicBezTo>
                    <a:cubicBezTo>
                      <a:pt x="2" y="0"/>
                      <a:pt x="0" y="2"/>
                      <a:pt x="0" y="5"/>
                    </a:cubicBezTo>
                    <a:cubicBezTo>
                      <a:pt x="0" y="78"/>
                      <a:pt x="0" y="78"/>
                      <a:pt x="0" y="78"/>
                    </a:cubicBezTo>
                    <a:cubicBezTo>
                      <a:pt x="7" y="61"/>
                      <a:pt x="16" y="47"/>
                      <a:pt x="28" y="35"/>
                    </a:cubicBezTo>
                    <a:cubicBezTo>
                      <a:pt x="16" y="35"/>
                      <a:pt x="16" y="35"/>
                      <a:pt x="16" y="35"/>
                    </a:cubicBezTo>
                    <a:cubicBezTo>
                      <a:pt x="14" y="35"/>
                      <a:pt x="13" y="34"/>
                      <a:pt x="13" y="32"/>
                    </a:cubicBezTo>
                    <a:cubicBezTo>
                      <a:pt x="13" y="13"/>
                      <a:pt x="13" y="13"/>
                      <a:pt x="13" y="13"/>
                    </a:cubicBezTo>
                    <a:cubicBezTo>
                      <a:pt x="13" y="12"/>
                      <a:pt x="14" y="11"/>
                      <a:pt x="16" y="11"/>
                    </a:cubicBezTo>
                    <a:cubicBezTo>
                      <a:pt x="61" y="11"/>
                      <a:pt x="61" y="11"/>
                      <a:pt x="61" y="11"/>
                    </a:cubicBezTo>
                    <a:cubicBezTo>
                      <a:pt x="63" y="10"/>
                      <a:pt x="65" y="9"/>
                      <a:pt x="66" y="9"/>
                    </a:cubicBezTo>
                    <a:cubicBezTo>
                      <a:pt x="66" y="0"/>
                      <a:pt x="66" y="0"/>
                      <a:pt x="66" y="0"/>
                    </a:cubicBezTo>
                    <a:moveTo>
                      <a:pt x="92" y="0"/>
                    </a:moveTo>
                    <a:cubicBezTo>
                      <a:pt x="79" y="0"/>
                      <a:pt x="79" y="0"/>
                      <a:pt x="79" y="0"/>
                    </a:cubicBezTo>
                    <a:cubicBezTo>
                      <a:pt x="79" y="4"/>
                      <a:pt x="79" y="4"/>
                      <a:pt x="79" y="4"/>
                    </a:cubicBezTo>
                    <a:cubicBezTo>
                      <a:pt x="84" y="3"/>
                      <a:pt x="90" y="2"/>
                      <a:pt x="95" y="2"/>
                    </a:cubicBezTo>
                    <a:cubicBezTo>
                      <a:pt x="94" y="1"/>
                      <a:pt x="93"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path>
                </a:pathLst>
              </a:custGeom>
              <a:solidFill>
                <a:srgbClr val="333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5" name="Freeform 215"/>
              <p:cNvSpPr/>
              <p:nvPr/>
            </p:nvSpPr>
            <p:spPr bwMode="auto">
              <a:xfrm>
                <a:off x="1846" y="1173"/>
                <a:ext cx="114" cy="57"/>
              </a:xfrm>
              <a:custGeom>
                <a:avLst/>
                <a:gdLst>
                  <a:gd name="T0" fmla="*/ 48 w 48"/>
                  <a:gd name="T1" fmla="*/ 0 h 24"/>
                  <a:gd name="T2" fmla="*/ 3 w 48"/>
                  <a:gd name="T3" fmla="*/ 0 h 24"/>
                  <a:gd name="T4" fmla="*/ 0 w 48"/>
                  <a:gd name="T5" fmla="*/ 2 h 24"/>
                  <a:gd name="T6" fmla="*/ 0 w 48"/>
                  <a:gd name="T7" fmla="*/ 21 h 24"/>
                  <a:gd name="T8" fmla="*/ 3 w 48"/>
                  <a:gd name="T9" fmla="*/ 24 h 24"/>
                  <a:gd name="T10" fmla="*/ 15 w 48"/>
                  <a:gd name="T11" fmla="*/ 24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cubicBezTo>
                      <a:pt x="3" y="0"/>
                      <a:pt x="3" y="0"/>
                      <a:pt x="3" y="0"/>
                    </a:cubicBezTo>
                    <a:cubicBezTo>
                      <a:pt x="1" y="0"/>
                      <a:pt x="0" y="1"/>
                      <a:pt x="0" y="2"/>
                    </a:cubicBezTo>
                    <a:cubicBezTo>
                      <a:pt x="0" y="21"/>
                      <a:pt x="0" y="21"/>
                      <a:pt x="0" y="21"/>
                    </a:cubicBezTo>
                    <a:cubicBezTo>
                      <a:pt x="0" y="23"/>
                      <a:pt x="1" y="24"/>
                      <a:pt x="3" y="24"/>
                    </a:cubicBezTo>
                    <a:cubicBezTo>
                      <a:pt x="15" y="24"/>
                      <a:pt x="15" y="24"/>
                      <a:pt x="15" y="24"/>
                    </a:cubicBezTo>
                    <a:cubicBezTo>
                      <a:pt x="24" y="13"/>
                      <a:pt x="36" y="5"/>
                      <a:pt x="48" y="0"/>
                    </a:cubicBezTo>
                  </a:path>
                </a:pathLst>
              </a:custGeom>
              <a:solidFill>
                <a:srgbClr val="2A292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6" name="Freeform 216"/>
              <p:cNvSpPr/>
              <p:nvPr/>
            </p:nvSpPr>
            <p:spPr bwMode="auto">
              <a:xfrm>
                <a:off x="1977" y="1147"/>
                <a:ext cx="26" cy="19"/>
              </a:xfrm>
              <a:custGeom>
                <a:avLst/>
                <a:gdLst>
                  <a:gd name="T0" fmla="*/ 11 w 11"/>
                  <a:gd name="T1" fmla="*/ 0 h 8"/>
                  <a:gd name="T2" fmla="*/ 0 w 11"/>
                  <a:gd name="T3" fmla="*/ 0 h 8"/>
                  <a:gd name="T4" fmla="*/ 0 w 11"/>
                  <a:gd name="T5" fmla="*/ 8 h 8"/>
                  <a:gd name="T6" fmla="*/ 11 w 11"/>
                  <a:gd name="T7" fmla="*/ 4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0" y="0"/>
                      <a:pt x="0" y="0"/>
                      <a:pt x="0" y="0"/>
                    </a:cubicBezTo>
                    <a:cubicBezTo>
                      <a:pt x="0" y="8"/>
                      <a:pt x="0" y="8"/>
                      <a:pt x="0" y="8"/>
                    </a:cubicBezTo>
                    <a:cubicBezTo>
                      <a:pt x="3" y="7"/>
                      <a:pt x="7" y="5"/>
                      <a:pt x="11" y="4"/>
                    </a:cubicBezTo>
                    <a:cubicBezTo>
                      <a:pt x="11" y="0"/>
                      <a:pt x="11" y="0"/>
                      <a:pt x="11" y="0"/>
                    </a:cubicBezTo>
                  </a:path>
                </a:pathLst>
              </a:custGeom>
              <a:solidFill>
                <a:srgbClr val="FDE1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7" name="Freeform 217"/>
              <p:cNvSpPr/>
              <p:nvPr/>
            </p:nvSpPr>
            <p:spPr bwMode="auto">
              <a:xfrm>
                <a:off x="1972" y="1147"/>
                <a:ext cx="5" cy="22"/>
              </a:xfrm>
              <a:custGeom>
                <a:avLst/>
                <a:gdLst>
                  <a:gd name="T0" fmla="*/ 2 w 2"/>
                  <a:gd name="T1" fmla="*/ 0 h 9"/>
                  <a:gd name="T2" fmla="*/ 0 w 2"/>
                  <a:gd name="T3" fmla="*/ 0 h 9"/>
                  <a:gd name="T4" fmla="*/ 0 w 2"/>
                  <a:gd name="T5" fmla="*/ 9 h 9"/>
                  <a:gd name="T6" fmla="*/ 2 w 2"/>
                  <a:gd name="T7" fmla="*/ 8 h 9"/>
                  <a:gd name="T8" fmla="*/ 2 w 2"/>
                  <a:gd name="T9" fmla="*/ 0 h 9"/>
                </a:gdLst>
                <a:ahLst/>
                <a:cxnLst>
                  <a:cxn ang="0">
                    <a:pos x="T0" y="T1"/>
                  </a:cxn>
                  <a:cxn ang="0">
                    <a:pos x="T2" y="T3"/>
                  </a:cxn>
                  <a:cxn ang="0">
                    <a:pos x="T4" y="T5"/>
                  </a:cxn>
                  <a:cxn ang="0">
                    <a:pos x="T6" y="T7"/>
                  </a:cxn>
                  <a:cxn ang="0">
                    <a:pos x="T8" y="T9"/>
                  </a:cxn>
                </a:cxnLst>
                <a:rect l="0" t="0" r="r" b="b"/>
                <a:pathLst>
                  <a:path w="2" h="9">
                    <a:moveTo>
                      <a:pt x="2" y="0"/>
                    </a:moveTo>
                    <a:cubicBezTo>
                      <a:pt x="0" y="0"/>
                      <a:pt x="0" y="0"/>
                      <a:pt x="0" y="0"/>
                    </a:cubicBezTo>
                    <a:cubicBezTo>
                      <a:pt x="0" y="9"/>
                      <a:pt x="0" y="9"/>
                      <a:pt x="0" y="9"/>
                    </a:cubicBezTo>
                    <a:cubicBezTo>
                      <a:pt x="1" y="8"/>
                      <a:pt x="1" y="8"/>
                      <a:pt x="2" y="8"/>
                    </a:cubicBezTo>
                    <a:cubicBezTo>
                      <a:pt x="2" y="0"/>
                      <a:pt x="2" y="0"/>
                      <a:pt x="2" y="0"/>
                    </a:cubicBezTo>
                  </a:path>
                </a:pathLst>
              </a:custGeom>
              <a:solidFill>
                <a:srgbClr val="FAD3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8" name="Rectangle 218"/>
              <p:cNvSpPr>
                <a:spLocks noChangeArrowheads="1"/>
              </p:cNvSpPr>
              <p:nvPr/>
            </p:nvSpPr>
            <p:spPr bwMode="auto">
              <a:xfrm>
                <a:off x="3243" y="2431"/>
                <a:ext cx="787"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99" name="Rectangle 219"/>
              <p:cNvSpPr>
                <a:spLocks noChangeArrowheads="1"/>
              </p:cNvSpPr>
              <p:nvPr/>
            </p:nvSpPr>
            <p:spPr bwMode="auto">
              <a:xfrm>
                <a:off x="3262" y="2448"/>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0" name="Rectangle 220"/>
              <p:cNvSpPr>
                <a:spLocks noChangeArrowheads="1"/>
              </p:cNvSpPr>
              <p:nvPr/>
            </p:nvSpPr>
            <p:spPr bwMode="auto">
              <a:xfrm>
                <a:off x="3679" y="2448"/>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1" name="Rectangle 221"/>
              <p:cNvSpPr>
                <a:spLocks noChangeArrowheads="1"/>
              </p:cNvSpPr>
              <p:nvPr/>
            </p:nvSpPr>
            <p:spPr bwMode="auto">
              <a:xfrm>
                <a:off x="3359" y="2512"/>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2" name="Rectangle 222"/>
              <p:cNvSpPr>
                <a:spLocks noChangeArrowheads="1"/>
              </p:cNvSpPr>
              <p:nvPr/>
            </p:nvSpPr>
            <p:spPr bwMode="auto">
              <a:xfrm>
                <a:off x="3260" y="2512"/>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3" name="Rectangle 223"/>
              <p:cNvSpPr>
                <a:spLocks noChangeArrowheads="1"/>
              </p:cNvSpPr>
              <p:nvPr/>
            </p:nvSpPr>
            <p:spPr bwMode="auto">
              <a:xfrm>
                <a:off x="3260" y="2481"/>
                <a:ext cx="19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4" name="Rectangle 224"/>
              <p:cNvSpPr>
                <a:spLocks noChangeArrowheads="1"/>
              </p:cNvSpPr>
              <p:nvPr/>
            </p:nvSpPr>
            <p:spPr bwMode="auto">
              <a:xfrm>
                <a:off x="3707" y="2512"/>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5" name="Rectangle 225"/>
              <p:cNvSpPr>
                <a:spLocks noChangeArrowheads="1"/>
              </p:cNvSpPr>
              <p:nvPr/>
            </p:nvSpPr>
            <p:spPr bwMode="auto">
              <a:xfrm>
                <a:off x="3473" y="2481"/>
                <a:ext cx="538"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6" name="Freeform 226"/>
              <p:cNvSpPr/>
              <p:nvPr/>
            </p:nvSpPr>
            <p:spPr bwMode="auto">
              <a:xfrm>
                <a:off x="3229" y="2408"/>
                <a:ext cx="817" cy="23"/>
              </a:xfrm>
              <a:custGeom>
                <a:avLst/>
                <a:gdLst>
                  <a:gd name="T0" fmla="*/ 345 w 345"/>
                  <a:gd name="T1" fmla="*/ 8 h 10"/>
                  <a:gd name="T2" fmla="*/ 338 w 345"/>
                  <a:gd name="T3" fmla="*/ 0 h 10"/>
                  <a:gd name="T4" fmla="*/ 6 w 345"/>
                  <a:gd name="T5" fmla="*/ 0 h 10"/>
                  <a:gd name="T6" fmla="*/ 0 w 345"/>
                  <a:gd name="T7" fmla="*/ 8 h 10"/>
                  <a:gd name="T8" fmla="*/ 0 w 345"/>
                  <a:gd name="T9" fmla="*/ 10 h 10"/>
                  <a:gd name="T10" fmla="*/ 344 w 345"/>
                  <a:gd name="T11" fmla="*/ 10 h 10"/>
                  <a:gd name="T12" fmla="*/ 345 w 34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8"/>
                    </a:moveTo>
                    <a:cubicBezTo>
                      <a:pt x="345" y="4"/>
                      <a:pt x="342" y="0"/>
                      <a:pt x="338" y="0"/>
                    </a:cubicBezTo>
                    <a:cubicBezTo>
                      <a:pt x="6" y="0"/>
                      <a:pt x="6" y="0"/>
                      <a:pt x="6" y="0"/>
                    </a:cubicBezTo>
                    <a:cubicBezTo>
                      <a:pt x="3" y="0"/>
                      <a:pt x="0" y="4"/>
                      <a:pt x="0" y="8"/>
                    </a:cubicBezTo>
                    <a:cubicBezTo>
                      <a:pt x="0" y="9"/>
                      <a:pt x="0" y="9"/>
                      <a:pt x="0" y="10"/>
                    </a:cubicBezTo>
                    <a:cubicBezTo>
                      <a:pt x="344" y="10"/>
                      <a:pt x="344" y="10"/>
                      <a:pt x="344" y="10"/>
                    </a:cubicBezTo>
                    <a:cubicBezTo>
                      <a:pt x="344" y="9"/>
                      <a:pt x="345" y="9"/>
                      <a:pt x="345" y="8"/>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7" name="Freeform 227"/>
              <p:cNvSpPr/>
              <p:nvPr/>
            </p:nvSpPr>
            <p:spPr bwMode="auto">
              <a:xfrm>
                <a:off x="3227" y="2536"/>
                <a:ext cx="817" cy="23"/>
              </a:xfrm>
              <a:custGeom>
                <a:avLst/>
                <a:gdLst>
                  <a:gd name="T0" fmla="*/ 0 w 345"/>
                  <a:gd name="T1" fmla="*/ 3 h 10"/>
                  <a:gd name="T2" fmla="*/ 7 w 345"/>
                  <a:gd name="T3" fmla="*/ 10 h 10"/>
                  <a:gd name="T4" fmla="*/ 339 w 345"/>
                  <a:gd name="T5" fmla="*/ 10 h 10"/>
                  <a:gd name="T6" fmla="*/ 345 w 345"/>
                  <a:gd name="T7" fmla="*/ 3 h 10"/>
                  <a:gd name="T8" fmla="*/ 345 w 345"/>
                  <a:gd name="T9" fmla="*/ 0 h 10"/>
                  <a:gd name="T10" fmla="*/ 1 w 345"/>
                  <a:gd name="T11" fmla="*/ 0 h 10"/>
                  <a:gd name="T12" fmla="*/ 0 w 34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0" y="3"/>
                    </a:moveTo>
                    <a:cubicBezTo>
                      <a:pt x="0" y="7"/>
                      <a:pt x="3" y="10"/>
                      <a:pt x="7" y="10"/>
                    </a:cubicBezTo>
                    <a:cubicBezTo>
                      <a:pt x="339" y="10"/>
                      <a:pt x="339" y="10"/>
                      <a:pt x="339" y="10"/>
                    </a:cubicBezTo>
                    <a:cubicBezTo>
                      <a:pt x="342" y="10"/>
                      <a:pt x="345" y="7"/>
                      <a:pt x="345" y="3"/>
                    </a:cubicBezTo>
                    <a:cubicBezTo>
                      <a:pt x="345" y="2"/>
                      <a:pt x="345" y="1"/>
                      <a:pt x="345" y="0"/>
                    </a:cubicBezTo>
                    <a:cubicBezTo>
                      <a:pt x="1" y="0"/>
                      <a:pt x="1" y="0"/>
                      <a:pt x="1" y="0"/>
                    </a:cubicBezTo>
                    <a:cubicBezTo>
                      <a:pt x="1" y="1"/>
                      <a:pt x="0" y="2"/>
                      <a:pt x="0" y="3"/>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8" name="Rectangle 228"/>
              <p:cNvSpPr>
                <a:spLocks noChangeArrowheads="1"/>
              </p:cNvSpPr>
              <p:nvPr/>
            </p:nvSpPr>
            <p:spPr bwMode="auto">
              <a:xfrm>
                <a:off x="3170" y="2583"/>
                <a:ext cx="786"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9" name="Rectangle 229"/>
              <p:cNvSpPr>
                <a:spLocks noChangeArrowheads="1"/>
              </p:cNvSpPr>
              <p:nvPr/>
            </p:nvSpPr>
            <p:spPr bwMode="auto">
              <a:xfrm>
                <a:off x="3189" y="2600"/>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0" name="Rectangle 230"/>
              <p:cNvSpPr>
                <a:spLocks noChangeArrowheads="1"/>
              </p:cNvSpPr>
              <p:nvPr/>
            </p:nvSpPr>
            <p:spPr bwMode="auto">
              <a:xfrm>
                <a:off x="3606" y="2600"/>
                <a:ext cx="33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1" name="Rectangle 231"/>
              <p:cNvSpPr>
                <a:spLocks noChangeArrowheads="1"/>
              </p:cNvSpPr>
              <p:nvPr/>
            </p:nvSpPr>
            <p:spPr bwMode="auto">
              <a:xfrm>
                <a:off x="3286" y="2664"/>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2" name="Rectangle 232"/>
              <p:cNvSpPr>
                <a:spLocks noChangeArrowheads="1"/>
              </p:cNvSpPr>
              <p:nvPr/>
            </p:nvSpPr>
            <p:spPr bwMode="auto">
              <a:xfrm>
                <a:off x="3189" y="2664"/>
                <a:ext cx="7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3" name="Rectangle 233"/>
              <p:cNvSpPr>
                <a:spLocks noChangeArrowheads="1"/>
              </p:cNvSpPr>
              <p:nvPr/>
            </p:nvSpPr>
            <p:spPr bwMode="auto">
              <a:xfrm>
                <a:off x="3189" y="2630"/>
                <a:ext cx="194"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4" name="Rectangle 234"/>
              <p:cNvSpPr>
                <a:spLocks noChangeArrowheads="1"/>
              </p:cNvSpPr>
              <p:nvPr/>
            </p:nvSpPr>
            <p:spPr bwMode="auto">
              <a:xfrm>
                <a:off x="3636" y="2664"/>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5" name="Rectangle 235"/>
              <p:cNvSpPr>
                <a:spLocks noChangeArrowheads="1"/>
              </p:cNvSpPr>
              <p:nvPr/>
            </p:nvSpPr>
            <p:spPr bwMode="auto">
              <a:xfrm>
                <a:off x="3400" y="2630"/>
                <a:ext cx="540"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6" name="Freeform 236"/>
              <p:cNvSpPr/>
              <p:nvPr/>
            </p:nvSpPr>
            <p:spPr bwMode="auto">
              <a:xfrm>
                <a:off x="3156" y="2559"/>
                <a:ext cx="817" cy="24"/>
              </a:xfrm>
              <a:custGeom>
                <a:avLst/>
                <a:gdLst>
                  <a:gd name="T0" fmla="*/ 345 w 345"/>
                  <a:gd name="T1" fmla="*/ 7 h 10"/>
                  <a:gd name="T2" fmla="*/ 338 w 345"/>
                  <a:gd name="T3" fmla="*/ 0 h 10"/>
                  <a:gd name="T4" fmla="*/ 6 w 345"/>
                  <a:gd name="T5" fmla="*/ 0 h 10"/>
                  <a:gd name="T6" fmla="*/ 0 w 345"/>
                  <a:gd name="T7" fmla="*/ 7 h 10"/>
                  <a:gd name="T8" fmla="*/ 0 w 345"/>
                  <a:gd name="T9" fmla="*/ 10 h 10"/>
                  <a:gd name="T10" fmla="*/ 344 w 345"/>
                  <a:gd name="T11" fmla="*/ 10 h 10"/>
                  <a:gd name="T12" fmla="*/ 345 w 34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7"/>
                    </a:moveTo>
                    <a:cubicBezTo>
                      <a:pt x="345" y="3"/>
                      <a:pt x="342" y="0"/>
                      <a:pt x="338" y="0"/>
                    </a:cubicBezTo>
                    <a:cubicBezTo>
                      <a:pt x="6" y="0"/>
                      <a:pt x="6" y="0"/>
                      <a:pt x="6" y="0"/>
                    </a:cubicBezTo>
                    <a:cubicBezTo>
                      <a:pt x="3" y="0"/>
                      <a:pt x="0" y="3"/>
                      <a:pt x="0" y="7"/>
                    </a:cubicBezTo>
                    <a:cubicBezTo>
                      <a:pt x="0" y="8"/>
                      <a:pt x="0" y="9"/>
                      <a:pt x="0" y="10"/>
                    </a:cubicBezTo>
                    <a:cubicBezTo>
                      <a:pt x="344" y="10"/>
                      <a:pt x="344" y="10"/>
                      <a:pt x="344" y="10"/>
                    </a:cubicBezTo>
                    <a:cubicBezTo>
                      <a:pt x="345" y="9"/>
                      <a:pt x="345" y="8"/>
                      <a:pt x="345" y="7"/>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7" name="Freeform 237"/>
              <p:cNvSpPr/>
              <p:nvPr/>
            </p:nvSpPr>
            <p:spPr bwMode="auto">
              <a:xfrm>
                <a:off x="3156" y="2687"/>
                <a:ext cx="814" cy="24"/>
              </a:xfrm>
              <a:custGeom>
                <a:avLst/>
                <a:gdLst>
                  <a:gd name="T0" fmla="*/ 0 w 344"/>
                  <a:gd name="T1" fmla="*/ 3 h 10"/>
                  <a:gd name="T2" fmla="*/ 6 w 344"/>
                  <a:gd name="T3" fmla="*/ 10 h 10"/>
                  <a:gd name="T4" fmla="*/ 338 w 344"/>
                  <a:gd name="T5" fmla="*/ 10 h 10"/>
                  <a:gd name="T6" fmla="*/ 344 w 344"/>
                  <a:gd name="T7" fmla="*/ 3 h 10"/>
                  <a:gd name="T8" fmla="*/ 344 w 344"/>
                  <a:gd name="T9" fmla="*/ 0 h 10"/>
                  <a:gd name="T10" fmla="*/ 0 w 344"/>
                  <a:gd name="T11" fmla="*/ 0 h 10"/>
                  <a:gd name="T12" fmla="*/ 0 w 344"/>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4" h="10">
                    <a:moveTo>
                      <a:pt x="0" y="3"/>
                    </a:moveTo>
                    <a:cubicBezTo>
                      <a:pt x="0" y="7"/>
                      <a:pt x="3" y="10"/>
                      <a:pt x="6" y="10"/>
                    </a:cubicBezTo>
                    <a:cubicBezTo>
                      <a:pt x="338" y="10"/>
                      <a:pt x="338" y="10"/>
                      <a:pt x="338" y="10"/>
                    </a:cubicBezTo>
                    <a:cubicBezTo>
                      <a:pt x="342" y="10"/>
                      <a:pt x="344" y="7"/>
                      <a:pt x="344" y="3"/>
                    </a:cubicBezTo>
                    <a:cubicBezTo>
                      <a:pt x="344" y="2"/>
                      <a:pt x="344" y="1"/>
                      <a:pt x="344" y="0"/>
                    </a:cubicBezTo>
                    <a:cubicBezTo>
                      <a:pt x="0" y="0"/>
                      <a:pt x="0" y="0"/>
                      <a:pt x="0" y="0"/>
                    </a:cubicBezTo>
                    <a:cubicBezTo>
                      <a:pt x="0" y="1"/>
                      <a:pt x="0" y="2"/>
                      <a:pt x="0" y="3"/>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8" name="Rectangle 238"/>
              <p:cNvSpPr>
                <a:spLocks noChangeArrowheads="1"/>
              </p:cNvSpPr>
              <p:nvPr/>
            </p:nvSpPr>
            <p:spPr bwMode="auto">
              <a:xfrm>
                <a:off x="3182" y="2280"/>
                <a:ext cx="786"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9" name="Rectangle 239"/>
              <p:cNvSpPr>
                <a:spLocks noChangeArrowheads="1"/>
              </p:cNvSpPr>
              <p:nvPr/>
            </p:nvSpPr>
            <p:spPr bwMode="auto">
              <a:xfrm>
                <a:off x="3201" y="2299"/>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0" name="Rectangle 240"/>
              <p:cNvSpPr>
                <a:spLocks noChangeArrowheads="1"/>
              </p:cNvSpPr>
              <p:nvPr/>
            </p:nvSpPr>
            <p:spPr bwMode="auto">
              <a:xfrm>
                <a:off x="3618" y="2299"/>
                <a:ext cx="33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1" name="Rectangle 241"/>
              <p:cNvSpPr>
                <a:spLocks noChangeArrowheads="1"/>
              </p:cNvSpPr>
              <p:nvPr/>
            </p:nvSpPr>
            <p:spPr bwMode="auto">
              <a:xfrm>
                <a:off x="3298" y="2360"/>
                <a:ext cx="331"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2" name="Rectangle 242"/>
              <p:cNvSpPr>
                <a:spLocks noChangeArrowheads="1"/>
              </p:cNvSpPr>
              <p:nvPr/>
            </p:nvSpPr>
            <p:spPr bwMode="auto">
              <a:xfrm>
                <a:off x="3198" y="2360"/>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3" name="Rectangle 243"/>
              <p:cNvSpPr>
                <a:spLocks noChangeArrowheads="1"/>
              </p:cNvSpPr>
              <p:nvPr/>
            </p:nvSpPr>
            <p:spPr bwMode="auto">
              <a:xfrm>
                <a:off x="3198" y="2330"/>
                <a:ext cx="19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4" name="Rectangle 244"/>
              <p:cNvSpPr>
                <a:spLocks noChangeArrowheads="1"/>
              </p:cNvSpPr>
              <p:nvPr/>
            </p:nvSpPr>
            <p:spPr bwMode="auto">
              <a:xfrm>
                <a:off x="3646" y="2360"/>
                <a:ext cx="30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5" name="Rectangle 245"/>
              <p:cNvSpPr>
                <a:spLocks noChangeArrowheads="1"/>
              </p:cNvSpPr>
              <p:nvPr/>
            </p:nvSpPr>
            <p:spPr bwMode="auto">
              <a:xfrm>
                <a:off x="3412" y="2330"/>
                <a:ext cx="53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6" name="Freeform 246"/>
              <p:cNvSpPr/>
              <p:nvPr/>
            </p:nvSpPr>
            <p:spPr bwMode="auto">
              <a:xfrm>
                <a:off x="3168" y="2259"/>
                <a:ext cx="817" cy="21"/>
              </a:xfrm>
              <a:custGeom>
                <a:avLst/>
                <a:gdLst>
                  <a:gd name="T0" fmla="*/ 345 w 345"/>
                  <a:gd name="T1" fmla="*/ 7 h 9"/>
                  <a:gd name="T2" fmla="*/ 338 w 345"/>
                  <a:gd name="T3" fmla="*/ 0 h 9"/>
                  <a:gd name="T4" fmla="*/ 6 w 345"/>
                  <a:gd name="T5" fmla="*/ 0 h 9"/>
                  <a:gd name="T6" fmla="*/ 0 w 345"/>
                  <a:gd name="T7" fmla="*/ 7 h 9"/>
                  <a:gd name="T8" fmla="*/ 0 w 345"/>
                  <a:gd name="T9" fmla="*/ 9 h 9"/>
                  <a:gd name="T10" fmla="*/ 344 w 345"/>
                  <a:gd name="T11" fmla="*/ 9 h 9"/>
                  <a:gd name="T12" fmla="*/ 345 w 345"/>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45" h="9">
                    <a:moveTo>
                      <a:pt x="345" y="7"/>
                    </a:moveTo>
                    <a:cubicBezTo>
                      <a:pt x="345" y="3"/>
                      <a:pt x="342" y="0"/>
                      <a:pt x="338" y="0"/>
                    </a:cubicBezTo>
                    <a:cubicBezTo>
                      <a:pt x="6" y="0"/>
                      <a:pt x="6" y="0"/>
                      <a:pt x="6" y="0"/>
                    </a:cubicBezTo>
                    <a:cubicBezTo>
                      <a:pt x="3" y="0"/>
                      <a:pt x="0" y="3"/>
                      <a:pt x="0" y="7"/>
                    </a:cubicBezTo>
                    <a:cubicBezTo>
                      <a:pt x="0" y="8"/>
                      <a:pt x="0" y="9"/>
                      <a:pt x="0" y="9"/>
                    </a:cubicBezTo>
                    <a:cubicBezTo>
                      <a:pt x="344" y="9"/>
                      <a:pt x="344" y="9"/>
                      <a:pt x="344" y="9"/>
                    </a:cubicBezTo>
                    <a:cubicBezTo>
                      <a:pt x="344" y="9"/>
                      <a:pt x="345" y="8"/>
                      <a:pt x="345" y="7"/>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7" name="Freeform 247"/>
              <p:cNvSpPr/>
              <p:nvPr/>
            </p:nvSpPr>
            <p:spPr bwMode="auto">
              <a:xfrm>
                <a:off x="3168" y="2386"/>
                <a:ext cx="814" cy="22"/>
              </a:xfrm>
              <a:custGeom>
                <a:avLst/>
                <a:gdLst>
                  <a:gd name="T0" fmla="*/ 0 w 344"/>
                  <a:gd name="T1" fmla="*/ 2 h 9"/>
                  <a:gd name="T2" fmla="*/ 6 w 344"/>
                  <a:gd name="T3" fmla="*/ 9 h 9"/>
                  <a:gd name="T4" fmla="*/ 338 w 344"/>
                  <a:gd name="T5" fmla="*/ 9 h 9"/>
                  <a:gd name="T6" fmla="*/ 344 w 344"/>
                  <a:gd name="T7" fmla="*/ 2 h 9"/>
                  <a:gd name="T8" fmla="*/ 344 w 344"/>
                  <a:gd name="T9" fmla="*/ 0 h 9"/>
                  <a:gd name="T10" fmla="*/ 0 w 344"/>
                  <a:gd name="T11" fmla="*/ 0 h 9"/>
                  <a:gd name="T12" fmla="*/ 0 w 34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344" h="9">
                    <a:moveTo>
                      <a:pt x="0" y="2"/>
                    </a:moveTo>
                    <a:cubicBezTo>
                      <a:pt x="0" y="6"/>
                      <a:pt x="2" y="9"/>
                      <a:pt x="6" y="9"/>
                    </a:cubicBezTo>
                    <a:cubicBezTo>
                      <a:pt x="338" y="9"/>
                      <a:pt x="338" y="9"/>
                      <a:pt x="338" y="9"/>
                    </a:cubicBezTo>
                    <a:cubicBezTo>
                      <a:pt x="341" y="9"/>
                      <a:pt x="344" y="6"/>
                      <a:pt x="344" y="2"/>
                    </a:cubicBezTo>
                    <a:cubicBezTo>
                      <a:pt x="344" y="1"/>
                      <a:pt x="344" y="0"/>
                      <a:pt x="344"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8" name="Freeform 248"/>
              <p:cNvSpPr/>
              <p:nvPr/>
            </p:nvSpPr>
            <p:spPr bwMode="auto">
              <a:xfrm>
                <a:off x="2102" y="2199"/>
                <a:ext cx="109" cy="50"/>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9" name="Freeform 249"/>
              <p:cNvSpPr/>
              <p:nvPr/>
            </p:nvSpPr>
            <p:spPr bwMode="auto">
              <a:xfrm>
                <a:off x="2157" y="2199"/>
                <a:ext cx="655" cy="50"/>
              </a:xfrm>
              <a:custGeom>
                <a:avLst/>
                <a:gdLst>
                  <a:gd name="T0" fmla="*/ 0 w 277"/>
                  <a:gd name="T1" fmla="*/ 21 h 21"/>
                  <a:gd name="T2" fmla="*/ 251 w 277"/>
                  <a:gd name="T3" fmla="*/ 21 h 21"/>
                  <a:gd name="T4" fmla="*/ 276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5" y="21"/>
                      <a:pt x="251" y="21"/>
                    </a:cubicBezTo>
                    <a:cubicBezTo>
                      <a:pt x="277" y="21"/>
                      <a:pt x="276" y="0"/>
                      <a:pt x="276"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0" name="Rectangle 250"/>
              <p:cNvSpPr>
                <a:spLocks noChangeArrowheads="1"/>
              </p:cNvSpPr>
              <p:nvPr/>
            </p:nvSpPr>
            <p:spPr bwMode="auto">
              <a:xfrm>
                <a:off x="2213" y="785"/>
                <a:ext cx="597" cy="14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1" name="Rectangle 251"/>
              <p:cNvSpPr>
                <a:spLocks noChangeArrowheads="1"/>
              </p:cNvSpPr>
              <p:nvPr/>
            </p:nvSpPr>
            <p:spPr bwMode="auto">
              <a:xfrm>
                <a:off x="2213" y="785"/>
                <a:ext cx="597"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2" name="Freeform 252"/>
              <p:cNvSpPr/>
              <p:nvPr/>
            </p:nvSpPr>
            <p:spPr bwMode="auto">
              <a:xfrm>
                <a:off x="2810" y="735"/>
                <a:ext cx="109" cy="50"/>
              </a:xfrm>
              <a:custGeom>
                <a:avLst/>
                <a:gdLst>
                  <a:gd name="T0" fmla="*/ 23 w 46"/>
                  <a:gd name="T1" fmla="*/ 0 h 21"/>
                  <a:gd name="T2" fmla="*/ 0 w 46"/>
                  <a:gd name="T3" fmla="*/ 21 h 21"/>
                  <a:gd name="T4" fmla="*/ 45 w 46"/>
                  <a:gd name="T5" fmla="*/ 21 h 21"/>
                  <a:gd name="T6" fmla="*/ 23 w 46"/>
                  <a:gd name="T7" fmla="*/ 0 h 21"/>
                </a:gdLst>
                <a:ahLst/>
                <a:cxnLst>
                  <a:cxn ang="0">
                    <a:pos x="T0" y="T1"/>
                  </a:cxn>
                  <a:cxn ang="0">
                    <a:pos x="T2" y="T3"/>
                  </a:cxn>
                  <a:cxn ang="0">
                    <a:pos x="T4" y="T5"/>
                  </a:cxn>
                  <a:cxn ang="0">
                    <a:pos x="T6" y="T7"/>
                  </a:cxn>
                </a:cxnLst>
                <a:rect l="0" t="0" r="r" b="b"/>
                <a:pathLst>
                  <a:path w="46" h="21">
                    <a:moveTo>
                      <a:pt x="23" y="0"/>
                    </a:moveTo>
                    <a:cubicBezTo>
                      <a:pt x="23" y="0"/>
                      <a:pt x="0" y="2"/>
                      <a:pt x="0" y="21"/>
                    </a:cubicBezTo>
                    <a:cubicBezTo>
                      <a:pt x="45" y="21"/>
                      <a:pt x="45" y="21"/>
                      <a:pt x="45" y="21"/>
                    </a:cubicBezTo>
                    <a:cubicBezTo>
                      <a:pt x="45" y="21"/>
                      <a:pt x="46" y="0"/>
                      <a:pt x="23"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3" name="Freeform 253"/>
              <p:cNvSpPr/>
              <p:nvPr/>
            </p:nvSpPr>
            <p:spPr bwMode="auto">
              <a:xfrm>
                <a:off x="2209" y="735"/>
                <a:ext cx="656" cy="50"/>
              </a:xfrm>
              <a:custGeom>
                <a:avLst/>
                <a:gdLst>
                  <a:gd name="T0" fmla="*/ 277 w 277"/>
                  <a:gd name="T1" fmla="*/ 0 h 21"/>
                  <a:gd name="T2" fmla="*/ 26 w 277"/>
                  <a:gd name="T3" fmla="*/ 0 h 21"/>
                  <a:gd name="T4" fmla="*/ 2 w 277"/>
                  <a:gd name="T5" fmla="*/ 21 h 21"/>
                  <a:gd name="T6" fmla="*/ 254 w 277"/>
                  <a:gd name="T7" fmla="*/ 21 h 21"/>
                  <a:gd name="T8" fmla="*/ 277 w 277"/>
                  <a:gd name="T9" fmla="*/ 0 h 21"/>
                </a:gdLst>
                <a:ahLst/>
                <a:cxnLst>
                  <a:cxn ang="0">
                    <a:pos x="T0" y="T1"/>
                  </a:cxn>
                  <a:cxn ang="0">
                    <a:pos x="T2" y="T3"/>
                  </a:cxn>
                  <a:cxn ang="0">
                    <a:pos x="T4" y="T5"/>
                  </a:cxn>
                  <a:cxn ang="0">
                    <a:pos x="T6" y="T7"/>
                  </a:cxn>
                  <a:cxn ang="0">
                    <a:pos x="T8" y="T9"/>
                  </a:cxn>
                </a:cxnLst>
                <a:rect l="0" t="0" r="r" b="b"/>
                <a:pathLst>
                  <a:path w="277" h="21">
                    <a:moveTo>
                      <a:pt x="277" y="0"/>
                    </a:moveTo>
                    <a:cubicBezTo>
                      <a:pt x="277" y="0"/>
                      <a:pt x="53" y="0"/>
                      <a:pt x="26" y="0"/>
                    </a:cubicBezTo>
                    <a:cubicBezTo>
                      <a:pt x="0" y="0"/>
                      <a:pt x="2" y="21"/>
                      <a:pt x="2" y="21"/>
                    </a:cubicBezTo>
                    <a:cubicBezTo>
                      <a:pt x="254" y="21"/>
                      <a:pt x="254" y="21"/>
                      <a:pt x="254" y="21"/>
                    </a:cubicBezTo>
                    <a:cubicBezTo>
                      <a:pt x="254" y="2"/>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4" name="Rectangle 254"/>
              <p:cNvSpPr>
                <a:spLocks noChangeArrowheads="1"/>
              </p:cNvSpPr>
              <p:nvPr/>
            </p:nvSpPr>
            <p:spPr bwMode="auto">
              <a:xfrm>
                <a:off x="2810" y="785"/>
                <a:ext cx="107" cy="1301"/>
              </a:xfrm>
              <a:prstGeom prst="rect">
                <a:avLst/>
              </a:prstGeom>
              <a:solidFill>
                <a:srgbClr val="D9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5" name="Freeform 255"/>
              <p:cNvSpPr/>
              <p:nvPr/>
            </p:nvSpPr>
            <p:spPr bwMode="auto">
              <a:xfrm>
                <a:off x="2808" y="2086"/>
                <a:ext cx="109" cy="49"/>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6" name="Freeform 256"/>
              <p:cNvSpPr/>
              <p:nvPr/>
            </p:nvSpPr>
            <p:spPr bwMode="auto">
              <a:xfrm>
                <a:off x="2862" y="2086"/>
                <a:ext cx="656" cy="49"/>
              </a:xfrm>
              <a:custGeom>
                <a:avLst/>
                <a:gdLst>
                  <a:gd name="T0" fmla="*/ 0 w 277"/>
                  <a:gd name="T1" fmla="*/ 21 h 21"/>
                  <a:gd name="T2" fmla="*/ 251 w 277"/>
                  <a:gd name="T3" fmla="*/ 21 h 21"/>
                  <a:gd name="T4" fmla="*/ 275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4" y="21"/>
                      <a:pt x="251" y="21"/>
                    </a:cubicBezTo>
                    <a:cubicBezTo>
                      <a:pt x="277" y="21"/>
                      <a:pt x="275" y="0"/>
                      <a:pt x="275"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7" name="Rectangle 257"/>
              <p:cNvSpPr>
                <a:spLocks noChangeArrowheads="1"/>
              </p:cNvSpPr>
              <p:nvPr/>
            </p:nvSpPr>
            <p:spPr bwMode="auto">
              <a:xfrm>
                <a:off x="2917" y="1325"/>
                <a:ext cx="596" cy="76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8" name="Freeform 258"/>
              <p:cNvSpPr/>
              <p:nvPr/>
            </p:nvSpPr>
            <p:spPr bwMode="auto">
              <a:xfrm>
                <a:off x="3513" y="1273"/>
                <a:ext cx="109" cy="52"/>
              </a:xfrm>
              <a:custGeom>
                <a:avLst/>
                <a:gdLst>
                  <a:gd name="T0" fmla="*/ 24 w 46"/>
                  <a:gd name="T1" fmla="*/ 0 h 22"/>
                  <a:gd name="T2" fmla="*/ 0 w 46"/>
                  <a:gd name="T3" fmla="*/ 22 h 22"/>
                  <a:gd name="T4" fmla="*/ 45 w 46"/>
                  <a:gd name="T5" fmla="*/ 22 h 22"/>
                  <a:gd name="T6" fmla="*/ 24 w 46"/>
                  <a:gd name="T7" fmla="*/ 0 h 22"/>
                </a:gdLst>
                <a:ahLst/>
                <a:cxnLst>
                  <a:cxn ang="0">
                    <a:pos x="T0" y="T1"/>
                  </a:cxn>
                  <a:cxn ang="0">
                    <a:pos x="T2" y="T3"/>
                  </a:cxn>
                  <a:cxn ang="0">
                    <a:pos x="T4" y="T5"/>
                  </a:cxn>
                  <a:cxn ang="0">
                    <a:pos x="T6" y="T7"/>
                  </a:cxn>
                </a:cxnLst>
                <a:rect l="0" t="0" r="r" b="b"/>
                <a:pathLst>
                  <a:path w="46" h="22">
                    <a:moveTo>
                      <a:pt x="24" y="0"/>
                    </a:moveTo>
                    <a:cubicBezTo>
                      <a:pt x="24" y="0"/>
                      <a:pt x="0" y="3"/>
                      <a:pt x="0" y="22"/>
                    </a:cubicBezTo>
                    <a:cubicBezTo>
                      <a:pt x="45" y="22"/>
                      <a:pt x="45" y="22"/>
                      <a:pt x="45" y="22"/>
                    </a:cubicBezTo>
                    <a:cubicBezTo>
                      <a:pt x="45" y="22"/>
                      <a:pt x="46" y="0"/>
                      <a:pt x="24"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9" name="Freeform 259"/>
              <p:cNvSpPr/>
              <p:nvPr/>
            </p:nvSpPr>
            <p:spPr bwMode="auto">
              <a:xfrm>
                <a:off x="2914" y="1273"/>
                <a:ext cx="656" cy="52"/>
              </a:xfrm>
              <a:custGeom>
                <a:avLst/>
                <a:gdLst>
                  <a:gd name="T0" fmla="*/ 277 w 277"/>
                  <a:gd name="T1" fmla="*/ 0 h 22"/>
                  <a:gd name="T2" fmla="*/ 26 w 277"/>
                  <a:gd name="T3" fmla="*/ 0 h 22"/>
                  <a:gd name="T4" fmla="*/ 1 w 277"/>
                  <a:gd name="T5" fmla="*/ 22 h 22"/>
                  <a:gd name="T6" fmla="*/ 253 w 277"/>
                  <a:gd name="T7" fmla="*/ 22 h 22"/>
                  <a:gd name="T8" fmla="*/ 277 w 277"/>
                  <a:gd name="T9" fmla="*/ 0 h 22"/>
                </a:gdLst>
                <a:ahLst/>
                <a:cxnLst>
                  <a:cxn ang="0">
                    <a:pos x="T0" y="T1"/>
                  </a:cxn>
                  <a:cxn ang="0">
                    <a:pos x="T2" y="T3"/>
                  </a:cxn>
                  <a:cxn ang="0">
                    <a:pos x="T4" y="T5"/>
                  </a:cxn>
                  <a:cxn ang="0">
                    <a:pos x="T6" y="T7"/>
                  </a:cxn>
                  <a:cxn ang="0">
                    <a:pos x="T8" y="T9"/>
                  </a:cxn>
                </a:cxnLst>
                <a:rect l="0" t="0" r="r" b="b"/>
                <a:pathLst>
                  <a:path w="277" h="22">
                    <a:moveTo>
                      <a:pt x="277" y="0"/>
                    </a:moveTo>
                    <a:cubicBezTo>
                      <a:pt x="277" y="0"/>
                      <a:pt x="52" y="0"/>
                      <a:pt x="26" y="0"/>
                    </a:cubicBezTo>
                    <a:cubicBezTo>
                      <a:pt x="0" y="0"/>
                      <a:pt x="1" y="22"/>
                      <a:pt x="1" y="22"/>
                    </a:cubicBezTo>
                    <a:cubicBezTo>
                      <a:pt x="253" y="22"/>
                      <a:pt x="253" y="22"/>
                      <a:pt x="253" y="22"/>
                    </a:cubicBezTo>
                    <a:cubicBezTo>
                      <a:pt x="253" y="3"/>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0" name="Rectangle 260"/>
              <p:cNvSpPr>
                <a:spLocks noChangeArrowheads="1"/>
              </p:cNvSpPr>
              <p:nvPr/>
            </p:nvSpPr>
            <p:spPr bwMode="auto">
              <a:xfrm>
                <a:off x="2249" y="806"/>
                <a:ext cx="170" cy="24"/>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1" name="Rectangle 261"/>
              <p:cNvSpPr>
                <a:spLocks noChangeArrowheads="1"/>
              </p:cNvSpPr>
              <p:nvPr/>
            </p:nvSpPr>
            <p:spPr bwMode="auto">
              <a:xfrm>
                <a:off x="2249" y="842"/>
                <a:ext cx="137"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2" name="Rectangle 262"/>
              <p:cNvSpPr>
                <a:spLocks noChangeArrowheads="1"/>
              </p:cNvSpPr>
              <p:nvPr/>
            </p:nvSpPr>
            <p:spPr bwMode="auto">
              <a:xfrm>
                <a:off x="2249" y="868"/>
                <a:ext cx="201"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3" name="Rectangle 263"/>
              <p:cNvSpPr>
                <a:spLocks noChangeArrowheads="1"/>
              </p:cNvSpPr>
              <p:nvPr/>
            </p:nvSpPr>
            <p:spPr bwMode="auto">
              <a:xfrm>
                <a:off x="2384" y="920"/>
                <a:ext cx="282"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4" name="Rectangle 264"/>
              <p:cNvSpPr>
                <a:spLocks noChangeArrowheads="1"/>
              </p:cNvSpPr>
              <p:nvPr/>
            </p:nvSpPr>
            <p:spPr bwMode="auto">
              <a:xfrm>
                <a:off x="2384" y="920"/>
                <a:ext cx="28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5" name="Rectangle 265"/>
              <p:cNvSpPr>
                <a:spLocks noChangeArrowheads="1"/>
              </p:cNvSpPr>
              <p:nvPr/>
            </p:nvSpPr>
            <p:spPr bwMode="auto">
              <a:xfrm>
                <a:off x="2384" y="951"/>
                <a:ext cx="1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6" name="Rectangle 266"/>
              <p:cNvSpPr>
                <a:spLocks noChangeArrowheads="1"/>
              </p:cNvSpPr>
              <p:nvPr/>
            </p:nvSpPr>
            <p:spPr bwMode="auto">
              <a:xfrm>
                <a:off x="2509" y="951"/>
                <a:ext cx="157"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7" name="Rectangle 267"/>
              <p:cNvSpPr>
                <a:spLocks noChangeArrowheads="1"/>
              </p:cNvSpPr>
              <p:nvPr/>
            </p:nvSpPr>
            <p:spPr bwMode="auto">
              <a:xfrm>
                <a:off x="2370" y="1579"/>
                <a:ext cx="281"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8" name="Rectangle 268"/>
              <p:cNvSpPr>
                <a:spLocks noChangeArrowheads="1"/>
              </p:cNvSpPr>
              <p:nvPr/>
            </p:nvSpPr>
            <p:spPr bwMode="auto">
              <a:xfrm>
                <a:off x="2370" y="1579"/>
                <a:ext cx="28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9" name="Rectangle 269"/>
              <p:cNvSpPr>
                <a:spLocks noChangeArrowheads="1"/>
              </p:cNvSpPr>
              <p:nvPr/>
            </p:nvSpPr>
            <p:spPr bwMode="auto">
              <a:xfrm>
                <a:off x="2370" y="1609"/>
                <a:ext cx="104"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0" name="Rectangle 270"/>
              <p:cNvSpPr>
                <a:spLocks noChangeArrowheads="1"/>
              </p:cNvSpPr>
              <p:nvPr/>
            </p:nvSpPr>
            <p:spPr bwMode="auto">
              <a:xfrm>
                <a:off x="2495" y="1609"/>
                <a:ext cx="156"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1" name="Rectangle 271"/>
              <p:cNvSpPr>
                <a:spLocks noChangeArrowheads="1"/>
              </p:cNvSpPr>
              <p:nvPr/>
            </p:nvSpPr>
            <p:spPr bwMode="auto">
              <a:xfrm>
                <a:off x="2287" y="1015"/>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2" name="Rectangle 272"/>
              <p:cNvSpPr>
                <a:spLocks noChangeArrowheads="1"/>
              </p:cNvSpPr>
              <p:nvPr/>
            </p:nvSpPr>
            <p:spPr bwMode="auto">
              <a:xfrm>
                <a:off x="2263" y="1067"/>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3" name="Rectangle 273"/>
              <p:cNvSpPr>
                <a:spLocks noChangeArrowheads="1"/>
              </p:cNvSpPr>
              <p:nvPr/>
            </p:nvSpPr>
            <p:spPr bwMode="auto">
              <a:xfrm>
                <a:off x="2263" y="1121"/>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4" name="Rectangle 274"/>
              <p:cNvSpPr>
                <a:spLocks noChangeArrowheads="1"/>
              </p:cNvSpPr>
              <p:nvPr/>
            </p:nvSpPr>
            <p:spPr bwMode="auto">
              <a:xfrm>
                <a:off x="2287" y="1811"/>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5" name="Rectangle 275"/>
              <p:cNvSpPr>
                <a:spLocks noChangeArrowheads="1"/>
              </p:cNvSpPr>
              <p:nvPr/>
            </p:nvSpPr>
            <p:spPr bwMode="auto">
              <a:xfrm>
                <a:off x="2263" y="18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6" name="Rectangle 276"/>
              <p:cNvSpPr>
                <a:spLocks noChangeArrowheads="1"/>
              </p:cNvSpPr>
              <p:nvPr/>
            </p:nvSpPr>
            <p:spPr bwMode="auto">
              <a:xfrm>
                <a:off x="2263" y="1920"/>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7" name="Rectangle 277"/>
              <p:cNvSpPr>
                <a:spLocks noChangeArrowheads="1"/>
              </p:cNvSpPr>
              <p:nvPr/>
            </p:nvSpPr>
            <p:spPr bwMode="auto">
              <a:xfrm>
                <a:off x="2263" y="1297"/>
                <a:ext cx="51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8" name="Rectangle 278"/>
              <p:cNvSpPr>
                <a:spLocks noChangeArrowheads="1"/>
              </p:cNvSpPr>
              <p:nvPr/>
            </p:nvSpPr>
            <p:spPr bwMode="auto">
              <a:xfrm>
                <a:off x="2263" y="1351"/>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9" name="Rectangle 279"/>
              <p:cNvSpPr>
                <a:spLocks noChangeArrowheads="1"/>
              </p:cNvSpPr>
              <p:nvPr/>
            </p:nvSpPr>
            <p:spPr bwMode="auto">
              <a:xfrm>
                <a:off x="2263" y="1410"/>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0" name="Rectangle 280"/>
              <p:cNvSpPr>
                <a:spLocks noChangeArrowheads="1"/>
              </p:cNvSpPr>
              <p:nvPr/>
            </p:nvSpPr>
            <p:spPr bwMode="auto">
              <a:xfrm>
                <a:off x="2263" y="14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1" name="Rectangle 281"/>
              <p:cNvSpPr>
                <a:spLocks noChangeArrowheads="1"/>
              </p:cNvSpPr>
              <p:nvPr/>
            </p:nvSpPr>
            <p:spPr bwMode="auto">
              <a:xfrm>
                <a:off x="2263" y="1524"/>
                <a:ext cx="37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2" name="Rectangle 282"/>
              <p:cNvSpPr>
                <a:spLocks noChangeArrowheads="1"/>
              </p:cNvSpPr>
              <p:nvPr/>
            </p:nvSpPr>
            <p:spPr bwMode="auto">
              <a:xfrm>
                <a:off x="2263" y="1974"/>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3" name="Rectangle 283"/>
              <p:cNvSpPr>
                <a:spLocks noChangeArrowheads="1"/>
              </p:cNvSpPr>
              <p:nvPr/>
            </p:nvSpPr>
            <p:spPr bwMode="auto">
              <a:xfrm>
                <a:off x="2263" y="2033"/>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4" name="Rectangle 284"/>
              <p:cNvSpPr>
                <a:spLocks noChangeArrowheads="1"/>
              </p:cNvSpPr>
              <p:nvPr/>
            </p:nvSpPr>
            <p:spPr bwMode="auto">
              <a:xfrm>
                <a:off x="2263" y="2088"/>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5" name="Rectangle 285"/>
              <p:cNvSpPr>
                <a:spLocks noChangeArrowheads="1"/>
              </p:cNvSpPr>
              <p:nvPr/>
            </p:nvSpPr>
            <p:spPr bwMode="auto">
              <a:xfrm>
                <a:off x="2263" y="2150"/>
                <a:ext cx="37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6" name="Rectangle 286"/>
              <p:cNvSpPr>
                <a:spLocks noChangeArrowheads="1"/>
              </p:cNvSpPr>
              <p:nvPr/>
            </p:nvSpPr>
            <p:spPr bwMode="auto">
              <a:xfrm>
                <a:off x="2268" y="1164"/>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7" name="Rectangle 287"/>
              <p:cNvSpPr>
                <a:spLocks noChangeArrowheads="1"/>
              </p:cNvSpPr>
              <p:nvPr/>
            </p:nvSpPr>
            <p:spPr bwMode="auto">
              <a:xfrm>
                <a:off x="2265" y="1657"/>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8" name="Rectangle 288"/>
              <p:cNvSpPr>
                <a:spLocks noChangeArrowheads="1"/>
              </p:cNvSpPr>
              <p:nvPr/>
            </p:nvSpPr>
            <p:spPr bwMode="auto">
              <a:xfrm>
                <a:off x="2962" y="1534"/>
                <a:ext cx="480"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9" name="Rectangle 289"/>
              <p:cNvSpPr>
                <a:spLocks noChangeArrowheads="1"/>
              </p:cNvSpPr>
              <p:nvPr/>
            </p:nvSpPr>
            <p:spPr bwMode="auto">
              <a:xfrm>
                <a:off x="2962" y="1586"/>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0" name="Rectangle 290"/>
              <p:cNvSpPr>
                <a:spLocks noChangeArrowheads="1"/>
              </p:cNvSpPr>
              <p:nvPr/>
            </p:nvSpPr>
            <p:spPr bwMode="auto">
              <a:xfrm>
                <a:off x="2962" y="1643"/>
                <a:ext cx="5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1" name="Rectangle 291"/>
              <p:cNvSpPr>
                <a:spLocks noChangeArrowheads="1"/>
              </p:cNvSpPr>
              <p:nvPr/>
            </p:nvSpPr>
            <p:spPr bwMode="auto">
              <a:xfrm>
                <a:off x="2962" y="1699"/>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2" name="Rectangle 292"/>
              <p:cNvSpPr>
                <a:spLocks noChangeArrowheads="1"/>
              </p:cNvSpPr>
              <p:nvPr/>
            </p:nvSpPr>
            <p:spPr bwMode="auto">
              <a:xfrm>
                <a:off x="2962" y="1754"/>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3" name="Rectangle 293"/>
              <p:cNvSpPr>
                <a:spLocks noChangeArrowheads="1"/>
              </p:cNvSpPr>
              <p:nvPr/>
            </p:nvSpPr>
            <p:spPr bwMode="auto">
              <a:xfrm>
                <a:off x="2962" y="1813"/>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96" name="Rectangle 295"/>
            <p:cNvSpPr>
              <a:spLocks noChangeArrowheads="1"/>
            </p:cNvSpPr>
            <p:nvPr/>
          </p:nvSpPr>
          <p:spPr bwMode="auto">
            <a:xfrm>
              <a:off x="4702175" y="2968626"/>
              <a:ext cx="800100" cy="2698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7" name="Rectangle 296"/>
            <p:cNvSpPr>
              <a:spLocks noChangeArrowheads="1"/>
            </p:cNvSpPr>
            <p:nvPr/>
          </p:nvSpPr>
          <p:spPr bwMode="auto">
            <a:xfrm>
              <a:off x="4702175" y="3059113"/>
              <a:ext cx="800100"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8" name="Rectangle 297"/>
            <p:cNvSpPr>
              <a:spLocks noChangeArrowheads="1"/>
            </p:cNvSpPr>
            <p:nvPr/>
          </p:nvSpPr>
          <p:spPr bwMode="auto">
            <a:xfrm>
              <a:off x="4702175" y="3149601"/>
              <a:ext cx="800100" cy="2540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9" name="Rectangle 298"/>
            <p:cNvSpPr>
              <a:spLocks noChangeArrowheads="1"/>
            </p:cNvSpPr>
            <p:nvPr/>
          </p:nvSpPr>
          <p:spPr bwMode="auto">
            <a:xfrm>
              <a:off x="4919663" y="3243263"/>
              <a:ext cx="582613"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0" name="Rectangle 299"/>
            <p:cNvSpPr>
              <a:spLocks noChangeArrowheads="1"/>
            </p:cNvSpPr>
            <p:nvPr/>
          </p:nvSpPr>
          <p:spPr bwMode="auto">
            <a:xfrm>
              <a:off x="4702175" y="2144713"/>
              <a:ext cx="800100" cy="2333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1" name="Freeform 300"/>
            <p:cNvSpPr/>
            <p:nvPr/>
          </p:nvSpPr>
          <p:spPr bwMode="auto">
            <a:xfrm>
              <a:off x="4540250" y="1546226"/>
              <a:ext cx="1149350" cy="501650"/>
            </a:xfrm>
            <a:custGeom>
              <a:avLst/>
              <a:gdLst>
                <a:gd name="T0" fmla="*/ 360 w 724"/>
                <a:gd name="T1" fmla="*/ 0 h 316"/>
                <a:gd name="T2" fmla="*/ 0 w 724"/>
                <a:gd name="T3" fmla="*/ 159 h 316"/>
                <a:gd name="T4" fmla="*/ 360 w 724"/>
                <a:gd name="T5" fmla="*/ 316 h 316"/>
                <a:gd name="T6" fmla="*/ 724 w 724"/>
                <a:gd name="T7" fmla="*/ 159 h 316"/>
                <a:gd name="T8" fmla="*/ 360 w 724"/>
                <a:gd name="T9" fmla="*/ 0 h 316"/>
              </a:gdLst>
              <a:ahLst/>
              <a:cxnLst>
                <a:cxn ang="0">
                  <a:pos x="T0" y="T1"/>
                </a:cxn>
                <a:cxn ang="0">
                  <a:pos x="T2" y="T3"/>
                </a:cxn>
                <a:cxn ang="0">
                  <a:pos x="T4" y="T5"/>
                </a:cxn>
                <a:cxn ang="0">
                  <a:pos x="T6" y="T7"/>
                </a:cxn>
                <a:cxn ang="0">
                  <a:pos x="T8" y="T9"/>
                </a:cxn>
              </a:cxnLst>
              <a:rect l="0" t="0" r="r" b="b"/>
              <a:pathLst>
                <a:path w="724" h="316">
                  <a:moveTo>
                    <a:pt x="360" y="0"/>
                  </a:moveTo>
                  <a:lnTo>
                    <a:pt x="0" y="159"/>
                  </a:lnTo>
                  <a:lnTo>
                    <a:pt x="360" y="316"/>
                  </a:lnTo>
                  <a:lnTo>
                    <a:pt x="724" y="159"/>
                  </a:lnTo>
                  <a:lnTo>
                    <a:pt x="360" y="0"/>
                  </a:lnTo>
                  <a:close/>
                </a:path>
              </a:pathLst>
            </a:custGeom>
            <a:solidFill>
              <a:srgbClr val="29282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2" name="Freeform 301"/>
            <p:cNvSpPr/>
            <p:nvPr/>
          </p:nvSpPr>
          <p:spPr bwMode="auto">
            <a:xfrm>
              <a:off x="4697413" y="1866901"/>
              <a:ext cx="414338" cy="496888"/>
            </a:xfrm>
            <a:custGeom>
              <a:avLst/>
              <a:gdLst>
                <a:gd name="T0" fmla="*/ 0 w 261"/>
                <a:gd name="T1" fmla="*/ 0 h 313"/>
                <a:gd name="T2" fmla="*/ 0 w 261"/>
                <a:gd name="T3" fmla="*/ 161 h 313"/>
                <a:gd name="T4" fmla="*/ 261 w 261"/>
                <a:gd name="T5" fmla="*/ 313 h 313"/>
                <a:gd name="T6" fmla="*/ 261 w 261"/>
                <a:gd name="T7" fmla="*/ 313 h 313"/>
                <a:gd name="T8" fmla="*/ 261 w 261"/>
                <a:gd name="T9" fmla="*/ 114 h 313"/>
                <a:gd name="T10" fmla="*/ 0 w 261"/>
                <a:gd name="T11" fmla="*/ 0 h 313"/>
              </a:gdLst>
              <a:ahLst/>
              <a:cxnLst>
                <a:cxn ang="0">
                  <a:pos x="T0" y="T1"/>
                </a:cxn>
                <a:cxn ang="0">
                  <a:pos x="T2" y="T3"/>
                </a:cxn>
                <a:cxn ang="0">
                  <a:pos x="T4" y="T5"/>
                </a:cxn>
                <a:cxn ang="0">
                  <a:pos x="T6" y="T7"/>
                </a:cxn>
                <a:cxn ang="0">
                  <a:pos x="T8" y="T9"/>
                </a:cxn>
                <a:cxn ang="0">
                  <a:pos x="T10" y="T11"/>
                </a:cxn>
              </a:cxnLst>
              <a:rect l="0" t="0" r="r" b="b"/>
              <a:pathLst>
                <a:path w="261" h="313">
                  <a:moveTo>
                    <a:pt x="0" y="0"/>
                  </a:moveTo>
                  <a:lnTo>
                    <a:pt x="0" y="161"/>
                  </a:lnTo>
                  <a:lnTo>
                    <a:pt x="261" y="313"/>
                  </a:lnTo>
                  <a:lnTo>
                    <a:pt x="261" y="313"/>
                  </a:lnTo>
                  <a:lnTo>
                    <a:pt x="261" y="114"/>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3" name="Freeform 302"/>
            <p:cNvSpPr/>
            <p:nvPr/>
          </p:nvSpPr>
          <p:spPr bwMode="auto">
            <a:xfrm>
              <a:off x="5111750" y="1870076"/>
              <a:ext cx="409575" cy="493713"/>
            </a:xfrm>
            <a:custGeom>
              <a:avLst/>
              <a:gdLst>
                <a:gd name="T0" fmla="*/ 0 w 258"/>
                <a:gd name="T1" fmla="*/ 112 h 311"/>
                <a:gd name="T2" fmla="*/ 0 w 258"/>
                <a:gd name="T3" fmla="*/ 311 h 311"/>
                <a:gd name="T4" fmla="*/ 258 w 258"/>
                <a:gd name="T5" fmla="*/ 154 h 311"/>
                <a:gd name="T6" fmla="*/ 258 w 258"/>
                <a:gd name="T7" fmla="*/ 0 h 311"/>
                <a:gd name="T8" fmla="*/ 0 w 258"/>
                <a:gd name="T9" fmla="*/ 112 h 311"/>
              </a:gdLst>
              <a:ahLst/>
              <a:cxnLst>
                <a:cxn ang="0">
                  <a:pos x="T0" y="T1"/>
                </a:cxn>
                <a:cxn ang="0">
                  <a:pos x="T2" y="T3"/>
                </a:cxn>
                <a:cxn ang="0">
                  <a:pos x="T4" y="T5"/>
                </a:cxn>
                <a:cxn ang="0">
                  <a:pos x="T6" y="T7"/>
                </a:cxn>
                <a:cxn ang="0">
                  <a:pos x="T8" y="T9"/>
                </a:cxn>
              </a:cxnLst>
              <a:rect l="0" t="0" r="r" b="b"/>
              <a:pathLst>
                <a:path w="258" h="311">
                  <a:moveTo>
                    <a:pt x="0" y="112"/>
                  </a:moveTo>
                  <a:lnTo>
                    <a:pt x="0" y="311"/>
                  </a:lnTo>
                  <a:lnTo>
                    <a:pt x="258" y="154"/>
                  </a:lnTo>
                  <a:lnTo>
                    <a:pt x="258" y="0"/>
                  </a:lnTo>
                  <a:lnTo>
                    <a:pt x="0" y="112"/>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4" name="Freeform 303"/>
            <p:cNvSpPr/>
            <p:nvPr/>
          </p:nvSpPr>
          <p:spPr bwMode="auto">
            <a:xfrm>
              <a:off x="4540250" y="1546226"/>
              <a:ext cx="904875" cy="334963"/>
            </a:xfrm>
            <a:custGeom>
              <a:avLst/>
              <a:gdLst>
                <a:gd name="T0" fmla="*/ 241 w 241"/>
                <a:gd name="T1" fmla="*/ 38 h 89"/>
                <a:gd name="T2" fmla="*/ 152 w 241"/>
                <a:gd name="T3" fmla="*/ 0 h 89"/>
                <a:gd name="T4" fmla="*/ 0 w 241"/>
                <a:gd name="T5" fmla="*/ 67 h 89"/>
                <a:gd name="T6" fmla="*/ 52 w 241"/>
                <a:gd name="T7" fmla="*/ 89 h 89"/>
                <a:gd name="T8" fmla="*/ 241 w 241"/>
                <a:gd name="T9" fmla="*/ 38 h 89"/>
              </a:gdLst>
              <a:ahLst/>
              <a:cxnLst>
                <a:cxn ang="0">
                  <a:pos x="T0" y="T1"/>
                </a:cxn>
                <a:cxn ang="0">
                  <a:pos x="T2" y="T3"/>
                </a:cxn>
                <a:cxn ang="0">
                  <a:pos x="T4" y="T5"/>
                </a:cxn>
                <a:cxn ang="0">
                  <a:pos x="T6" y="T7"/>
                </a:cxn>
                <a:cxn ang="0">
                  <a:pos x="T8" y="T9"/>
                </a:cxn>
              </a:cxnLst>
              <a:rect l="0" t="0" r="r" b="b"/>
              <a:pathLst>
                <a:path w="241" h="89">
                  <a:moveTo>
                    <a:pt x="241" y="38"/>
                  </a:moveTo>
                  <a:cubicBezTo>
                    <a:pt x="152" y="0"/>
                    <a:pt x="152" y="0"/>
                    <a:pt x="152" y="0"/>
                  </a:cubicBezTo>
                  <a:cubicBezTo>
                    <a:pt x="0" y="67"/>
                    <a:pt x="0" y="67"/>
                    <a:pt x="0" y="67"/>
                  </a:cubicBezTo>
                  <a:cubicBezTo>
                    <a:pt x="52" y="89"/>
                    <a:pt x="52" y="89"/>
                    <a:pt x="52" y="89"/>
                  </a:cubicBezTo>
                  <a:cubicBezTo>
                    <a:pt x="108" y="52"/>
                    <a:pt x="174" y="34"/>
                    <a:pt x="241" y="38"/>
                  </a:cubicBez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5" name="Freeform 304"/>
            <p:cNvSpPr/>
            <p:nvPr/>
          </p:nvSpPr>
          <p:spPr bwMode="auto">
            <a:xfrm>
              <a:off x="5111750" y="1757363"/>
              <a:ext cx="360363" cy="219075"/>
            </a:xfrm>
            <a:custGeom>
              <a:avLst/>
              <a:gdLst>
                <a:gd name="T0" fmla="*/ 93 w 96"/>
                <a:gd name="T1" fmla="*/ 58 h 58"/>
                <a:gd name="T2" fmla="*/ 91 w 96"/>
                <a:gd name="T3" fmla="*/ 56 h 58"/>
                <a:gd name="T4" fmla="*/ 91 w 96"/>
                <a:gd name="T5" fmla="*/ 33 h 58"/>
                <a:gd name="T6" fmla="*/ 2 w 96"/>
                <a:gd name="T7" fmla="*/ 5 h 58"/>
                <a:gd name="T8" fmla="*/ 0 w 96"/>
                <a:gd name="T9" fmla="*/ 2 h 58"/>
                <a:gd name="T10" fmla="*/ 3 w 96"/>
                <a:gd name="T11" fmla="*/ 0 h 58"/>
                <a:gd name="T12" fmla="*/ 94 w 96"/>
                <a:gd name="T13" fmla="*/ 29 h 58"/>
                <a:gd name="T14" fmla="*/ 96 w 96"/>
                <a:gd name="T15" fmla="*/ 31 h 58"/>
                <a:gd name="T16" fmla="*/ 96 w 96"/>
                <a:gd name="T17" fmla="*/ 56 h 58"/>
                <a:gd name="T18" fmla="*/ 93 w 96"/>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58">
                  <a:moveTo>
                    <a:pt x="93" y="58"/>
                  </a:moveTo>
                  <a:cubicBezTo>
                    <a:pt x="92" y="58"/>
                    <a:pt x="91" y="57"/>
                    <a:pt x="91" y="56"/>
                  </a:cubicBezTo>
                  <a:cubicBezTo>
                    <a:pt x="91" y="33"/>
                    <a:pt x="91" y="33"/>
                    <a:pt x="91" y="33"/>
                  </a:cubicBezTo>
                  <a:cubicBezTo>
                    <a:pt x="2" y="5"/>
                    <a:pt x="2" y="5"/>
                    <a:pt x="2" y="5"/>
                  </a:cubicBezTo>
                  <a:cubicBezTo>
                    <a:pt x="0" y="4"/>
                    <a:pt x="0" y="3"/>
                    <a:pt x="0" y="2"/>
                  </a:cubicBezTo>
                  <a:cubicBezTo>
                    <a:pt x="1" y="0"/>
                    <a:pt x="2" y="0"/>
                    <a:pt x="3" y="0"/>
                  </a:cubicBezTo>
                  <a:cubicBezTo>
                    <a:pt x="94" y="29"/>
                    <a:pt x="94" y="29"/>
                    <a:pt x="94" y="29"/>
                  </a:cubicBezTo>
                  <a:cubicBezTo>
                    <a:pt x="95" y="29"/>
                    <a:pt x="96" y="30"/>
                    <a:pt x="96" y="31"/>
                  </a:cubicBezTo>
                  <a:cubicBezTo>
                    <a:pt x="96" y="56"/>
                    <a:pt x="96" y="56"/>
                    <a:pt x="96" y="56"/>
                  </a:cubicBezTo>
                  <a:cubicBezTo>
                    <a:pt x="96" y="57"/>
                    <a:pt x="94" y="58"/>
                    <a:pt x="93" y="58"/>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6" name="Freeform 305"/>
            <p:cNvSpPr/>
            <p:nvPr/>
          </p:nvSpPr>
          <p:spPr bwMode="auto">
            <a:xfrm>
              <a:off x="5430838" y="1957388"/>
              <a:ext cx="60325" cy="127000"/>
            </a:xfrm>
            <a:custGeom>
              <a:avLst/>
              <a:gdLst>
                <a:gd name="T0" fmla="*/ 8 w 16"/>
                <a:gd name="T1" fmla="*/ 0 h 34"/>
                <a:gd name="T2" fmla="*/ 0 w 16"/>
                <a:gd name="T3" fmla="*/ 8 h 34"/>
                <a:gd name="T4" fmla="*/ 0 w 16"/>
                <a:gd name="T5" fmla="*/ 10 h 34"/>
                <a:gd name="T6" fmla="*/ 0 w 16"/>
                <a:gd name="T7" fmla="*/ 34 h 34"/>
                <a:gd name="T8" fmla="*/ 16 w 16"/>
                <a:gd name="T9" fmla="*/ 34 h 34"/>
                <a:gd name="T10" fmla="*/ 16 w 16"/>
                <a:gd name="T11" fmla="*/ 10 h 34"/>
                <a:gd name="T12" fmla="*/ 16 w 16"/>
                <a:gd name="T13" fmla="*/ 8 h 34"/>
                <a:gd name="T14" fmla="*/ 8 w 1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8" y="0"/>
                  </a:moveTo>
                  <a:cubicBezTo>
                    <a:pt x="4" y="0"/>
                    <a:pt x="0" y="3"/>
                    <a:pt x="0" y="8"/>
                  </a:cubicBezTo>
                  <a:cubicBezTo>
                    <a:pt x="0" y="10"/>
                    <a:pt x="0" y="10"/>
                    <a:pt x="0" y="10"/>
                  </a:cubicBezTo>
                  <a:cubicBezTo>
                    <a:pt x="0" y="34"/>
                    <a:pt x="0" y="34"/>
                    <a:pt x="0" y="34"/>
                  </a:cubicBezTo>
                  <a:cubicBezTo>
                    <a:pt x="16" y="34"/>
                    <a:pt x="16" y="34"/>
                    <a:pt x="16" y="34"/>
                  </a:cubicBezTo>
                  <a:cubicBezTo>
                    <a:pt x="16" y="10"/>
                    <a:pt x="16" y="10"/>
                    <a:pt x="16" y="10"/>
                  </a:cubicBezTo>
                  <a:cubicBezTo>
                    <a:pt x="16" y="8"/>
                    <a:pt x="16" y="8"/>
                    <a:pt x="16" y="8"/>
                  </a:cubicBezTo>
                  <a:cubicBezTo>
                    <a:pt x="16" y="3"/>
                    <a:pt x="13" y="0"/>
                    <a:pt x="8" y="0"/>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7" name="Freeform 306"/>
            <p:cNvSpPr/>
            <p:nvPr/>
          </p:nvSpPr>
          <p:spPr bwMode="auto">
            <a:xfrm>
              <a:off x="5438775" y="2089151"/>
              <a:ext cx="44450" cy="14288"/>
            </a:xfrm>
            <a:custGeom>
              <a:avLst/>
              <a:gdLst>
                <a:gd name="T0" fmla="*/ 0 w 12"/>
                <a:gd name="T1" fmla="*/ 2 h 4"/>
                <a:gd name="T2" fmla="*/ 0 w 12"/>
                <a:gd name="T3" fmla="*/ 4 h 4"/>
                <a:gd name="T4" fmla="*/ 12 w 12"/>
                <a:gd name="T5" fmla="*/ 4 h 4"/>
                <a:gd name="T6" fmla="*/ 12 w 12"/>
                <a:gd name="T7" fmla="*/ 2 h 4"/>
                <a:gd name="T8" fmla="*/ 12 w 12"/>
                <a:gd name="T9" fmla="*/ 0 h 4"/>
                <a:gd name="T10" fmla="*/ 0 w 12"/>
                <a:gd name="T11" fmla="*/ 0 h 4"/>
                <a:gd name="T12" fmla="*/ 0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4"/>
                    <a:pt x="0" y="4"/>
                    <a:pt x="0" y="4"/>
                  </a:cubicBezTo>
                  <a:cubicBezTo>
                    <a:pt x="12" y="4"/>
                    <a:pt x="12" y="4"/>
                    <a:pt x="12" y="4"/>
                  </a:cubicBezTo>
                  <a:cubicBezTo>
                    <a:pt x="12" y="2"/>
                    <a:pt x="12" y="2"/>
                    <a:pt x="12" y="2"/>
                  </a:cubicBezTo>
                  <a:cubicBezTo>
                    <a:pt x="12" y="1"/>
                    <a:pt x="12" y="0"/>
                    <a:pt x="12"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8" name="Freeform 307"/>
            <p:cNvSpPr/>
            <p:nvPr/>
          </p:nvSpPr>
          <p:spPr bwMode="auto">
            <a:xfrm>
              <a:off x="5438775" y="2084388"/>
              <a:ext cx="44450" cy="4763"/>
            </a:xfrm>
            <a:custGeom>
              <a:avLst/>
              <a:gdLst>
                <a:gd name="T0" fmla="*/ 2 w 28"/>
                <a:gd name="T1" fmla="*/ 0 h 3"/>
                <a:gd name="T2" fmla="*/ 0 w 28"/>
                <a:gd name="T3" fmla="*/ 3 h 3"/>
                <a:gd name="T4" fmla="*/ 28 w 28"/>
                <a:gd name="T5" fmla="*/ 3 h 3"/>
                <a:gd name="T6" fmla="*/ 26 w 28"/>
                <a:gd name="T7" fmla="*/ 0 h 3"/>
                <a:gd name="T8" fmla="*/ 2 w 28"/>
                <a:gd name="T9" fmla="*/ 0 h 3"/>
              </a:gdLst>
              <a:ahLst/>
              <a:cxnLst>
                <a:cxn ang="0">
                  <a:pos x="T0" y="T1"/>
                </a:cxn>
                <a:cxn ang="0">
                  <a:pos x="T2" y="T3"/>
                </a:cxn>
                <a:cxn ang="0">
                  <a:pos x="T4" y="T5"/>
                </a:cxn>
                <a:cxn ang="0">
                  <a:pos x="T6" y="T7"/>
                </a:cxn>
                <a:cxn ang="0">
                  <a:pos x="T8" y="T9"/>
                </a:cxn>
              </a:cxnLst>
              <a:rect l="0" t="0" r="r" b="b"/>
              <a:pathLst>
                <a:path w="28" h="3">
                  <a:moveTo>
                    <a:pt x="2" y="0"/>
                  </a:moveTo>
                  <a:lnTo>
                    <a:pt x="0" y="3"/>
                  </a:lnTo>
                  <a:lnTo>
                    <a:pt x="28" y="3"/>
                  </a:lnTo>
                  <a:lnTo>
                    <a:pt x="26" y="0"/>
                  </a:lnTo>
                  <a:lnTo>
                    <a:pt x="2" y="0"/>
                  </a:lnTo>
                  <a:close/>
                </a:path>
              </a:pathLst>
            </a:custGeom>
            <a:solidFill>
              <a:srgbClr val="F9C2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9" name="Freeform 308"/>
            <p:cNvSpPr/>
            <p:nvPr/>
          </p:nvSpPr>
          <p:spPr bwMode="auto">
            <a:xfrm>
              <a:off x="5065713" y="1735138"/>
              <a:ext cx="98425" cy="63500"/>
            </a:xfrm>
            <a:custGeom>
              <a:avLst/>
              <a:gdLst>
                <a:gd name="T0" fmla="*/ 26 w 26"/>
                <a:gd name="T1" fmla="*/ 13 h 17"/>
                <a:gd name="T2" fmla="*/ 13 w 26"/>
                <a:gd name="T3" fmla="*/ 0 h 17"/>
                <a:gd name="T4" fmla="*/ 0 w 26"/>
                <a:gd name="T5" fmla="*/ 13 h 17"/>
                <a:gd name="T6" fmla="*/ 0 w 26"/>
                <a:gd name="T7" fmla="*/ 17 h 17"/>
                <a:gd name="T8" fmla="*/ 26 w 26"/>
                <a:gd name="T9" fmla="*/ 17 h 17"/>
                <a:gd name="T10" fmla="*/ 26 w 26"/>
                <a:gd name="T11" fmla="*/ 13 h 17"/>
              </a:gdLst>
              <a:ahLst/>
              <a:cxnLst>
                <a:cxn ang="0">
                  <a:pos x="T0" y="T1"/>
                </a:cxn>
                <a:cxn ang="0">
                  <a:pos x="T2" y="T3"/>
                </a:cxn>
                <a:cxn ang="0">
                  <a:pos x="T4" y="T5"/>
                </a:cxn>
                <a:cxn ang="0">
                  <a:pos x="T6" y="T7"/>
                </a:cxn>
                <a:cxn ang="0">
                  <a:pos x="T8" y="T9"/>
                </a:cxn>
                <a:cxn ang="0">
                  <a:pos x="T10" y="T11"/>
                </a:cxn>
              </a:cxnLst>
              <a:rect l="0" t="0" r="r" b="b"/>
              <a:pathLst>
                <a:path w="26" h="17">
                  <a:moveTo>
                    <a:pt x="26" y="13"/>
                  </a:moveTo>
                  <a:cubicBezTo>
                    <a:pt x="26" y="6"/>
                    <a:pt x="21" y="0"/>
                    <a:pt x="13" y="0"/>
                  </a:cubicBezTo>
                  <a:cubicBezTo>
                    <a:pt x="6" y="0"/>
                    <a:pt x="0" y="6"/>
                    <a:pt x="0" y="13"/>
                  </a:cubicBezTo>
                  <a:cubicBezTo>
                    <a:pt x="0" y="17"/>
                    <a:pt x="0" y="17"/>
                    <a:pt x="0" y="17"/>
                  </a:cubicBezTo>
                  <a:cubicBezTo>
                    <a:pt x="26" y="17"/>
                    <a:pt x="26" y="17"/>
                    <a:pt x="26" y="17"/>
                  </a:cubicBezTo>
                  <a:lnTo>
                    <a:pt x="26" y="13"/>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0" name="Oval 309"/>
            <p:cNvSpPr>
              <a:spLocks noChangeArrowheads="1"/>
            </p:cNvSpPr>
            <p:nvPr/>
          </p:nvSpPr>
          <p:spPr bwMode="auto">
            <a:xfrm>
              <a:off x="6276975" y="2965451"/>
              <a:ext cx="530225" cy="525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1" name="Freeform 310"/>
            <p:cNvSpPr/>
            <p:nvPr/>
          </p:nvSpPr>
          <p:spPr bwMode="auto">
            <a:xfrm>
              <a:off x="6513513" y="3413126"/>
              <a:ext cx="79375" cy="104775"/>
            </a:xfrm>
            <a:custGeom>
              <a:avLst/>
              <a:gdLst>
                <a:gd name="T0" fmla="*/ 21 w 21"/>
                <a:gd name="T1" fmla="*/ 21 h 28"/>
                <a:gd name="T2" fmla="*/ 15 w 21"/>
                <a:gd name="T3" fmla="*/ 28 h 28"/>
                <a:gd name="T4" fmla="*/ 7 w 21"/>
                <a:gd name="T5" fmla="*/ 28 h 28"/>
                <a:gd name="T6" fmla="*/ 0 w 21"/>
                <a:gd name="T7" fmla="*/ 21 h 28"/>
                <a:gd name="T8" fmla="*/ 0 w 21"/>
                <a:gd name="T9" fmla="*/ 7 h 28"/>
                <a:gd name="T10" fmla="*/ 7 w 21"/>
                <a:gd name="T11" fmla="*/ 0 h 28"/>
                <a:gd name="T12" fmla="*/ 15 w 21"/>
                <a:gd name="T13" fmla="*/ 0 h 28"/>
                <a:gd name="T14" fmla="*/ 21 w 21"/>
                <a:gd name="T15" fmla="*/ 7 h 28"/>
                <a:gd name="T16" fmla="*/ 21 w 21"/>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
                  <a:moveTo>
                    <a:pt x="21" y="21"/>
                  </a:moveTo>
                  <a:cubicBezTo>
                    <a:pt x="21" y="25"/>
                    <a:pt x="18" y="28"/>
                    <a:pt x="15" y="28"/>
                  </a:cubicBezTo>
                  <a:cubicBezTo>
                    <a:pt x="7" y="28"/>
                    <a:pt x="7" y="28"/>
                    <a:pt x="7" y="28"/>
                  </a:cubicBezTo>
                  <a:cubicBezTo>
                    <a:pt x="3" y="28"/>
                    <a:pt x="0" y="25"/>
                    <a:pt x="0" y="21"/>
                  </a:cubicBezTo>
                  <a:cubicBezTo>
                    <a:pt x="0" y="7"/>
                    <a:pt x="0" y="7"/>
                    <a:pt x="0" y="7"/>
                  </a:cubicBezTo>
                  <a:cubicBezTo>
                    <a:pt x="0" y="3"/>
                    <a:pt x="3" y="0"/>
                    <a:pt x="7" y="0"/>
                  </a:cubicBezTo>
                  <a:cubicBezTo>
                    <a:pt x="15" y="0"/>
                    <a:pt x="15" y="0"/>
                    <a:pt x="15" y="0"/>
                  </a:cubicBezTo>
                  <a:cubicBezTo>
                    <a:pt x="18" y="0"/>
                    <a:pt x="21" y="3"/>
                    <a:pt x="21" y="7"/>
                  </a:cubicBezTo>
                  <a:lnTo>
                    <a:pt x="21" y="21"/>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2" name="Freeform 311"/>
            <p:cNvSpPr/>
            <p:nvPr/>
          </p:nvSpPr>
          <p:spPr bwMode="auto">
            <a:xfrm>
              <a:off x="6423025" y="3078163"/>
              <a:ext cx="247650" cy="387350"/>
            </a:xfrm>
            <a:custGeom>
              <a:avLst/>
              <a:gdLst>
                <a:gd name="T0" fmla="*/ 0 w 66"/>
                <a:gd name="T1" fmla="*/ 80 h 103"/>
                <a:gd name="T2" fmla="*/ 23 w 66"/>
                <a:gd name="T3" fmla="*/ 103 h 103"/>
                <a:gd name="T4" fmla="*/ 43 w 66"/>
                <a:gd name="T5" fmla="*/ 103 h 103"/>
                <a:gd name="T6" fmla="*/ 66 w 66"/>
                <a:gd name="T7" fmla="*/ 80 h 103"/>
                <a:gd name="T8" fmla="*/ 66 w 66"/>
                <a:gd name="T9" fmla="*/ 23 h 103"/>
                <a:gd name="T10" fmla="*/ 43 w 66"/>
                <a:gd name="T11" fmla="*/ 0 h 103"/>
                <a:gd name="T12" fmla="*/ 23 w 66"/>
                <a:gd name="T13" fmla="*/ 0 h 103"/>
                <a:gd name="T14" fmla="*/ 0 w 66"/>
                <a:gd name="T15" fmla="*/ 23 h 103"/>
                <a:gd name="T16" fmla="*/ 0 w 66"/>
                <a:gd name="T17"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3">
                  <a:moveTo>
                    <a:pt x="0" y="80"/>
                  </a:moveTo>
                  <a:cubicBezTo>
                    <a:pt x="0" y="93"/>
                    <a:pt x="11" y="103"/>
                    <a:pt x="23" y="103"/>
                  </a:cubicBezTo>
                  <a:cubicBezTo>
                    <a:pt x="43" y="103"/>
                    <a:pt x="43" y="103"/>
                    <a:pt x="43" y="103"/>
                  </a:cubicBezTo>
                  <a:cubicBezTo>
                    <a:pt x="56" y="103"/>
                    <a:pt x="66" y="93"/>
                    <a:pt x="66" y="80"/>
                  </a:cubicBezTo>
                  <a:cubicBezTo>
                    <a:pt x="66" y="23"/>
                    <a:pt x="66" y="23"/>
                    <a:pt x="66" y="23"/>
                  </a:cubicBezTo>
                  <a:cubicBezTo>
                    <a:pt x="66" y="10"/>
                    <a:pt x="56" y="0"/>
                    <a:pt x="43" y="0"/>
                  </a:cubicBezTo>
                  <a:cubicBezTo>
                    <a:pt x="23" y="0"/>
                    <a:pt x="23" y="0"/>
                    <a:pt x="23" y="0"/>
                  </a:cubicBezTo>
                  <a:cubicBezTo>
                    <a:pt x="11" y="0"/>
                    <a:pt x="0" y="10"/>
                    <a:pt x="0" y="23"/>
                  </a:cubicBezTo>
                  <a:lnTo>
                    <a:pt x="0" y="80"/>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3" name="Freeform 312"/>
            <p:cNvSpPr/>
            <p:nvPr/>
          </p:nvSpPr>
          <p:spPr bwMode="auto">
            <a:xfrm>
              <a:off x="6423025" y="3103563"/>
              <a:ext cx="123825" cy="361950"/>
            </a:xfrm>
            <a:custGeom>
              <a:avLst/>
              <a:gdLst>
                <a:gd name="T0" fmla="*/ 7 w 33"/>
                <a:gd name="T1" fmla="*/ 72 h 96"/>
                <a:gd name="T2" fmla="*/ 7 w 33"/>
                <a:gd name="T3" fmla="*/ 0 h 96"/>
                <a:gd name="T4" fmla="*/ 0 w 33"/>
                <a:gd name="T5" fmla="*/ 16 h 96"/>
                <a:gd name="T6" fmla="*/ 0 w 33"/>
                <a:gd name="T7" fmla="*/ 73 h 96"/>
                <a:gd name="T8" fmla="*/ 23 w 33"/>
                <a:gd name="T9" fmla="*/ 96 h 96"/>
                <a:gd name="T10" fmla="*/ 33 w 33"/>
                <a:gd name="T11" fmla="*/ 96 h 96"/>
                <a:gd name="T12" fmla="*/ 7 w 33"/>
                <a:gd name="T13" fmla="*/ 72 h 96"/>
              </a:gdLst>
              <a:ahLst/>
              <a:cxnLst>
                <a:cxn ang="0">
                  <a:pos x="T0" y="T1"/>
                </a:cxn>
                <a:cxn ang="0">
                  <a:pos x="T2" y="T3"/>
                </a:cxn>
                <a:cxn ang="0">
                  <a:pos x="T4" y="T5"/>
                </a:cxn>
                <a:cxn ang="0">
                  <a:pos x="T6" y="T7"/>
                </a:cxn>
                <a:cxn ang="0">
                  <a:pos x="T8" y="T9"/>
                </a:cxn>
                <a:cxn ang="0">
                  <a:pos x="T10" y="T11"/>
                </a:cxn>
                <a:cxn ang="0">
                  <a:pos x="T12" y="T13"/>
                </a:cxn>
              </a:cxnLst>
              <a:rect l="0" t="0" r="r" b="b"/>
              <a:pathLst>
                <a:path w="33" h="96">
                  <a:moveTo>
                    <a:pt x="7" y="72"/>
                  </a:moveTo>
                  <a:cubicBezTo>
                    <a:pt x="7" y="0"/>
                    <a:pt x="7" y="0"/>
                    <a:pt x="7" y="0"/>
                  </a:cubicBezTo>
                  <a:cubicBezTo>
                    <a:pt x="3" y="4"/>
                    <a:pt x="0" y="10"/>
                    <a:pt x="0" y="16"/>
                  </a:cubicBezTo>
                  <a:cubicBezTo>
                    <a:pt x="0" y="73"/>
                    <a:pt x="0" y="73"/>
                    <a:pt x="0" y="73"/>
                  </a:cubicBezTo>
                  <a:cubicBezTo>
                    <a:pt x="0" y="86"/>
                    <a:pt x="11" y="96"/>
                    <a:pt x="23" y="96"/>
                  </a:cubicBezTo>
                  <a:cubicBezTo>
                    <a:pt x="33" y="96"/>
                    <a:pt x="33" y="96"/>
                    <a:pt x="33" y="96"/>
                  </a:cubicBezTo>
                  <a:cubicBezTo>
                    <a:pt x="7" y="96"/>
                    <a:pt x="7" y="72"/>
                    <a:pt x="7" y="72"/>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4" name="Freeform 313"/>
            <p:cNvSpPr/>
            <p:nvPr/>
          </p:nvSpPr>
          <p:spPr bwMode="auto">
            <a:xfrm>
              <a:off x="6491288" y="3201988"/>
              <a:ext cx="55563"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3"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3"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5" name="Freeform 314"/>
            <p:cNvSpPr/>
            <p:nvPr/>
          </p:nvSpPr>
          <p:spPr bwMode="auto">
            <a:xfrm>
              <a:off x="6497638"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6" name="Oval 315"/>
            <p:cNvSpPr>
              <a:spLocks noChangeArrowheads="1"/>
            </p:cNvSpPr>
            <p:nvPr/>
          </p:nvSpPr>
          <p:spPr bwMode="auto">
            <a:xfrm>
              <a:off x="6521450" y="3254376"/>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7" name="Freeform 316"/>
            <p:cNvSpPr/>
            <p:nvPr/>
          </p:nvSpPr>
          <p:spPr bwMode="auto">
            <a:xfrm>
              <a:off x="6588125" y="3201988"/>
              <a:ext cx="57150"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2"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2"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8" name="Freeform 317"/>
            <p:cNvSpPr/>
            <p:nvPr/>
          </p:nvSpPr>
          <p:spPr bwMode="auto">
            <a:xfrm>
              <a:off x="6596063"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9" name="Oval 318"/>
            <p:cNvSpPr>
              <a:spLocks noChangeArrowheads="1"/>
            </p:cNvSpPr>
            <p:nvPr/>
          </p:nvSpPr>
          <p:spPr bwMode="auto">
            <a:xfrm>
              <a:off x="6618288" y="3254376"/>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0" name="Freeform 319"/>
            <p:cNvSpPr/>
            <p:nvPr/>
          </p:nvSpPr>
          <p:spPr bwMode="auto">
            <a:xfrm>
              <a:off x="6483350" y="3182938"/>
              <a:ext cx="68263" cy="19050"/>
            </a:xfrm>
            <a:custGeom>
              <a:avLst/>
              <a:gdLst>
                <a:gd name="T0" fmla="*/ 18 w 18"/>
                <a:gd name="T1" fmla="*/ 3 h 5"/>
                <a:gd name="T2" fmla="*/ 16 w 18"/>
                <a:gd name="T3" fmla="*/ 5 h 5"/>
                <a:gd name="T4" fmla="*/ 2 w 18"/>
                <a:gd name="T5" fmla="*/ 5 h 5"/>
                <a:gd name="T6" fmla="*/ 0 w 18"/>
                <a:gd name="T7" fmla="*/ 3 h 5"/>
                <a:gd name="T8" fmla="*/ 2 w 18"/>
                <a:gd name="T9" fmla="*/ 0 h 5"/>
                <a:gd name="T10" fmla="*/ 16 w 18"/>
                <a:gd name="T11" fmla="*/ 0 h 5"/>
                <a:gd name="T12" fmla="*/ 18 w 18"/>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8" y="3"/>
                  </a:moveTo>
                  <a:cubicBezTo>
                    <a:pt x="18" y="4"/>
                    <a:pt x="17" y="5"/>
                    <a:pt x="16" y="5"/>
                  </a:cubicBezTo>
                  <a:cubicBezTo>
                    <a:pt x="2" y="5"/>
                    <a:pt x="2" y="5"/>
                    <a:pt x="2" y="5"/>
                  </a:cubicBezTo>
                  <a:cubicBezTo>
                    <a:pt x="1" y="5"/>
                    <a:pt x="0" y="4"/>
                    <a:pt x="0" y="3"/>
                  </a:cubicBezTo>
                  <a:cubicBezTo>
                    <a:pt x="0" y="1"/>
                    <a:pt x="1" y="0"/>
                    <a:pt x="2" y="0"/>
                  </a:cubicBezTo>
                  <a:cubicBezTo>
                    <a:pt x="16" y="0"/>
                    <a:pt x="16" y="0"/>
                    <a:pt x="16" y="0"/>
                  </a:cubicBezTo>
                  <a:cubicBezTo>
                    <a:pt x="17" y="0"/>
                    <a:pt x="18" y="1"/>
                    <a:pt x="18"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1" name="Freeform 320"/>
            <p:cNvSpPr/>
            <p:nvPr/>
          </p:nvSpPr>
          <p:spPr bwMode="auto">
            <a:xfrm>
              <a:off x="6577013" y="3182938"/>
              <a:ext cx="71438" cy="19050"/>
            </a:xfrm>
            <a:custGeom>
              <a:avLst/>
              <a:gdLst>
                <a:gd name="T0" fmla="*/ 19 w 19"/>
                <a:gd name="T1" fmla="*/ 3 h 5"/>
                <a:gd name="T2" fmla="*/ 16 w 19"/>
                <a:gd name="T3" fmla="*/ 5 h 5"/>
                <a:gd name="T4" fmla="*/ 3 w 19"/>
                <a:gd name="T5" fmla="*/ 5 h 5"/>
                <a:gd name="T6" fmla="*/ 0 w 19"/>
                <a:gd name="T7" fmla="*/ 3 h 5"/>
                <a:gd name="T8" fmla="*/ 3 w 19"/>
                <a:gd name="T9" fmla="*/ 0 h 5"/>
                <a:gd name="T10" fmla="*/ 16 w 19"/>
                <a:gd name="T11" fmla="*/ 0 h 5"/>
                <a:gd name="T12" fmla="*/ 19 w 1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3"/>
                  </a:moveTo>
                  <a:cubicBezTo>
                    <a:pt x="19" y="4"/>
                    <a:pt x="18" y="5"/>
                    <a:pt x="16" y="5"/>
                  </a:cubicBezTo>
                  <a:cubicBezTo>
                    <a:pt x="3" y="5"/>
                    <a:pt x="3" y="5"/>
                    <a:pt x="3" y="5"/>
                  </a:cubicBezTo>
                  <a:cubicBezTo>
                    <a:pt x="2" y="5"/>
                    <a:pt x="0" y="4"/>
                    <a:pt x="0" y="3"/>
                  </a:cubicBezTo>
                  <a:cubicBezTo>
                    <a:pt x="0" y="1"/>
                    <a:pt x="2" y="0"/>
                    <a:pt x="3" y="0"/>
                  </a:cubicBezTo>
                  <a:cubicBezTo>
                    <a:pt x="16" y="0"/>
                    <a:pt x="16" y="0"/>
                    <a:pt x="16" y="0"/>
                  </a:cubicBezTo>
                  <a:cubicBezTo>
                    <a:pt x="18" y="0"/>
                    <a:pt x="19" y="1"/>
                    <a:pt x="19"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2" name="Freeform 321"/>
            <p:cNvSpPr/>
            <p:nvPr/>
          </p:nvSpPr>
          <p:spPr bwMode="auto">
            <a:xfrm>
              <a:off x="6538913" y="3389313"/>
              <a:ext cx="84138" cy="41275"/>
            </a:xfrm>
            <a:custGeom>
              <a:avLst/>
              <a:gdLst>
                <a:gd name="T0" fmla="*/ 0 w 22"/>
                <a:gd name="T1" fmla="*/ 0 h 11"/>
                <a:gd name="T2" fmla="*/ 22 w 22"/>
                <a:gd name="T3" fmla="*/ 0 h 11"/>
                <a:gd name="T4" fmla="*/ 11 w 22"/>
                <a:gd name="T5" fmla="*/ 11 h 11"/>
                <a:gd name="T6" fmla="*/ 0 w 22"/>
                <a:gd name="T7" fmla="*/ 0 h 11"/>
              </a:gdLst>
              <a:ahLst/>
              <a:cxnLst>
                <a:cxn ang="0">
                  <a:pos x="T0" y="T1"/>
                </a:cxn>
                <a:cxn ang="0">
                  <a:pos x="T2" y="T3"/>
                </a:cxn>
                <a:cxn ang="0">
                  <a:pos x="T4" y="T5"/>
                </a:cxn>
                <a:cxn ang="0">
                  <a:pos x="T6" y="T7"/>
                </a:cxn>
              </a:cxnLst>
              <a:rect l="0" t="0" r="r" b="b"/>
              <a:pathLst>
                <a:path w="22" h="11">
                  <a:moveTo>
                    <a:pt x="0" y="0"/>
                  </a:moveTo>
                  <a:cubicBezTo>
                    <a:pt x="22" y="0"/>
                    <a:pt x="22" y="0"/>
                    <a:pt x="22" y="0"/>
                  </a:cubicBezTo>
                  <a:cubicBezTo>
                    <a:pt x="22" y="0"/>
                    <a:pt x="22" y="11"/>
                    <a:pt x="11" y="11"/>
                  </a:cubicBezTo>
                  <a:cubicBezTo>
                    <a:pt x="0" y="11"/>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3" name="Freeform 322"/>
            <p:cNvSpPr/>
            <p:nvPr/>
          </p:nvSpPr>
          <p:spPr bwMode="auto">
            <a:xfrm>
              <a:off x="6565900" y="3281363"/>
              <a:ext cx="38100" cy="82550"/>
            </a:xfrm>
            <a:custGeom>
              <a:avLst/>
              <a:gdLst>
                <a:gd name="T0" fmla="*/ 10 w 10"/>
                <a:gd name="T1" fmla="*/ 18 h 22"/>
                <a:gd name="T2" fmla="*/ 5 w 10"/>
                <a:gd name="T3" fmla="*/ 22 h 22"/>
                <a:gd name="T4" fmla="*/ 0 w 10"/>
                <a:gd name="T5" fmla="*/ 18 h 22"/>
                <a:gd name="T6" fmla="*/ 0 w 10"/>
                <a:gd name="T7" fmla="*/ 5 h 22"/>
                <a:gd name="T8" fmla="*/ 5 w 10"/>
                <a:gd name="T9" fmla="*/ 0 h 22"/>
                <a:gd name="T10" fmla="*/ 10 w 10"/>
                <a:gd name="T11" fmla="*/ 5 h 22"/>
                <a:gd name="T12" fmla="*/ 10 w 10"/>
                <a:gd name="T13" fmla="*/ 18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10" y="18"/>
                  </a:moveTo>
                  <a:cubicBezTo>
                    <a:pt x="10" y="20"/>
                    <a:pt x="8" y="22"/>
                    <a:pt x="5" y="22"/>
                  </a:cubicBezTo>
                  <a:cubicBezTo>
                    <a:pt x="3" y="22"/>
                    <a:pt x="0" y="20"/>
                    <a:pt x="0" y="18"/>
                  </a:cubicBezTo>
                  <a:cubicBezTo>
                    <a:pt x="0" y="5"/>
                    <a:pt x="0" y="5"/>
                    <a:pt x="0" y="5"/>
                  </a:cubicBezTo>
                  <a:cubicBezTo>
                    <a:pt x="0" y="2"/>
                    <a:pt x="3" y="0"/>
                    <a:pt x="5" y="0"/>
                  </a:cubicBezTo>
                  <a:cubicBezTo>
                    <a:pt x="8" y="0"/>
                    <a:pt x="10" y="2"/>
                    <a:pt x="10" y="5"/>
                  </a:cubicBezTo>
                  <a:lnTo>
                    <a:pt x="10" y="18"/>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4" name="Freeform 323"/>
            <p:cNvSpPr/>
            <p:nvPr/>
          </p:nvSpPr>
          <p:spPr bwMode="auto">
            <a:xfrm>
              <a:off x="6403975" y="3036888"/>
              <a:ext cx="349250" cy="127000"/>
            </a:xfrm>
            <a:custGeom>
              <a:avLst/>
              <a:gdLst>
                <a:gd name="T0" fmla="*/ 0 w 93"/>
                <a:gd name="T1" fmla="*/ 17 h 34"/>
                <a:gd name="T2" fmla="*/ 42 w 93"/>
                <a:gd name="T3" fmla="*/ 34 h 34"/>
                <a:gd name="T4" fmla="*/ 84 w 93"/>
                <a:gd name="T5" fmla="*/ 17 h 34"/>
                <a:gd name="T6" fmla="*/ 42 w 93"/>
                <a:gd name="T7" fmla="*/ 0 h 34"/>
                <a:gd name="T8" fmla="*/ 0 w 93"/>
                <a:gd name="T9" fmla="*/ 17 h 34"/>
              </a:gdLst>
              <a:ahLst/>
              <a:cxnLst>
                <a:cxn ang="0">
                  <a:pos x="T0" y="T1"/>
                </a:cxn>
                <a:cxn ang="0">
                  <a:pos x="T2" y="T3"/>
                </a:cxn>
                <a:cxn ang="0">
                  <a:pos x="T4" y="T5"/>
                </a:cxn>
                <a:cxn ang="0">
                  <a:pos x="T6" y="T7"/>
                </a:cxn>
                <a:cxn ang="0">
                  <a:pos x="T8" y="T9"/>
                </a:cxn>
              </a:cxnLst>
              <a:rect l="0" t="0" r="r" b="b"/>
              <a:pathLst>
                <a:path w="93" h="34">
                  <a:moveTo>
                    <a:pt x="0" y="17"/>
                  </a:moveTo>
                  <a:cubicBezTo>
                    <a:pt x="0" y="26"/>
                    <a:pt x="19" y="34"/>
                    <a:pt x="42" y="34"/>
                  </a:cubicBezTo>
                  <a:cubicBezTo>
                    <a:pt x="66" y="34"/>
                    <a:pt x="93" y="20"/>
                    <a:pt x="84" y="17"/>
                  </a:cubicBezTo>
                  <a:cubicBezTo>
                    <a:pt x="74" y="12"/>
                    <a:pt x="66" y="0"/>
                    <a:pt x="42" y="0"/>
                  </a:cubicBezTo>
                  <a:cubicBezTo>
                    <a:pt x="19" y="0"/>
                    <a:pt x="0" y="7"/>
                    <a:pt x="0" y="1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5" name="Oval 324"/>
            <p:cNvSpPr>
              <a:spLocks noChangeArrowheads="1"/>
            </p:cNvSpPr>
            <p:nvPr/>
          </p:nvSpPr>
          <p:spPr bwMode="auto">
            <a:xfrm>
              <a:off x="6378575" y="3108326"/>
              <a:ext cx="85725" cy="187325"/>
            </a:xfrm>
            <a:prstGeom prst="ellipse">
              <a:avLst/>
            </a:pr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6" name="Freeform 325"/>
            <p:cNvSpPr/>
            <p:nvPr/>
          </p:nvSpPr>
          <p:spPr bwMode="auto">
            <a:xfrm>
              <a:off x="6378575" y="3036888"/>
              <a:ext cx="349250" cy="239713"/>
            </a:xfrm>
            <a:custGeom>
              <a:avLst/>
              <a:gdLst>
                <a:gd name="T0" fmla="*/ 9 w 93"/>
                <a:gd name="T1" fmla="*/ 21 h 64"/>
                <a:gd name="T2" fmla="*/ 10 w 93"/>
                <a:gd name="T3" fmla="*/ 25 h 64"/>
                <a:gd name="T4" fmla="*/ 2 w 93"/>
                <a:gd name="T5" fmla="*/ 49 h 64"/>
                <a:gd name="T6" fmla="*/ 4 w 93"/>
                <a:gd name="T7" fmla="*/ 64 h 64"/>
                <a:gd name="T8" fmla="*/ 0 w 93"/>
                <a:gd name="T9" fmla="*/ 44 h 64"/>
                <a:gd name="T10" fmla="*/ 8 w 93"/>
                <a:gd name="T11" fmla="*/ 20 h 64"/>
                <a:gd name="T12" fmla="*/ 7 w 93"/>
                <a:gd name="T13" fmla="*/ 17 h 64"/>
                <a:gd name="T14" fmla="*/ 49 w 93"/>
                <a:gd name="T15" fmla="*/ 0 h 64"/>
                <a:gd name="T16" fmla="*/ 91 w 93"/>
                <a:gd name="T17" fmla="*/ 17 h 64"/>
                <a:gd name="T18" fmla="*/ 92 w 93"/>
                <a:gd name="T19" fmla="*/ 20 h 64"/>
                <a:gd name="T20" fmla="*/ 51 w 93"/>
                <a:gd name="T21" fmla="*/ 4 h 64"/>
                <a:gd name="T22" fmla="*/ 9 w 93"/>
                <a:gd name="T23"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4">
                  <a:moveTo>
                    <a:pt x="9" y="21"/>
                  </a:moveTo>
                  <a:cubicBezTo>
                    <a:pt x="9" y="22"/>
                    <a:pt x="10" y="23"/>
                    <a:pt x="10" y="25"/>
                  </a:cubicBezTo>
                  <a:cubicBezTo>
                    <a:pt x="5" y="27"/>
                    <a:pt x="2" y="37"/>
                    <a:pt x="2" y="49"/>
                  </a:cubicBezTo>
                  <a:cubicBezTo>
                    <a:pt x="2" y="54"/>
                    <a:pt x="3" y="60"/>
                    <a:pt x="4" y="64"/>
                  </a:cubicBezTo>
                  <a:cubicBezTo>
                    <a:pt x="1" y="59"/>
                    <a:pt x="0" y="52"/>
                    <a:pt x="0" y="44"/>
                  </a:cubicBezTo>
                  <a:cubicBezTo>
                    <a:pt x="0" y="33"/>
                    <a:pt x="3" y="23"/>
                    <a:pt x="8" y="20"/>
                  </a:cubicBezTo>
                  <a:cubicBezTo>
                    <a:pt x="8" y="19"/>
                    <a:pt x="7" y="18"/>
                    <a:pt x="7" y="17"/>
                  </a:cubicBezTo>
                  <a:cubicBezTo>
                    <a:pt x="7" y="7"/>
                    <a:pt x="26" y="0"/>
                    <a:pt x="49" y="0"/>
                  </a:cubicBezTo>
                  <a:cubicBezTo>
                    <a:pt x="73" y="0"/>
                    <a:pt x="81" y="12"/>
                    <a:pt x="91" y="17"/>
                  </a:cubicBezTo>
                  <a:cubicBezTo>
                    <a:pt x="93" y="18"/>
                    <a:pt x="93" y="19"/>
                    <a:pt x="92" y="20"/>
                  </a:cubicBezTo>
                  <a:cubicBezTo>
                    <a:pt x="82" y="16"/>
                    <a:pt x="74" y="4"/>
                    <a:pt x="51" y="4"/>
                  </a:cubicBezTo>
                  <a:cubicBezTo>
                    <a:pt x="28" y="4"/>
                    <a:pt x="9" y="12"/>
                    <a:pt x="9" y="21"/>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7" name="Oval 326"/>
            <p:cNvSpPr>
              <a:spLocks noChangeArrowheads="1"/>
            </p:cNvSpPr>
            <p:nvPr/>
          </p:nvSpPr>
          <p:spPr bwMode="auto">
            <a:xfrm>
              <a:off x="6378575" y="3209926"/>
              <a:ext cx="93663" cy="93663"/>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8" name="Oval 327"/>
            <p:cNvSpPr>
              <a:spLocks noChangeArrowheads="1"/>
            </p:cNvSpPr>
            <p:nvPr/>
          </p:nvSpPr>
          <p:spPr bwMode="auto">
            <a:xfrm>
              <a:off x="6400800" y="3232151"/>
              <a:ext cx="44450" cy="44450"/>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9" name="Freeform 328"/>
            <p:cNvSpPr/>
            <p:nvPr/>
          </p:nvSpPr>
          <p:spPr bwMode="auto">
            <a:xfrm>
              <a:off x="6543675" y="3352801"/>
              <a:ext cx="79375" cy="22225"/>
            </a:xfrm>
            <a:custGeom>
              <a:avLst/>
              <a:gdLst>
                <a:gd name="T0" fmla="*/ 21 w 21"/>
                <a:gd name="T1" fmla="*/ 3 h 6"/>
                <a:gd name="T2" fmla="*/ 18 w 21"/>
                <a:gd name="T3" fmla="*/ 6 h 6"/>
                <a:gd name="T4" fmla="*/ 4 w 21"/>
                <a:gd name="T5" fmla="*/ 6 h 6"/>
                <a:gd name="T6" fmla="*/ 0 w 21"/>
                <a:gd name="T7" fmla="*/ 3 h 6"/>
                <a:gd name="T8" fmla="*/ 4 w 21"/>
                <a:gd name="T9" fmla="*/ 0 h 6"/>
                <a:gd name="T10" fmla="*/ 18 w 21"/>
                <a:gd name="T11" fmla="*/ 0 h 6"/>
                <a:gd name="T12" fmla="*/ 21 w 2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21" y="3"/>
                  </a:moveTo>
                  <a:cubicBezTo>
                    <a:pt x="21" y="5"/>
                    <a:pt x="20" y="6"/>
                    <a:pt x="18" y="6"/>
                  </a:cubicBezTo>
                  <a:cubicBezTo>
                    <a:pt x="4" y="6"/>
                    <a:pt x="4" y="6"/>
                    <a:pt x="4" y="6"/>
                  </a:cubicBezTo>
                  <a:cubicBezTo>
                    <a:pt x="2" y="6"/>
                    <a:pt x="0" y="5"/>
                    <a:pt x="0" y="3"/>
                  </a:cubicBezTo>
                  <a:cubicBezTo>
                    <a:pt x="0" y="1"/>
                    <a:pt x="2" y="0"/>
                    <a:pt x="4" y="0"/>
                  </a:cubicBezTo>
                  <a:cubicBezTo>
                    <a:pt x="18" y="0"/>
                    <a:pt x="18" y="0"/>
                    <a:pt x="18" y="0"/>
                  </a:cubicBezTo>
                  <a:cubicBezTo>
                    <a:pt x="20" y="0"/>
                    <a:pt x="21" y="1"/>
                    <a:pt x="21"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0" name="Freeform 329"/>
            <p:cNvSpPr/>
            <p:nvPr/>
          </p:nvSpPr>
          <p:spPr bwMode="auto">
            <a:xfrm>
              <a:off x="6543675" y="3363913"/>
              <a:ext cx="79375" cy="11113"/>
            </a:xfrm>
            <a:custGeom>
              <a:avLst/>
              <a:gdLst>
                <a:gd name="T0" fmla="*/ 18 w 21"/>
                <a:gd name="T1" fmla="*/ 2 h 3"/>
                <a:gd name="T2" fmla="*/ 4 w 21"/>
                <a:gd name="T3" fmla="*/ 2 h 3"/>
                <a:gd name="T4" fmla="*/ 1 w 21"/>
                <a:gd name="T5" fmla="*/ 0 h 3"/>
                <a:gd name="T6" fmla="*/ 0 w 21"/>
                <a:gd name="T7" fmla="*/ 0 h 3"/>
                <a:gd name="T8" fmla="*/ 4 w 21"/>
                <a:gd name="T9" fmla="*/ 3 h 3"/>
                <a:gd name="T10" fmla="*/ 18 w 21"/>
                <a:gd name="T11" fmla="*/ 3 h 3"/>
                <a:gd name="T12" fmla="*/ 21 w 21"/>
                <a:gd name="T13" fmla="*/ 0 h 3"/>
                <a:gd name="T14" fmla="*/ 21 w 21"/>
                <a:gd name="T15" fmla="*/ 0 h 3"/>
                <a:gd name="T16" fmla="*/ 18 w 2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18" y="2"/>
                  </a:moveTo>
                  <a:cubicBezTo>
                    <a:pt x="4" y="2"/>
                    <a:pt x="4" y="2"/>
                    <a:pt x="4" y="2"/>
                  </a:cubicBezTo>
                  <a:cubicBezTo>
                    <a:pt x="2" y="2"/>
                    <a:pt x="1" y="1"/>
                    <a:pt x="1" y="0"/>
                  </a:cubicBezTo>
                  <a:cubicBezTo>
                    <a:pt x="0" y="0"/>
                    <a:pt x="0" y="0"/>
                    <a:pt x="0" y="0"/>
                  </a:cubicBezTo>
                  <a:cubicBezTo>
                    <a:pt x="0" y="2"/>
                    <a:pt x="2" y="3"/>
                    <a:pt x="4" y="3"/>
                  </a:cubicBezTo>
                  <a:cubicBezTo>
                    <a:pt x="18" y="3"/>
                    <a:pt x="18" y="3"/>
                    <a:pt x="18" y="3"/>
                  </a:cubicBezTo>
                  <a:cubicBezTo>
                    <a:pt x="20" y="3"/>
                    <a:pt x="21" y="2"/>
                    <a:pt x="21" y="0"/>
                  </a:cubicBezTo>
                  <a:cubicBezTo>
                    <a:pt x="21" y="0"/>
                    <a:pt x="21" y="0"/>
                    <a:pt x="21" y="0"/>
                  </a:cubicBezTo>
                  <a:cubicBezTo>
                    <a:pt x="21" y="1"/>
                    <a:pt x="19" y="2"/>
                    <a:pt x="18" y="2"/>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1" name="Oval 330"/>
            <p:cNvSpPr>
              <a:spLocks noChangeArrowheads="1"/>
            </p:cNvSpPr>
            <p:nvPr/>
          </p:nvSpPr>
          <p:spPr bwMode="auto">
            <a:xfrm>
              <a:off x="2336800" y="2822576"/>
              <a:ext cx="568325" cy="566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2" name="Freeform 331"/>
            <p:cNvSpPr/>
            <p:nvPr/>
          </p:nvSpPr>
          <p:spPr bwMode="auto">
            <a:xfrm>
              <a:off x="2566988" y="3311526"/>
              <a:ext cx="85725" cy="112713"/>
            </a:xfrm>
            <a:custGeom>
              <a:avLst/>
              <a:gdLst>
                <a:gd name="T0" fmla="*/ 0 w 23"/>
                <a:gd name="T1" fmla="*/ 23 h 30"/>
                <a:gd name="T2" fmla="*/ 7 w 23"/>
                <a:gd name="T3" fmla="*/ 30 h 30"/>
                <a:gd name="T4" fmla="*/ 16 w 23"/>
                <a:gd name="T5" fmla="*/ 30 h 30"/>
                <a:gd name="T6" fmla="*/ 23 w 23"/>
                <a:gd name="T7" fmla="*/ 23 h 30"/>
                <a:gd name="T8" fmla="*/ 23 w 23"/>
                <a:gd name="T9" fmla="*/ 7 h 30"/>
                <a:gd name="T10" fmla="*/ 16 w 23"/>
                <a:gd name="T11" fmla="*/ 0 h 30"/>
                <a:gd name="T12" fmla="*/ 7 w 23"/>
                <a:gd name="T13" fmla="*/ 0 h 30"/>
                <a:gd name="T14" fmla="*/ 0 w 23"/>
                <a:gd name="T15" fmla="*/ 7 h 30"/>
                <a:gd name="T16" fmla="*/ 0 w 23"/>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0" y="23"/>
                  </a:moveTo>
                  <a:cubicBezTo>
                    <a:pt x="0" y="27"/>
                    <a:pt x="3" y="30"/>
                    <a:pt x="7" y="30"/>
                  </a:cubicBezTo>
                  <a:cubicBezTo>
                    <a:pt x="16" y="30"/>
                    <a:pt x="16" y="30"/>
                    <a:pt x="16" y="30"/>
                  </a:cubicBezTo>
                  <a:cubicBezTo>
                    <a:pt x="20" y="30"/>
                    <a:pt x="23" y="27"/>
                    <a:pt x="23" y="23"/>
                  </a:cubicBezTo>
                  <a:cubicBezTo>
                    <a:pt x="23" y="7"/>
                    <a:pt x="23" y="7"/>
                    <a:pt x="23" y="7"/>
                  </a:cubicBezTo>
                  <a:cubicBezTo>
                    <a:pt x="23" y="3"/>
                    <a:pt x="20" y="0"/>
                    <a:pt x="16" y="0"/>
                  </a:cubicBezTo>
                  <a:cubicBezTo>
                    <a:pt x="7" y="0"/>
                    <a:pt x="7" y="0"/>
                    <a:pt x="7" y="0"/>
                  </a:cubicBezTo>
                  <a:cubicBezTo>
                    <a:pt x="3" y="0"/>
                    <a:pt x="0" y="3"/>
                    <a:pt x="0" y="7"/>
                  </a:cubicBezTo>
                  <a:lnTo>
                    <a:pt x="0" y="23"/>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3" name="Freeform 332"/>
            <p:cNvSpPr/>
            <p:nvPr/>
          </p:nvSpPr>
          <p:spPr bwMode="auto">
            <a:xfrm>
              <a:off x="2484438" y="2952751"/>
              <a:ext cx="266700" cy="414338"/>
            </a:xfrm>
            <a:custGeom>
              <a:avLst/>
              <a:gdLst>
                <a:gd name="T0" fmla="*/ 71 w 71"/>
                <a:gd name="T1" fmla="*/ 85 h 110"/>
                <a:gd name="T2" fmla="*/ 46 w 71"/>
                <a:gd name="T3" fmla="*/ 110 h 110"/>
                <a:gd name="T4" fmla="*/ 24 w 71"/>
                <a:gd name="T5" fmla="*/ 110 h 110"/>
                <a:gd name="T6" fmla="*/ 0 w 71"/>
                <a:gd name="T7" fmla="*/ 85 h 110"/>
                <a:gd name="T8" fmla="*/ 0 w 71"/>
                <a:gd name="T9" fmla="*/ 24 h 110"/>
                <a:gd name="T10" fmla="*/ 24 w 71"/>
                <a:gd name="T11" fmla="*/ 0 h 110"/>
                <a:gd name="T12" fmla="*/ 46 w 71"/>
                <a:gd name="T13" fmla="*/ 0 h 110"/>
                <a:gd name="T14" fmla="*/ 71 w 71"/>
                <a:gd name="T15" fmla="*/ 24 h 110"/>
                <a:gd name="T16" fmla="*/ 71 w 71"/>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0">
                  <a:moveTo>
                    <a:pt x="71" y="85"/>
                  </a:moveTo>
                  <a:cubicBezTo>
                    <a:pt x="71" y="99"/>
                    <a:pt x="60" y="110"/>
                    <a:pt x="46" y="110"/>
                  </a:cubicBezTo>
                  <a:cubicBezTo>
                    <a:pt x="24" y="110"/>
                    <a:pt x="24" y="110"/>
                    <a:pt x="24" y="110"/>
                  </a:cubicBezTo>
                  <a:cubicBezTo>
                    <a:pt x="11" y="110"/>
                    <a:pt x="0" y="99"/>
                    <a:pt x="0" y="85"/>
                  </a:cubicBezTo>
                  <a:cubicBezTo>
                    <a:pt x="0" y="24"/>
                    <a:pt x="0" y="24"/>
                    <a:pt x="0" y="24"/>
                  </a:cubicBezTo>
                  <a:cubicBezTo>
                    <a:pt x="0" y="11"/>
                    <a:pt x="11" y="0"/>
                    <a:pt x="24" y="0"/>
                  </a:cubicBezTo>
                  <a:cubicBezTo>
                    <a:pt x="46" y="0"/>
                    <a:pt x="46" y="0"/>
                    <a:pt x="46" y="0"/>
                  </a:cubicBezTo>
                  <a:cubicBezTo>
                    <a:pt x="60" y="0"/>
                    <a:pt x="71" y="11"/>
                    <a:pt x="71" y="24"/>
                  </a:cubicBezTo>
                  <a:lnTo>
                    <a:pt x="71" y="85"/>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4" name="Freeform 333"/>
            <p:cNvSpPr/>
            <p:nvPr/>
          </p:nvSpPr>
          <p:spPr bwMode="auto">
            <a:xfrm>
              <a:off x="2619375" y="2979738"/>
              <a:ext cx="131763" cy="387350"/>
            </a:xfrm>
            <a:custGeom>
              <a:avLst/>
              <a:gdLst>
                <a:gd name="T0" fmla="*/ 27 w 35"/>
                <a:gd name="T1" fmla="*/ 78 h 103"/>
                <a:gd name="T2" fmla="*/ 27 w 35"/>
                <a:gd name="T3" fmla="*/ 0 h 103"/>
                <a:gd name="T4" fmla="*/ 35 w 35"/>
                <a:gd name="T5" fmla="*/ 17 h 103"/>
                <a:gd name="T6" fmla="*/ 35 w 35"/>
                <a:gd name="T7" fmla="*/ 78 h 103"/>
                <a:gd name="T8" fmla="*/ 10 w 35"/>
                <a:gd name="T9" fmla="*/ 103 h 103"/>
                <a:gd name="T10" fmla="*/ 0 w 35"/>
                <a:gd name="T11" fmla="*/ 103 h 103"/>
                <a:gd name="T12" fmla="*/ 27 w 35"/>
                <a:gd name="T13" fmla="*/ 78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27" y="78"/>
                  </a:moveTo>
                  <a:cubicBezTo>
                    <a:pt x="27" y="0"/>
                    <a:pt x="27" y="0"/>
                    <a:pt x="27" y="0"/>
                  </a:cubicBezTo>
                  <a:cubicBezTo>
                    <a:pt x="32" y="5"/>
                    <a:pt x="35" y="11"/>
                    <a:pt x="35" y="17"/>
                  </a:cubicBezTo>
                  <a:cubicBezTo>
                    <a:pt x="35" y="78"/>
                    <a:pt x="35" y="78"/>
                    <a:pt x="35" y="78"/>
                  </a:cubicBezTo>
                  <a:cubicBezTo>
                    <a:pt x="35" y="92"/>
                    <a:pt x="24" y="103"/>
                    <a:pt x="10" y="103"/>
                  </a:cubicBezTo>
                  <a:cubicBezTo>
                    <a:pt x="0" y="103"/>
                    <a:pt x="0" y="103"/>
                    <a:pt x="0" y="103"/>
                  </a:cubicBezTo>
                  <a:cubicBezTo>
                    <a:pt x="27" y="103"/>
                    <a:pt x="27" y="78"/>
                    <a:pt x="27" y="78"/>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5" name="Freeform 334"/>
            <p:cNvSpPr/>
            <p:nvPr/>
          </p:nvSpPr>
          <p:spPr bwMode="auto">
            <a:xfrm>
              <a:off x="2446338" y="2900363"/>
              <a:ext cx="341313" cy="128588"/>
            </a:xfrm>
            <a:custGeom>
              <a:avLst/>
              <a:gdLst>
                <a:gd name="T0" fmla="*/ 0 w 91"/>
                <a:gd name="T1" fmla="*/ 27 h 34"/>
                <a:gd name="T2" fmla="*/ 7 w 91"/>
                <a:gd name="T3" fmla="*/ 34 h 34"/>
                <a:gd name="T4" fmla="*/ 83 w 91"/>
                <a:gd name="T5" fmla="*/ 34 h 34"/>
                <a:gd name="T6" fmla="*/ 91 w 91"/>
                <a:gd name="T7" fmla="*/ 27 h 34"/>
                <a:gd name="T8" fmla="*/ 91 w 91"/>
                <a:gd name="T9" fmla="*/ 8 h 34"/>
                <a:gd name="T10" fmla="*/ 83 w 91"/>
                <a:gd name="T11" fmla="*/ 0 h 34"/>
                <a:gd name="T12" fmla="*/ 7 w 91"/>
                <a:gd name="T13" fmla="*/ 0 h 34"/>
                <a:gd name="T14" fmla="*/ 0 w 91"/>
                <a:gd name="T15" fmla="*/ 8 h 34"/>
                <a:gd name="T16" fmla="*/ 0 w 91"/>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
                  <a:moveTo>
                    <a:pt x="0" y="27"/>
                  </a:moveTo>
                  <a:cubicBezTo>
                    <a:pt x="0" y="31"/>
                    <a:pt x="3" y="34"/>
                    <a:pt x="7" y="34"/>
                  </a:cubicBezTo>
                  <a:cubicBezTo>
                    <a:pt x="83" y="34"/>
                    <a:pt x="83" y="34"/>
                    <a:pt x="83" y="34"/>
                  </a:cubicBezTo>
                  <a:cubicBezTo>
                    <a:pt x="87" y="34"/>
                    <a:pt x="91" y="31"/>
                    <a:pt x="91" y="27"/>
                  </a:cubicBezTo>
                  <a:cubicBezTo>
                    <a:pt x="91" y="8"/>
                    <a:pt x="91" y="8"/>
                    <a:pt x="91" y="8"/>
                  </a:cubicBezTo>
                  <a:cubicBezTo>
                    <a:pt x="91" y="4"/>
                    <a:pt x="87" y="0"/>
                    <a:pt x="83" y="0"/>
                  </a:cubicBezTo>
                  <a:cubicBezTo>
                    <a:pt x="7" y="0"/>
                    <a:pt x="7" y="0"/>
                    <a:pt x="7" y="0"/>
                  </a:cubicBezTo>
                  <a:cubicBezTo>
                    <a:pt x="3" y="0"/>
                    <a:pt x="0" y="4"/>
                    <a:pt x="0" y="8"/>
                  </a:cubicBezTo>
                  <a:lnTo>
                    <a:pt x="0" y="27"/>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6" name="Freeform 335"/>
            <p:cNvSpPr/>
            <p:nvPr/>
          </p:nvSpPr>
          <p:spPr bwMode="auto">
            <a:xfrm>
              <a:off x="2705100" y="2965451"/>
              <a:ext cx="95250" cy="176213"/>
            </a:xfrm>
            <a:custGeom>
              <a:avLst/>
              <a:gdLst>
                <a:gd name="T0" fmla="*/ 6 w 25"/>
                <a:gd name="T1" fmla="*/ 0 h 47"/>
                <a:gd name="T2" fmla="*/ 0 w 25"/>
                <a:gd name="T3" fmla="*/ 4 h 47"/>
                <a:gd name="T4" fmla="*/ 0 w 25"/>
                <a:gd name="T5" fmla="*/ 44 h 47"/>
                <a:gd name="T6" fmla="*/ 6 w 25"/>
                <a:gd name="T7" fmla="*/ 47 h 47"/>
                <a:gd name="T8" fmla="*/ 20 w 25"/>
                <a:gd name="T9" fmla="*/ 47 h 47"/>
                <a:gd name="T10" fmla="*/ 25 w 25"/>
                <a:gd name="T11" fmla="*/ 44 h 47"/>
                <a:gd name="T12" fmla="*/ 25 w 25"/>
                <a:gd name="T13" fmla="*/ 4 h 47"/>
                <a:gd name="T14" fmla="*/ 20 w 25"/>
                <a:gd name="T15" fmla="*/ 0 h 47"/>
                <a:gd name="T16" fmla="*/ 6 w 2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7">
                  <a:moveTo>
                    <a:pt x="6" y="0"/>
                  </a:moveTo>
                  <a:cubicBezTo>
                    <a:pt x="3" y="0"/>
                    <a:pt x="0" y="2"/>
                    <a:pt x="0" y="4"/>
                  </a:cubicBezTo>
                  <a:cubicBezTo>
                    <a:pt x="0" y="44"/>
                    <a:pt x="0" y="44"/>
                    <a:pt x="0" y="44"/>
                  </a:cubicBezTo>
                  <a:cubicBezTo>
                    <a:pt x="0" y="46"/>
                    <a:pt x="3" y="47"/>
                    <a:pt x="6" y="47"/>
                  </a:cubicBezTo>
                  <a:cubicBezTo>
                    <a:pt x="20" y="47"/>
                    <a:pt x="20" y="47"/>
                    <a:pt x="20" y="47"/>
                  </a:cubicBezTo>
                  <a:cubicBezTo>
                    <a:pt x="22" y="47"/>
                    <a:pt x="25" y="46"/>
                    <a:pt x="25" y="44"/>
                  </a:cubicBezTo>
                  <a:cubicBezTo>
                    <a:pt x="25" y="4"/>
                    <a:pt x="25" y="4"/>
                    <a:pt x="25" y="4"/>
                  </a:cubicBezTo>
                  <a:cubicBezTo>
                    <a:pt x="25" y="2"/>
                    <a:pt x="22" y="0"/>
                    <a:pt x="20" y="0"/>
                  </a:cubicBezTo>
                  <a:lnTo>
                    <a:pt x="6"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7" name="Freeform 336"/>
            <p:cNvSpPr/>
            <p:nvPr/>
          </p:nvSpPr>
          <p:spPr bwMode="auto">
            <a:xfrm>
              <a:off x="2614613" y="3084513"/>
              <a:ext cx="65088"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8" name="Freeform 337"/>
            <p:cNvSpPr/>
            <p:nvPr/>
          </p:nvSpPr>
          <p:spPr bwMode="auto">
            <a:xfrm>
              <a:off x="2622550" y="3097213"/>
              <a:ext cx="49213" cy="58738"/>
            </a:xfrm>
            <a:custGeom>
              <a:avLst/>
              <a:gdLst>
                <a:gd name="T0" fmla="*/ 0 w 13"/>
                <a:gd name="T1" fmla="*/ 11 h 16"/>
                <a:gd name="T2" fmla="*/ 5 w 13"/>
                <a:gd name="T3" fmla="*/ 16 h 16"/>
                <a:gd name="T4" fmla="*/ 8 w 13"/>
                <a:gd name="T5" fmla="*/ 16 h 16"/>
                <a:gd name="T6" fmla="*/ 13 w 13"/>
                <a:gd name="T7" fmla="*/ 11 h 16"/>
                <a:gd name="T8" fmla="*/ 13 w 13"/>
                <a:gd name="T9" fmla="*/ 4 h 16"/>
                <a:gd name="T10" fmla="*/ 8 w 13"/>
                <a:gd name="T11" fmla="*/ 0 h 16"/>
                <a:gd name="T12" fmla="*/ 5 w 13"/>
                <a:gd name="T13" fmla="*/ 0 h 16"/>
                <a:gd name="T14" fmla="*/ 0 w 13"/>
                <a:gd name="T15" fmla="*/ 4 h 16"/>
                <a:gd name="T16" fmla="*/ 0 w 13"/>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0" y="11"/>
                  </a:moveTo>
                  <a:cubicBezTo>
                    <a:pt x="0" y="14"/>
                    <a:pt x="3" y="16"/>
                    <a:pt x="5" y="16"/>
                  </a:cubicBezTo>
                  <a:cubicBezTo>
                    <a:pt x="8" y="16"/>
                    <a:pt x="8" y="16"/>
                    <a:pt x="8" y="16"/>
                  </a:cubicBezTo>
                  <a:cubicBezTo>
                    <a:pt x="11" y="16"/>
                    <a:pt x="13" y="14"/>
                    <a:pt x="13" y="11"/>
                  </a:cubicBezTo>
                  <a:cubicBezTo>
                    <a:pt x="13" y="4"/>
                    <a:pt x="13" y="4"/>
                    <a:pt x="13" y="4"/>
                  </a:cubicBezTo>
                  <a:cubicBezTo>
                    <a:pt x="13" y="2"/>
                    <a:pt x="11" y="0"/>
                    <a:pt x="8" y="0"/>
                  </a:cubicBezTo>
                  <a:cubicBezTo>
                    <a:pt x="5" y="0"/>
                    <a:pt x="5" y="0"/>
                    <a:pt x="5" y="0"/>
                  </a:cubicBezTo>
                  <a:cubicBezTo>
                    <a:pt x="3"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9" name="Oval 338"/>
            <p:cNvSpPr>
              <a:spLocks noChangeArrowheads="1"/>
            </p:cNvSpPr>
            <p:nvPr/>
          </p:nvSpPr>
          <p:spPr bwMode="auto">
            <a:xfrm>
              <a:off x="2622550" y="3141663"/>
              <a:ext cx="2222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0" name="Freeform 339"/>
            <p:cNvSpPr/>
            <p:nvPr/>
          </p:nvSpPr>
          <p:spPr bwMode="auto">
            <a:xfrm>
              <a:off x="2509838" y="3084513"/>
              <a:ext cx="63500"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1" name="Freeform 340"/>
            <p:cNvSpPr/>
            <p:nvPr/>
          </p:nvSpPr>
          <p:spPr bwMode="auto">
            <a:xfrm>
              <a:off x="2520950" y="3097213"/>
              <a:ext cx="46038" cy="58738"/>
            </a:xfrm>
            <a:custGeom>
              <a:avLst/>
              <a:gdLst>
                <a:gd name="T0" fmla="*/ 0 w 12"/>
                <a:gd name="T1" fmla="*/ 11 h 16"/>
                <a:gd name="T2" fmla="*/ 4 w 12"/>
                <a:gd name="T3" fmla="*/ 16 h 16"/>
                <a:gd name="T4" fmla="*/ 7 w 12"/>
                <a:gd name="T5" fmla="*/ 16 h 16"/>
                <a:gd name="T6" fmla="*/ 12 w 12"/>
                <a:gd name="T7" fmla="*/ 11 h 16"/>
                <a:gd name="T8" fmla="*/ 12 w 12"/>
                <a:gd name="T9" fmla="*/ 4 h 16"/>
                <a:gd name="T10" fmla="*/ 7 w 12"/>
                <a:gd name="T11" fmla="*/ 0 h 16"/>
                <a:gd name="T12" fmla="*/ 4 w 12"/>
                <a:gd name="T13" fmla="*/ 0 h 16"/>
                <a:gd name="T14" fmla="*/ 0 w 12"/>
                <a:gd name="T15" fmla="*/ 4 h 16"/>
                <a:gd name="T16" fmla="*/ 0 w 12"/>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0" y="11"/>
                  </a:moveTo>
                  <a:cubicBezTo>
                    <a:pt x="0" y="14"/>
                    <a:pt x="2" y="16"/>
                    <a:pt x="4" y="16"/>
                  </a:cubicBezTo>
                  <a:cubicBezTo>
                    <a:pt x="7" y="16"/>
                    <a:pt x="7" y="16"/>
                    <a:pt x="7" y="16"/>
                  </a:cubicBezTo>
                  <a:cubicBezTo>
                    <a:pt x="10" y="16"/>
                    <a:pt x="12" y="14"/>
                    <a:pt x="12" y="11"/>
                  </a:cubicBezTo>
                  <a:cubicBezTo>
                    <a:pt x="12" y="4"/>
                    <a:pt x="12" y="4"/>
                    <a:pt x="12" y="4"/>
                  </a:cubicBezTo>
                  <a:cubicBezTo>
                    <a:pt x="12" y="2"/>
                    <a:pt x="10" y="0"/>
                    <a:pt x="7" y="0"/>
                  </a:cubicBezTo>
                  <a:cubicBezTo>
                    <a:pt x="4" y="0"/>
                    <a:pt x="4" y="0"/>
                    <a:pt x="4" y="0"/>
                  </a:cubicBezTo>
                  <a:cubicBezTo>
                    <a:pt x="2"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2" name="Oval 341"/>
            <p:cNvSpPr>
              <a:spLocks noChangeArrowheads="1"/>
            </p:cNvSpPr>
            <p:nvPr/>
          </p:nvSpPr>
          <p:spPr bwMode="auto">
            <a:xfrm>
              <a:off x="2520950" y="3141663"/>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3" name="Freeform 342"/>
            <p:cNvSpPr/>
            <p:nvPr/>
          </p:nvSpPr>
          <p:spPr bwMode="auto">
            <a:xfrm>
              <a:off x="2611438" y="3067051"/>
              <a:ext cx="74613" cy="17463"/>
            </a:xfrm>
            <a:custGeom>
              <a:avLst/>
              <a:gdLst>
                <a:gd name="T0" fmla="*/ 0 w 20"/>
                <a:gd name="T1" fmla="*/ 3 h 5"/>
                <a:gd name="T2" fmla="*/ 3 w 20"/>
                <a:gd name="T3" fmla="*/ 5 h 5"/>
                <a:gd name="T4" fmla="*/ 17 w 20"/>
                <a:gd name="T5" fmla="*/ 5 h 5"/>
                <a:gd name="T6" fmla="*/ 20 w 20"/>
                <a:gd name="T7" fmla="*/ 3 h 5"/>
                <a:gd name="T8" fmla="*/ 17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1" y="5"/>
                    <a:pt x="3" y="5"/>
                  </a:cubicBezTo>
                  <a:cubicBezTo>
                    <a:pt x="17" y="5"/>
                    <a:pt x="17" y="5"/>
                    <a:pt x="17" y="5"/>
                  </a:cubicBezTo>
                  <a:cubicBezTo>
                    <a:pt x="19" y="5"/>
                    <a:pt x="20" y="4"/>
                    <a:pt x="20" y="3"/>
                  </a:cubicBezTo>
                  <a:cubicBezTo>
                    <a:pt x="20" y="1"/>
                    <a:pt x="19" y="0"/>
                    <a:pt x="17" y="0"/>
                  </a:cubicBezTo>
                  <a:cubicBezTo>
                    <a:pt x="3" y="0"/>
                    <a:pt x="3" y="0"/>
                    <a:pt x="3" y="0"/>
                  </a:cubicBezTo>
                  <a:cubicBezTo>
                    <a:pt x="1"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4" name="Freeform 343"/>
            <p:cNvSpPr/>
            <p:nvPr/>
          </p:nvSpPr>
          <p:spPr bwMode="auto">
            <a:xfrm>
              <a:off x="2506663" y="3067051"/>
              <a:ext cx="74613" cy="17463"/>
            </a:xfrm>
            <a:custGeom>
              <a:avLst/>
              <a:gdLst>
                <a:gd name="T0" fmla="*/ 0 w 20"/>
                <a:gd name="T1" fmla="*/ 3 h 5"/>
                <a:gd name="T2" fmla="*/ 3 w 20"/>
                <a:gd name="T3" fmla="*/ 5 h 5"/>
                <a:gd name="T4" fmla="*/ 18 w 20"/>
                <a:gd name="T5" fmla="*/ 5 h 5"/>
                <a:gd name="T6" fmla="*/ 20 w 20"/>
                <a:gd name="T7" fmla="*/ 3 h 5"/>
                <a:gd name="T8" fmla="*/ 18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2" y="5"/>
                    <a:pt x="3" y="5"/>
                  </a:cubicBezTo>
                  <a:cubicBezTo>
                    <a:pt x="18" y="5"/>
                    <a:pt x="18" y="5"/>
                    <a:pt x="18" y="5"/>
                  </a:cubicBezTo>
                  <a:cubicBezTo>
                    <a:pt x="19" y="5"/>
                    <a:pt x="20" y="4"/>
                    <a:pt x="20" y="3"/>
                  </a:cubicBezTo>
                  <a:cubicBezTo>
                    <a:pt x="20" y="1"/>
                    <a:pt x="19" y="0"/>
                    <a:pt x="18" y="0"/>
                  </a:cubicBezTo>
                  <a:cubicBezTo>
                    <a:pt x="3" y="0"/>
                    <a:pt x="3" y="0"/>
                    <a:pt x="3" y="0"/>
                  </a:cubicBezTo>
                  <a:cubicBezTo>
                    <a:pt x="2"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5" name="Freeform 344"/>
            <p:cNvSpPr/>
            <p:nvPr/>
          </p:nvSpPr>
          <p:spPr bwMode="auto">
            <a:xfrm>
              <a:off x="2446338" y="2900363"/>
              <a:ext cx="354013" cy="241300"/>
            </a:xfrm>
            <a:custGeom>
              <a:avLst/>
              <a:gdLst>
                <a:gd name="T0" fmla="*/ 7 w 94"/>
                <a:gd name="T1" fmla="*/ 0 h 64"/>
                <a:gd name="T2" fmla="*/ 83 w 94"/>
                <a:gd name="T3" fmla="*/ 0 h 64"/>
                <a:gd name="T4" fmla="*/ 91 w 94"/>
                <a:gd name="T5" fmla="*/ 8 h 64"/>
                <a:gd name="T6" fmla="*/ 91 w 94"/>
                <a:gd name="T7" fmla="*/ 17 h 64"/>
                <a:gd name="T8" fmla="*/ 94 w 94"/>
                <a:gd name="T9" fmla="*/ 21 h 64"/>
                <a:gd name="T10" fmla="*/ 94 w 94"/>
                <a:gd name="T11" fmla="*/ 61 h 64"/>
                <a:gd name="T12" fmla="*/ 89 w 94"/>
                <a:gd name="T13" fmla="*/ 64 h 64"/>
                <a:gd name="T14" fmla="*/ 87 w 94"/>
                <a:gd name="T15" fmla="*/ 64 h 64"/>
                <a:gd name="T16" fmla="*/ 87 w 94"/>
                <a:gd name="T17" fmla="*/ 33 h 64"/>
                <a:gd name="T18" fmla="*/ 87 w 94"/>
                <a:gd name="T19" fmla="*/ 21 h 64"/>
                <a:gd name="T20" fmla="*/ 84 w 94"/>
                <a:gd name="T21" fmla="*/ 18 h 64"/>
                <a:gd name="T22" fmla="*/ 84 w 94"/>
                <a:gd name="T23" fmla="*/ 17 h 64"/>
                <a:gd name="T24" fmla="*/ 84 w 94"/>
                <a:gd name="T25" fmla="*/ 6 h 64"/>
                <a:gd name="T26" fmla="*/ 0 w 94"/>
                <a:gd name="T27" fmla="*/ 6 h 64"/>
                <a:gd name="T28" fmla="*/ 7 w 9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64">
                  <a:moveTo>
                    <a:pt x="7" y="0"/>
                  </a:moveTo>
                  <a:cubicBezTo>
                    <a:pt x="83" y="0"/>
                    <a:pt x="83" y="0"/>
                    <a:pt x="83" y="0"/>
                  </a:cubicBezTo>
                  <a:cubicBezTo>
                    <a:pt x="87" y="0"/>
                    <a:pt x="91" y="4"/>
                    <a:pt x="91" y="8"/>
                  </a:cubicBezTo>
                  <a:cubicBezTo>
                    <a:pt x="91" y="17"/>
                    <a:pt x="91" y="17"/>
                    <a:pt x="91" y="17"/>
                  </a:cubicBezTo>
                  <a:cubicBezTo>
                    <a:pt x="93" y="18"/>
                    <a:pt x="94" y="19"/>
                    <a:pt x="94" y="21"/>
                  </a:cubicBezTo>
                  <a:cubicBezTo>
                    <a:pt x="94" y="61"/>
                    <a:pt x="94" y="61"/>
                    <a:pt x="94" y="61"/>
                  </a:cubicBezTo>
                  <a:cubicBezTo>
                    <a:pt x="94" y="63"/>
                    <a:pt x="91" y="64"/>
                    <a:pt x="89" y="64"/>
                  </a:cubicBezTo>
                  <a:cubicBezTo>
                    <a:pt x="87" y="64"/>
                    <a:pt x="87" y="64"/>
                    <a:pt x="87" y="64"/>
                  </a:cubicBezTo>
                  <a:cubicBezTo>
                    <a:pt x="87" y="33"/>
                    <a:pt x="87" y="33"/>
                    <a:pt x="87" y="33"/>
                  </a:cubicBezTo>
                  <a:cubicBezTo>
                    <a:pt x="87" y="21"/>
                    <a:pt x="87" y="21"/>
                    <a:pt x="87" y="21"/>
                  </a:cubicBezTo>
                  <a:cubicBezTo>
                    <a:pt x="84" y="18"/>
                    <a:pt x="84" y="18"/>
                    <a:pt x="84" y="18"/>
                  </a:cubicBezTo>
                  <a:cubicBezTo>
                    <a:pt x="84" y="17"/>
                    <a:pt x="84" y="17"/>
                    <a:pt x="84" y="17"/>
                  </a:cubicBezTo>
                  <a:cubicBezTo>
                    <a:pt x="84" y="6"/>
                    <a:pt x="84" y="6"/>
                    <a:pt x="84" y="6"/>
                  </a:cubicBezTo>
                  <a:cubicBezTo>
                    <a:pt x="0" y="6"/>
                    <a:pt x="0" y="6"/>
                    <a:pt x="0" y="6"/>
                  </a:cubicBezTo>
                  <a:cubicBezTo>
                    <a:pt x="1" y="3"/>
                    <a:pt x="3" y="0"/>
                    <a:pt x="7" y="0"/>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6" name="Oval 345"/>
            <p:cNvSpPr>
              <a:spLocks noChangeArrowheads="1"/>
            </p:cNvSpPr>
            <p:nvPr/>
          </p:nvSpPr>
          <p:spPr bwMode="auto">
            <a:xfrm>
              <a:off x="2698750" y="3097213"/>
              <a:ext cx="101600" cy="96838"/>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7" name="Oval 346"/>
            <p:cNvSpPr>
              <a:spLocks noChangeArrowheads="1"/>
            </p:cNvSpPr>
            <p:nvPr/>
          </p:nvSpPr>
          <p:spPr bwMode="auto">
            <a:xfrm>
              <a:off x="2724150" y="3119438"/>
              <a:ext cx="49213" cy="49213"/>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8" name="Freeform 347"/>
            <p:cNvSpPr/>
            <p:nvPr/>
          </p:nvSpPr>
          <p:spPr bwMode="auto">
            <a:xfrm>
              <a:off x="2536825" y="3287713"/>
              <a:ext cx="90488" cy="41275"/>
            </a:xfrm>
            <a:custGeom>
              <a:avLst/>
              <a:gdLst>
                <a:gd name="T0" fmla="*/ 24 w 24"/>
                <a:gd name="T1" fmla="*/ 0 h 11"/>
                <a:gd name="T2" fmla="*/ 0 w 24"/>
                <a:gd name="T3" fmla="*/ 0 h 11"/>
                <a:gd name="T4" fmla="*/ 12 w 24"/>
                <a:gd name="T5" fmla="*/ 11 h 11"/>
                <a:gd name="T6" fmla="*/ 24 w 24"/>
                <a:gd name="T7" fmla="*/ 0 h 11"/>
              </a:gdLst>
              <a:ahLst/>
              <a:cxnLst>
                <a:cxn ang="0">
                  <a:pos x="T0" y="T1"/>
                </a:cxn>
                <a:cxn ang="0">
                  <a:pos x="T2" y="T3"/>
                </a:cxn>
                <a:cxn ang="0">
                  <a:pos x="T4" y="T5"/>
                </a:cxn>
                <a:cxn ang="0">
                  <a:pos x="T6" y="T7"/>
                </a:cxn>
              </a:cxnLst>
              <a:rect l="0" t="0" r="r" b="b"/>
              <a:pathLst>
                <a:path w="24" h="11">
                  <a:moveTo>
                    <a:pt x="24" y="0"/>
                  </a:moveTo>
                  <a:cubicBezTo>
                    <a:pt x="0" y="0"/>
                    <a:pt x="0" y="0"/>
                    <a:pt x="0" y="0"/>
                  </a:cubicBezTo>
                  <a:cubicBezTo>
                    <a:pt x="0" y="0"/>
                    <a:pt x="0" y="11"/>
                    <a:pt x="12" y="11"/>
                  </a:cubicBezTo>
                  <a:cubicBezTo>
                    <a:pt x="23" y="11"/>
                    <a:pt x="24" y="0"/>
                    <a:pt x="24"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9" name="Freeform 348"/>
            <p:cNvSpPr/>
            <p:nvPr/>
          </p:nvSpPr>
          <p:spPr bwMode="auto">
            <a:xfrm>
              <a:off x="2559050" y="3171826"/>
              <a:ext cx="38100" cy="85725"/>
            </a:xfrm>
            <a:custGeom>
              <a:avLst/>
              <a:gdLst>
                <a:gd name="T0" fmla="*/ 0 w 10"/>
                <a:gd name="T1" fmla="*/ 19 h 23"/>
                <a:gd name="T2" fmla="*/ 5 w 10"/>
                <a:gd name="T3" fmla="*/ 23 h 23"/>
                <a:gd name="T4" fmla="*/ 10 w 10"/>
                <a:gd name="T5" fmla="*/ 19 h 23"/>
                <a:gd name="T6" fmla="*/ 10 w 10"/>
                <a:gd name="T7" fmla="*/ 5 h 23"/>
                <a:gd name="T8" fmla="*/ 5 w 10"/>
                <a:gd name="T9" fmla="*/ 0 h 23"/>
                <a:gd name="T10" fmla="*/ 0 w 10"/>
                <a:gd name="T11" fmla="*/ 5 h 23"/>
                <a:gd name="T12" fmla="*/ 0 w 10"/>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0" y="19"/>
                  </a:moveTo>
                  <a:cubicBezTo>
                    <a:pt x="0" y="21"/>
                    <a:pt x="2" y="23"/>
                    <a:pt x="5" y="23"/>
                  </a:cubicBezTo>
                  <a:cubicBezTo>
                    <a:pt x="7" y="23"/>
                    <a:pt x="10" y="21"/>
                    <a:pt x="10" y="19"/>
                  </a:cubicBezTo>
                  <a:cubicBezTo>
                    <a:pt x="10" y="5"/>
                    <a:pt x="10" y="5"/>
                    <a:pt x="10" y="5"/>
                  </a:cubicBezTo>
                  <a:cubicBezTo>
                    <a:pt x="10" y="2"/>
                    <a:pt x="7" y="0"/>
                    <a:pt x="5" y="0"/>
                  </a:cubicBezTo>
                  <a:cubicBezTo>
                    <a:pt x="2" y="0"/>
                    <a:pt x="0" y="2"/>
                    <a:pt x="0" y="5"/>
                  </a:cubicBezTo>
                  <a:lnTo>
                    <a:pt x="0" y="19"/>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0" name="Oval 349"/>
            <p:cNvSpPr>
              <a:spLocks noChangeArrowheads="1"/>
            </p:cNvSpPr>
            <p:nvPr/>
          </p:nvSpPr>
          <p:spPr bwMode="auto">
            <a:xfrm>
              <a:off x="4837113" y="842963"/>
              <a:ext cx="560388" cy="557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1" name="Freeform 350"/>
            <p:cNvSpPr/>
            <p:nvPr/>
          </p:nvSpPr>
          <p:spPr bwMode="auto">
            <a:xfrm>
              <a:off x="5084763" y="1320801"/>
              <a:ext cx="74613" cy="95250"/>
            </a:xfrm>
            <a:custGeom>
              <a:avLst/>
              <a:gdLst>
                <a:gd name="T0" fmla="*/ 20 w 20"/>
                <a:gd name="T1" fmla="*/ 19 h 25"/>
                <a:gd name="T2" fmla="*/ 14 w 20"/>
                <a:gd name="T3" fmla="*/ 25 h 25"/>
                <a:gd name="T4" fmla="*/ 6 w 20"/>
                <a:gd name="T5" fmla="*/ 25 h 25"/>
                <a:gd name="T6" fmla="*/ 0 w 20"/>
                <a:gd name="T7" fmla="*/ 19 h 25"/>
                <a:gd name="T8" fmla="*/ 0 w 20"/>
                <a:gd name="T9" fmla="*/ 6 h 25"/>
                <a:gd name="T10" fmla="*/ 6 w 20"/>
                <a:gd name="T11" fmla="*/ 0 h 25"/>
                <a:gd name="T12" fmla="*/ 14 w 20"/>
                <a:gd name="T13" fmla="*/ 0 h 25"/>
                <a:gd name="T14" fmla="*/ 20 w 20"/>
                <a:gd name="T15" fmla="*/ 6 h 25"/>
                <a:gd name="T16" fmla="*/ 20 w 2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20" y="19"/>
                  </a:moveTo>
                  <a:cubicBezTo>
                    <a:pt x="20" y="22"/>
                    <a:pt x="17" y="25"/>
                    <a:pt x="14" y="25"/>
                  </a:cubicBezTo>
                  <a:cubicBezTo>
                    <a:pt x="6" y="25"/>
                    <a:pt x="6" y="25"/>
                    <a:pt x="6" y="25"/>
                  </a:cubicBezTo>
                  <a:cubicBezTo>
                    <a:pt x="3" y="25"/>
                    <a:pt x="0" y="22"/>
                    <a:pt x="0" y="19"/>
                  </a:cubicBezTo>
                  <a:cubicBezTo>
                    <a:pt x="0" y="6"/>
                    <a:pt x="0" y="6"/>
                    <a:pt x="0" y="6"/>
                  </a:cubicBezTo>
                  <a:cubicBezTo>
                    <a:pt x="0" y="2"/>
                    <a:pt x="3" y="0"/>
                    <a:pt x="6" y="0"/>
                  </a:cubicBezTo>
                  <a:cubicBezTo>
                    <a:pt x="14" y="0"/>
                    <a:pt x="14" y="0"/>
                    <a:pt x="14" y="0"/>
                  </a:cubicBezTo>
                  <a:cubicBezTo>
                    <a:pt x="17" y="0"/>
                    <a:pt x="20" y="2"/>
                    <a:pt x="20" y="6"/>
                  </a:cubicBezTo>
                  <a:lnTo>
                    <a:pt x="20" y="19"/>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2" name="Freeform 351"/>
            <p:cNvSpPr/>
            <p:nvPr/>
          </p:nvSpPr>
          <p:spPr bwMode="auto">
            <a:xfrm>
              <a:off x="5005388" y="1016001"/>
              <a:ext cx="225425" cy="350838"/>
            </a:xfrm>
            <a:custGeom>
              <a:avLst/>
              <a:gdLst>
                <a:gd name="T0" fmla="*/ 0 w 60"/>
                <a:gd name="T1" fmla="*/ 72 h 93"/>
                <a:gd name="T2" fmla="*/ 21 w 60"/>
                <a:gd name="T3" fmla="*/ 93 h 93"/>
                <a:gd name="T4" fmla="*/ 39 w 60"/>
                <a:gd name="T5" fmla="*/ 93 h 93"/>
                <a:gd name="T6" fmla="*/ 60 w 60"/>
                <a:gd name="T7" fmla="*/ 72 h 93"/>
                <a:gd name="T8" fmla="*/ 60 w 60"/>
                <a:gd name="T9" fmla="*/ 20 h 93"/>
                <a:gd name="T10" fmla="*/ 39 w 60"/>
                <a:gd name="T11" fmla="*/ 0 h 93"/>
                <a:gd name="T12" fmla="*/ 21 w 60"/>
                <a:gd name="T13" fmla="*/ 0 h 93"/>
                <a:gd name="T14" fmla="*/ 0 w 60"/>
                <a:gd name="T15" fmla="*/ 20 h 93"/>
                <a:gd name="T16" fmla="*/ 0 w 60"/>
                <a:gd name="T1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0" y="72"/>
                  </a:moveTo>
                  <a:cubicBezTo>
                    <a:pt x="0" y="84"/>
                    <a:pt x="9" y="93"/>
                    <a:pt x="21" y="93"/>
                  </a:cubicBezTo>
                  <a:cubicBezTo>
                    <a:pt x="39" y="93"/>
                    <a:pt x="39" y="93"/>
                    <a:pt x="39" y="93"/>
                  </a:cubicBezTo>
                  <a:cubicBezTo>
                    <a:pt x="51" y="93"/>
                    <a:pt x="60" y="84"/>
                    <a:pt x="60" y="72"/>
                  </a:cubicBezTo>
                  <a:cubicBezTo>
                    <a:pt x="60" y="20"/>
                    <a:pt x="60" y="20"/>
                    <a:pt x="60" y="20"/>
                  </a:cubicBezTo>
                  <a:cubicBezTo>
                    <a:pt x="60" y="9"/>
                    <a:pt x="51" y="0"/>
                    <a:pt x="39" y="0"/>
                  </a:cubicBezTo>
                  <a:cubicBezTo>
                    <a:pt x="21" y="0"/>
                    <a:pt x="21" y="0"/>
                    <a:pt x="21" y="0"/>
                  </a:cubicBezTo>
                  <a:cubicBezTo>
                    <a:pt x="9" y="0"/>
                    <a:pt x="0" y="9"/>
                    <a:pt x="0" y="20"/>
                  </a:cubicBezTo>
                  <a:lnTo>
                    <a:pt x="0" y="72"/>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3" name="Freeform 352"/>
            <p:cNvSpPr/>
            <p:nvPr/>
          </p:nvSpPr>
          <p:spPr bwMode="auto">
            <a:xfrm>
              <a:off x="5005388" y="1039813"/>
              <a:ext cx="109538" cy="327025"/>
            </a:xfrm>
            <a:custGeom>
              <a:avLst/>
              <a:gdLst>
                <a:gd name="T0" fmla="*/ 6 w 29"/>
                <a:gd name="T1" fmla="*/ 66 h 87"/>
                <a:gd name="T2" fmla="*/ 6 w 29"/>
                <a:gd name="T3" fmla="*/ 0 h 87"/>
                <a:gd name="T4" fmla="*/ 0 w 29"/>
                <a:gd name="T5" fmla="*/ 14 h 87"/>
                <a:gd name="T6" fmla="*/ 0 w 29"/>
                <a:gd name="T7" fmla="*/ 66 h 87"/>
                <a:gd name="T8" fmla="*/ 21 w 29"/>
                <a:gd name="T9" fmla="*/ 87 h 87"/>
                <a:gd name="T10" fmla="*/ 29 w 29"/>
                <a:gd name="T11" fmla="*/ 87 h 87"/>
                <a:gd name="T12" fmla="*/ 6 w 29"/>
                <a:gd name="T13" fmla="*/ 66 h 87"/>
              </a:gdLst>
              <a:ahLst/>
              <a:cxnLst>
                <a:cxn ang="0">
                  <a:pos x="T0" y="T1"/>
                </a:cxn>
                <a:cxn ang="0">
                  <a:pos x="T2" y="T3"/>
                </a:cxn>
                <a:cxn ang="0">
                  <a:pos x="T4" y="T5"/>
                </a:cxn>
                <a:cxn ang="0">
                  <a:pos x="T6" y="T7"/>
                </a:cxn>
                <a:cxn ang="0">
                  <a:pos x="T8" y="T9"/>
                </a:cxn>
                <a:cxn ang="0">
                  <a:pos x="T10" y="T11"/>
                </a:cxn>
                <a:cxn ang="0">
                  <a:pos x="T12" y="T13"/>
                </a:cxn>
              </a:cxnLst>
              <a:rect l="0" t="0" r="r" b="b"/>
              <a:pathLst>
                <a:path w="29" h="87">
                  <a:moveTo>
                    <a:pt x="6" y="66"/>
                  </a:moveTo>
                  <a:cubicBezTo>
                    <a:pt x="6" y="0"/>
                    <a:pt x="6" y="0"/>
                    <a:pt x="6" y="0"/>
                  </a:cubicBezTo>
                  <a:cubicBezTo>
                    <a:pt x="2" y="3"/>
                    <a:pt x="0" y="9"/>
                    <a:pt x="0" y="14"/>
                  </a:cubicBezTo>
                  <a:cubicBezTo>
                    <a:pt x="0" y="66"/>
                    <a:pt x="0" y="66"/>
                    <a:pt x="0" y="66"/>
                  </a:cubicBezTo>
                  <a:cubicBezTo>
                    <a:pt x="0" y="78"/>
                    <a:pt x="9" y="87"/>
                    <a:pt x="21" y="87"/>
                  </a:cubicBezTo>
                  <a:cubicBezTo>
                    <a:pt x="29" y="87"/>
                    <a:pt x="29" y="87"/>
                    <a:pt x="29" y="87"/>
                  </a:cubicBezTo>
                  <a:cubicBezTo>
                    <a:pt x="6" y="87"/>
                    <a:pt x="6" y="66"/>
                    <a:pt x="6" y="66"/>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4" name="Freeform 353"/>
            <p:cNvSpPr/>
            <p:nvPr/>
          </p:nvSpPr>
          <p:spPr bwMode="auto">
            <a:xfrm>
              <a:off x="5070475" y="1125538"/>
              <a:ext cx="55563" cy="71438"/>
            </a:xfrm>
            <a:custGeom>
              <a:avLst/>
              <a:gdLst>
                <a:gd name="T0" fmla="*/ 15 w 15"/>
                <a:gd name="T1" fmla="*/ 14 h 19"/>
                <a:gd name="T2" fmla="*/ 9 w 15"/>
                <a:gd name="T3" fmla="*/ 19 h 19"/>
                <a:gd name="T4" fmla="*/ 6 w 15"/>
                <a:gd name="T5" fmla="*/ 19 h 19"/>
                <a:gd name="T6" fmla="*/ 0 w 15"/>
                <a:gd name="T7" fmla="*/ 14 h 19"/>
                <a:gd name="T8" fmla="*/ 0 w 15"/>
                <a:gd name="T9" fmla="*/ 6 h 19"/>
                <a:gd name="T10" fmla="*/ 6 w 15"/>
                <a:gd name="T11" fmla="*/ 0 h 19"/>
                <a:gd name="T12" fmla="*/ 9 w 15"/>
                <a:gd name="T13" fmla="*/ 0 h 19"/>
                <a:gd name="T14" fmla="*/ 15 w 15"/>
                <a:gd name="T15" fmla="*/ 6 h 19"/>
                <a:gd name="T16" fmla="*/ 15 w 15"/>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14"/>
                  </a:moveTo>
                  <a:cubicBezTo>
                    <a:pt x="15"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5" y="3"/>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5" name="Freeform 354"/>
            <p:cNvSpPr/>
            <p:nvPr/>
          </p:nvSpPr>
          <p:spPr bwMode="auto">
            <a:xfrm>
              <a:off x="5076825" y="1136651"/>
              <a:ext cx="41275" cy="52388"/>
            </a:xfrm>
            <a:custGeom>
              <a:avLst/>
              <a:gdLst>
                <a:gd name="T0" fmla="*/ 11 w 11"/>
                <a:gd name="T1" fmla="*/ 10 h 14"/>
                <a:gd name="T2" fmla="*/ 7 w 11"/>
                <a:gd name="T3" fmla="*/ 14 h 14"/>
                <a:gd name="T4" fmla="*/ 4 w 11"/>
                <a:gd name="T5" fmla="*/ 14 h 14"/>
                <a:gd name="T6" fmla="*/ 0 w 11"/>
                <a:gd name="T7" fmla="*/ 10 h 14"/>
                <a:gd name="T8" fmla="*/ 0 w 11"/>
                <a:gd name="T9" fmla="*/ 4 h 14"/>
                <a:gd name="T10" fmla="*/ 4 w 11"/>
                <a:gd name="T11" fmla="*/ 0 h 14"/>
                <a:gd name="T12" fmla="*/ 7 w 11"/>
                <a:gd name="T13" fmla="*/ 0 h 14"/>
                <a:gd name="T14" fmla="*/ 11 w 11"/>
                <a:gd name="T15" fmla="*/ 4 h 14"/>
                <a:gd name="T16" fmla="*/ 11 w 11"/>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1" y="10"/>
                  </a:moveTo>
                  <a:cubicBezTo>
                    <a:pt x="11" y="12"/>
                    <a:pt x="9" y="14"/>
                    <a:pt x="7" y="14"/>
                  </a:cubicBezTo>
                  <a:cubicBezTo>
                    <a:pt x="4" y="14"/>
                    <a:pt x="4" y="14"/>
                    <a:pt x="4" y="14"/>
                  </a:cubicBezTo>
                  <a:cubicBezTo>
                    <a:pt x="2" y="14"/>
                    <a:pt x="0" y="12"/>
                    <a:pt x="0" y="10"/>
                  </a:cubicBezTo>
                  <a:cubicBezTo>
                    <a:pt x="0" y="4"/>
                    <a:pt x="0" y="4"/>
                    <a:pt x="0" y="4"/>
                  </a:cubicBezTo>
                  <a:cubicBezTo>
                    <a:pt x="0" y="2"/>
                    <a:pt x="2" y="0"/>
                    <a:pt x="4" y="0"/>
                  </a:cubicBezTo>
                  <a:cubicBezTo>
                    <a:pt x="7" y="0"/>
                    <a:pt x="7" y="0"/>
                    <a:pt x="7" y="0"/>
                  </a:cubicBezTo>
                  <a:cubicBezTo>
                    <a:pt x="9" y="0"/>
                    <a:pt x="11" y="2"/>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6" name="Oval 355"/>
            <p:cNvSpPr>
              <a:spLocks noChangeArrowheads="1"/>
            </p:cNvSpPr>
            <p:nvPr/>
          </p:nvSpPr>
          <p:spPr bwMode="auto">
            <a:xfrm>
              <a:off x="5100638" y="1174751"/>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7" name="Freeform 356"/>
            <p:cNvSpPr/>
            <p:nvPr/>
          </p:nvSpPr>
          <p:spPr bwMode="auto">
            <a:xfrm>
              <a:off x="5159375" y="1125538"/>
              <a:ext cx="53975" cy="71438"/>
            </a:xfrm>
            <a:custGeom>
              <a:avLst/>
              <a:gdLst>
                <a:gd name="T0" fmla="*/ 14 w 14"/>
                <a:gd name="T1" fmla="*/ 14 h 19"/>
                <a:gd name="T2" fmla="*/ 9 w 14"/>
                <a:gd name="T3" fmla="*/ 19 h 19"/>
                <a:gd name="T4" fmla="*/ 6 w 14"/>
                <a:gd name="T5" fmla="*/ 19 h 19"/>
                <a:gd name="T6" fmla="*/ 0 w 14"/>
                <a:gd name="T7" fmla="*/ 14 h 19"/>
                <a:gd name="T8" fmla="*/ 0 w 14"/>
                <a:gd name="T9" fmla="*/ 6 h 19"/>
                <a:gd name="T10" fmla="*/ 6 w 14"/>
                <a:gd name="T11" fmla="*/ 0 h 19"/>
                <a:gd name="T12" fmla="*/ 9 w 14"/>
                <a:gd name="T13" fmla="*/ 0 h 19"/>
                <a:gd name="T14" fmla="*/ 14 w 14"/>
                <a:gd name="T15" fmla="*/ 6 h 19"/>
                <a:gd name="T16" fmla="*/ 14 w 14"/>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4" y="14"/>
                  </a:moveTo>
                  <a:cubicBezTo>
                    <a:pt x="14"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4" y="3"/>
                    <a:pt x="14" y="6"/>
                  </a:cubicBez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8" name="Freeform 357"/>
            <p:cNvSpPr/>
            <p:nvPr/>
          </p:nvSpPr>
          <p:spPr bwMode="auto">
            <a:xfrm>
              <a:off x="5167313" y="1136651"/>
              <a:ext cx="38100" cy="52388"/>
            </a:xfrm>
            <a:custGeom>
              <a:avLst/>
              <a:gdLst>
                <a:gd name="T0" fmla="*/ 10 w 10"/>
                <a:gd name="T1" fmla="*/ 10 h 14"/>
                <a:gd name="T2" fmla="*/ 6 w 10"/>
                <a:gd name="T3" fmla="*/ 14 h 14"/>
                <a:gd name="T4" fmla="*/ 4 w 10"/>
                <a:gd name="T5" fmla="*/ 14 h 14"/>
                <a:gd name="T6" fmla="*/ 0 w 10"/>
                <a:gd name="T7" fmla="*/ 10 h 14"/>
                <a:gd name="T8" fmla="*/ 0 w 10"/>
                <a:gd name="T9" fmla="*/ 4 h 14"/>
                <a:gd name="T10" fmla="*/ 4 w 10"/>
                <a:gd name="T11" fmla="*/ 0 h 14"/>
                <a:gd name="T12" fmla="*/ 6 w 10"/>
                <a:gd name="T13" fmla="*/ 0 h 14"/>
                <a:gd name="T14" fmla="*/ 10 w 10"/>
                <a:gd name="T15" fmla="*/ 4 h 14"/>
                <a:gd name="T16" fmla="*/ 10 w 10"/>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10"/>
                  </a:moveTo>
                  <a:cubicBezTo>
                    <a:pt x="10" y="12"/>
                    <a:pt x="9" y="14"/>
                    <a:pt x="6" y="14"/>
                  </a:cubicBezTo>
                  <a:cubicBezTo>
                    <a:pt x="4" y="14"/>
                    <a:pt x="4" y="14"/>
                    <a:pt x="4" y="14"/>
                  </a:cubicBezTo>
                  <a:cubicBezTo>
                    <a:pt x="2" y="14"/>
                    <a:pt x="0" y="12"/>
                    <a:pt x="0" y="10"/>
                  </a:cubicBezTo>
                  <a:cubicBezTo>
                    <a:pt x="0" y="4"/>
                    <a:pt x="0" y="4"/>
                    <a:pt x="0" y="4"/>
                  </a:cubicBezTo>
                  <a:cubicBezTo>
                    <a:pt x="0" y="2"/>
                    <a:pt x="2" y="0"/>
                    <a:pt x="4" y="0"/>
                  </a:cubicBezTo>
                  <a:cubicBezTo>
                    <a:pt x="6" y="0"/>
                    <a:pt x="6" y="0"/>
                    <a:pt x="6" y="0"/>
                  </a:cubicBezTo>
                  <a:cubicBezTo>
                    <a:pt x="9" y="0"/>
                    <a:pt x="10" y="2"/>
                    <a:pt x="10" y="4"/>
                  </a:cubicBezTo>
                  <a:lnTo>
                    <a:pt x="10"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9" name="Oval 358"/>
            <p:cNvSpPr>
              <a:spLocks noChangeArrowheads="1"/>
            </p:cNvSpPr>
            <p:nvPr/>
          </p:nvSpPr>
          <p:spPr bwMode="auto">
            <a:xfrm>
              <a:off x="5189538" y="1174751"/>
              <a:ext cx="1587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0" name="Freeform 359"/>
            <p:cNvSpPr/>
            <p:nvPr/>
          </p:nvSpPr>
          <p:spPr bwMode="auto">
            <a:xfrm>
              <a:off x="5065713" y="1111251"/>
              <a:ext cx="65088" cy="17463"/>
            </a:xfrm>
            <a:custGeom>
              <a:avLst/>
              <a:gdLst>
                <a:gd name="T0" fmla="*/ 17 w 17"/>
                <a:gd name="T1" fmla="*/ 2 h 5"/>
                <a:gd name="T2" fmla="*/ 14 w 17"/>
                <a:gd name="T3" fmla="*/ 5 h 5"/>
                <a:gd name="T4" fmla="*/ 2 w 17"/>
                <a:gd name="T5" fmla="*/ 5 h 5"/>
                <a:gd name="T6" fmla="*/ 0 w 17"/>
                <a:gd name="T7" fmla="*/ 2 h 5"/>
                <a:gd name="T8" fmla="*/ 2 w 17"/>
                <a:gd name="T9" fmla="*/ 0 h 5"/>
                <a:gd name="T10" fmla="*/ 14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4" y="5"/>
                  </a:cubicBezTo>
                  <a:cubicBezTo>
                    <a:pt x="2" y="5"/>
                    <a:pt x="2" y="5"/>
                    <a:pt x="2" y="5"/>
                  </a:cubicBezTo>
                  <a:cubicBezTo>
                    <a:pt x="1" y="5"/>
                    <a:pt x="0" y="4"/>
                    <a:pt x="0" y="2"/>
                  </a:cubicBezTo>
                  <a:cubicBezTo>
                    <a:pt x="0" y="1"/>
                    <a:pt x="1" y="0"/>
                    <a:pt x="2" y="0"/>
                  </a:cubicBezTo>
                  <a:cubicBezTo>
                    <a:pt x="14" y="0"/>
                    <a:pt x="14" y="0"/>
                    <a:pt x="14"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1" name="Freeform 360"/>
            <p:cNvSpPr/>
            <p:nvPr/>
          </p:nvSpPr>
          <p:spPr bwMode="auto">
            <a:xfrm>
              <a:off x="5153025" y="1111251"/>
              <a:ext cx="63500" cy="17463"/>
            </a:xfrm>
            <a:custGeom>
              <a:avLst/>
              <a:gdLst>
                <a:gd name="T0" fmla="*/ 17 w 17"/>
                <a:gd name="T1" fmla="*/ 2 h 5"/>
                <a:gd name="T2" fmla="*/ 15 w 17"/>
                <a:gd name="T3" fmla="*/ 5 h 5"/>
                <a:gd name="T4" fmla="*/ 2 w 17"/>
                <a:gd name="T5" fmla="*/ 5 h 5"/>
                <a:gd name="T6" fmla="*/ 0 w 17"/>
                <a:gd name="T7" fmla="*/ 2 h 5"/>
                <a:gd name="T8" fmla="*/ 2 w 17"/>
                <a:gd name="T9" fmla="*/ 0 h 5"/>
                <a:gd name="T10" fmla="*/ 15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5" y="5"/>
                  </a:cubicBezTo>
                  <a:cubicBezTo>
                    <a:pt x="2" y="5"/>
                    <a:pt x="2" y="5"/>
                    <a:pt x="2" y="5"/>
                  </a:cubicBezTo>
                  <a:cubicBezTo>
                    <a:pt x="1" y="5"/>
                    <a:pt x="0" y="4"/>
                    <a:pt x="0" y="2"/>
                  </a:cubicBezTo>
                  <a:cubicBezTo>
                    <a:pt x="0" y="1"/>
                    <a:pt x="1" y="0"/>
                    <a:pt x="2" y="0"/>
                  </a:cubicBezTo>
                  <a:cubicBezTo>
                    <a:pt x="15" y="0"/>
                    <a:pt x="15" y="0"/>
                    <a:pt x="15"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2" name="Freeform 361"/>
            <p:cNvSpPr/>
            <p:nvPr/>
          </p:nvSpPr>
          <p:spPr bwMode="auto">
            <a:xfrm>
              <a:off x="4957763" y="914401"/>
              <a:ext cx="292100" cy="166688"/>
            </a:xfrm>
            <a:custGeom>
              <a:avLst/>
              <a:gdLst>
                <a:gd name="T0" fmla="*/ 78 w 78"/>
                <a:gd name="T1" fmla="*/ 34 h 44"/>
                <a:gd name="T2" fmla="*/ 71 w 78"/>
                <a:gd name="T3" fmla="*/ 44 h 44"/>
                <a:gd name="T4" fmla="*/ 6 w 78"/>
                <a:gd name="T5" fmla="*/ 44 h 44"/>
                <a:gd name="T6" fmla="*/ 0 w 78"/>
                <a:gd name="T7" fmla="*/ 34 h 44"/>
                <a:gd name="T8" fmla="*/ 0 w 78"/>
                <a:gd name="T9" fmla="*/ 9 h 44"/>
                <a:gd name="T10" fmla="*/ 6 w 78"/>
                <a:gd name="T11" fmla="*/ 0 h 44"/>
                <a:gd name="T12" fmla="*/ 71 w 78"/>
                <a:gd name="T13" fmla="*/ 0 h 44"/>
                <a:gd name="T14" fmla="*/ 78 w 78"/>
                <a:gd name="T15" fmla="*/ 9 h 44"/>
                <a:gd name="T16" fmla="*/ 78 w 78"/>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4">
                  <a:moveTo>
                    <a:pt x="78" y="34"/>
                  </a:moveTo>
                  <a:cubicBezTo>
                    <a:pt x="78" y="40"/>
                    <a:pt x="75" y="44"/>
                    <a:pt x="71" y="44"/>
                  </a:cubicBezTo>
                  <a:cubicBezTo>
                    <a:pt x="6" y="44"/>
                    <a:pt x="6" y="44"/>
                    <a:pt x="6" y="44"/>
                  </a:cubicBezTo>
                  <a:cubicBezTo>
                    <a:pt x="3" y="44"/>
                    <a:pt x="0" y="40"/>
                    <a:pt x="0" y="34"/>
                  </a:cubicBezTo>
                  <a:cubicBezTo>
                    <a:pt x="0" y="9"/>
                    <a:pt x="0" y="9"/>
                    <a:pt x="0" y="9"/>
                  </a:cubicBezTo>
                  <a:cubicBezTo>
                    <a:pt x="0" y="4"/>
                    <a:pt x="3" y="0"/>
                    <a:pt x="6" y="0"/>
                  </a:cubicBezTo>
                  <a:cubicBezTo>
                    <a:pt x="71" y="0"/>
                    <a:pt x="71" y="0"/>
                    <a:pt x="71" y="0"/>
                  </a:cubicBezTo>
                  <a:cubicBezTo>
                    <a:pt x="75" y="0"/>
                    <a:pt x="78" y="4"/>
                    <a:pt x="78" y="9"/>
                  </a:cubicBezTo>
                  <a:lnTo>
                    <a:pt x="78" y="34"/>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3" name="Freeform 362"/>
            <p:cNvSpPr/>
            <p:nvPr/>
          </p:nvSpPr>
          <p:spPr bwMode="auto">
            <a:xfrm>
              <a:off x="4946650" y="1023938"/>
              <a:ext cx="77788" cy="150813"/>
            </a:xfrm>
            <a:custGeom>
              <a:avLst/>
              <a:gdLst>
                <a:gd name="T0" fmla="*/ 17 w 21"/>
                <a:gd name="T1" fmla="*/ 0 h 40"/>
                <a:gd name="T2" fmla="*/ 21 w 21"/>
                <a:gd name="T3" fmla="*/ 3 h 40"/>
                <a:gd name="T4" fmla="*/ 21 w 21"/>
                <a:gd name="T5" fmla="*/ 37 h 40"/>
                <a:gd name="T6" fmla="*/ 17 w 21"/>
                <a:gd name="T7" fmla="*/ 40 h 40"/>
                <a:gd name="T8" fmla="*/ 5 w 21"/>
                <a:gd name="T9" fmla="*/ 40 h 40"/>
                <a:gd name="T10" fmla="*/ 0 w 21"/>
                <a:gd name="T11" fmla="*/ 37 h 40"/>
                <a:gd name="T12" fmla="*/ 0 w 21"/>
                <a:gd name="T13" fmla="*/ 3 h 40"/>
                <a:gd name="T14" fmla="*/ 5 w 21"/>
                <a:gd name="T15" fmla="*/ 0 h 40"/>
                <a:gd name="T16" fmla="*/ 17 w 2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0">
                  <a:moveTo>
                    <a:pt x="17" y="0"/>
                  </a:moveTo>
                  <a:cubicBezTo>
                    <a:pt x="19" y="0"/>
                    <a:pt x="21" y="1"/>
                    <a:pt x="21" y="3"/>
                  </a:cubicBezTo>
                  <a:cubicBezTo>
                    <a:pt x="21" y="37"/>
                    <a:pt x="21" y="37"/>
                    <a:pt x="21" y="37"/>
                  </a:cubicBezTo>
                  <a:cubicBezTo>
                    <a:pt x="21" y="39"/>
                    <a:pt x="19" y="40"/>
                    <a:pt x="17" y="40"/>
                  </a:cubicBezTo>
                  <a:cubicBezTo>
                    <a:pt x="5" y="40"/>
                    <a:pt x="5" y="40"/>
                    <a:pt x="5" y="40"/>
                  </a:cubicBezTo>
                  <a:cubicBezTo>
                    <a:pt x="2" y="40"/>
                    <a:pt x="0" y="39"/>
                    <a:pt x="0" y="37"/>
                  </a:cubicBezTo>
                  <a:cubicBezTo>
                    <a:pt x="0" y="3"/>
                    <a:pt x="0" y="3"/>
                    <a:pt x="0" y="3"/>
                  </a:cubicBezTo>
                  <a:cubicBezTo>
                    <a:pt x="0" y="1"/>
                    <a:pt x="2" y="0"/>
                    <a:pt x="5" y="0"/>
                  </a:cubicBezTo>
                  <a:lnTo>
                    <a:pt x="17" y="0"/>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4" name="Freeform 363"/>
            <p:cNvSpPr/>
            <p:nvPr/>
          </p:nvSpPr>
          <p:spPr bwMode="auto">
            <a:xfrm>
              <a:off x="4946650" y="914401"/>
              <a:ext cx="300038" cy="260350"/>
            </a:xfrm>
            <a:custGeom>
              <a:avLst/>
              <a:gdLst>
                <a:gd name="T0" fmla="*/ 74 w 80"/>
                <a:gd name="T1" fmla="*/ 0 h 69"/>
                <a:gd name="T2" fmla="*/ 9 w 80"/>
                <a:gd name="T3" fmla="*/ 0 h 69"/>
                <a:gd name="T4" fmla="*/ 3 w 80"/>
                <a:gd name="T5" fmla="*/ 7 h 69"/>
                <a:gd name="T6" fmla="*/ 3 w 80"/>
                <a:gd name="T7" fmla="*/ 18 h 69"/>
                <a:gd name="T8" fmla="*/ 0 w 80"/>
                <a:gd name="T9" fmla="*/ 22 h 69"/>
                <a:gd name="T10" fmla="*/ 0 w 80"/>
                <a:gd name="T11" fmla="*/ 65 h 69"/>
                <a:gd name="T12" fmla="*/ 5 w 80"/>
                <a:gd name="T13" fmla="*/ 69 h 69"/>
                <a:gd name="T14" fmla="*/ 6 w 80"/>
                <a:gd name="T15" fmla="*/ 69 h 69"/>
                <a:gd name="T16" fmla="*/ 6 w 80"/>
                <a:gd name="T17" fmla="*/ 34 h 69"/>
                <a:gd name="T18" fmla="*/ 6 w 80"/>
                <a:gd name="T19" fmla="*/ 22 h 69"/>
                <a:gd name="T20" fmla="*/ 9 w 80"/>
                <a:gd name="T21" fmla="*/ 18 h 69"/>
                <a:gd name="T22" fmla="*/ 9 w 80"/>
                <a:gd name="T23" fmla="*/ 18 h 69"/>
                <a:gd name="T24" fmla="*/ 9 w 80"/>
                <a:gd name="T25" fmla="*/ 5 h 69"/>
                <a:gd name="T26" fmla="*/ 80 w 80"/>
                <a:gd name="T27" fmla="*/ 5 h 69"/>
                <a:gd name="T28" fmla="*/ 74 w 80"/>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69">
                  <a:moveTo>
                    <a:pt x="74" y="0"/>
                  </a:moveTo>
                  <a:cubicBezTo>
                    <a:pt x="9" y="0"/>
                    <a:pt x="9" y="0"/>
                    <a:pt x="9" y="0"/>
                  </a:cubicBezTo>
                  <a:cubicBezTo>
                    <a:pt x="6" y="0"/>
                    <a:pt x="3" y="3"/>
                    <a:pt x="3" y="7"/>
                  </a:cubicBezTo>
                  <a:cubicBezTo>
                    <a:pt x="3" y="18"/>
                    <a:pt x="3" y="18"/>
                    <a:pt x="3" y="18"/>
                  </a:cubicBezTo>
                  <a:cubicBezTo>
                    <a:pt x="1" y="19"/>
                    <a:pt x="0" y="20"/>
                    <a:pt x="0" y="22"/>
                  </a:cubicBezTo>
                  <a:cubicBezTo>
                    <a:pt x="0" y="65"/>
                    <a:pt x="0" y="65"/>
                    <a:pt x="0" y="65"/>
                  </a:cubicBezTo>
                  <a:cubicBezTo>
                    <a:pt x="0" y="67"/>
                    <a:pt x="2" y="69"/>
                    <a:pt x="5" y="69"/>
                  </a:cubicBezTo>
                  <a:cubicBezTo>
                    <a:pt x="6" y="69"/>
                    <a:pt x="6" y="69"/>
                    <a:pt x="6" y="69"/>
                  </a:cubicBezTo>
                  <a:cubicBezTo>
                    <a:pt x="6" y="34"/>
                    <a:pt x="6" y="34"/>
                    <a:pt x="6" y="34"/>
                  </a:cubicBezTo>
                  <a:cubicBezTo>
                    <a:pt x="6" y="22"/>
                    <a:pt x="6" y="22"/>
                    <a:pt x="6" y="22"/>
                  </a:cubicBezTo>
                  <a:cubicBezTo>
                    <a:pt x="9" y="18"/>
                    <a:pt x="9" y="18"/>
                    <a:pt x="9" y="18"/>
                  </a:cubicBezTo>
                  <a:cubicBezTo>
                    <a:pt x="9" y="18"/>
                    <a:pt x="9" y="18"/>
                    <a:pt x="9" y="18"/>
                  </a:cubicBezTo>
                  <a:cubicBezTo>
                    <a:pt x="9" y="5"/>
                    <a:pt x="9" y="5"/>
                    <a:pt x="9" y="5"/>
                  </a:cubicBezTo>
                  <a:cubicBezTo>
                    <a:pt x="80" y="5"/>
                    <a:pt x="80" y="5"/>
                    <a:pt x="80" y="5"/>
                  </a:cubicBezTo>
                  <a:cubicBezTo>
                    <a:pt x="80" y="2"/>
                    <a:pt x="77" y="0"/>
                    <a:pt x="74" y="0"/>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5" name="Oval 364"/>
            <p:cNvSpPr>
              <a:spLocks noChangeArrowheads="1"/>
            </p:cNvSpPr>
            <p:nvPr/>
          </p:nvSpPr>
          <p:spPr bwMode="auto">
            <a:xfrm>
              <a:off x="4960938" y="1136651"/>
              <a:ext cx="85725" cy="82550"/>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6" name="Oval 365"/>
            <p:cNvSpPr>
              <a:spLocks noChangeArrowheads="1"/>
            </p:cNvSpPr>
            <p:nvPr/>
          </p:nvSpPr>
          <p:spPr bwMode="auto">
            <a:xfrm>
              <a:off x="4983163" y="1155701"/>
              <a:ext cx="41275" cy="41275"/>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7" name="Freeform 366"/>
            <p:cNvSpPr/>
            <p:nvPr/>
          </p:nvSpPr>
          <p:spPr bwMode="auto">
            <a:xfrm>
              <a:off x="4983163" y="1204913"/>
              <a:ext cx="263525" cy="165100"/>
            </a:xfrm>
            <a:custGeom>
              <a:avLst/>
              <a:gdLst>
                <a:gd name="T0" fmla="*/ 63 w 70"/>
                <a:gd name="T1" fmla="*/ 1 h 44"/>
                <a:gd name="T2" fmla="*/ 57 w 70"/>
                <a:gd name="T3" fmla="*/ 9 h 44"/>
                <a:gd name="T4" fmla="*/ 57 w 70"/>
                <a:gd name="T5" fmla="*/ 19 h 44"/>
                <a:gd name="T6" fmla="*/ 53 w 70"/>
                <a:gd name="T7" fmla="*/ 18 h 44"/>
                <a:gd name="T8" fmla="*/ 25 w 70"/>
                <a:gd name="T9" fmla="*/ 18 h 44"/>
                <a:gd name="T10" fmla="*/ 18 w 70"/>
                <a:gd name="T11" fmla="*/ 21 h 44"/>
                <a:gd name="T12" fmla="*/ 18 w 70"/>
                <a:gd name="T13" fmla="*/ 10 h 44"/>
                <a:gd name="T14" fmla="*/ 9 w 70"/>
                <a:gd name="T15" fmla="*/ 0 h 44"/>
                <a:gd name="T16" fmla="*/ 0 w 70"/>
                <a:gd name="T17" fmla="*/ 10 h 44"/>
                <a:gd name="T18" fmla="*/ 0 w 70"/>
                <a:gd name="T19" fmla="*/ 34 h 44"/>
                <a:gd name="T20" fmla="*/ 0 w 70"/>
                <a:gd name="T21" fmla="*/ 35 h 44"/>
                <a:gd name="T22" fmla="*/ 0 w 70"/>
                <a:gd name="T23" fmla="*/ 36 h 44"/>
                <a:gd name="T24" fmla="*/ 8 w 70"/>
                <a:gd name="T25" fmla="*/ 44 h 44"/>
                <a:gd name="T26" fmla="*/ 9 w 70"/>
                <a:gd name="T27" fmla="*/ 44 h 44"/>
                <a:gd name="T28" fmla="*/ 9 w 70"/>
                <a:gd name="T29" fmla="*/ 44 h 44"/>
                <a:gd name="T30" fmla="*/ 9 w 70"/>
                <a:gd name="T31" fmla="*/ 44 h 44"/>
                <a:gd name="T32" fmla="*/ 33 w 70"/>
                <a:gd name="T33" fmla="*/ 44 h 44"/>
                <a:gd name="T34" fmla="*/ 37 w 70"/>
                <a:gd name="T35" fmla="*/ 44 h 44"/>
                <a:gd name="T36" fmla="*/ 62 w 70"/>
                <a:gd name="T37" fmla="*/ 44 h 44"/>
                <a:gd name="T38" fmla="*/ 63 w 70"/>
                <a:gd name="T39" fmla="*/ 44 h 44"/>
                <a:gd name="T40" fmla="*/ 63 w 70"/>
                <a:gd name="T41" fmla="*/ 44 h 44"/>
                <a:gd name="T42" fmla="*/ 70 w 70"/>
                <a:gd name="T43" fmla="*/ 36 h 44"/>
                <a:gd name="T44" fmla="*/ 70 w 70"/>
                <a:gd name="T45" fmla="*/ 9 h 44"/>
                <a:gd name="T46" fmla="*/ 63 w 70"/>
                <a:gd name="T4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44">
                  <a:moveTo>
                    <a:pt x="63" y="1"/>
                  </a:moveTo>
                  <a:cubicBezTo>
                    <a:pt x="60" y="1"/>
                    <a:pt x="57" y="4"/>
                    <a:pt x="57" y="9"/>
                  </a:cubicBezTo>
                  <a:cubicBezTo>
                    <a:pt x="57" y="19"/>
                    <a:pt x="57" y="19"/>
                    <a:pt x="57" y="19"/>
                  </a:cubicBezTo>
                  <a:cubicBezTo>
                    <a:pt x="56" y="18"/>
                    <a:pt x="54" y="18"/>
                    <a:pt x="53" y="18"/>
                  </a:cubicBezTo>
                  <a:cubicBezTo>
                    <a:pt x="25" y="18"/>
                    <a:pt x="25" y="18"/>
                    <a:pt x="25" y="18"/>
                  </a:cubicBezTo>
                  <a:cubicBezTo>
                    <a:pt x="22" y="18"/>
                    <a:pt x="20" y="19"/>
                    <a:pt x="18" y="21"/>
                  </a:cubicBezTo>
                  <a:cubicBezTo>
                    <a:pt x="18" y="10"/>
                    <a:pt x="18" y="10"/>
                    <a:pt x="18" y="10"/>
                  </a:cubicBezTo>
                  <a:cubicBezTo>
                    <a:pt x="18" y="5"/>
                    <a:pt x="14" y="0"/>
                    <a:pt x="9" y="0"/>
                  </a:cubicBezTo>
                  <a:cubicBezTo>
                    <a:pt x="4" y="0"/>
                    <a:pt x="0" y="5"/>
                    <a:pt x="0" y="10"/>
                  </a:cubicBezTo>
                  <a:cubicBezTo>
                    <a:pt x="0" y="34"/>
                    <a:pt x="0" y="34"/>
                    <a:pt x="0" y="34"/>
                  </a:cubicBezTo>
                  <a:cubicBezTo>
                    <a:pt x="0" y="35"/>
                    <a:pt x="0" y="35"/>
                    <a:pt x="0" y="35"/>
                  </a:cubicBezTo>
                  <a:cubicBezTo>
                    <a:pt x="0" y="36"/>
                    <a:pt x="0" y="36"/>
                    <a:pt x="0" y="36"/>
                  </a:cubicBezTo>
                  <a:cubicBezTo>
                    <a:pt x="0" y="40"/>
                    <a:pt x="4" y="44"/>
                    <a:pt x="8" y="44"/>
                  </a:cubicBezTo>
                  <a:cubicBezTo>
                    <a:pt x="9" y="44"/>
                    <a:pt x="9" y="44"/>
                    <a:pt x="9" y="44"/>
                  </a:cubicBezTo>
                  <a:cubicBezTo>
                    <a:pt x="9" y="44"/>
                    <a:pt x="9" y="44"/>
                    <a:pt x="9" y="44"/>
                  </a:cubicBezTo>
                  <a:cubicBezTo>
                    <a:pt x="9" y="44"/>
                    <a:pt x="9" y="44"/>
                    <a:pt x="9" y="44"/>
                  </a:cubicBezTo>
                  <a:cubicBezTo>
                    <a:pt x="33" y="44"/>
                    <a:pt x="33" y="44"/>
                    <a:pt x="33" y="44"/>
                  </a:cubicBezTo>
                  <a:cubicBezTo>
                    <a:pt x="37" y="44"/>
                    <a:pt x="37" y="44"/>
                    <a:pt x="37" y="44"/>
                  </a:cubicBezTo>
                  <a:cubicBezTo>
                    <a:pt x="62" y="44"/>
                    <a:pt x="62" y="44"/>
                    <a:pt x="62" y="44"/>
                  </a:cubicBezTo>
                  <a:cubicBezTo>
                    <a:pt x="63" y="44"/>
                    <a:pt x="63" y="44"/>
                    <a:pt x="63" y="44"/>
                  </a:cubicBezTo>
                  <a:cubicBezTo>
                    <a:pt x="63" y="44"/>
                    <a:pt x="63" y="44"/>
                    <a:pt x="63" y="44"/>
                  </a:cubicBezTo>
                  <a:cubicBezTo>
                    <a:pt x="67" y="44"/>
                    <a:pt x="70" y="40"/>
                    <a:pt x="70" y="36"/>
                  </a:cubicBezTo>
                  <a:cubicBezTo>
                    <a:pt x="70" y="9"/>
                    <a:pt x="70" y="9"/>
                    <a:pt x="70" y="9"/>
                  </a:cubicBezTo>
                  <a:cubicBezTo>
                    <a:pt x="70" y="4"/>
                    <a:pt x="67" y="1"/>
                    <a:pt x="63" y="1"/>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8" name="Freeform 367"/>
            <p:cNvSpPr/>
            <p:nvPr/>
          </p:nvSpPr>
          <p:spPr bwMode="auto">
            <a:xfrm>
              <a:off x="5106988" y="1298576"/>
              <a:ext cx="79375" cy="38100"/>
            </a:xfrm>
            <a:custGeom>
              <a:avLst/>
              <a:gdLst>
                <a:gd name="T0" fmla="*/ 0 w 21"/>
                <a:gd name="T1" fmla="*/ 0 h 10"/>
                <a:gd name="T2" fmla="*/ 21 w 21"/>
                <a:gd name="T3" fmla="*/ 0 h 10"/>
                <a:gd name="T4" fmla="*/ 11 w 21"/>
                <a:gd name="T5" fmla="*/ 10 h 10"/>
                <a:gd name="T6" fmla="*/ 0 w 21"/>
                <a:gd name="T7" fmla="*/ 0 h 10"/>
              </a:gdLst>
              <a:ahLst/>
              <a:cxnLst>
                <a:cxn ang="0">
                  <a:pos x="T0" y="T1"/>
                </a:cxn>
                <a:cxn ang="0">
                  <a:pos x="T2" y="T3"/>
                </a:cxn>
                <a:cxn ang="0">
                  <a:pos x="T4" y="T5"/>
                </a:cxn>
                <a:cxn ang="0">
                  <a:pos x="T6" y="T7"/>
                </a:cxn>
              </a:cxnLst>
              <a:rect l="0" t="0" r="r" b="b"/>
              <a:pathLst>
                <a:path w="21" h="10">
                  <a:moveTo>
                    <a:pt x="0" y="0"/>
                  </a:moveTo>
                  <a:cubicBezTo>
                    <a:pt x="21" y="0"/>
                    <a:pt x="21" y="0"/>
                    <a:pt x="21" y="0"/>
                  </a:cubicBezTo>
                  <a:cubicBezTo>
                    <a:pt x="21" y="0"/>
                    <a:pt x="21" y="10"/>
                    <a:pt x="11" y="10"/>
                  </a:cubicBezTo>
                  <a:cubicBezTo>
                    <a:pt x="1" y="10"/>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9" name="Freeform 368"/>
            <p:cNvSpPr/>
            <p:nvPr/>
          </p:nvSpPr>
          <p:spPr bwMode="auto">
            <a:xfrm>
              <a:off x="5137150" y="1200151"/>
              <a:ext cx="30163" cy="76200"/>
            </a:xfrm>
            <a:custGeom>
              <a:avLst/>
              <a:gdLst>
                <a:gd name="T0" fmla="*/ 8 w 8"/>
                <a:gd name="T1" fmla="*/ 16 h 20"/>
                <a:gd name="T2" fmla="*/ 4 w 8"/>
                <a:gd name="T3" fmla="*/ 20 h 20"/>
                <a:gd name="T4" fmla="*/ 0 w 8"/>
                <a:gd name="T5" fmla="*/ 16 h 20"/>
                <a:gd name="T6" fmla="*/ 0 w 8"/>
                <a:gd name="T7" fmla="*/ 4 h 20"/>
                <a:gd name="T8" fmla="*/ 4 w 8"/>
                <a:gd name="T9" fmla="*/ 0 h 20"/>
                <a:gd name="T10" fmla="*/ 8 w 8"/>
                <a:gd name="T11" fmla="*/ 4 h 20"/>
                <a:gd name="T12" fmla="*/ 8 w 8"/>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8" y="16"/>
                  </a:moveTo>
                  <a:cubicBezTo>
                    <a:pt x="8" y="18"/>
                    <a:pt x="6" y="20"/>
                    <a:pt x="4" y="20"/>
                  </a:cubicBezTo>
                  <a:cubicBezTo>
                    <a:pt x="1" y="20"/>
                    <a:pt x="0" y="18"/>
                    <a:pt x="0" y="16"/>
                  </a:cubicBezTo>
                  <a:cubicBezTo>
                    <a:pt x="0" y="4"/>
                    <a:pt x="0" y="4"/>
                    <a:pt x="0" y="4"/>
                  </a:cubicBezTo>
                  <a:cubicBezTo>
                    <a:pt x="0" y="2"/>
                    <a:pt x="1" y="0"/>
                    <a:pt x="4" y="0"/>
                  </a:cubicBezTo>
                  <a:cubicBezTo>
                    <a:pt x="6" y="0"/>
                    <a:pt x="8" y="2"/>
                    <a:pt x="8" y="4"/>
                  </a:cubicBezTo>
                  <a:lnTo>
                    <a:pt x="8" y="16"/>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0" name="Freeform 369"/>
            <p:cNvSpPr/>
            <p:nvPr/>
          </p:nvSpPr>
          <p:spPr bwMode="auto">
            <a:xfrm>
              <a:off x="5126038" y="1128713"/>
              <a:ext cx="26988" cy="15875"/>
            </a:xfrm>
            <a:custGeom>
              <a:avLst/>
              <a:gdLst>
                <a:gd name="T0" fmla="*/ 5 w 7"/>
                <a:gd name="T1" fmla="*/ 4 h 4"/>
                <a:gd name="T2" fmla="*/ 2 w 7"/>
                <a:gd name="T3" fmla="*/ 4 h 4"/>
                <a:gd name="T4" fmla="*/ 1 w 7"/>
                <a:gd name="T5" fmla="*/ 2 h 4"/>
                <a:gd name="T6" fmla="*/ 0 w 7"/>
                <a:gd name="T7" fmla="*/ 0 h 4"/>
                <a:gd name="T8" fmla="*/ 7 w 7"/>
                <a:gd name="T9" fmla="*/ 0 h 4"/>
                <a:gd name="T10" fmla="*/ 6 w 7"/>
                <a:gd name="T11" fmla="*/ 2 h 4"/>
                <a:gd name="T12" fmla="*/ 5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4"/>
                  </a:moveTo>
                  <a:cubicBezTo>
                    <a:pt x="2" y="4"/>
                    <a:pt x="2" y="4"/>
                    <a:pt x="2" y="4"/>
                  </a:cubicBezTo>
                  <a:cubicBezTo>
                    <a:pt x="1" y="4"/>
                    <a:pt x="1" y="3"/>
                    <a:pt x="1" y="2"/>
                  </a:cubicBezTo>
                  <a:cubicBezTo>
                    <a:pt x="1" y="0"/>
                    <a:pt x="0" y="0"/>
                    <a:pt x="0" y="0"/>
                  </a:cubicBezTo>
                  <a:cubicBezTo>
                    <a:pt x="7" y="0"/>
                    <a:pt x="7" y="0"/>
                    <a:pt x="7" y="0"/>
                  </a:cubicBezTo>
                  <a:cubicBezTo>
                    <a:pt x="7" y="0"/>
                    <a:pt x="6" y="0"/>
                    <a:pt x="6" y="2"/>
                  </a:cubicBezTo>
                  <a:cubicBezTo>
                    <a:pt x="6" y="3"/>
                    <a:pt x="5" y="4"/>
                    <a:pt x="5" y="4"/>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1" name="Freeform 370"/>
            <p:cNvSpPr>
              <a:spLocks noEditPoints="1"/>
            </p:cNvSpPr>
            <p:nvPr/>
          </p:nvSpPr>
          <p:spPr bwMode="auto">
            <a:xfrm>
              <a:off x="5141913"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2" name="Freeform 371"/>
            <p:cNvSpPr>
              <a:spLocks noEditPoints="1"/>
            </p:cNvSpPr>
            <p:nvPr/>
          </p:nvSpPr>
          <p:spPr bwMode="auto">
            <a:xfrm>
              <a:off x="5032375"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3" name="Freeform 372"/>
            <p:cNvSpPr/>
            <p:nvPr/>
          </p:nvSpPr>
          <p:spPr bwMode="auto">
            <a:xfrm>
              <a:off x="4949825" y="1128713"/>
              <a:ext cx="85725" cy="49213"/>
            </a:xfrm>
            <a:custGeom>
              <a:avLst/>
              <a:gdLst>
                <a:gd name="T0" fmla="*/ 23 w 23"/>
                <a:gd name="T1" fmla="*/ 1 h 13"/>
                <a:gd name="T2" fmla="*/ 20 w 23"/>
                <a:gd name="T3" fmla="*/ 2 h 13"/>
                <a:gd name="T4" fmla="*/ 10 w 23"/>
                <a:gd name="T5" fmla="*/ 1 h 13"/>
                <a:gd name="T6" fmla="*/ 1 w 23"/>
                <a:gd name="T7" fmla="*/ 10 h 13"/>
                <a:gd name="T8" fmla="*/ 2 w 23"/>
                <a:gd name="T9" fmla="*/ 13 h 13"/>
                <a:gd name="T10" fmla="*/ 3 w 23"/>
                <a:gd name="T11" fmla="*/ 13 h 13"/>
                <a:gd name="T12" fmla="*/ 5 w 23"/>
                <a:gd name="T13" fmla="*/ 12 h 13"/>
                <a:gd name="T14" fmla="*/ 11 w 23"/>
                <a:gd name="T15" fmla="*/ 5 h 13"/>
                <a:gd name="T16" fmla="*/ 18 w 23"/>
                <a:gd name="T17" fmla="*/ 6 h 13"/>
                <a:gd name="T18" fmla="*/ 19 w 23"/>
                <a:gd name="T19" fmla="*/ 6 h 13"/>
                <a:gd name="T20" fmla="*/ 22 w 23"/>
                <a:gd name="T21" fmla="*/ 6 h 13"/>
                <a:gd name="T22" fmla="*/ 22 w 23"/>
                <a:gd name="T23" fmla="*/ 5 h 13"/>
                <a:gd name="T24" fmla="*/ 23 w 23"/>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3">
                  <a:moveTo>
                    <a:pt x="23" y="1"/>
                  </a:moveTo>
                  <a:cubicBezTo>
                    <a:pt x="20" y="2"/>
                    <a:pt x="20" y="2"/>
                    <a:pt x="20" y="2"/>
                  </a:cubicBezTo>
                  <a:cubicBezTo>
                    <a:pt x="18" y="1"/>
                    <a:pt x="14" y="0"/>
                    <a:pt x="10" y="1"/>
                  </a:cubicBezTo>
                  <a:cubicBezTo>
                    <a:pt x="6" y="2"/>
                    <a:pt x="3" y="5"/>
                    <a:pt x="1" y="10"/>
                  </a:cubicBezTo>
                  <a:cubicBezTo>
                    <a:pt x="0" y="11"/>
                    <a:pt x="1" y="13"/>
                    <a:pt x="2" y="13"/>
                  </a:cubicBezTo>
                  <a:cubicBezTo>
                    <a:pt x="3" y="13"/>
                    <a:pt x="3" y="13"/>
                    <a:pt x="3" y="13"/>
                  </a:cubicBezTo>
                  <a:cubicBezTo>
                    <a:pt x="4" y="13"/>
                    <a:pt x="4" y="13"/>
                    <a:pt x="5" y="12"/>
                  </a:cubicBezTo>
                  <a:cubicBezTo>
                    <a:pt x="6" y="8"/>
                    <a:pt x="8" y="6"/>
                    <a:pt x="11" y="5"/>
                  </a:cubicBezTo>
                  <a:cubicBezTo>
                    <a:pt x="15" y="4"/>
                    <a:pt x="18" y="6"/>
                    <a:pt x="18" y="6"/>
                  </a:cubicBezTo>
                  <a:cubicBezTo>
                    <a:pt x="19" y="6"/>
                    <a:pt x="19" y="6"/>
                    <a:pt x="19" y="6"/>
                  </a:cubicBezTo>
                  <a:cubicBezTo>
                    <a:pt x="22" y="6"/>
                    <a:pt x="22" y="6"/>
                    <a:pt x="22" y="6"/>
                  </a:cubicBezTo>
                  <a:cubicBezTo>
                    <a:pt x="22" y="5"/>
                    <a:pt x="22" y="5"/>
                    <a:pt x="22" y="5"/>
                  </a:cubicBezTo>
                  <a:cubicBezTo>
                    <a:pt x="22" y="4"/>
                    <a:pt x="22" y="2"/>
                    <a:pt x="23" y="1"/>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375" name="矩形 259"/>
          <p:cNvSpPr>
            <a:spLocks noChangeArrowheads="1"/>
          </p:cNvSpPr>
          <p:nvPr/>
        </p:nvSpPr>
        <p:spPr bwMode="auto">
          <a:xfrm>
            <a:off x="6376313" y="3726593"/>
            <a:ext cx="543742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bg1"/>
                </a:solidFill>
                <a:latin typeface="Arial" panose="020B0604020202020204" pitchFamily="34" charset="0"/>
                <a:cs typeface="Arial" panose="020B0604020202020204" pitchFamily="34" charset="0"/>
              </a:rPr>
              <a:t>求职</a:t>
            </a:r>
            <a:r>
              <a:rPr lang="zh-CN" altLang="en-US" sz="1800" dirty="0" smtClean="0">
                <a:solidFill>
                  <a:schemeClr val="bg1"/>
                </a:solidFill>
                <a:latin typeface="Arial" panose="020B0604020202020204" pitchFamily="34" charset="0"/>
                <a:cs typeface="Arial" panose="020B0604020202020204" pitchFamily="34" charset="0"/>
              </a:rPr>
              <a:t>面试 </a:t>
            </a:r>
            <a:r>
              <a:rPr lang="en-US" altLang="zh-CN" sz="1800" dirty="0" smtClean="0">
                <a:solidFill>
                  <a:schemeClr val="bg1"/>
                </a:solidFill>
                <a:latin typeface="Arial" panose="020B0604020202020204" pitchFamily="34" charset="0"/>
                <a:cs typeface="Arial" panose="020B0604020202020204" pitchFamily="34" charset="0"/>
              </a:rPr>
              <a:t>/ </a:t>
            </a:r>
            <a:r>
              <a:rPr lang="zh-CN" altLang="en-US" sz="1800" dirty="0" smtClean="0">
                <a:solidFill>
                  <a:schemeClr val="bg1"/>
                </a:solidFill>
                <a:latin typeface="Arial" panose="020B0604020202020204" pitchFamily="34" charset="0"/>
                <a:cs typeface="Arial" panose="020B0604020202020204" pitchFamily="34" charset="0"/>
              </a:rPr>
              <a:t>竞聘应聘 </a:t>
            </a:r>
            <a:r>
              <a:rPr lang="en-US" altLang="zh-CN" sz="1800" dirty="0" smtClean="0">
                <a:solidFill>
                  <a:schemeClr val="bg1"/>
                </a:solidFill>
                <a:latin typeface="Arial" panose="020B0604020202020204" pitchFamily="34" charset="0"/>
                <a:cs typeface="Arial" panose="020B0604020202020204" pitchFamily="34" charset="0"/>
              </a:rPr>
              <a:t>/ </a:t>
            </a:r>
            <a:r>
              <a:rPr lang="zh-CN" altLang="en-US" sz="1800" dirty="0" smtClean="0">
                <a:solidFill>
                  <a:schemeClr val="bg1"/>
                </a:solidFill>
                <a:latin typeface="Arial" panose="020B0604020202020204" pitchFamily="34" charset="0"/>
                <a:cs typeface="Arial" panose="020B0604020202020204" pitchFamily="34" charset="0"/>
              </a:rPr>
              <a:t>自我</a:t>
            </a:r>
            <a:r>
              <a:rPr lang="zh-CN" altLang="en-US" sz="1800" dirty="0">
                <a:solidFill>
                  <a:schemeClr val="bg1"/>
                </a:solidFill>
                <a:latin typeface="Arial" panose="020B0604020202020204" pitchFamily="34" charset="0"/>
                <a:cs typeface="Arial" panose="020B0604020202020204" pitchFamily="34" charset="0"/>
              </a:rPr>
              <a:t>评价 </a:t>
            </a:r>
            <a:r>
              <a:rPr lang="en-US" altLang="zh-CN" sz="1800" dirty="0" smtClean="0">
                <a:solidFill>
                  <a:schemeClr val="bg1"/>
                </a:solidFill>
                <a:latin typeface="Arial" panose="020B0604020202020204" pitchFamily="34" charset="0"/>
                <a:cs typeface="Arial" panose="020B0604020202020204" pitchFamily="34" charset="0"/>
              </a:rPr>
              <a:t>/ </a:t>
            </a:r>
            <a:r>
              <a:rPr lang="zh-CN" altLang="en-US" sz="1800" dirty="0" smtClean="0">
                <a:solidFill>
                  <a:schemeClr val="bg1"/>
                </a:solidFill>
                <a:latin typeface="Arial" panose="020B0604020202020204" pitchFamily="34" charset="0"/>
                <a:cs typeface="Arial" panose="020B0604020202020204" pitchFamily="34" charset="0"/>
              </a:rPr>
              <a:t>毕业生 </a:t>
            </a:r>
            <a:r>
              <a:rPr lang="en-US" altLang="zh-CN" sz="1800" dirty="0" smtClean="0">
                <a:solidFill>
                  <a:schemeClr val="bg1"/>
                </a:solidFill>
                <a:latin typeface="Arial" panose="020B0604020202020204" pitchFamily="34" charset="0"/>
                <a:cs typeface="Arial" panose="020B0604020202020204" pitchFamily="34" charset="0"/>
              </a:rPr>
              <a:t>/</a:t>
            </a:r>
            <a:r>
              <a:rPr lang="zh-CN" altLang="en-US" sz="1800" dirty="0">
                <a:solidFill>
                  <a:schemeClr val="bg1"/>
                </a:solidFill>
                <a:latin typeface="Arial" panose="020B0604020202020204" pitchFamily="34" charset="0"/>
                <a:cs typeface="Arial" panose="020B0604020202020204" pitchFamily="34" charset="0"/>
              </a:rPr>
              <a:t>演</a:t>
            </a:r>
            <a:r>
              <a:rPr lang="zh-CN" altLang="en-US" sz="1800" dirty="0" smtClean="0">
                <a:solidFill>
                  <a:schemeClr val="bg1"/>
                </a:solidFill>
                <a:latin typeface="Arial" panose="020B0604020202020204" pitchFamily="34" charset="0"/>
                <a:cs typeface="Arial" panose="020B0604020202020204" pitchFamily="34" charset="0"/>
              </a:rPr>
              <a:t>说演讲</a:t>
            </a:r>
            <a:endParaRPr lang="en-US" altLang="zh-CN" sz="1800" dirty="0">
              <a:solidFill>
                <a:schemeClr val="bg1"/>
              </a:solidFill>
              <a:latin typeface="Arial" panose="020B0604020202020204" pitchFamily="34" charset="0"/>
              <a:cs typeface="Arial" panose="020B0604020202020204" pitchFamily="34" charset="0"/>
            </a:endParaRPr>
          </a:p>
        </p:txBody>
      </p:sp>
      <p:sp>
        <p:nvSpPr>
          <p:cNvPr id="376" name="矩形 259"/>
          <p:cNvSpPr>
            <a:spLocks noChangeArrowheads="1"/>
          </p:cNvSpPr>
          <p:nvPr/>
        </p:nvSpPr>
        <p:spPr bwMode="auto">
          <a:xfrm>
            <a:off x="6376313" y="2613781"/>
            <a:ext cx="5437423"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b="1" dirty="0" smtClean="0">
                <a:solidFill>
                  <a:schemeClr val="bg1"/>
                </a:solidFill>
                <a:latin typeface="Arial" panose="020B0604020202020204" pitchFamily="34" charset="0"/>
                <a:cs typeface="Arial" panose="020B0604020202020204" pitchFamily="34" charset="0"/>
              </a:rPr>
              <a:t>THANK YOU</a:t>
            </a:r>
            <a:endParaRPr lang="en-US" altLang="zh-CN" sz="7200" b="1" dirty="0">
              <a:solidFill>
                <a:schemeClr val="bg1"/>
              </a:solidFill>
              <a:latin typeface="Arial" panose="020B0604020202020204" pitchFamily="34" charset="0"/>
              <a:cs typeface="Arial" panose="020B0604020202020204" pitchFamily="34" charset="0"/>
            </a:endParaRPr>
          </a:p>
        </p:txBody>
      </p:sp>
      <p:sp>
        <p:nvSpPr>
          <p:cNvPr id="377" name="矩形 259"/>
          <p:cNvSpPr>
            <a:spLocks noChangeArrowheads="1"/>
          </p:cNvSpPr>
          <p:nvPr/>
        </p:nvSpPr>
        <p:spPr bwMode="auto">
          <a:xfrm>
            <a:off x="6376314" y="4669225"/>
            <a:ext cx="3509446"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dirty="0" smtClean="0">
                <a:solidFill>
                  <a:schemeClr val="bg1"/>
                </a:solidFill>
                <a:cs typeface="Arial" panose="020B0604020202020204" pitchFamily="34" charset="0"/>
              </a:rPr>
              <a:t>感谢聆听，批评指导</a:t>
            </a:r>
            <a:endParaRPr lang="zh-CN" altLang="en-US" sz="28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animEffect transition="in" filter="fade">
                                      <p:cBhvr>
                                        <p:cTn id="17" dur="1000"/>
                                        <p:tgtEl>
                                          <p:spTgt spid="374"/>
                                        </p:tgtEl>
                                      </p:cBhvr>
                                    </p:animEffect>
                                    <p:anim calcmode="lin" valueType="num">
                                      <p:cBhvr>
                                        <p:cTn id="18" dur="1000" fill="hold"/>
                                        <p:tgtEl>
                                          <p:spTgt spid="374"/>
                                        </p:tgtEl>
                                        <p:attrNameLst>
                                          <p:attrName>ppt_x</p:attrName>
                                        </p:attrNameLst>
                                      </p:cBhvr>
                                      <p:tavLst>
                                        <p:tav tm="0">
                                          <p:val>
                                            <p:strVal val="#ppt_x"/>
                                          </p:val>
                                        </p:tav>
                                        <p:tav tm="100000">
                                          <p:val>
                                            <p:strVal val="#ppt_x"/>
                                          </p:val>
                                        </p:tav>
                                      </p:tavLst>
                                    </p:anim>
                                    <p:anim calcmode="lin" valueType="num">
                                      <p:cBhvr>
                                        <p:cTn id="19" dur="1000" fill="hold"/>
                                        <p:tgtEl>
                                          <p:spTgt spid="3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76"/>
                                        </p:tgtEl>
                                        <p:attrNameLst>
                                          <p:attrName>style.visibility</p:attrName>
                                        </p:attrNameLst>
                                      </p:cBhvr>
                                      <p:to>
                                        <p:strVal val="visible"/>
                                      </p:to>
                                    </p:set>
                                    <p:anim calcmode="lin" valueType="num">
                                      <p:cBhvr>
                                        <p:cTn id="24" dur="500" fill="hold"/>
                                        <p:tgtEl>
                                          <p:spTgt spid="37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76"/>
                                        </p:tgtEl>
                                        <p:attrNameLst>
                                          <p:attrName>ppt_y</p:attrName>
                                        </p:attrNameLst>
                                      </p:cBhvr>
                                      <p:tavLst>
                                        <p:tav tm="0">
                                          <p:val>
                                            <p:strVal val="#ppt_y"/>
                                          </p:val>
                                        </p:tav>
                                        <p:tav tm="100000">
                                          <p:val>
                                            <p:strVal val="#ppt_y"/>
                                          </p:val>
                                        </p:tav>
                                      </p:tavLst>
                                    </p:anim>
                                    <p:anim calcmode="lin" valueType="num">
                                      <p:cBhvr>
                                        <p:cTn id="26" dur="500" fill="hold"/>
                                        <p:tgtEl>
                                          <p:spTgt spid="37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7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76"/>
                                        </p:tgtEl>
                                      </p:cBhvr>
                                    </p:animEffect>
                                  </p:childTnLst>
                                </p:cTn>
                              </p:par>
                            </p:childTnLst>
                          </p:cTn>
                        </p:par>
                        <p:par>
                          <p:cTn id="29" fill="hold">
                            <p:stCondLst>
                              <p:cond delay="8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376"/>
                                        </p:tgtEl>
                                      </p:cBhvr>
                                    </p:animEffect>
                                    <p:animScale>
                                      <p:cBhvr>
                                        <p:cTn id="32" dur="250" autoRev="1" fill="hold"/>
                                        <p:tgtEl>
                                          <p:spTgt spid="37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375"/>
                                        </p:tgtEl>
                                        <p:attrNameLst>
                                          <p:attrName>style.visibility</p:attrName>
                                        </p:attrNameLst>
                                      </p:cBhvr>
                                      <p:to>
                                        <p:strVal val="visible"/>
                                      </p:to>
                                    </p:set>
                                    <p:anim calcmode="lin" valueType="num">
                                      <p:cBhvr>
                                        <p:cTn id="37" dur="500" fill="hold"/>
                                        <p:tgtEl>
                                          <p:spTgt spid="37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75"/>
                                        </p:tgtEl>
                                        <p:attrNameLst>
                                          <p:attrName>ppt_y</p:attrName>
                                        </p:attrNameLst>
                                      </p:cBhvr>
                                      <p:tavLst>
                                        <p:tav tm="0">
                                          <p:val>
                                            <p:strVal val="#ppt_y"/>
                                          </p:val>
                                        </p:tav>
                                        <p:tav tm="100000">
                                          <p:val>
                                            <p:strVal val="#ppt_y"/>
                                          </p:val>
                                        </p:tav>
                                      </p:tavLst>
                                    </p:anim>
                                    <p:anim calcmode="lin" valueType="num">
                                      <p:cBhvr>
                                        <p:cTn id="39" dur="500" fill="hold"/>
                                        <p:tgtEl>
                                          <p:spTgt spid="37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7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75"/>
                                        </p:tgtEl>
                                      </p:cBhvr>
                                    </p:animEffect>
                                  </p:childTnLst>
                                </p:cTn>
                              </p:par>
                            </p:childTnLst>
                          </p:cTn>
                        </p:par>
                        <p:par>
                          <p:cTn id="42" fill="hold">
                            <p:stCondLst>
                              <p:cond delay="19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375"/>
                                        </p:tgtEl>
                                      </p:cBhvr>
                                    </p:animEffect>
                                    <p:animScale>
                                      <p:cBhvr>
                                        <p:cTn id="45" dur="250" autoRev="1" fill="hold"/>
                                        <p:tgtEl>
                                          <p:spTgt spid="375"/>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77"/>
                                        </p:tgtEl>
                                        <p:attrNameLst>
                                          <p:attrName>style.visibility</p:attrName>
                                        </p:attrNameLst>
                                      </p:cBhvr>
                                      <p:to>
                                        <p:strVal val="visible"/>
                                      </p:to>
                                    </p:set>
                                    <p:anim calcmode="lin" valueType="num">
                                      <p:cBhvr>
                                        <p:cTn id="50" dur="500" fill="hold"/>
                                        <p:tgtEl>
                                          <p:spTgt spid="37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77"/>
                                        </p:tgtEl>
                                        <p:attrNameLst>
                                          <p:attrName>ppt_y</p:attrName>
                                        </p:attrNameLst>
                                      </p:cBhvr>
                                      <p:tavLst>
                                        <p:tav tm="0">
                                          <p:val>
                                            <p:strVal val="#ppt_y"/>
                                          </p:val>
                                        </p:tav>
                                        <p:tav tm="100000">
                                          <p:val>
                                            <p:strVal val="#ppt_y"/>
                                          </p:val>
                                        </p:tav>
                                      </p:tavLst>
                                    </p:anim>
                                    <p:anim calcmode="lin" valueType="num">
                                      <p:cBhvr>
                                        <p:cTn id="52" dur="500" fill="hold"/>
                                        <p:tgtEl>
                                          <p:spTgt spid="37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7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77"/>
                                        </p:tgtEl>
                                      </p:cBhvr>
                                    </p:animEffect>
                                  </p:childTnLst>
                                </p:cTn>
                              </p:par>
                            </p:childTnLst>
                          </p:cTn>
                        </p:par>
                        <p:par>
                          <p:cTn id="55" fill="hold">
                            <p:stCondLst>
                              <p:cond delay="899"/>
                            </p:stCondLst>
                            <p:childTnLst>
                              <p:par>
                                <p:cTn id="56" presetID="26" presetClass="emph" presetSubtype="0" fill="hold" grpId="1" nodeType="afterEffect">
                                  <p:stCondLst>
                                    <p:cond delay="0"/>
                                  </p:stCondLst>
                                  <p:iterate type="lt">
                                    <p:tmPct val="0"/>
                                  </p:iterate>
                                  <p:childTnLst>
                                    <p:animEffect transition="out" filter="fade">
                                      <p:cBhvr>
                                        <p:cTn id="57" dur="500" tmFilter="0, 0; .2, .5; .8, .5; 1, 0"/>
                                        <p:tgtEl>
                                          <p:spTgt spid="377"/>
                                        </p:tgtEl>
                                      </p:cBhvr>
                                    </p:animEffect>
                                    <p:animScale>
                                      <p:cBhvr>
                                        <p:cTn id="58" dur="250" autoRev="1" fill="hold"/>
                                        <p:tgtEl>
                                          <p:spTgt spid="3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5" grpId="0"/>
      <p:bldP spid="375" grpId="1"/>
      <p:bldP spid="376" grpId="0"/>
      <p:bldP spid="376" grpId="1"/>
      <p:bldP spid="377" grpId="0"/>
      <p:bldP spid="37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364359" y="4015907"/>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4" name="矩形 3"/>
          <p:cNvSpPr/>
          <p:nvPr/>
        </p:nvSpPr>
        <p:spPr>
          <a:xfrm>
            <a:off x="2987169" y="4018139"/>
            <a:ext cx="9871228" cy="6942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5"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955"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353" y="3210047"/>
            <a:ext cx="9822117"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375"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53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820238" y="3205582"/>
            <a:ext cx="901849" cy="82148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15365" name="矩形 11"/>
          <p:cNvSpPr/>
          <p:nvPr/>
        </p:nvSpPr>
        <p:spPr>
          <a:xfrm>
            <a:off x="2788495" y="4134219"/>
            <a:ext cx="7281761" cy="1785839"/>
          </a:xfrm>
          <a:prstGeom prst="rect">
            <a:avLst/>
          </a:prstGeom>
          <a:noFill/>
          <a:ln w="25400">
            <a:noFill/>
          </a:ln>
        </p:spPr>
        <p:txBody>
          <a:bodyPr anchor="ctr"/>
          <a:p>
            <a:pPr>
              <a:lnSpc>
                <a:spcPts val="2400"/>
              </a:lnSpc>
            </a:pPr>
            <a:r>
              <a:rPr lang="en-US" altLang="zh-CN" sz="1265" dirty="0">
                <a:solidFill>
                  <a:srgbClr val="4A452A"/>
                </a:solidFill>
                <a:latin typeface="微软雅黑" panose="020B0503020204020204" pitchFamily="34" charset="-122"/>
                <a:ea typeface="微软雅黑" panose="020B0503020204020204" pitchFamily="34" charset="-122"/>
              </a:rPr>
              <a:t> </a:t>
            </a:r>
            <a:endParaRPr lang="en-US" altLang="zh-CN" sz="1265"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232221" y="3103063"/>
            <a:ext cx="3371354" cy="677108"/>
          </a:xfrm>
          <a:prstGeom prst="rect">
            <a:avLst/>
          </a:prstGeom>
        </p:spPr>
        <p:txBody>
          <a:bodyPr wrap="square" lIns="0" tIns="0" rIns="0" bIns="0">
            <a:spAutoFit/>
          </a:bodyPr>
          <a:lstStyle/>
          <a:p>
            <a:r>
              <a:rPr lang="zh-CN" altLang="en-US" sz="44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a:t>
            </a:r>
            <a:r>
              <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工作概述</a:t>
            </a:r>
            <a:endPar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01</a:t>
            </a:r>
            <a:endPar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ctr"/>
            <a:r>
              <a:rPr lang="en-US" altLang="zh-CN" sz="28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1682" y="1592643"/>
            <a:ext cx="2414977" cy="264027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3810672" y="1592643"/>
            <a:ext cx="2414977" cy="264027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6653460" y="1592643"/>
            <a:ext cx="2414977" cy="26402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9491016" y="1592643"/>
            <a:ext cx="2414977" cy="264027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bwMode="auto">
          <a:xfrm>
            <a:off x="1477579" y="3399899"/>
            <a:ext cx="1443182" cy="1540287"/>
          </a:xfrm>
          <a:prstGeom prst="rect">
            <a:avLst/>
          </a:prstGeom>
          <a:solidFill>
            <a:schemeClr val="accent1"/>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bwMode="auto">
          <a:xfrm>
            <a:off x="4296569" y="3399899"/>
            <a:ext cx="1443182" cy="1540287"/>
          </a:xfrm>
          <a:prstGeom prst="rect">
            <a:avLst/>
          </a:prstGeom>
          <a:solidFill>
            <a:schemeClr val="accent2"/>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bwMode="auto">
          <a:xfrm>
            <a:off x="9976913" y="3399899"/>
            <a:ext cx="1443182" cy="1540287"/>
          </a:xfrm>
          <a:prstGeom prst="rect">
            <a:avLst/>
          </a:prstGeom>
          <a:solidFill>
            <a:schemeClr val="accent4"/>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bwMode="auto">
          <a:xfrm>
            <a:off x="7139357" y="3399899"/>
            <a:ext cx="1443182" cy="1540287"/>
          </a:xfrm>
          <a:prstGeom prst="rect">
            <a:avLst/>
          </a:prstGeom>
          <a:solidFill>
            <a:schemeClr val="accent3"/>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a:spLocks noChangeArrowheads="1"/>
          </p:cNvSpPr>
          <p:nvPr/>
        </p:nvSpPr>
        <p:spPr bwMode="auto">
          <a:xfrm>
            <a:off x="1840098"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Content Placeholder 2"/>
          <p:cNvSpPr txBox="1"/>
          <p:nvPr/>
        </p:nvSpPr>
        <p:spPr>
          <a:xfrm>
            <a:off x="1109001"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Content Placeholder 2"/>
          <p:cNvSpPr txBox="1"/>
          <p:nvPr/>
        </p:nvSpPr>
        <p:spPr>
          <a:xfrm>
            <a:off x="945331" y="5672136"/>
            <a:ext cx="2507679"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Content Placeholder 2"/>
          <p:cNvSpPr txBox="1"/>
          <p:nvPr/>
        </p:nvSpPr>
        <p:spPr>
          <a:xfrm>
            <a:off x="3942112"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Content Placeholder 2"/>
          <p:cNvSpPr txBox="1"/>
          <p:nvPr/>
        </p:nvSpPr>
        <p:spPr>
          <a:xfrm>
            <a:off x="3764321" y="5672136"/>
            <a:ext cx="2507679"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Content Placeholder 2"/>
          <p:cNvSpPr txBox="1"/>
          <p:nvPr/>
        </p:nvSpPr>
        <p:spPr>
          <a:xfrm>
            <a:off x="6775223"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p:nvPr/>
        </p:nvSpPr>
        <p:spPr>
          <a:xfrm>
            <a:off x="6607109" y="5672136"/>
            <a:ext cx="2507679"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Content Placeholder 2"/>
          <p:cNvSpPr txBox="1"/>
          <p:nvPr/>
        </p:nvSpPr>
        <p:spPr>
          <a:xfrm>
            <a:off x="9608335"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Content Placeholder 2"/>
          <p:cNvSpPr txBox="1"/>
          <p:nvPr/>
        </p:nvSpPr>
        <p:spPr>
          <a:xfrm>
            <a:off x="9444665" y="5672136"/>
            <a:ext cx="2507679" cy="44196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p:cNvSpPr txBox="1">
            <a:spLocks noChangeArrowheads="1"/>
          </p:cNvSpPr>
          <p:nvPr/>
        </p:nvSpPr>
        <p:spPr bwMode="auto">
          <a:xfrm>
            <a:off x="4659088"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3" name="文本框 42"/>
          <p:cNvSpPr txBox="1">
            <a:spLocks noChangeArrowheads="1"/>
          </p:cNvSpPr>
          <p:nvPr/>
        </p:nvSpPr>
        <p:spPr bwMode="auto">
          <a:xfrm>
            <a:off x="7501876"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a:spLocks noChangeArrowheads="1"/>
          </p:cNvSpPr>
          <p:nvPr/>
        </p:nvSpPr>
        <p:spPr bwMode="auto">
          <a:xfrm>
            <a:off x="10339432"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p:cTn id="21" dur="1000" fill="hold"/>
                                        <p:tgtEl>
                                          <p:spTgt spid="40"/>
                                        </p:tgtEl>
                                        <p:attrNameLst>
                                          <p:attrName>ppt_w</p:attrName>
                                        </p:attrNameLst>
                                      </p:cBhvr>
                                      <p:tavLst>
                                        <p:tav tm="0">
                                          <p:val>
                                            <p:fltVal val="0"/>
                                          </p:val>
                                        </p:tav>
                                        <p:tav tm="100000">
                                          <p:val>
                                            <p:strVal val="#ppt_w"/>
                                          </p:val>
                                        </p:tav>
                                      </p:tavLst>
                                    </p:anim>
                                    <p:anim calcmode="lin" valueType="num">
                                      <p:cBhvr>
                                        <p:cTn id="22" dur="1000" fill="hold"/>
                                        <p:tgtEl>
                                          <p:spTgt spid="40"/>
                                        </p:tgtEl>
                                        <p:attrNameLst>
                                          <p:attrName>ppt_h</p:attrName>
                                        </p:attrNameLst>
                                      </p:cBhvr>
                                      <p:tavLst>
                                        <p:tav tm="0">
                                          <p:val>
                                            <p:fltVal val="0"/>
                                          </p:val>
                                        </p:tav>
                                        <p:tav tm="100000">
                                          <p:val>
                                            <p:strVal val="#ppt_h"/>
                                          </p:val>
                                        </p:tav>
                                      </p:tavLst>
                                    </p:anim>
                                    <p:anim calcmode="lin" valueType="num">
                                      <p:cBhvr>
                                        <p:cTn id="2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fltVal val="0"/>
                                          </p:val>
                                        </p:tav>
                                        <p:tav tm="100000">
                                          <p:val>
                                            <p:strVal val="#ppt_w"/>
                                          </p:val>
                                        </p:tav>
                                      </p:tavLst>
                                    </p:anim>
                                    <p:anim calcmode="lin" valueType="num">
                                      <p:cBhvr>
                                        <p:cTn id="29" dur="1000" fill="hold"/>
                                        <p:tgtEl>
                                          <p:spTgt spid="41"/>
                                        </p:tgtEl>
                                        <p:attrNameLst>
                                          <p:attrName>ppt_h</p:attrName>
                                        </p:attrNameLst>
                                      </p:cBhvr>
                                      <p:tavLst>
                                        <p:tav tm="0">
                                          <p:val>
                                            <p:fltVal val="0"/>
                                          </p:val>
                                        </p:tav>
                                        <p:tav tm="100000">
                                          <p:val>
                                            <p:strVal val="#ppt_h"/>
                                          </p:val>
                                        </p:tav>
                                      </p:tavLst>
                                    </p:anim>
                                    <p:anim calcmode="lin" valueType="num">
                                      <p:cBhvr>
                                        <p:cTn id="30"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750"/>
                                        <p:tgtEl>
                                          <p:spTgt spid="31"/>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750"/>
                                        <p:tgtEl>
                                          <p:spTgt spid="32"/>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750"/>
                                        <p:tgtEl>
                                          <p:spTgt spid="3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750"/>
                                        <p:tgtEl>
                                          <p:spTgt spid="34"/>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750"/>
                                        <p:tgtEl>
                                          <p:spTgt spid="35"/>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750"/>
                                        <p:tgtEl>
                                          <p:spTgt spid="36"/>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750"/>
                                        <p:tgtEl>
                                          <p:spTgt spid="37"/>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14" grpId="0" animBg="1"/>
      <p:bldP spid="15" grpId="0" animBg="1"/>
      <p:bldP spid="16" grpId="0" animBg="1"/>
      <p:bldP spid="17" grpId="0" animBg="1"/>
      <p:bldP spid="24" grpId="0"/>
      <p:bldP spid="31" grpId="0"/>
      <p:bldP spid="32" grpId="0"/>
      <p:bldP spid="33" grpId="0"/>
      <p:bldP spid="34" grpId="0"/>
      <p:bldP spid="35" grpId="0"/>
      <p:bldP spid="36" grpId="0"/>
      <p:bldP spid="37" grpId="0"/>
      <p:bldP spid="38"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225" y="3547552"/>
            <a:ext cx="379284" cy="3685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58"/>
          <p:cNvGrpSpPr/>
          <p:nvPr/>
        </p:nvGrpSpPr>
        <p:grpSpPr>
          <a:xfrm>
            <a:off x="2286227" y="303394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Rectangle 40"/>
          <p:cNvSpPr/>
          <p:nvPr/>
        </p:nvSpPr>
        <p:spPr>
          <a:xfrm>
            <a:off x="2760325" y="4211288"/>
            <a:ext cx="379281" cy="30213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2760326" y="3697684"/>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Rectangle 46"/>
          <p:cNvSpPr/>
          <p:nvPr/>
        </p:nvSpPr>
        <p:spPr>
          <a:xfrm>
            <a:off x="3246423" y="4863004"/>
            <a:ext cx="367280" cy="23696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3234422" y="434940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Rectangle 51"/>
          <p:cNvSpPr/>
          <p:nvPr/>
        </p:nvSpPr>
        <p:spPr>
          <a:xfrm>
            <a:off x="3720521" y="5517644"/>
            <a:ext cx="379279" cy="17150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3720522" y="5004038"/>
            <a:ext cx="2173084" cy="663737"/>
            <a:chOff x="304800" y="1123950"/>
            <a:chExt cx="3492723" cy="1066800"/>
          </a:xfrm>
          <a:solidFill>
            <a:schemeClr val="accent4"/>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ooter Text"/>
          <p:cNvSpPr txBox="1"/>
          <p:nvPr/>
        </p:nvSpPr>
        <p:spPr>
          <a:xfrm>
            <a:off x="986711" y="2006115"/>
            <a:ext cx="10987802" cy="282770"/>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
          <p:cNvSpPr txBox="1"/>
          <p:nvPr/>
        </p:nvSpPr>
        <p:spPr>
          <a:xfrm>
            <a:off x="6053283" y="321975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
          <p:cNvSpPr txBox="1"/>
          <p:nvPr/>
        </p:nvSpPr>
        <p:spPr>
          <a:xfrm>
            <a:off x="5761969" y="3879304"/>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
          <p:cNvSpPr txBox="1"/>
          <p:nvPr/>
        </p:nvSpPr>
        <p:spPr>
          <a:xfrm>
            <a:off x="5403392" y="45347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
          <p:cNvSpPr txBox="1"/>
          <p:nvPr/>
        </p:nvSpPr>
        <p:spPr>
          <a:xfrm>
            <a:off x="5281101" y="51843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Group 39"/>
          <p:cNvGrpSpPr/>
          <p:nvPr/>
        </p:nvGrpSpPr>
        <p:grpSpPr>
          <a:xfrm>
            <a:off x="7250121" y="3899456"/>
            <a:ext cx="2138152" cy="648987"/>
            <a:chOff x="885153" y="2451246"/>
            <a:chExt cx="2621653" cy="615372"/>
          </a:xfrm>
        </p:grpSpPr>
        <p:sp>
          <p:nvSpPr>
            <p:cNvPr id="71" name="TextBox 70"/>
            <p:cNvSpPr txBox="1"/>
            <p:nvPr/>
          </p:nvSpPr>
          <p:spPr>
            <a:xfrm>
              <a:off x="1876552" y="2451246"/>
              <a:ext cx="1630254" cy="245141"/>
            </a:xfrm>
            <a:prstGeom prst="rect">
              <a:avLst/>
            </a:prstGeom>
            <a:noFill/>
          </p:spPr>
          <p:txBody>
            <a:bodyPr wrap="square" lIns="0" tIns="0" rIns="0" bIns="0" rtlCol="0" anchor="t" anchorCtr="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885153" y="2659265"/>
              <a:ext cx="262165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40"/>
          <p:cNvGrpSpPr/>
          <p:nvPr/>
        </p:nvGrpSpPr>
        <p:grpSpPr>
          <a:xfrm>
            <a:off x="7250121" y="5400600"/>
            <a:ext cx="2138152" cy="648644"/>
            <a:chOff x="885152" y="3469218"/>
            <a:chExt cx="2621653" cy="615042"/>
          </a:xfrm>
        </p:grpSpPr>
        <p:sp>
          <p:nvSpPr>
            <p:cNvPr id="77" name="TextBox 76"/>
            <p:cNvSpPr txBox="1"/>
            <p:nvPr/>
          </p:nvSpPr>
          <p:spPr>
            <a:xfrm>
              <a:off x="1965861" y="3469218"/>
              <a:ext cx="1540944" cy="204282"/>
            </a:xfrm>
            <a:prstGeom prst="rect">
              <a:avLst/>
            </a:prstGeom>
            <a:noFill/>
          </p:spPr>
          <p:txBody>
            <a:bodyPr wrap="none" lIns="0" tIns="0" rIns="0" bIns="0" rtlCol="0" anchor="t" anchorCtr="0">
              <a:spAutoFit/>
            </a:bodyPr>
            <a:lstStyle/>
            <a:p>
              <a:pPr algn="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885152" y="3676910"/>
              <a:ext cx="2621653" cy="407350"/>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32"/>
          <p:cNvGrpSpPr/>
          <p:nvPr/>
        </p:nvGrpSpPr>
        <p:grpSpPr>
          <a:xfrm>
            <a:off x="7227065" y="3160684"/>
            <a:ext cx="2161210" cy="648992"/>
            <a:chOff x="5638262" y="1443119"/>
            <a:chExt cx="2649925" cy="615376"/>
          </a:xfrm>
        </p:grpSpPr>
        <p:sp>
          <p:nvSpPr>
            <p:cNvPr id="82" name="TextBox 81"/>
            <p:cNvSpPr txBox="1"/>
            <p:nvPr/>
          </p:nvSpPr>
          <p:spPr>
            <a:xfrm>
              <a:off x="6747243" y="1443119"/>
              <a:ext cx="1540944" cy="245141"/>
            </a:xfrm>
            <a:prstGeom prst="rect">
              <a:avLst/>
            </a:prstGeom>
            <a:noFill/>
          </p:spPr>
          <p:txBody>
            <a:bodyPr wrap="none" lIns="0" tIns="0" rIns="0" bIns="0" rtlCol="0" anchor="t" anchorCtr="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5638262" y="1651142"/>
              <a:ext cx="264992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68"/>
          <p:cNvGrpSpPr>
            <a:grpSpLocks noChangeAspect="1"/>
          </p:cNvGrpSpPr>
          <p:nvPr/>
        </p:nvGrpSpPr>
        <p:grpSpPr>
          <a:xfrm>
            <a:off x="9660059" y="3916325"/>
            <a:ext cx="528751" cy="513609"/>
            <a:chOff x="6595471" y="2476529"/>
            <a:chExt cx="723797" cy="703077"/>
          </a:xfrm>
        </p:grpSpPr>
        <p:sp>
          <p:nvSpPr>
            <p:cNvPr id="86" name="Oval 85"/>
            <p:cNvSpPr/>
            <p:nvPr/>
          </p:nvSpPr>
          <p:spPr>
            <a:xfrm>
              <a:off x="6595471" y="247652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69"/>
          <p:cNvGrpSpPr>
            <a:grpSpLocks noChangeAspect="1"/>
          </p:cNvGrpSpPr>
          <p:nvPr/>
        </p:nvGrpSpPr>
        <p:grpSpPr>
          <a:xfrm>
            <a:off x="9660059" y="5402236"/>
            <a:ext cx="528751" cy="513609"/>
            <a:chOff x="6595471" y="3484651"/>
            <a:chExt cx="723797" cy="703077"/>
          </a:xfrm>
        </p:grpSpPr>
        <p:sp>
          <p:nvSpPr>
            <p:cNvPr id="91" name="Oval 90"/>
            <p:cNvSpPr/>
            <p:nvPr/>
          </p:nvSpPr>
          <p:spPr>
            <a:xfrm>
              <a:off x="6595471" y="3484651"/>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67"/>
          <p:cNvGrpSpPr>
            <a:grpSpLocks noChangeAspect="1"/>
          </p:cNvGrpSpPr>
          <p:nvPr/>
        </p:nvGrpSpPr>
        <p:grpSpPr>
          <a:xfrm>
            <a:off x="9660059" y="3173370"/>
            <a:ext cx="528751" cy="513609"/>
            <a:chOff x="8049780" y="1468406"/>
            <a:chExt cx="723797" cy="703077"/>
          </a:xfrm>
        </p:grpSpPr>
        <p:sp>
          <p:nvSpPr>
            <p:cNvPr id="112" name="Oval 111"/>
            <p:cNvSpPr/>
            <p:nvPr/>
          </p:nvSpPr>
          <p:spPr>
            <a:xfrm>
              <a:off x="8049780" y="1468406"/>
              <a:ext cx="723797" cy="7030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36"/>
          <p:cNvGrpSpPr/>
          <p:nvPr/>
        </p:nvGrpSpPr>
        <p:grpSpPr>
          <a:xfrm>
            <a:off x="7227065" y="4638027"/>
            <a:ext cx="2161208" cy="672987"/>
            <a:chOff x="5638262" y="2428485"/>
            <a:chExt cx="2649923" cy="638129"/>
          </a:xfrm>
        </p:grpSpPr>
        <p:sp>
          <p:nvSpPr>
            <p:cNvPr id="115" name="TextBox 114"/>
            <p:cNvSpPr txBox="1"/>
            <p:nvPr/>
          </p:nvSpPr>
          <p:spPr>
            <a:xfrm>
              <a:off x="6747241" y="2428485"/>
              <a:ext cx="1540944" cy="204285"/>
            </a:xfrm>
            <a:prstGeom prst="rect">
              <a:avLst/>
            </a:prstGeom>
            <a:noFill/>
          </p:spPr>
          <p:txBody>
            <a:bodyPr wrap="none" lIns="0" tIns="0" rIns="0" bIns="0" rtlCol="0" anchor="t" anchorCtr="0">
              <a:spAutoFit/>
            </a:bodyPr>
            <a:lstStyle/>
            <a:p>
              <a:pPr algn="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5638262" y="2659261"/>
              <a:ext cx="264992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75"/>
          <p:cNvGrpSpPr>
            <a:grpSpLocks noChangeAspect="1"/>
          </p:cNvGrpSpPr>
          <p:nvPr/>
        </p:nvGrpSpPr>
        <p:grpSpPr>
          <a:xfrm>
            <a:off x="9660059" y="4659280"/>
            <a:ext cx="528751" cy="513609"/>
            <a:chOff x="8049780" y="2476530"/>
            <a:chExt cx="723797" cy="703077"/>
          </a:xfrm>
        </p:grpSpPr>
        <p:sp>
          <p:nvSpPr>
            <p:cNvPr id="118" name="Oval 117"/>
            <p:cNvSpPr/>
            <p:nvPr/>
          </p:nvSpPr>
          <p:spPr>
            <a:xfrm>
              <a:off x="8049780" y="2476530"/>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Effect transition="in" filter="fade">
                                      <p:cBhvr>
                                        <p:cTn id="53" dur="500"/>
                                        <p:tgtEl>
                                          <p:spTgt spid="85"/>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ppt_x"/>
                                          </p:val>
                                        </p:tav>
                                        <p:tav tm="100000">
                                          <p:val>
                                            <p:strVal val="#ppt_x"/>
                                          </p:val>
                                        </p:tav>
                                      </p:tavLst>
                                    </p:anim>
                                    <p:anim calcmode="lin" valueType="num">
                                      <p:cBhvr additive="base">
                                        <p:cTn id="57" dur="500" fill="hold"/>
                                        <p:tgtEl>
                                          <p:spTgt spid="70"/>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114"/>
                                        </p:tgtEl>
                                        <p:attrNameLst>
                                          <p:attrName>style.visibility</p:attrName>
                                        </p:attrNameLst>
                                      </p:cBhvr>
                                      <p:to>
                                        <p:strVal val="visible"/>
                                      </p:to>
                                    </p:set>
                                    <p:anim calcmode="lin" valueType="num">
                                      <p:cBhvr additive="base">
                                        <p:cTn id="80" dur="500" fill="hold"/>
                                        <p:tgtEl>
                                          <p:spTgt spid="114"/>
                                        </p:tgtEl>
                                        <p:attrNameLst>
                                          <p:attrName>ppt_x</p:attrName>
                                        </p:attrNameLst>
                                      </p:cBhvr>
                                      <p:tavLst>
                                        <p:tav tm="0">
                                          <p:val>
                                            <p:strVal val="#ppt_x"/>
                                          </p:val>
                                        </p:tav>
                                        <p:tav tm="100000">
                                          <p:val>
                                            <p:strVal val="#ppt_x"/>
                                          </p:val>
                                        </p:tav>
                                      </p:tavLst>
                                    </p:anim>
                                    <p:anim calcmode="lin" valueType="num">
                                      <p:cBhvr additive="base">
                                        <p:cTn id="81" dur="500" fill="hold"/>
                                        <p:tgtEl>
                                          <p:spTgt spid="114"/>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7" grpId="0" animBg="1"/>
      <p:bldP spid="52" grpId="0" animBg="1"/>
      <p:bldP spid="58"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825773" y="2225084"/>
          <a:ext cx="2387606" cy="2388351"/>
        </p:xfrm>
        <a:graphic>
          <a:graphicData uri="http://schemas.openxmlformats.org/drawingml/2006/chart">
            <c:chart xmlns:c="http://schemas.openxmlformats.org/drawingml/2006/chart" xmlns:r="http://schemas.openxmlformats.org/officeDocument/2006/relationships" r:id="rId1"/>
          </a:graphicData>
        </a:graphic>
      </p:graphicFrame>
      <p:sp>
        <p:nvSpPr>
          <p:cNvPr id="64518" name="AutoShape 6"/>
          <p:cNvSpPr/>
          <p:nvPr/>
        </p:nvSpPr>
        <p:spPr bwMode="auto">
          <a:xfrm>
            <a:off x="2236143" y="2673506"/>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2109300"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2109300"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4158913" y="2256421"/>
          <a:ext cx="2356269" cy="2356269"/>
        </p:xfrm>
        <a:graphic>
          <a:graphicData uri="http://schemas.openxmlformats.org/drawingml/2006/chart">
            <c:chart xmlns:c="http://schemas.openxmlformats.org/drawingml/2006/chart" xmlns:r="http://schemas.openxmlformats.org/officeDocument/2006/relationships" r:id="rId2"/>
          </a:graphicData>
        </a:graphic>
      </p:graphicFrame>
      <p:sp>
        <p:nvSpPr>
          <p:cNvPr id="64522" name="AutoShape 10"/>
          <p:cNvSpPr/>
          <p:nvPr/>
        </p:nvSpPr>
        <p:spPr bwMode="auto">
          <a:xfrm>
            <a:off x="4573758" y="2680221"/>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446916"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4446916"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6423406" y="2254927"/>
          <a:ext cx="2359254" cy="2359254"/>
        </p:xfrm>
        <a:graphic>
          <a:graphicData uri="http://schemas.openxmlformats.org/drawingml/2006/chart">
            <c:chart xmlns:c="http://schemas.openxmlformats.org/drawingml/2006/chart" xmlns:r="http://schemas.openxmlformats.org/officeDocument/2006/relationships" r:id="rId3"/>
          </a:graphicData>
        </a:graphic>
      </p:graphicFrame>
      <p:sp>
        <p:nvSpPr>
          <p:cNvPr id="64526" name="AutoShape 14"/>
          <p:cNvSpPr/>
          <p:nvPr/>
        </p:nvSpPr>
        <p:spPr bwMode="auto">
          <a:xfrm>
            <a:off x="6839000" y="2680221"/>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712903"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6712903"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8645372" y="2222098"/>
          <a:ext cx="2424913" cy="2424913"/>
        </p:xfrm>
        <a:graphic>
          <a:graphicData uri="http://schemas.openxmlformats.org/drawingml/2006/chart">
            <c:chart xmlns:c="http://schemas.openxmlformats.org/drawingml/2006/chart" xmlns:r="http://schemas.openxmlformats.org/officeDocument/2006/relationships" r:id="rId4"/>
          </a:graphicData>
        </a:graphic>
      </p:graphicFrame>
      <p:sp>
        <p:nvSpPr>
          <p:cNvPr id="64530" name="AutoShape 18"/>
          <p:cNvSpPr/>
          <p:nvPr/>
        </p:nvSpPr>
        <p:spPr bwMode="auto">
          <a:xfrm>
            <a:off x="9094541" y="2663060"/>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967698"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8967698"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533" name="Group 21"/>
          <p:cNvGrpSpPr/>
          <p:nvPr/>
        </p:nvGrpSpPr>
        <p:grpSpPr bwMode="auto">
          <a:xfrm>
            <a:off x="2753209" y="3197286"/>
            <a:ext cx="7353826" cy="459614"/>
            <a:chOff x="0" y="-1"/>
            <a:chExt cx="15646569" cy="977781"/>
          </a:xfrm>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4533"/>
                                        </p:tgtEl>
                                        <p:attrNameLst>
                                          <p:attrName>style.visibility</p:attrName>
                                        </p:attrNameLst>
                                      </p:cBhvr>
                                      <p:to>
                                        <p:strVal val="visible"/>
                                      </p:to>
                                    </p:set>
                                    <p:anim calcmode="lin" valueType="num">
                                      <p:cBhvr additive="base">
                                        <p:cTn id="67" dur="500" fill="hold"/>
                                        <p:tgtEl>
                                          <p:spTgt spid="64533"/>
                                        </p:tgtEl>
                                        <p:attrNameLst>
                                          <p:attrName>ppt_x</p:attrName>
                                        </p:attrNameLst>
                                      </p:cBhvr>
                                      <p:tavLst>
                                        <p:tav tm="0">
                                          <p:val>
                                            <p:strVal val="#ppt_x"/>
                                          </p:val>
                                        </p:tav>
                                        <p:tav tm="100000">
                                          <p:val>
                                            <p:strVal val="#ppt_x"/>
                                          </p:val>
                                        </p:tav>
                                      </p:tavLst>
                                    </p:anim>
                                    <p:anim calcmode="lin" valueType="num">
                                      <p:cBhvr additive="base">
                                        <p:cTn id="68"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232221" y="3103063"/>
            <a:ext cx="3371354" cy="677108"/>
          </a:xfrm>
          <a:prstGeom prst="rect">
            <a:avLst/>
          </a:prstGeom>
        </p:spPr>
        <p:txBody>
          <a:bodyPr wrap="square" lIns="0" tIns="0" rIns="0" bIns="0">
            <a:spAutoFit/>
          </a:bodyPr>
          <a:lstStyle/>
          <a:p>
            <a:r>
              <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02</a:t>
            </a:r>
            <a:endParaRPr lang="en-US" altLang="zh-CN" sz="6000" dirty="0" smtClean="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ctr"/>
            <a:r>
              <a:rPr lang="en-US" altLang="zh-CN" sz="28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1086" y="1541463"/>
            <a:ext cx="2653646" cy="360460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3731493" y="2510025"/>
            <a:ext cx="2653645" cy="360460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6561899" y="1541463"/>
            <a:ext cx="2653645" cy="360460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9392304" y="2515049"/>
            <a:ext cx="2653646" cy="360460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a:spLocks noChangeArrowheads="1"/>
          </p:cNvSpPr>
          <p:nvPr/>
        </p:nvSpPr>
        <p:spPr bwMode="auto">
          <a:xfrm>
            <a:off x="1068498" y="5415780"/>
            <a:ext cx="2318822"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a:spLocks noChangeArrowheads="1"/>
          </p:cNvSpPr>
          <p:nvPr/>
        </p:nvSpPr>
        <p:spPr bwMode="auto">
          <a:xfrm>
            <a:off x="3899355" y="1536439"/>
            <a:ext cx="2318822"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a:spLocks noChangeArrowheads="1"/>
          </p:cNvSpPr>
          <p:nvPr/>
        </p:nvSpPr>
        <p:spPr bwMode="auto">
          <a:xfrm>
            <a:off x="6730212" y="5414106"/>
            <a:ext cx="2317468"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9559716" y="1536439"/>
            <a:ext cx="2318822"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tags/tag1.xml><?xml version="1.0" encoding="utf-8"?>
<p:tagLst xmlns:p="http://schemas.openxmlformats.org/presentationml/2006/main">
  <p:tag name="MH" val="20161022203400"/>
  <p:tag name="MH_LIBRARY" val="GRAPHIC"/>
  <p:tag name="MH_TYPE" val="SubTitle"/>
  <p:tag name="MH_ORDER" val="1"/>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_TYPE" val="#NeiR#"/>
  <p:tag name="MH_NUMBER" val="4"/>
  <p:tag name="MH_CATEGORY" val="#BingLLB#"/>
  <p:tag name="MH_LAYOUT" val="SubTitle"/>
  <p:tag name="MH" val="20161022203400"/>
  <p:tag name="MH_LIBRARY" val="GRAPHIC"/>
</p:tagLst>
</file>

<file path=ppt/tags/tag12.xml><?xml version="1.0" encoding="utf-8"?>
<p:tagLst xmlns:p="http://schemas.openxmlformats.org/presentationml/2006/main">
  <p:tag name="MH" val="20160830110146"/>
  <p:tag name="MH_LIBRARY" val="CONTENTS"/>
  <p:tag name="MH_TYPE" val="OTHERS"/>
  <p:tag name="ID" val="553512"/>
</p:tagLst>
</file>

<file path=ppt/tags/tag13.xml><?xml version="1.0" encoding="utf-8"?>
<p:tagLst xmlns:p="http://schemas.openxmlformats.org/presentationml/2006/main">
  <p:tag name="MH" val="20160830110146"/>
  <p:tag name="MH_LIBRARY" val="CONTENTS"/>
  <p:tag name="MH_TYPE" val="OTHERS"/>
  <p:tag name="ID" val="553512"/>
</p:tagLst>
</file>

<file path=ppt/tags/tag14.xml><?xml version="1.0" encoding="utf-8"?>
<p:tagLst xmlns:p="http://schemas.openxmlformats.org/presentationml/2006/main">
  <p:tag name="MH" val="20160830110146"/>
  <p:tag name="MH_LIBRARY" val="CONTENTS"/>
  <p:tag name="MH_TYPE" val="OTHERS"/>
  <p:tag name="ID" val="553512"/>
</p:tagLst>
</file>

<file path=ppt/tags/tag15.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1022203400"/>
  <p:tag name="MH_LIBRARY" val="GRAPHIC"/>
  <p:tag name="MH_TYPE" val="Other"/>
  <p:tag name="MH_ORDER" val="1"/>
</p:tagLst>
</file>

<file path=ppt/tags/tag3.xml><?xml version="1.0" encoding="utf-8"?>
<p:tagLst xmlns:p="http://schemas.openxmlformats.org/presentationml/2006/main">
  <p:tag name="MH" val="20161022203400"/>
  <p:tag name="MH_LIBRARY" val="GRAPHIC"/>
  <p:tag name="MH_TYPE" val="SubTitle"/>
  <p:tag name="MH_ORDER" val="2"/>
</p:tagLst>
</file>

<file path=ppt/tags/tag4.xml><?xml version="1.0" encoding="utf-8"?>
<p:tagLst xmlns:p="http://schemas.openxmlformats.org/presentationml/2006/main">
  <p:tag name="MH" val="20161022203400"/>
  <p:tag name="MH_LIBRARY" val="GRAPHIC"/>
  <p:tag name="MH_TYPE" val="Other"/>
  <p:tag name="MH_ORDER" val="2"/>
</p:tagLst>
</file>

<file path=ppt/tags/tag5.xml><?xml version="1.0" encoding="utf-8"?>
<p:tagLst xmlns:p="http://schemas.openxmlformats.org/presentationml/2006/main">
  <p:tag name="MH" val="20161022203400"/>
  <p:tag name="MH_LIBRARY" val="GRAPHIC"/>
  <p:tag name="MH_TYPE" val="SubTitle"/>
  <p:tag name="MH_ORDER" val="3"/>
</p:tagLst>
</file>

<file path=ppt/tags/tag6.xml><?xml version="1.0" encoding="utf-8"?>
<p:tagLst xmlns:p="http://schemas.openxmlformats.org/presentationml/2006/main">
  <p:tag name="MH" val="20161022203400"/>
  <p:tag name="MH_LIBRARY" val="GRAPHIC"/>
  <p:tag name="MH_TYPE" val="Other"/>
  <p:tag name="MH_ORDER" val="3"/>
</p:tagLst>
</file>

<file path=ppt/tags/tag7.xml><?xml version="1.0" encoding="utf-8"?>
<p:tagLst xmlns:p="http://schemas.openxmlformats.org/presentationml/2006/main">
  <p:tag name="MH" val="20161022203400"/>
  <p:tag name="MH_LIBRARY" val="GRAPHIC"/>
  <p:tag name="MH_TYPE" val="SubTitle"/>
  <p:tag name="MH_ORDER" val="4"/>
</p:tagLst>
</file>

<file path=ppt/tags/tag8.xml><?xml version="1.0" encoding="utf-8"?>
<p:tagLst xmlns:p="http://schemas.openxmlformats.org/presentationml/2006/main">
  <p:tag name="MH" val="20161022203400"/>
  <p:tag name="MH_LIBRARY" val="GRAPHIC"/>
  <p:tag name="MH_TYPE" val="Other"/>
  <p:tag name="MH_ORDER" val="4"/>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freeppt7.com-Best powerpoint templates free download-slideshow">
  <a:themeElements>
    <a:clrScheme name="自定义 113">
      <a:dk1>
        <a:sysClr val="windowText" lastClr="000000"/>
      </a:dk1>
      <a:lt1>
        <a:sysClr val="window" lastClr="FFFFFF"/>
      </a:lt1>
      <a:dk2>
        <a:srgbClr val="44546A"/>
      </a:dk2>
      <a:lt2>
        <a:srgbClr val="E7E6E6"/>
      </a:lt2>
      <a:accent1>
        <a:srgbClr val="01C6D9"/>
      </a:accent1>
      <a:accent2>
        <a:srgbClr val="FFD633"/>
      </a:accent2>
      <a:accent3>
        <a:srgbClr val="01C6D9"/>
      </a:accent3>
      <a:accent4>
        <a:srgbClr val="FFD633"/>
      </a:accent4>
      <a:accent5>
        <a:srgbClr val="01C6D9"/>
      </a:accent5>
      <a:accent6>
        <a:srgbClr val="FFD633"/>
      </a:accent6>
      <a:hlink>
        <a:srgbClr val="01C6D9"/>
      </a:hlink>
      <a:folHlink>
        <a:srgbClr val="FFD63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10780</Words>
  <Application>WPS 演示</Application>
  <PresentationFormat>自定义</PresentationFormat>
  <Paragraphs>468</Paragraphs>
  <Slides>23</Slides>
  <Notes>22</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Calibri</vt:lpstr>
      <vt:lpstr>微软雅黑</vt:lpstr>
      <vt:lpstr>Arial Narrow</vt:lpstr>
      <vt:lpstr>Impact</vt:lpstr>
      <vt:lpstr>Arial</vt:lpstr>
      <vt:lpstr>Gill Sans</vt:lpstr>
      <vt:lpstr>Lato</vt:lpstr>
      <vt:lpstr>MS PGothic</vt:lpstr>
      <vt:lpstr>Arial Unicode MS</vt:lpstr>
      <vt:lpstr>Calibri Light</vt:lpstr>
      <vt:lpstr>Neris Thin</vt:lpstr>
      <vt:lpstr>Segoe Print</vt:lpstr>
      <vt:lpstr>Meiryo</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bt178</dc:title>
  <dc:creator/>
  <cp:lastModifiedBy>一起学吧</cp:lastModifiedBy>
  <cp:revision>6</cp:revision>
  <dcterms:created xsi:type="dcterms:W3CDTF">2016-11-27T11:06:00Z</dcterms:created>
  <dcterms:modified xsi:type="dcterms:W3CDTF">2018-09-25T08:03:29Z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