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60" r:id="rId3"/>
    <p:sldId id="3148" r:id="rId5"/>
    <p:sldId id="3154" r:id="rId6"/>
    <p:sldId id="3125" r:id="rId7"/>
    <p:sldId id="3094" r:id="rId8"/>
    <p:sldId id="3096" r:id="rId9"/>
    <p:sldId id="3092" r:id="rId10"/>
    <p:sldId id="3161" r:id="rId11"/>
    <p:sldId id="3124" r:id="rId12"/>
    <p:sldId id="3093" r:id="rId13"/>
    <p:sldId id="3097" r:id="rId14"/>
    <p:sldId id="3091" r:id="rId15"/>
    <p:sldId id="3162" r:id="rId16"/>
    <p:sldId id="3095" r:id="rId17"/>
    <p:sldId id="3090" r:id="rId18"/>
    <p:sldId id="3127" r:id="rId19"/>
    <p:sldId id="3087" r:id="rId20"/>
    <p:sldId id="3163" r:id="rId21"/>
    <p:sldId id="3088" r:id="rId22"/>
    <p:sldId id="3126" r:id="rId23"/>
    <p:sldId id="3089" r:id="rId24"/>
    <p:sldId id="3164" r:id="rId25"/>
    <p:sldId id="3183" r:id="rId2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CE9B"/>
    <a:srgbClr val="00B369"/>
    <a:srgbClr val="1A8CE1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4" autoAdjust="0"/>
    <p:restoredTop sz="92986" autoAdjust="0"/>
  </p:normalViewPr>
  <p:slideViewPr>
    <p:cSldViewPr>
      <p:cViewPr>
        <p:scale>
          <a:sx n="50" d="100"/>
          <a:sy n="50" d="100"/>
        </p:scale>
        <p:origin x="-432" y="-1698"/>
      </p:cViewPr>
      <p:guideLst>
        <p:guide orient="horz" pos="368"/>
        <p:guide orient="horz" pos="4183"/>
        <p:guide pos="4050"/>
        <p:guide pos="557"/>
        <p:guide pos="7588"/>
        <p:guide pos="13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23236352"/>
        <c:axId val="123238656"/>
      </c:barChart>
      <c:catAx>
        <c:axId val="12323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23238656"/>
        <c:crosses val="autoZero"/>
        <c:auto val="1"/>
        <c:lblAlgn val="ctr"/>
        <c:lblOffset val="100"/>
        <c:noMultiLvlLbl val="0"/>
      </c:catAx>
      <c:valAx>
        <c:axId val="12323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2323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129354368"/>
        <c:axId val="129793024"/>
      </c:barChart>
      <c:catAx>
        <c:axId val="12935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29793024"/>
        <c:crosses val="autoZero"/>
        <c:auto val="1"/>
        <c:lblAlgn val="ctr"/>
        <c:lblOffset val="100"/>
        <c:noMultiLvlLbl val="0"/>
      </c:catAx>
      <c:valAx>
        <c:axId val="129793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2935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32071424"/>
        <c:axId val="132072960"/>
      </c:barChart>
      <c:catAx>
        <c:axId val="13207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32072960"/>
        <c:crosses val="autoZero"/>
        <c:auto val="1"/>
        <c:lblAlgn val="ctr"/>
        <c:lblOffset val="100"/>
        <c:noMultiLvlLbl val="0"/>
      </c:catAx>
      <c:valAx>
        <c:axId val="13207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32071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163939072"/>
        <c:axId val="163940608"/>
      </c:barChart>
      <c:catAx>
        <c:axId val="16393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63940608"/>
        <c:crosses val="autoZero"/>
        <c:auto val="1"/>
        <c:lblAlgn val="ctr"/>
        <c:lblOffset val="100"/>
        <c:noMultiLvlLbl val="0"/>
      </c:catAx>
      <c:valAx>
        <c:axId val="16394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163939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4989518628232"/>
          <c:y val="0.0512515561532799"/>
          <c:w val="0.779512440665356"/>
          <c:h val="0.833104764327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25711232"/>
        <c:axId val="225713152"/>
      </c:barChart>
      <c:catAx>
        <c:axId val="22571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25713152"/>
        <c:crosses val="autoZero"/>
        <c:auto val="1"/>
        <c:lblAlgn val="ctr"/>
        <c:lblOffset val="100"/>
        <c:noMultiLvlLbl val="0"/>
      </c:catAx>
      <c:valAx>
        <c:axId val="22571315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257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892907324023"/>
          <c:y val="0.12751108245322"/>
          <c:w val="0.123545090569682"/>
          <c:h val="0.384509699870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094528"/>
        <c:axId val="293096064"/>
      </c:barChart>
      <c:catAx>
        <c:axId val="29309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93096064"/>
        <c:crosses val="autoZero"/>
        <c:auto val="1"/>
        <c:lblAlgn val="ctr"/>
        <c:lblOffset val="100"/>
        <c:noMultiLvlLbl val="0"/>
      </c:catAx>
      <c:valAx>
        <c:axId val="2930960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9309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0708661"/>
          <c:y val="0.0990769957186766"/>
          <c:w val="0.734126273784122"/>
          <c:h val="0.78217310832550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0.34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</c:v>
                </c:pt>
                <c:pt idx="3">
                  <c:v>0.14</c:v>
                </c:pt>
                <c:pt idx="4">
                  <c:v>0.18</c:v>
                </c:pt>
                <c:pt idx="5">
                  <c:v>0.6</c:v>
                </c:pt>
                <c:pt idx="6">
                  <c:v>0.45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0.45</c:v>
                </c:pt>
                <c:pt idx="6">
                  <c:v>0.6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173568"/>
        <c:axId val="345577344"/>
      </c:lineChart>
      <c:catAx>
        <c:axId val="34417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345577344"/>
        <c:crosses val="autoZero"/>
        <c:auto val="1"/>
        <c:lblAlgn val="ctr"/>
        <c:lblOffset val="100"/>
        <c:noMultiLvlLbl val="0"/>
      </c:catAx>
      <c:valAx>
        <c:axId val="34557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34417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40033942263"/>
          <c:y val="0.390046890804727"/>
          <c:w val="0.131359966057737"/>
          <c:h val="0.219906007616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95e02972-55cc-4054-950f-762811a90f29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2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300ffd3f-c61d-499b-ab73-729149deffd5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6fd8ebca-e5a8-4036-82a3-2b2220a9d23b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4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89fe9c14-8548-4c22-9c9d-5ac445ec884a}" type="CATEGORYNAME">
                      <a:t>[CATEGORY NAME]</a:t>
                    </a:fld>
                    <a:endParaRPr lang="zh-CN" altLang="en-US" b="0" i="0" u="none" strike="noStrike" baseline="0" dirty="0" smtClean="0">
                      <a:solidFill>
                        <a:schemeClr val="accent5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 algn="ctr">
                    <a:defRPr lang="zh-CN" sz="1800" b="0" i="0" u="none" strike="noStrike" kern="1200" baseline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6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5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microsoft.com/office/2007/relationships/hdphoto" Target="../media/hdphoto1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" y="248"/>
            <a:ext cx="12857163" cy="72321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44026" r="41039"/>
          <a:stretch>
            <a:fillRect/>
          </a:stretch>
        </p:blipFill>
        <p:spPr>
          <a:xfrm>
            <a:off x="795" y="3184277"/>
            <a:ext cx="7580709" cy="4048125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53577" y="3848306"/>
            <a:ext cx="5545052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TRANSPORTATION LOGISTICS REPORT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17215" y="3040261"/>
            <a:ext cx="8617777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Traffic logistics template</a:t>
            </a:r>
            <a:endParaRPr lang="zh-CN" altLang="en-US" sz="36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405399" y="4258930"/>
            <a:ext cx="4241409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Reported by</a:t>
            </a:r>
            <a:r>
              <a:rPr lang="zh-CN" altLang="en-US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FREE</a:t>
            </a:r>
            <a:r>
              <a:rPr lang="en-US" altLang="zh-CN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PPT7.COM</a:t>
            </a:r>
            <a:endParaRPr lang="zh-CN" altLang="zh-CN" sz="1600" cap="all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55889" y="2103673"/>
          <a:ext cx="8746974" cy="27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33781" y="5240863"/>
            <a:ext cx="2495555" cy="757130"/>
            <a:chOff x="1150665" y="1672015"/>
            <a:chExt cx="2724775" cy="826673"/>
          </a:xfrm>
        </p:grpSpPr>
        <p:sp>
          <p:nvSpPr>
            <p:cNvPr id="7" name="TextBox 6"/>
            <p:cNvSpPr txBox="1"/>
            <p:nvPr/>
          </p:nvSpPr>
          <p:spPr>
            <a:xfrm>
              <a:off x="1150665" y="1672015"/>
              <a:ext cx="761706" cy="82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/>
            <p:nvPr/>
          </p:nvSpPr>
          <p:spPr>
            <a:xfrm>
              <a:off x="1898843" y="1991320"/>
              <a:ext cx="1976597" cy="4690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1898845" y="1750689"/>
              <a:ext cx="1846848" cy="2822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4403" y="5240860"/>
            <a:ext cx="2525653" cy="757130"/>
            <a:chOff x="1150666" y="1672015"/>
            <a:chExt cx="2757638" cy="826674"/>
          </a:xfrm>
        </p:grpSpPr>
        <p:sp>
          <p:nvSpPr>
            <p:cNvPr id="11" name="TextBox 10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1898842" y="1991322"/>
              <a:ext cx="2009462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5123" y="5240860"/>
            <a:ext cx="2488971" cy="757130"/>
            <a:chOff x="1150666" y="1672015"/>
            <a:chExt cx="2717585" cy="826674"/>
          </a:xfrm>
        </p:grpSpPr>
        <p:sp>
          <p:nvSpPr>
            <p:cNvPr id="15" name="TextBox 14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1898843" y="1991322"/>
              <a:ext cx="1969408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5"/>
              </a:spcBef>
              <a:buNone/>
            </a:pPr>
            <a:r>
              <a:rPr lang="zh-CN" altLang="en-US" sz="3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964589" y="2981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230863" y="1865370"/>
          <a:ext cx="10019653" cy="348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Rectangle 7"/>
          <p:cNvSpPr/>
          <p:nvPr/>
        </p:nvSpPr>
        <p:spPr>
          <a:xfrm>
            <a:off x="1632177" y="5488533"/>
            <a:ext cx="962496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7956" cy="72326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1548678"/>
            <a:ext cx="12857956" cy="4098221"/>
          </a:xfrm>
          <a:prstGeom prst="rect">
            <a:avLst/>
          </a:prstGeom>
          <a:solidFill>
            <a:srgbClr val="10CE9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1626358" y="2687196"/>
            <a:ext cx="1731029" cy="1655694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213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3547278" y="3529272"/>
            <a:ext cx="3347049" cy="610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3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9"/>
          <p:cNvSpPr txBox="1"/>
          <p:nvPr/>
        </p:nvSpPr>
        <p:spPr>
          <a:xfrm>
            <a:off x="3547275" y="2924919"/>
            <a:ext cx="1915909" cy="6117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375" b="0" i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375" b="0" i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9208397" y="2588422"/>
            <a:ext cx="281250" cy="24274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836748" y="3299919"/>
            <a:ext cx="418527" cy="36160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697794" y="1903714"/>
            <a:ext cx="281250" cy="24274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796011" y="3678269"/>
            <a:ext cx="996095" cy="860492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657058" y="3614651"/>
            <a:ext cx="1240516" cy="1069756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1049918" y="3999699"/>
            <a:ext cx="120536" cy="1222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901479" y="4530390"/>
            <a:ext cx="122211" cy="122211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10025363" y="3303270"/>
            <a:ext cx="120536" cy="122209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8266712" y="2281225"/>
            <a:ext cx="133929" cy="115513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644224" y="2441100"/>
            <a:ext cx="135602" cy="115514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607939" y="4334519"/>
            <a:ext cx="7099900" cy="0"/>
          </a:xfrm>
          <a:prstGeom prst="line">
            <a:avLst/>
          </a:prstGeom>
          <a:noFill/>
          <a:ln w="19050" cap="sq" algn="ctr">
            <a:solidFill>
              <a:schemeClr val="bg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5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5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10720" y="3733036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770377" y="233334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US" altLang="zh-CN" sz="800" dirty="0" err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US" altLang="zh-CN" sz="800" dirty="0" err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 bldLvl="0" animBg="1"/>
      <p:bldP spid="34826" grpId="0"/>
      <p:bldP spid="34827" grpId="0" bldLvl="0" animBg="1"/>
      <p:bldP spid="34828" grpId="0"/>
      <p:bldP spid="34832" grpId="0" autoUpdateAnimBg="0"/>
      <p:bldP spid="348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7956" cy="72326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1548678"/>
            <a:ext cx="12857956" cy="4098221"/>
          </a:xfrm>
          <a:prstGeom prst="rect">
            <a:avLst/>
          </a:prstGeom>
          <a:solidFill>
            <a:srgbClr val="10CE9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1626358" y="2687196"/>
            <a:ext cx="1731029" cy="1655694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213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3547278" y="3529272"/>
            <a:ext cx="3347049" cy="610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3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9"/>
          <p:cNvSpPr txBox="1"/>
          <p:nvPr/>
        </p:nvSpPr>
        <p:spPr>
          <a:xfrm>
            <a:off x="3547275" y="2924919"/>
            <a:ext cx="1915909" cy="6117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375" b="0" i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375" b="0" i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9208397" y="2588422"/>
            <a:ext cx="281250" cy="24274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836748" y="3299919"/>
            <a:ext cx="418527" cy="36160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697794" y="1903714"/>
            <a:ext cx="281250" cy="24274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796011" y="3678269"/>
            <a:ext cx="996095" cy="860492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657058" y="3614651"/>
            <a:ext cx="1240516" cy="1069756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1049918" y="3999699"/>
            <a:ext cx="120536" cy="1222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901479" y="4530390"/>
            <a:ext cx="122211" cy="122211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10025363" y="3303270"/>
            <a:ext cx="120536" cy="122209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8266712" y="2281225"/>
            <a:ext cx="133929" cy="115513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644224" y="2441100"/>
            <a:ext cx="135602" cy="115514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607939" y="4334519"/>
            <a:ext cx="7099900" cy="0"/>
          </a:xfrm>
          <a:prstGeom prst="line">
            <a:avLst/>
          </a:prstGeom>
          <a:noFill/>
          <a:ln w="19050" cap="sq" algn="ctr">
            <a:solidFill>
              <a:schemeClr val="bg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/>
          <p:cNvSpPr/>
          <p:nvPr/>
        </p:nvSpPr>
        <p:spPr bwMode="auto">
          <a:xfrm>
            <a:off x="346737" y="-16960"/>
            <a:ext cx="6172198" cy="7248718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 bwMode="auto">
          <a:xfrm>
            <a:off x="794" y="-16960"/>
            <a:ext cx="6172198" cy="7248718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1676847" y="134220"/>
            <a:ext cx="1969925" cy="11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6864878" y="2392189"/>
            <a:ext cx="4795469" cy="521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6864878" y="3172186"/>
            <a:ext cx="4795469" cy="521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6864878" y="3952181"/>
            <a:ext cx="4795469" cy="521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6"/>
          <p:cNvSpPr>
            <a:spLocks noChangeArrowheads="1"/>
          </p:cNvSpPr>
          <p:nvPr/>
        </p:nvSpPr>
        <p:spPr bwMode="auto">
          <a:xfrm>
            <a:off x="6864878" y="4732178"/>
            <a:ext cx="4795469" cy="521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五边形 2"/>
          <p:cNvSpPr>
            <a:spLocks noChangeArrowheads="1"/>
          </p:cNvSpPr>
          <p:nvPr/>
        </p:nvSpPr>
        <p:spPr bwMode="auto">
          <a:xfrm>
            <a:off x="6193676" y="2392188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五边形 18"/>
          <p:cNvSpPr>
            <a:spLocks noChangeArrowheads="1"/>
          </p:cNvSpPr>
          <p:nvPr/>
        </p:nvSpPr>
        <p:spPr bwMode="auto">
          <a:xfrm>
            <a:off x="6193676" y="4732176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五边形 19"/>
          <p:cNvSpPr>
            <a:spLocks noChangeArrowheads="1"/>
          </p:cNvSpPr>
          <p:nvPr/>
        </p:nvSpPr>
        <p:spPr bwMode="auto">
          <a:xfrm>
            <a:off x="6193676" y="3172183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20"/>
          <p:cNvSpPr>
            <a:spLocks noChangeArrowheads="1"/>
          </p:cNvSpPr>
          <p:nvPr/>
        </p:nvSpPr>
        <p:spPr bwMode="auto">
          <a:xfrm>
            <a:off x="6193676" y="3952179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5"/>
          <p:cNvSpPr>
            <a:spLocks noChangeArrowheads="1"/>
          </p:cNvSpPr>
          <p:nvPr/>
        </p:nvSpPr>
        <p:spPr bwMode="auto">
          <a:xfrm>
            <a:off x="6193676" y="2303401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6193676" y="3063312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9"/>
          <p:cNvSpPr>
            <a:spLocks noChangeArrowheads="1"/>
          </p:cNvSpPr>
          <p:nvPr/>
        </p:nvSpPr>
        <p:spPr bwMode="auto">
          <a:xfrm>
            <a:off x="6193676" y="3821548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>
            <a:spLocks noChangeArrowheads="1"/>
          </p:cNvSpPr>
          <p:nvPr/>
        </p:nvSpPr>
        <p:spPr bwMode="auto">
          <a:xfrm>
            <a:off x="6193676" y="4581457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52895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GB" altLang="zh-CN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US" altLang="zh-CN" sz="800" dirty="0" err="1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38684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744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744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" y="248"/>
            <a:ext cx="12857163" cy="72321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44026" r="41039"/>
          <a:stretch>
            <a:fillRect/>
          </a:stretch>
        </p:blipFill>
        <p:spPr>
          <a:xfrm>
            <a:off x="795" y="3184277"/>
            <a:ext cx="7580709" cy="4048125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53577" y="3848306"/>
            <a:ext cx="5545052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TRANSPORTATION LOGISTICS REPORT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17215" y="3040261"/>
            <a:ext cx="8617777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Thanks for listening</a:t>
            </a:r>
            <a:endParaRPr lang="zh-CN" altLang="en-US" sz="6000" cap="all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405399" y="4258930"/>
            <a:ext cx="4241409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Reported by</a:t>
            </a:r>
            <a:r>
              <a:rPr lang="zh-CN" altLang="en-US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free</a:t>
            </a:r>
            <a:r>
              <a:rPr lang="en-US" altLang="zh-CN" sz="16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PPT7.com</a:t>
            </a:r>
            <a:endParaRPr lang="zh-CN" altLang="zh-CN" sz="1600" cap="all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364359" y="4015907"/>
            <a:ext cx="629508" cy="69201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4018139"/>
            <a:ext cx="9871228" cy="6942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base">
              <a:defRPr/>
            </a:pPr>
            <a:r>
              <a:rPr lang="en-US" altLang="zh-CN" sz="2955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955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" y="3210047"/>
            <a:ext cx="9822117" cy="8170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375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375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53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53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820238" y="3205582"/>
            <a:ext cx="901849" cy="82148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788495" y="4134219"/>
            <a:ext cx="7281761" cy="1785839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65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65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32" y="890689"/>
            <a:ext cx="5853089" cy="13505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7956" cy="72326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1548678"/>
            <a:ext cx="12857956" cy="4098221"/>
          </a:xfrm>
          <a:prstGeom prst="rect">
            <a:avLst/>
          </a:prstGeom>
          <a:solidFill>
            <a:srgbClr val="10CE9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1626358" y="2687196"/>
            <a:ext cx="1731029" cy="1655694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213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3547278" y="3529272"/>
            <a:ext cx="3347049" cy="610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3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9"/>
          <p:cNvSpPr txBox="1"/>
          <p:nvPr/>
        </p:nvSpPr>
        <p:spPr>
          <a:xfrm>
            <a:off x="3547275" y="2924919"/>
            <a:ext cx="1915909" cy="6117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375" b="0" i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375" b="0" i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9208397" y="2588422"/>
            <a:ext cx="281250" cy="24274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836748" y="3299919"/>
            <a:ext cx="418527" cy="36160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697794" y="1903714"/>
            <a:ext cx="281250" cy="24274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796011" y="3678269"/>
            <a:ext cx="996095" cy="860492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657058" y="3614651"/>
            <a:ext cx="1240516" cy="1069756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1049918" y="3999699"/>
            <a:ext cx="120536" cy="1222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901479" y="4530390"/>
            <a:ext cx="122211" cy="122211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10025363" y="3303270"/>
            <a:ext cx="120536" cy="122209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8266712" y="2281225"/>
            <a:ext cx="133929" cy="115513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644224" y="2441100"/>
            <a:ext cx="135602" cy="115514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607939" y="4334519"/>
            <a:ext cx="7099900" cy="0"/>
          </a:xfrm>
          <a:prstGeom prst="line">
            <a:avLst/>
          </a:prstGeom>
          <a:noFill/>
          <a:ln w="19050" cap="sq" algn="ctr">
            <a:solidFill>
              <a:schemeClr val="bg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18817"/>
            <a:chOff x="3484439" y="880115"/>
            <a:chExt cx="2320294" cy="795761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9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18817"/>
            <a:chOff x="3484439" y="880115"/>
            <a:chExt cx="2320294" cy="795761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9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18817"/>
            <a:chOff x="3484439" y="880115"/>
            <a:chExt cx="2320294" cy="795761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9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18817"/>
            <a:chOff x="3484439" y="880115"/>
            <a:chExt cx="2320294" cy="795761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0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900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8312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0577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01</a:t>
            </a: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5078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7125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02</a:t>
            </a: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173768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93079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03</a:t>
            </a: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9844981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4293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04</a:t>
            </a:r>
            <a:endParaRPr lang="en-US" sz="121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7212" y="2704858"/>
            <a:ext cx="2938673" cy="2425145"/>
            <a:chOff x="1023776" y="1932475"/>
            <a:chExt cx="2781691" cy="2647897"/>
          </a:xfrm>
        </p:grpSpPr>
        <p:sp>
          <p:nvSpPr>
            <p:cNvPr id="14" name="Text Placeholder 32"/>
            <p:cNvSpPr txBox="1"/>
            <p:nvPr/>
          </p:nvSpPr>
          <p:spPr>
            <a:xfrm>
              <a:off x="1023776" y="3879576"/>
              <a:ext cx="2781691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1023778" y="2329688"/>
              <a:ext cx="2781689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0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680242" y="3494564"/>
            <a:ext cx="1211263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Text content</a:t>
            </a:r>
            <a:endParaRPr lang="zh-CN" altLang="en-US" sz="1400" dirty="0" smtClean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27805" y="2503488"/>
            <a:ext cx="1663700" cy="5778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5603864" y="3494754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Text content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8398237" y="3494754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Text content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8815187" y="4706100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Text content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6104342" y="4706100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Text content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3342547" y="4706100"/>
            <a:ext cx="1212295" cy="2578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Text content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/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/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160511" y="1816125"/>
          <a:ext cx="8504641" cy="299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492036" y="5344517"/>
            <a:ext cx="98746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7956" cy="72326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1548678"/>
            <a:ext cx="12857956" cy="4098221"/>
          </a:xfrm>
          <a:prstGeom prst="rect">
            <a:avLst/>
          </a:prstGeom>
          <a:solidFill>
            <a:srgbClr val="10CE9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1626358" y="2687196"/>
            <a:ext cx="1731029" cy="1655694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213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3547278" y="3529272"/>
            <a:ext cx="3347049" cy="610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3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9"/>
          <p:cNvSpPr txBox="1"/>
          <p:nvPr/>
        </p:nvSpPr>
        <p:spPr>
          <a:xfrm>
            <a:off x="3547275" y="2924919"/>
            <a:ext cx="1915909" cy="6117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375" b="0" i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375" b="0" i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9208397" y="2588422"/>
            <a:ext cx="281250" cy="24274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836748" y="3299919"/>
            <a:ext cx="418527" cy="36160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697794" y="1903714"/>
            <a:ext cx="281250" cy="24274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796011" y="3678269"/>
            <a:ext cx="996095" cy="860492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657058" y="3614651"/>
            <a:ext cx="1240516" cy="1069756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1049918" y="3999699"/>
            <a:ext cx="120536" cy="1222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901479" y="4530390"/>
            <a:ext cx="122211" cy="122211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10025363" y="3303270"/>
            <a:ext cx="120536" cy="122209"/>
          </a:xfrm>
          <a:prstGeom prst="ellipse">
            <a:avLst/>
          </a:prstGeom>
          <a:solidFill>
            <a:srgbClr val="10C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8266712" y="2281225"/>
            <a:ext cx="133929" cy="115513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644224" y="2441100"/>
            <a:ext cx="135602" cy="115514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607939" y="4334519"/>
            <a:ext cx="7099900" cy="0"/>
          </a:xfrm>
          <a:prstGeom prst="line">
            <a:avLst/>
          </a:prstGeom>
          <a:noFill/>
          <a:ln w="19050" cap="sq" algn="ctr">
            <a:solidFill>
              <a:schemeClr val="bg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071" y="1600101"/>
            <a:ext cx="2448272" cy="46085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9"/>
          <p:cNvSpPr txBox="1"/>
          <p:nvPr/>
        </p:nvSpPr>
        <p:spPr>
          <a:xfrm>
            <a:off x="793083" y="1636734"/>
            <a:ext cx="244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6560"/>
      </a:accent1>
      <a:accent2>
        <a:srgbClr val="10CE9B"/>
      </a:accent2>
      <a:accent3>
        <a:srgbClr val="286560"/>
      </a:accent3>
      <a:accent4>
        <a:srgbClr val="10CE9B"/>
      </a:accent4>
      <a:accent5>
        <a:srgbClr val="286560"/>
      </a:accent5>
      <a:accent6>
        <a:srgbClr val="10CE9B"/>
      </a:accent6>
      <a:hlink>
        <a:srgbClr val="286560"/>
      </a:hlink>
      <a:folHlink>
        <a:srgbClr val="10CE9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10556</Words>
  <Application>WPS 演示</Application>
  <PresentationFormat>自定义</PresentationFormat>
  <Paragraphs>342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Calibri</vt:lpstr>
      <vt:lpstr>方正正准黑简体</vt:lpstr>
      <vt:lpstr>Arial Unicode MS</vt:lpstr>
      <vt:lpstr>Meiryo UI</vt:lpstr>
      <vt:lpstr>幼圆</vt:lpstr>
      <vt:lpstr>Simply City Light</vt:lpstr>
      <vt:lpstr>SimSun-ExtB</vt:lpstr>
      <vt:lpstr>Arial</vt:lpstr>
      <vt:lpstr>Neris Thin</vt:lpstr>
      <vt:lpstr>Open Sans</vt:lpstr>
      <vt:lpstr>Open Sans</vt:lpstr>
      <vt:lpstr>黑体</vt:lpstr>
      <vt:lpstr>Arial Unicode MS</vt:lpstr>
      <vt:lpstr>Calibri Light</vt:lpstr>
      <vt:lpstr>Open Sans Light</vt:lpstr>
      <vt:lpstr>Verdana</vt:lpstr>
      <vt:lpstr>Roboto</vt:lpstr>
      <vt:lpstr>Arial Black</vt:lpstr>
      <vt:lpstr>Segoe Print</vt:lpstr>
      <vt:lpstr>Vrinda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物流</dc:title>
  <dc:creator/>
  <cp:keywords>www.1ppt.com</cp:keywords>
  <cp:lastModifiedBy>一起学吧</cp:lastModifiedBy>
  <cp:revision>9</cp:revision>
  <dcterms:created xsi:type="dcterms:W3CDTF">2016-10-17T14:00:00Z</dcterms:created>
  <dcterms:modified xsi:type="dcterms:W3CDTF">2018-09-25T07:35:07Z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