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3"/>
    <p:sldId id="257" r:id="rId4"/>
    <p:sldId id="258" r:id="rId5"/>
    <p:sldId id="262" r:id="rId6"/>
    <p:sldId id="263" r:id="rId7"/>
    <p:sldId id="264" r:id="rId8"/>
    <p:sldId id="265" r:id="rId9"/>
    <p:sldId id="259" r:id="rId10"/>
    <p:sldId id="266" r:id="rId11"/>
    <p:sldId id="267" r:id="rId12"/>
    <p:sldId id="268" r:id="rId13"/>
    <p:sldId id="269" r:id="rId14"/>
    <p:sldId id="260" r:id="rId15"/>
    <p:sldId id="270" r:id="rId16"/>
    <p:sldId id="271" r:id="rId17"/>
    <p:sldId id="272" r:id="rId18"/>
    <p:sldId id="273" r:id="rId19"/>
    <p:sldId id="261" r:id="rId20"/>
    <p:sldId id="274" r:id="rId21"/>
    <p:sldId id="275" r:id="rId22"/>
    <p:sldId id="276" r:id="rId23"/>
    <p:sldId id="277" r:id="rId24"/>
    <p:sldId id="278" r:id="rId25"/>
    <p:sldId id="283"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B7C0"/>
    <a:srgbClr val="FDFDFD"/>
    <a:srgbClr val="595859"/>
    <a:srgbClr val="595959"/>
    <a:srgbClr val="F6A500"/>
    <a:srgbClr val="FD7104"/>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1668" y="-92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notesMaster" Target="notesMasters/notesMaster1.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CE6E560-ADEC-41E6-854E-DAC06D5AFEC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D4D1AA-1B48-4F17-8DC6-3D113FDD2CC1}"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CE6E560-ADEC-41E6-854E-DAC06D5AFEC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D4D1AA-1B48-4F17-8DC6-3D113FDD2CC1}"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CE6E560-ADEC-41E6-854E-DAC06D5AFEC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D4D1AA-1B48-4F17-8DC6-3D113FDD2CC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CE6E560-ADEC-41E6-854E-DAC06D5AFEC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D4D1AA-1B48-4F17-8DC6-3D113FDD2CC1}"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1CE6E560-ADEC-41E6-854E-DAC06D5AFEC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1D4D1AA-1B48-4F17-8DC6-3D113FDD2CC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CE6E560-ADEC-41E6-854E-DAC06D5AFEC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D4D1AA-1B48-4F17-8DC6-3D113FDD2CC1}"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CE6E560-ADEC-41E6-854E-DAC06D5AFEC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1D4D1AA-1B48-4F17-8DC6-3D113FDD2CC1}"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1CE6E560-ADEC-41E6-854E-DAC06D5AFEC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1D4D1AA-1B48-4F17-8DC6-3D113FDD2CC1}"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CE6E560-ADEC-41E6-854E-DAC06D5AFEC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1D4D1AA-1B48-4F17-8DC6-3D113FDD2CC1}"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CE6E560-ADEC-41E6-854E-DAC06D5AFEC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D4D1AA-1B48-4F17-8DC6-3D113FDD2CC1}"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1CE6E560-ADEC-41E6-854E-DAC06D5AFEC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1D4D1AA-1B48-4F17-8DC6-3D113FDD2CC1}"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E6E560-ADEC-41E6-854E-DAC06D5AFEC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D4D1AA-1B48-4F17-8DC6-3D113FDD2CC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4.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GIF"/><Relationship Id="rId2" Type="http://schemas.openxmlformats.org/officeDocument/2006/relationships/image" Target="../media/image16.png"/><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21.png"/></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5.png"/><Relationship Id="rId3" Type="http://schemas.openxmlformats.org/officeDocument/2006/relationships/image" Target="../media/image17.GIF"/><Relationship Id="rId2" Type="http://schemas.openxmlformats.org/officeDocument/2006/relationships/image" Target="../media/image24.png"/><Relationship Id="rId1" Type="http://schemas.openxmlformats.org/officeDocument/2006/relationships/image" Target="../media/image23.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17.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8.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9.png"/><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17.GIF"/></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17.GIF"/><Relationship Id="rId1"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image" Target="../media/image34.png"/><Relationship Id="rId1" Type="http://schemas.openxmlformats.org/officeDocument/2006/relationships/hyperlink" Target="https://www.freeppt7.com/" TargetMode="External"/></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p:nvPr/>
        </p:nvSpPr>
        <p:spPr>
          <a:xfrm>
            <a:off x="0" y="4087002"/>
            <a:ext cx="12192000" cy="15524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5"/>
          <p:cNvSpPr/>
          <p:nvPr/>
        </p:nvSpPr>
        <p:spPr>
          <a:xfrm>
            <a:off x="318502" y="4665266"/>
            <a:ext cx="1111084" cy="111108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6"/>
          <p:cNvSpPr/>
          <p:nvPr/>
        </p:nvSpPr>
        <p:spPr>
          <a:xfrm>
            <a:off x="2047054" y="4338962"/>
            <a:ext cx="1060122" cy="106012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7"/>
          <p:cNvSpPr/>
          <p:nvPr/>
        </p:nvSpPr>
        <p:spPr>
          <a:xfrm>
            <a:off x="1300182" y="3978403"/>
            <a:ext cx="798226" cy="7982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8"/>
          <p:cNvSpPr/>
          <p:nvPr/>
        </p:nvSpPr>
        <p:spPr>
          <a:xfrm>
            <a:off x="1588568" y="5114428"/>
            <a:ext cx="329326" cy="3293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2"/>
          <p:cNvSpPr txBox="1"/>
          <p:nvPr/>
        </p:nvSpPr>
        <p:spPr>
          <a:xfrm>
            <a:off x="838200" y="4146942"/>
            <a:ext cx="5806590" cy="769441"/>
          </a:xfrm>
          <a:prstGeom prst="rect">
            <a:avLst/>
          </a:prstGeom>
          <a:noFill/>
        </p:spPr>
        <p:txBody>
          <a:bodyPr wrap="none" rtlCol="0">
            <a:spAutoFit/>
          </a:bodyPr>
          <a:lstStyle/>
          <a:p>
            <a:r>
              <a:rPr lang="en-US" sz="4400" b="1" dirty="0" smtClean="0">
                <a:solidFill>
                  <a:schemeClr val="bg1"/>
                </a:solidFill>
                <a:latin typeface="+mj-lt"/>
              </a:rPr>
              <a:t>MOMODA POWERPOINT</a:t>
            </a:r>
            <a:endParaRPr lang="en-US" sz="4400" b="1" dirty="0">
              <a:solidFill>
                <a:schemeClr val="bg1"/>
              </a:solidFill>
              <a:latin typeface="+mj-lt"/>
            </a:endParaRPr>
          </a:p>
        </p:txBody>
      </p:sp>
      <p:sp>
        <p:nvSpPr>
          <p:cNvPr id="18" name="TextBox 13"/>
          <p:cNvSpPr txBox="1"/>
          <p:nvPr/>
        </p:nvSpPr>
        <p:spPr>
          <a:xfrm>
            <a:off x="838200" y="4879480"/>
            <a:ext cx="6600811" cy="461665"/>
          </a:xfrm>
          <a:prstGeom prst="rect">
            <a:avLst/>
          </a:prstGeom>
          <a:noFill/>
        </p:spPr>
        <p:txBody>
          <a:bodyPr wrap="square" rtlCol="0">
            <a:spAutoFit/>
          </a:bodyPr>
          <a:lstStyle/>
          <a:p>
            <a:r>
              <a:rPr lang="en-US" sz="1200" dirty="0">
                <a:solidFill>
                  <a:schemeClr val="bg1"/>
                </a:solidFill>
                <a:cs typeface="Arial" panose="020B0604020202020204" pitchFamily="34" charset="0"/>
              </a:rPr>
              <a:t>Lorem ipsum dolor sit amet, consectetur adipiscing elit. Fusce id urna blandit, eleifend nulla ac, fringilla purus. Nulla iaculis tempor felis ut cursus. </a:t>
            </a:r>
            <a:endParaRPr lang="en-US" sz="1200" i="1" dirty="0">
              <a:solidFill>
                <a:schemeClr val="bg1"/>
              </a:solidFill>
            </a:endParaRPr>
          </a:p>
        </p:txBody>
      </p:sp>
      <p:sp>
        <p:nvSpPr>
          <p:cNvPr id="19" name="Diamond 34"/>
          <p:cNvSpPr/>
          <p:nvPr/>
        </p:nvSpPr>
        <p:spPr>
          <a:xfrm>
            <a:off x="8059473" y="3901074"/>
            <a:ext cx="1247219" cy="1247219"/>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iamond 35"/>
          <p:cNvSpPr/>
          <p:nvPr/>
        </p:nvSpPr>
        <p:spPr>
          <a:xfrm>
            <a:off x="9472885" y="4764438"/>
            <a:ext cx="782639" cy="782639"/>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iamond 36"/>
          <p:cNvSpPr/>
          <p:nvPr/>
        </p:nvSpPr>
        <p:spPr>
          <a:xfrm>
            <a:off x="10375419" y="4159544"/>
            <a:ext cx="531998" cy="531998"/>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iamond 37"/>
          <p:cNvSpPr/>
          <p:nvPr/>
        </p:nvSpPr>
        <p:spPr>
          <a:xfrm>
            <a:off x="11618933" y="5103369"/>
            <a:ext cx="531998" cy="531998"/>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iamond 38"/>
          <p:cNvSpPr/>
          <p:nvPr/>
        </p:nvSpPr>
        <p:spPr>
          <a:xfrm>
            <a:off x="11411330" y="4942829"/>
            <a:ext cx="434626" cy="43462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9"/>
          <p:cNvSpPr/>
          <p:nvPr/>
        </p:nvSpPr>
        <p:spPr>
          <a:xfrm>
            <a:off x="3753208" y="1256715"/>
            <a:ext cx="2381614" cy="2381613"/>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10"/>
          <p:cNvSpPr/>
          <p:nvPr/>
        </p:nvSpPr>
        <p:spPr>
          <a:xfrm>
            <a:off x="2568989" y="1105678"/>
            <a:ext cx="2381614" cy="2381613"/>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组合 79"/>
          <p:cNvGrpSpPr/>
          <p:nvPr/>
        </p:nvGrpSpPr>
        <p:grpSpPr bwMode="auto">
          <a:xfrm>
            <a:off x="1589596" y="810715"/>
            <a:ext cx="2340698" cy="2345431"/>
            <a:chOff x="6379729" y="2488774"/>
            <a:chExt cx="2513016" cy="2513016"/>
          </a:xfrm>
        </p:grpSpPr>
        <p:sp>
          <p:nvSpPr>
            <p:cNvPr id="1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1"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9" name="椭圆 80"/>
          <p:cNvSpPr/>
          <p:nvPr/>
        </p:nvSpPr>
        <p:spPr bwMode="auto">
          <a:xfrm>
            <a:off x="1932719" y="1141999"/>
            <a:ext cx="1691508" cy="1694936"/>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115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rPr>
              <a:t>2</a:t>
            </a:r>
            <a:endParaRPr kumimoji="0" lang="zh-CN" altLang="en-US" sz="115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grpSp>
        <p:nvGrpSpPr>
          <p:cNvPr id="29" name="组合 79"/>
          <p:cNvGrpSpPr/>
          <p:nvPr/>
        </p:nvGrpSpPr>
        <p:grpSpPr bwMode="auto">
          <a:xfrm>
            <a:off x="3630929" y="600941"/>
            <a:ext cx="2180135" cy="2184543"/>
            <a:chOff x="6379729" y="2488774"/>
            <a:chExt cx="2513016" cy="2513016"/>
          </a:xfrm>
        </p:grpSpPr>
        <p:sp>
          <p:nvSpPr>
            <p:cNvPr id="3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32"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30" name="椭圆 80"/>
          <p:cNvSpPr/>
          <p:nvPr/>
        </p:nvSpPr>
        <p:spPr bwMode="auto">
          <a:xfrm>
            <a:off x="3950515" y="909500"/>
            <a:ext cx="1575477" cy="1578669"/>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115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rPr>
              <a:t>0</a:t>
            </a:r>
            <a:endParaRPr kumimoji="0" lang="zh-CN" altLang="en-US" sz="115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grpSp>
        <p:nvGrpSpPr>
          <p:cNvPr id="38" name="组合 79"/>
          <p:cNvGrpSpPr/>
          <p:nvPr/>
        </p:nvGrpSpPr>
        <p:grpSpPr bwMode="auto">
          <a:xfrm>
            <a:off x="6509312" y="796591"/>
            <a:ext cx="2354638" cy="2359399"/>
            <a:chOff x="6379729" y="2488774"/>
            <a:chExt cx="2513016" cy="2513016"/>
          </a:xfrm>
        </p:grpSpPr>
        <p:sp>
          <p:nvSpPr>
            <p:cNvPr id="4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41"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39" name="椭圆 80"/>
          <p:cNvSpPr/>
          <p:nvPr/>
        </p:nvSpPr>
        <p:spPr bwMode="auto">
          <a:xfrm>
            <a:off x="6854479" y="1129847"/>
            <a:ext cx="1701582" cy="1705030"/>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lang="en-US" altLang="zh-CN" sz="11500" kern="0" dirty="0">
                <a:solidFill>
                  <a:srgbClr val="FFFFFF"/>
                </a:solidFill>
              </a:rPr>
              <a:t>X</a:t>
            </a:r>
            <a:endParaRPr kumimoji="0" lang="zh-CN" altLang="en-US" sz="115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grpSp>
        <p:nvGrpSpPr>
          <p:cNvPr id="47" name="组合 79"/>
          <p:cNvGrpSpPr/>
          <p:nvPr/>
        </p:nvGrpSpPr>
        <p:grpSpPr bwMode="auto">
          <a:xfrm>
            <a:off x="5019906" y="1945561"/>
            <a:ext cx="1920483" cy="1924366"/>
            <a:chOff x="6379729" y="2488774"/>
            <a:chExt cx="2513016" cy="2513016"/>
          </a:xfrm>
        </p:grpSpPr>
        <p:sp>
          <p:nvSpPr>
            <p:cNvPr id="4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50"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48" name="椭圆 80"/>
          <p:cNvSpPr/>
          <p:nvPr/>
        </p:nvSpPr>
        <p:spPr bwMode="auto">
          <a:xfrm>
            <a:off x="5301430" y="2217371"/>
            <a:ext cx="1387840" cy="1390651"/>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115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rPr>
              <a:t>1</a:t>
            </a:r>
            <a:endParaRPr kumimoji="0" lang="zh-CN" altLang="en-US" sz="115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12"/>
          <p:cNvSpPr txBox="1"/>
          <p:nvPr/>
        </p:nvSpPr>
        <p:spPr>
          <a:xfrm>
            <a:off x="3744716" y="377727"/>
            <a:ext cx="4702569" cy="646331"/>
          </a:xfrm>
          <a:prstGeom prst="rect">
            <a:avLst/>
          </a:prstGeom>
          <a:noFill/>
        </p:spPr>
        <p:txBody>
          <a:bodyPr wrap="none" rtlCol="0">
            <a:spAutoFit/>
          </a:bodyPr>
          <a:lstStyle/>
          <a:p>
            <a:pPr algn="ctr"/>
            <a:r>
              <a:rPr lang="en-US" sz="3600" b="1" dirty="0" smtClean="0">
                <a:solidFill>
                  <a:schemeClr val="bg1"/>
                </a:solidFill>
                <a:latin typeface="+mj-lt"/>
              </a:rPr>
              <a:t>MOMODA POWERPOINT</a:t>
            </a:r>
            <a:endParaRPr lang="en-US" sz="3600" b="1" dirty="0">
              <a:solidFill>
                <a:schemeClr val="bg1"/>
              </a:solidFill>
              <a:latin typeface="+mj-lt"/>
            </a:endParaRPr>
          </a:p>
        </p:txBody>
      </p:sp>
      <p:sp>
        <p:nvSpPr>
          <p:cNvPr id="42" name="Rectangle 50"/>
          <p:cNvSpPr/>
          <p:nvPr/>
        </p:nvSpPr>
        <p:spPr>
          <a:xfrm>
            <a:off x="1" y="5662197"/>
            <a:ext cx="12192000" cy="891169"/>
          </a:xfrm>
          <a:prstGeom prst="rect">
            <a:avLst/>
          </a:prstGeom>
          <a:solidFill>
            <a:schemeClr val="bg1">
              <a:lumMod val="85000"/>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3" name="Group 4"/>
          <p:cNvGrpSpPr/>
          <p:nvPr/>
        </p:nvGrpSpPr>
        <p:grpSpPr>
          <a:xfrm>
            <a:off x="736989" y="2908170"/>
            <a:ext cx="10718021" cy="2354538"/>
            <a:chOff x="736989" y="2298598"/>
            <a:chExt cx="10718021" cy="2354538"/>
          </a:xfrm>
        </p:grpSpPr>
        <p:sp>
          <p:nvSpPr>
            <p:cNvPr id="44" name="Block Arc 11"/>
            <p:cNvSpPr/>
            <p:nvPr/>
          </p:nvSpPr>
          <p:spPr>
            <a:xfrm rot="10800000">
              <a:off x="6993307" y="2298599"/>
              <a:ext cx="2376264" cy="2354537"/>
            </a:xfrm>
            <a:prstGeom prst="blockArc">
              <a:avLst>
                <a:gd name="adj1" fmla="val 10800000"/>
                <a:gd name="adj2" fmla="val 21562961"/>
                <a:gd name="adj3" fmla="val 1243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5" name="Block Arc 13"/>
            <p:cNvSpPr/>
            <p:nvPr/>
          </p:nvSpPr>
          <p:spPr>
            <a:xfrm>
              <a:off x="9078746" y="2298599"/>
              <a:ext cx="2376264" cy="2354537"/>
            </a:xfrm>
            <a:prstGeom prst="blockArc">
              <a:avLst>
                <a:gd name="adj1" fmla="val 10800000"/>
                <a:gd name="adj2" fmla="val 78694"/>
                <a:gd name="adj3" fmla="val 1242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6" name="Block Arc 20"/>
            <p:cNvSpPr/>
            <p:nvPr/>
          </p:nvSpPr>
          <p:spPr>
            <a:xfrm>
              <a:off x="4907868" y="2298598"/>
              <a:ext cx="2376264" cy="2354537"/>
            </a:xfrm>
            <a:prstGeom prst="blockArc">
              <a:avLst>
                <a:gd name="adj1" fmla="val 10800000"/>
                <a:gd name="adj2" fmla="val 78694"/>
                <a:gd name="adj3" fmla="val 1242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7" name="Block Arc 21"/>
            <p:cNvSpPr/>
            <p:nvPr/>
          </p:nvSpPr>
          <p:spPr>
            <a:xfrm rot="10800000">
              <a:off x="2822429" y="2298598"/>
              <a:ext cx="2376264" cy="2354537"/>
            </a:xfrm>
            <a:prstGeom prst="blockArc">
              <a:avLst>
                <a:gd name="adj1" fmla="val 10800000"/>
                <a:gd name="adj2" fmla="val 21562961"/>
                <a:gd name="adj3" fmla="val 1243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48" name="Block Arc 22"/>
            <p:cNvSpPr/>
            <p:nvPr/>
          </p:nvSpPr>
          <p:spPr>
            <a:xfrm>
              <a:off x="736989" y="2298598"/>
              <a:ext cx="2376264" cy="2354537"/>
            </a:xfrm>
            <a:prstGeom prst="blockArc">
              <a:avLst>
                <a:gd name="adj1" fmla="val 10800000"/>
                <a:gd name="adj2" fmla="val 78694"/>
                <a:gd name="adj3" fmla="val 1242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grpSp>
        <p:nvGrpSpPr>
          <p:cNvPr id="49" name="Group 5"/>
          <p:cNvGrpSpPr/>
          <p:nvPr/>
        </p:nvGrpSpPr>
        <p:grpSpPr>
          <a:xfrm>
            <a:off x="1654212" y="3907913"/>
            <a:ext cx="541175" cy="534846"/>
            <a:chOff x="1654212" y="3298341"/>
            <a:chExt cx="541175" cy="534846"/>
          </a:xfrm>
        </p:grpSpPr>
        <p:sp>
          <p:nvSpPr>
            <p:cNvPr id="50" name="Teardrop 38"/>
            <p:cNvSpPr/>
            <p:nvPr/>
          </p:nvSpPr>
          <p:spPr>
            <a:xfrm rot="8228570">
              <a:off x="1654212" y="3298341"/>
              <a:ext cx="534846" cy="534846"/>
            </a:xfrm>
            <a:prstGeom prst="teardrop">
              <a:avLst/>
            </a:prstGeom>
            <a:solidFill>
              <a:srgbClr val="F2F2F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TextBox 39"/>
            <p:cNvSpPr txBox="1"/>
            <p:nvPr/>
          </p:nvSpPr>
          <p:spPr>
            <a:xfrm>
              <a:off x="1654854" y="3396487"/>
              <a:ext cx="540533" cy="338554"/>
            </a:xfrm>
            <a:prstGeom prst="rect">
              <a:avLst/>
            </a:prstGeom>
            <a:noFill/>
          </p:spPr>
          <p:txBody>
            <a:bodyPr wrap="none" rtlCol="0">
              <a:spAutoFit/>
            </a:bodyPr>
            <a:lstStyle/>
            <a:p>
              <a:r>
                <a:rPr lang="en-US" sz="1600" smtClean="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grpSp>
        <p:nvGrpSpPr>
          <p:cNvPr id="52" name="Group 6"/>
          <p:cNvGrpSpPr/>
          <p:nvPr/>
        </p:nvGrpSpPr>
        <p:grpSpPr>
          <a:xfrm>
            <a:off x="3792960" y="2936031"/>
            <a:ext cx="540533" cy="534846"/>
            <a:chOff x="3792960" y="2326459"/>
            <a:chExt cx="540533" cy="534846"/>
          </a:xfrm>
        </p:grpSpPr>
        <p:sp>
          <p:nvSpPr>
            <p:cNvPr id="53" name="Teardrop 34"/>
            <p:cNvSpPr/>
            <p:nvPr/>
          </p:nvSpPr>
          <p:spPr>
            <a:xfrm rot="8228570">
              <a:off x="3795804" y="2326459"/>
              <a:ext cx="534846" cy="534846"/>
            </a:xfrm>
            <a:prstGeom prst="teardrop">
              <a:avLst/>
            </a:prstGeom>
            <a:solidFill>
              <a:srgbClr val="F2F2F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4" name="TextBox 40"/>
            <p:cNvSpPr txBox="1"/>
            <p:nvPr/>
          </p:nvSpPr>
          <p:spPr>
            <a:xfrm>
              <a:off x="3792960" y="2424604"/>
              <a:ext cx="540533" cy="338554"/>
            </a:xfrm>
            <a:prstGeom prst="rect">
              <a:avLst/>
            </a:prstGeom>
            <a:noFill/>
          </p:spPr>
          <p:txBody>
            <a:bodyPr wrap="none" rtlCol="0">
              <a:spAutoFit/>
            </a:bodyPr>
            <a:lstStyle/>
            <a:p>
              <a:r>
                <a:rPr lang="en-US" sz="1600" smtClean="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grpSp>
        <p:nvGrpSpPr>
          <p:cNvPr id="55" name="Group 7"/>
          <p:cNvGrpSpPr/>
          <p:nvPr/>
        </p:nvGrpSpPr>
        <p:grpSpPr>
          <a:xfrm>
            <a:off x="5825733" y="3907915"/>
            <a:ext cx="540533" cy="534846"/>
            <a:chOff x="5825733" y="3298343"/>
            <a:chExt cx="540533" cy="534846"/>
          </a:xfrm>
        </p:grpSpPr>
        <p:sp>
          <p:nvSpPr>
            <p:cNvPr id="56" name="Teardrop 37"/>
            <p:cNvSpPr/>
            <p:nvPr/>
          </p:nvSpPr>
          <p:spPr>
            <a:xfrm rot="8228570">
              <a:off x="5828577" y="3298343"/>
              <a:ext cx="534846" cy="534846"/>
            </a:xfrm>
            <a:prstGeom prst="teardrop">
              <a:avLst/>
            </a:prstGeom>
            <a:solidFill>
              <a:srgbClr val="F2F2F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TextBox 41"/>
            <p:cNvSpPr txBox="1"/>
            <p:nvPr/>
          </p:nvSpPr>
          <p:spPr>
            <a:xfrm>
              <a:off x="5825733" y="3396487"/>
              <a:ext cx="540533" cy="338554"/>
            </a:xfrm>
            <a:prstGeom prst="rect">
              <a:avLst/>
            </a:prstGeom>
            <a:noFill/>
          </p:spPr>
          <p:txBody>
            <a:bodyPr wrap="none" rtlCol="0">
              <a:spAutoFit/>
            </a:bodyPr>
            <a:lstStyle/>
            <a:p>
              <a:r>
                <a:rPr lang="en-US" sz="1600" smtClean="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grpSp>
        <p:nvGrpSpPr>
          <p:cNvPr id="58" name="Group 8"/>
          <p:cNvGrpSpPr/>
          <p:nvPr/>
        </p:nvGrpSpPr>
        <p:grpSpPr>
          <a:xfrm>
            <a:off x="7911172" y="2936030"/>
            <a:ext cx="541175" cy="534846"/>
            <a:chOff x="7911172" y="2326458"/>
            <a:chExt cx="541175" cy="534846"/>
          </a:xfrm>
        </p:grpSpPr>
        <p:sp>
          <p:nvSpPr>
            <p:cNvPr id="62" name="Teardrop 35"/>
            <p:cNvSpPr/>
            <p:nvPr/>
          </p:nvSpPr>
          <p:spPr>
            <a:xfrm rot="8228570">
              <a:off x="7917501" y="2326458"/>
              <a:ext cx="534846" cy="534846"/>
            </a:xfrm>
            <a:prstGeom prst="teardrop">
              <a:avLst/>
            </a:prstGeom>
            <a:solidFill>
              <a:srgbClr val="F2F2F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TextBox 42"/>
            <p:cNvSpPr txBox="1"/>
            <p:nvPr/>
          </p:nvSpPr>
          <p:spPr>
            <a:xfrm>
              <a:off x="7911172" y="2424604"/>
              <a:ext cx="540533" cy="338554"/>
            </a:xfrm>
            <a:prstGeom prst="rect">
              <a:avLst/>
            </a:prstGeom>
            <a:noFill/>
          </p:spPr>
          <p:txBody>
            <a:bodyPr wrap="none" rtlCol="0">
              <a:spAutoFit/>
            </a:bodyPr>
            <a:lstStyle/>
            <a:p>
              <a:r>
                <a:rPr lang="en-US" sz="1600" smtClean="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grpSp>
        <p:nvGrpSpPr>
          <p:cNvPr id="64" name="Group 9"/>
          <p:cNvGrpSpPr/>
          <p:nvPr/>
        </p:nvGrpSpPr>
        <p:grpSpPr>
          <a:xfrm>
            <a:off x="9996610" y="3907914"/>
            <a:ext cx="540533" cy="534846"/>
            <a:chOff x="9996610" y="3298342"/>
            <a:chExt cx="540533" cy="534846"/>
          </a:xfrm>
        </p:grpSpPr>
        <p:sp>
          <p:nvSpPr>
            <p:cNvPr id="65" name="Teardrop 36"/>
            <p:cNvSpPr/>
            <p:nvPr/>
          </p:nvSpPr>
          <p:spPr>
            <a:xfrm rot="8228570">
              <a:off x="9999454" y="3298342"/>
              <a:ext cx="534846" cy="534846"/>
            </a:xfrm>
            <a:prstGeom prst="teardrop">
              <a:avLst/>
            </a:prstGeom>
            <a:solidFill>
              <a:srgbClr val="F2F2F2"/>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TextBox 43"/>
            <p:cNvSpPr txBox="1"/>
            <p:nvPr/>
          </p:nvSpPr>
          <p:spPr>
            <a:xfrm>
              <a:off x="9996610" y="3392699"/>
              <a:ext cx="540533" cy="338554"/>
            </a:xfrm>
            <a:prstGeom prst="rect">
              <a:avLst/>
            </a:prstGeom>
            <a:noFill/>
          </p:spPr>
          <p:txBody>
            <a:bodyPr wrap="none" rtlCol="0">
              <a:spAutoFit/>
            </a:bodyPr>
            <a:lstStyle/>
            <a:p>
              <a:r>
                <a:rPr lang="en-US" sz="1600" smtClean="0">
                  <a:solidFill>
                    <a:schemeClr val="tx1">
                      <a:lumMod val="50000"/>
                      <a:lumOff val="50000"/>
                    </a:schemeClr>
                  </a:solidFill>
                  <a:cs typeface="Arial" panose="020B0604020202020204" pitchFamily="34" charset="0"/>
                </a:rPr>
                <a:t>86%</a:t>
              </a:r>
              <a:endParaRPr lang="vi-VN" sz="1600">
                <a:solidFill>
                  <a:schemeClr val="tx1">
                    <a:lumMod val="50000"/>
                    <a:lumOff val="50000"/>
                  </a:schemeClr>
                </a:solidFill>
                <a:cs typeface="Arial" panose="020B0604020202020204" pitchFamily="34" charset="0"/>
              </a:endParaRPr>
            </a:p>
          </p:txBody>
        </p:sp>
      </p:grpSp>
      <p:sp>
        <p:nvSpPr>
          <p:cNvPr id="67" name="TextBox 49"/>
          <p:cNvSpPr txBox="1"/>
          <p:nvPr/>
        </p:nvSpPr>
        <p:spPr>
          <a:xfrm>
            <a:off x="2098897" y="5692282"/>
            <a:ext cx="8436369" cy="830997"/>
          </a:xfrm>
          <a:prstGeom prst="rect">
            <a:avLst/>
          </a:prstGeom>
          <a:noFill/>
        </p:spPr>
        <p:txBody>
          <a:bodyPr wrap="square" rtlCol="0">
            <a:spAutoFit/>
          </a:bodyPr>
          <a:lstStyle/>
          <a:p>
            <a:pPr algn="ctr"/>
            <a:r>
              <a:rPr lang="en-US" sz="1600" b="1">
                <a:solidFill>
                  <a:schemeClr val="tx1">
                    <a:lumMod val="50000"/>
                    <a:lumOff val="50000"/>
                  </a:schemeClr>
                </a:solidFill>
                <a:cs typeface="Arial" panose="020B0604020202020204" pitchFamily="34" charset="0"/>
              </a:rPr>
              <a:t>Lorem ipsum dolor sit amet, consectetur adipiscing elit. Fusce id urna blandit, eleifend nulla ac, fringilla </a:t>
            </a:r>
            <a:r>
              <a:rPr lang="en-US" sz="1600" b="1" smtClean="0">
                <a:solidFill>
                  <a:schemeClr val="tx1">
                    <a:lumMod val="50000"/>
                    <a:lumOff val="50000"/>
                  </a:schemeClr>
                </a:solidFill>
                <a:cs typeface="Arial" panose="020B0604020202020204" pitchFamily="34" charset="0"/>
              </a:rPr>
              <a:t>purus </a:t>
            </a:r>
            <a:r>
              <a:rPr lang="en-US" sz="1600" b="1">
                <a:solidFill>
                  <a:schemeClr val="tx1">
                    <a:lumMod val="50000"/>
                    <a:lumOff val="50000"/>
                  </a:schemeClr>
                </a:solidFill>
                <a:cs typeface="Arial" panose="020B0604020202020204" pitchFamily="34" charset="0"/>
              </a:rPr>
              <a:t>Nulla iaculis tempor felis ut cursus. Fusce fringilla risus non odio </a:t>
            </a:r>
            <a:r>
              <a:rPr lang="en-US" sz="1600" b="1" smtClean="0">
                <a:solidFill>
                  <a:schemeClr val="tx1">
                    <a:lumMod val="50000"/>
                    <a:lumOff val="50000"/>
                  </a:schemeClr>
                </a:solidFill>
                <a:cs typeface="Arial" panose="020B0604020202020204" pitchFamily="34" charset="0"/>
              </a:rPr>
              <a:t>sollicitudin </a:t>
            </a:r>
            <a:endParaRPr lang="vi-VN" sz="1600" b="1" smtClean="0">
              <a:solidFill>
                <a:schemeClr val="tx1">
                  <a:lumMod val="50000"/>
                  <a:lumOff val="50000"/>
                </a:schemeClr>
              </a:solidFill>
              <a:cs typeface="Arial" panose="020B0604020202020204" pitchFamily="34" charset="0"/>
            </a:endParaRPr>
          </a:p>
          <a:p>
            <a:pPr algn="ctr"/>
            <a:r>
              <a:rPr lang="en-US" sz="1600" b="1" smtClean="0">
                <a:solidFill>
                  <a:schemeClr val="tx1">
                    <a:lumMod val="50000"/>
                    <a:lumOff val="50000"/>
                  </a:schemeClr>
                </a:solidFill>
                <a:cs typeface="Arial" panose="020B0604020202020204" pitchFamily="34" charset="0"/>
              </a:rPr>
              <a:t>at </a:t>
            </a:r>
            <a:r>
              <a:rPr lang="en-US" sz="1600" b="1">
                <a:solidFill>
                  <a:schemeClr val="tx1">
                    <a:lumMod val="50000"/>
                    <a:lumOff val="50000"/>
                  </a:schemeClr>
                </a:solidFill>
                <a:cs typeface="Arial" panose="020B0604020202020204" pitchFamily="34" charset="0"/>
              </a:rPr>
              <a:t>gravida nibh volutpat. Nullam ut venenatis lectus</a:t>
            </a:r>
            <a:endParaRPr lang="en-US" sz="1600" b="1" dirty="0"/>
          </a:p>
        </p:txBody>
      </p:sp>
      <p:sp>
        <p:nvSpPr>
          <p:cNvPr id="68" name="TextBox 57"/>
          <p:cNvSpPr txBox="1"/>
          <p:nvPr/>
        </p:nvSpPr>
        <p:spPr>
          <a:xfrm>
            <a:off x="5770653" y="4524108"/>
            <a:ext cx="706668" cy="338554"/>
          </a:xfrm>
          <a:prstGeom prst="rect">
            <a:avLst/>
          </a:prstGeom>
          <a:noFill/>
        </p:spPr>
        <p:txBody>
          <a:bodyPr wrap="none" rtlCol="0">
            <a:spAutoFit/>
          </a:bodyPr>
          <a:lstStyle/>
          <a:p>
            <a:r>
              <a:rPr lang="en-US" sz="1600" smtClean="0">
                <a:solidFill>
                  <a:schemeClr val="tx1">
                    <a:lumMod val="50000"/>
                    <a:lumOff val="50000"/>
                  </a:schemeClr>
                </a:solidFill>
                <a:cs typeface="Arial" panose="020B0604020202020204" pitchFamily="34" charset="0"/>
              </a:rPr>
              <a:t>Step 2</a:t>
            </a:r>
            <a:endParaRPr lang="vi-VN" sz="1600">
              <a:solidFill>
                <a:schemeClr val="tx1">
                  <a:lumMod val="50000"/>
                  <a:lumOff val="50000"/>
                </a:schemeClr>
              </a:solidFill>
              <a:cs typeface="Arial" panose="020B0604020202020204" pitchFamily="34" charset="0"/>
            </a:endParaRPr>
          </a:p>
        </p:txBody>
      </p:sp>
      <p:sp>
        <p:nvSpPr>
          <p:cNvPr id="69" name="TextBox 61"/>
          <p:cNvSpPr txBox="1"/>
          <p:nvPr/>
        </p:nvSpPr>
        <p:spPr>
          <a:xfrm>
            <a:off x="3712711" y="3581382"/>
            <a:ext cx="706668" cy="338554"/>
          </a:xfrm>
          <a:prstGeom prst="rect">
            <a:avLst/>
          </a:prstGeom>
          <a:noFill/>
        </p:spPr>
        <p:txBody>
          <a:bodyPr wrap="none" rtlCol="0">
            <a:spAutoFit/>
          </a:bodyPr>
          <a:lstStyle/>
          <a:p>
            <a:r>
              <a:rPr lang="en-US" sz="1600" smtClean="0">
                <a:solidFill>
                  <a:schemeClr val="tx1">
                    <a:lumMod val="50000"/>
                    <a:lumOff val="50000"/>
                  </a:schemeClr>
                </a:solidFill>
                <a:cs typeface="Arial" panose="020B0604020202020204" pitchFamily="34" charset="0"/>
              </a:rPr>
              <a:t>Step 1</a:t>
            </a:r>
            <a:endParaRPr lang="vi-VN" sz="1600">
              <a:solidFill>
                <a:schemeClr val="tx1">
                  <a:lumMod val="50000"/>
                  <a:lumOff val="50000"/>
                </a:schemeClr>
              </a:solidFill>
              <a:cs typeface="Arial" panose="020B0604020202020204" pitchFamily="34" charset="0"/>
            </a:endParaRPr>
          </a:p>
        </p:txBody>
      </p:sp>
      <p:sp>
        <p:nvSpPr>
          <p:cNvPr id="70" name="TextBox 62"/>
          <p:cNvSpPr txBox="1"/>
          <p:nvPr/>
        </p:nvSpPr>
        <p:spPr>
          <a:xfrm>
            <a:off x="7860838" y="3581382"/>
            <a:ext cx="706668" cy="338554"/>
          </a:xfrm>
          <a:prstGeom prst="rect">
            <a:avLst/>
          </a:prstGeom>
          <a:noFill/>
        </p:spPr>
        <p:txBody>
          <a:bodyPr wrap="none" rtlCol="0">
            <a:spAutoFit/>
          </a:bodyPr>
          <a:lstStyle/>
          <a:p>
            <a:r>
              <a:rPr lang="en-US" sz="1600" smtClean="0">
                <a:solidFill>
                  <a:schemeClr val="tx1">
                    <a:lumMod val="50000"/>
                    <a:lumOff val="50000"/>
                  </a:schemeClr>
                </a:solidFill>
                <a:cs typeface="Arial" panose="020B0604020202020204" pitchFamily="34" charset="0"/>
              </a:rPr>
              <a:t>Step 3</a:t>
            </a:r>
            <a:endParaRPr lang="vi-VN" sz="1600">
              <a:solidFill>
                <a:schemeClr val="tx1">
                  <a:lumMod val="50000"/>
                  <a:lumOff val="50000"/>
                </a:schemeClr>
              </a:solidFill>
              <a:cs typeface="Arial" panose="020B0604020202020204" pitchFamily="34" charset="0"/>
            </a:endParaRPr>
          </a:p>
        </p:txBody>
      </p:sp>
      <p:sp>
        <p:nvSpPr>
          <p:cNvPr id="71" name="Rectangle 63"/>
          <p:cNvSpPr/>
          <p:nvPr/>
        </p:nvSpPr>
        <p:spPr>
          <a:xfrm>
            <a:off x="2006957" y="1680072"/>
            <a:ext cx="8178085" cy="523220"/>
          </a:xfrm>
          <a:prstGeom prst="rect">
            <a:avLst/>
          </a:prstGeom>
        </p:spPr>
        <p:txBody>
          <a:bodyPr wrap="square">
            <a:spAutoFit/>
          </a:bodyPr>
          <a:lstStyle/>
          <a:p>
            <a:pPr algn="ctr"/>
            <a:r>
              <a:rPr lang="en-US" sz="1400">
                <a:solidFill>
                  <a:schemeClr val="tx1">
                    <a:lumMod val="50000"/>
                    <a:lumOff val="50000"/>
                  </a:schemeClr>
                </a:solidFill>
              </a:rPr>
              <a:t>Lorem ipsum dolor sit amet, consectetur adipiscing elit. Etiam luctus lectus vel pretium mollis. Donec vulputate at augue eget adipiscing. Sed vel leo </a:t>
            </a:r>
            <a:r>
              <a:rPr lang="en-US" sz="1400" smtClean="0">
                <a:solidFill>
                  <a:schemeClr val="tx1">
                    <a:lumMod val="50000"/>
                    <a:lumOff val="50000"/>
                  </a:schemeClr>
                </a:solidFill>
              </a:rPr>
              <a:t>bibendum</a:t>
            </a:r>
            <a:endParaRPr lang="en-US"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animEffect transition="in" filter="randombar(horizontal)">
                                      <p:cBhvr>
                                        <p:cTn id="7" dur="500"/>
                                        <p:tgtEl>
                                          <p:spTgt spid="71">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1500"/>
                                        <p:tgtEl>
                                          <p:spTgt spid="43"/>
                                        </p:tgtEl>
                                      </p:cBhvr>
                                    </p:animEffect>
                                  </p:childTnLst>
                                </p:cTn>
                              </p:par>
                            </p:childTnLst>
                          </p:cTn>
                        </p:par>
                        <p:par>
                          <p:cTn id="12" fill="hold">
                            <p:stCondLst>
                              <p:cond delay="2000"/>
                            </p:stCondLst>
                            <p:childTnLst>
                              <p:par>
                                <p:cTn id="13" presetID="47" presetClass="entr" presetSubtype="0" fill="hold" nodeType="after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anim calcmode="lin" valueType="num">
                                      <p:cBhvr>
                                        <p:cTn id="16" dur="1000" fill="hold"/>
                                        <p:tgtEl>
                                          <p:spTgt spid="49"/>
                                        </p:tgtEl>
                                        <p:attrNameLst>
                                          <p:attrName>ppt_x</p:attrName>
                                        </p:attrNameLst>
                                      </p:cBhvr>
                                      <p:tavLst>
                                        <p:tav tm="0">
                                          <p:val>
                                            <p:strVal val="#ppt_x"/>
                                          </p:val>
                                        </p:tav>
                                        <p:tav tm="100000">
                                          <p:val>
                                            <p:strVal val="#ppt_x"/>
                                          </p:val>
                                        </p:tav>
                                      </p:tavLst>
                                    </p:anim>
                                    <p:anim calcmode="lin" valueType="num">
                                      <p:cBhvr>
                                        <p:cTn id="17" dur="1000" fill="hold"/>
                                        <p:tgtEl>
                                          <p:spTgt spid="49"/>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fade">
                                      <p:cBhvr>
                                        <p:cTn id="25" dur="1000"/>
                                        <p:tgtEl>
                                          <p:spTgt spid="55"/>
                                        </p:tgtEl>
                                      </p:cBhvr>
                                    </p:animEffect>
                                    <p:anim calcmode="lin" valueType="num">
                                      <p:cBhvr>
                                        <p:cTn id="26" dur="1000" fill="hold"/>
                                        <p:tgtEl>
                                          <p:spTgt spid="55"/>
                                        </p:tgtEl>
                                        <p:attrNameLst>
                                          <p:attrName>ppt_x</p:attrName>
                                        </p:attrNameLst>
                                      </p:cBhvr>
                                      <p:tavLst>
                                        <p:tav tm="0">
                                          <p:val>
                                            <p:strVal val="#ppt_x"/>
                                          </p:val>
                                        </p:tav>
                                        <p:tav tm="100000">
                                          <p:val>
                                            <p:strVal val="#ppt_x"/>
                                          </p:val>
                                        </p:tav>
                                      </p:tavLst>
                                    </p:anim>
                                    <p:anim calcmode="lin" valueType="num">
                                      <p:cBhvr>
                                        <p:cTn id="27" dur="1000" fill="hold"/>
                                        <p:tgtEl>
                                          <p:spTgt spid="55"/>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fade">
                                      <p:cBhvr>
                                        <p:cTn id="35" dur="1000"/>
                                        <p:tgtEl>
                                          <p:spTgt spid="64"/>
                                        </p:tgtEl>
                                      </p:cBhvr>
                                    </p:animEffect>
                                    <p:anim calcmode="lin" valueType="num">
                                      <p:cBhvr>
                                        <p:cTn id="36" dur="1000" fill="hold"/>
                                        <p:tgtEl>
                                          <p:spTgt spid="64"/>
                                        </p:tgtEl>
                                        <p:attrNameLst>
                                          <p:attrName>ppt_x</p:attrName>
                                        </p:attrNameLst>
                                      </p:cBhvr>
                                      <p:tavLst>
                                        <p:tav tm="0">
                                          <p:val>
                                            <p:strVal val="#ppt_x"/>
                                          </p:val>
                                        </p:tav>
                                        <p:tav tm="100000">
                                          <p:val>
                                            <p:strVal val="#ppt_x"/>
                                          </p:val>
                                        </p:tav>
                                      </p:tavLst>
                                    </p:anim>
                                    <p:anim calcmode="lin" valueType="num">
                                      <p:cBhvr>
                                        <p:cTn id="37" dur="1000" fill="hold"/>
                                        <p:tgtEl>
                                          <p:spTgt spid="64"/>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4" presetClass="entr" presetSubtype="10" fill="hold" grpId="0" nodeType="after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randombar(horizontal)">
                                      <p:cBhvr>
                                        <p:cTn id="41" dur="500"/>
                                        <p:tgtEl>
                                          <p:spTgt spid="69"/>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68"/>
                                        </p:tgtEl>
                                        <p:attrNameLst>
                                          <p:attrName>style.visibility</p:attrName>
                                        </p:attrNameLst>
                                      </p:cBhvr>
                                      <p:to>
                                        <p:strVal val="visible"/>
                                      </p:to>
                                    </p:set>
                                    <p:animEffect transition="in" filter="randombar(horizontal)">
                                      <p:cBhvr>
                                        <p:cTn id="44" dur="500"/>
                                        <p:tgtEl>
                                          <p:spTgt spid="68"/>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70"/>
                                        </p:tgtEl>
                                        <p:attrNameLst>
                                          <p:attrName>style.visibility</p:attrName>
                                        </p:attrNameLst>
                                      </p:cBhvr>
                                      <p:to>
                                        <p:strVal val="visible"/>
                                      </p:to>
                                    </p:set>
                                    <p:animEffect transition="in" filter="randombar(horizontal)">
                                      <p:cBhvr>
                                        <p:cTn id="47" dur="500"/>
                                        <p:tgtEl>
                                          <p:spTgt spid="70"/>
                                        </p:tgtEl>
                                      </p:cBhvr>
                                    </p:animEffect>
                                  </p:childTnLst>
                                </p:cTn>
                              </p:par>
                            </p:childTnLst>
                          </p:cTn>
                        </p:par>
                        <p:par>
                          <p:cTn id="48" fill="hold">
                            <p:stCondLst>
                              <p:cond delay="3500"/>
                            </p:stCondLst>
                            <p:childTnLst>
                              <p:par>
                                <p:cTn id="49" presetID="14" presetClass="entr" presetSubtype="10" fill="hold" grpId="0" nodeType="after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randombar(horizontal)">
                                      <p:cBhvr>
                                        <p:cTn id="51" dur="500"/>
                                        <p:tgtEl>
                                          <p:spTgt spid="67"/>
                                        </p:tgtEl>
                                      </p:cBhvr>
                                    </p:animEffect>
                                  </p:childTnLst>
                                </p:cTn>
                              </p:par>
                            </p:childTnLst>
                          </p:cTn>
                        </p:par>
                        <p:par>
                          <p:cTn id="52" fill="hold">
                            <p:stCondLst>
                              <p:cond delay="4000"/>
                            </p:stCondLst>
                            <p:childTnLst>
                              <p:par>
                                <p:cTn id="53" presetID="16" presetClass="entr" presetSubtype="37"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barn(outVertical)">
                                      <p:cBhvr>
                                        <p:cTn id="5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67"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12"/>
          <p:cNvSpPr txBox="1"/>
          <p:nvPr/>
        </p:nvSpPr>
        <p:spPr>
          <a:xfrm>
            <a:off x="3744716" y="377727"/>
            <a:ext cx="4702569" cy="646331"/>
          </a:xfrm>
          <a:prstGeom prst="rect">
            <a:avLst/>
          </a:prstGeom>
          <a:noFill/>
        </p:spPr>
        <p:txBody>
          <a:bodyPr wrap="none" rtlCol="0">
            <a:spAutoFit/>
          </a:bodyPr>
          <a:lstStyle/>
          <a:p>
            <a:pPr algn="ctr"/>
            <a:r>
              <a:rPr lang="en-US" sz="3600" b="1" dirty="0" smtClean="0">
                <a:solidFill>
                  <a:schemeClr val="bg1"/>
                </a:solidFill>
                <a:latin typeface="+mj-lt"/>
              </a:rPr>
              <a:t>MOMODA POWERPOINT</a:t>
            </a:r>
            <a:endParaRPr lang="en-US" sz="3600" b="1" dirty="0">
              <a:solidFill>
                <a:schemeClr val="bg1"/>
              </a:solidFill>
              <a:latin typeface="+mj-lt"/>
            </a:endParaRPr>
          </a:p>
        </p:txBody>
      </p:sp>
      <p:sp>
        <p:nvSpPr>
          <p:cNvPr id="4" name="Rectangle 16"/>
          <p:cNvSpPr/>
          <p:nvPr/>
        </p:nvSpPr>
        <p:spPr>
          <a:xfrm>
            <a:off x="0" y="1971700"/>
            <a:ext cx="12192000" cy="3240360"/>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5" name="Group 4"/>
          <p:cNvGrpSpPr/>
          <p:nvPr/>
        </p:nvGrpSpPr>
        <p:grpSpPr>
          <a:xfrm>
            <a:off x="7062558" y="2470085"/>
            <a:ext cx="5010106" cy="2669967"/>
            <a:chOff x="3937441" y="1178069"/>
            <a:chExt cx="8247063" cy="4394994"/>
          </a:xfrm>
        </p:grpSpPr>
        <p:sp>
          <p:nvSpPr>
            <p:cNvPr id="6" name="AutoShape 2"/>
            <p:cNvSpPr/>
            <p:nvPr/>
          </p:nvSpPr>
          <p:spPr bwMode="auto">
            <a:xfrm>
              <a:off x="4851841" y="1178069"/>
              <a:ext cx="6407150" cy="4279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53"/>
                  </a:moveTo>
                  <a:cubicBezTo>
                    <a:pt x="21600" y="21086"/>
                    <a:pt x="21251" y="21599"/>
                    <a:pt x="20820" y="21599"/>
                  </a:cubicBezTo>
                  <a:lnTo>
                    <a:pt x="779" y="21599"/>
                  </a:lnTo>
                  <a:cubicBezTo>
                    <a:pt x="348" y="21599"/>
                    <a:pt x="0" y="21086"/>
                    <a:pt x="0" y="20453"/>
                  </a:cubicBezTo>
                  <a:lnTo>
                    <a:pt x="0" y="1146"/>
                  </a:lnTo>
                  <a:cubicBezTo>
                    <a:pt x="0" y="513"/>
                    <a:pt x="348" y="0"/>
                    <a:pt x="779" y="0"/>
                  </a:cubicBezTo>
                  <a:lnTo>
                    <a:pt x="20820" y="0"/>
                  </a:lnTo>
                  <a:cubicBezTo>
                    <a:pt x="21251" y="0"/>
                    <a:pt x="21600" y="513"/>
                    <a:pt x="21600" y="1146"/>
                  </a:cubicBezTo>
                  <a:cubicBezTo>
                    <a:pt x="21600" y="1146"/>
                    <a:pt x="21600" y="20453"/>
                    <a:pt x="21600" y="20453"/>
                  </a:cubicBezTo>
                  <a:close/>
                </a:path>
              </a:pathLst>
            </a:custGeom>
            <a:solidFill>
              <a:srgbClr val="484849"/>
            </a:solidFill>
            <a:ln w="38100" cap="flat" cmpd="sng">
              <a:solidFill>
                <a:srgbClr val="6E6D6E"/>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7" name="AutoShape 3"/>
            <p:cNvSpPr/>
            <p:nvPr/>
          </p:nvSpPr>
          <p:spPr bwMode="auto">
            <a:xfrm>
              <a:off x="4870891" y="1190769"/>
              <a:ext cx="5091907" cy="4279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lnTo>
                    <a:pt x="980" y="21599"/>
                  </a:lnTo>
                  <a:cubicBezTo>
                    <a:pt x="438" y="21599"/>
                    <a:pt x="0" y="21086"/>
                    <a:pt x="0" y="20453"/>
                  </a:cubicBezTo>
                  <a:lnTo>
                    <a:pt x="0" y="1146"/>
                  </a:lnTo>
                  <a:cubicBezTo>
                    <a:pt x="0" y="513"/>
                    <a:pt x="438" y="0"/>
                    <a:pt x="980" y="0"/>
                  </a:cubicBezTo>
                  <a:lnTo>
                    <a:pt x="15217" y="0"/>
                  </a:lnTo>
                  <a:cubicBezTo>
                    <a:pt x="15217" y="0"/>
                    <a:pt x="21600" y="21599"/>
                    <a:pt x="21600" y="21599"/>
                  </a:cubicBezTo>
                  <a:close/>
                </a:path>
              </a:pathLst>
            </a:custGeom>
            <a:solidFill>
              <a:srgbClr val="42424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8" name="AutoShape 4"/>
            <p:cNvSpPr/>
            <p:nvPr/>
          </p:nvSpPr>
          <p:spPr bwMode="auto">
            <a:xfrm>
              <a:off x="8058591" y="1214928"/>
              <a:ext cx="108744" cy="107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794"/>
                  </a:moveTo>
                  <a:cubicBezTo>
                    <a:pt x="21600" y="16761"/>
                    <a:pt x="16755" y="21599"/>
                    <a:pt x="10791" y="21599"/>
                  </a:cubicBezTo>
                  <a:cubicBezTo>
                    <a:pt x="4831" y="21599"/>
                    <a:pt x="0" y="16761"/>
                    <a:pt x="0" y="10794"/>
                  </a:cubicBezTo>
                  <a:cubicBezTo>
                    <a:pt x="0" y="4832"/>
                    <a:pt x="4831" y="0"/>
                    <a:pt x="10791" y="0"/>
                  </a:cubicBezTo>
                  <a:cubicBezTo>
                    <a:pt x="16755" y="0"/>
                    <a:pt x="21600" y="4832"/>
                    <a:pt x="21600" y="10794"/>
                  </a:cubicBezTo>
                  <a:close/>
                </a:path>
              </a:pathLst>
            </a:custGeom>
            <a:solidFill>
              <a:srgbClr val="232323"/>
            </a:solidFill>
            <a:ln w="12700" cap="flat" cmpd="sng">
              <a:solidFill>
                <a:srgbClr val="232323"/>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9" name="AutoShape 5"/>
            <p:cNvSpPr/>
            <p:nvPr/>
          </p:nvSpPr>
          <p:spPr bwMode="auto">
            <a:xfrm>
              <a:off x="5118541" y="1374919"/>
              <a:ext cx="5899150" cy="3750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lnTo>
                    <a:pt x="0" y="21599"/>
                  </a:lnTo>
                  <a:lnTo>
                    <a:pt x="0" y="0"/>
                  </a:lnTo>
                  <a:lnTo>
                    <a:pt x="21599" y="0"/>
                  </a:lnTo>
                  <a:cubicBezTo>
                    <a:pt x="21599" y="0"/>
                    <a:pt x="21599" y="21599"/>
                    <a:pt x="21599" y="21599"/>
                  </a:cubicBezTo>
                  <a:close/>
                </a:path>
              </a:pathLst>
            </a:custGeom>
            <a:solidFill>
              <a:srgbClr val="0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DCDEE0"/>
                  </a:outerShdw>
                </a:effectLst>
              </a:endParaRPr>
            </a:p>
          </p:txBody>
        </p:sp>
        <p:sp>
          <p:nvSpPr>
            <p:cNvPr id="10" name="AutoShape 6"/>
            <p:cNvSpPr/>
            <p:nvPr/>
          </p:nvSpPr>
          <p:spPr bwMode="auto">
            <a:xfrm>
              <a:off x="3937441" y="5330969"/>
              <a:ext cx="8247063" cy="242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999" y="0"/>
                  </a:moveTo>
                  <a:lnTo>
                    <a:pt x="20988" y="0"/>
                  </a:lnTo>
                  <a:lnTo>
                    <a:pt x="611" y="0"/>
                  </a:lnTo>
                  <a:lnTo>
                    <a:pt x="600" y="0"/>
                  </a:lnTo>
                  <a:cubicBezTo>
                    <a:pt x="268" y="0"/>
                    <a:pt x="0" y="4463"/>
                    <a:pt x="0" y="9970"/>
                  </a:cubicBezTo>
                  <a:lnTo>
                    <a:pt x="0" y="11632"/>
                  </a:lnTo>
                  <a:cubicBezTo>
                    <a:pt x="0" y="17137"/>
                    <a:pt x="268" y="21599"/>
                    <a:pt x="600" y="21599"/>
                  </a:cubicBezTo>
                  <a:lnTo>
                    <a:pt x="611" y="21599"/>
                  </a:lnTo>
                  <a:lnTo>
                    <a:pt x="20988" y="21599"/>
                  </a:lnTo>
                  <a:lnTo>
                    <a:pt x="20999" y="21599"/>
                  </a:lnTo>
                  <a:cubicBezTo>
                    <a:pt x="21331" y="21599"/>
                    <a:pt x="21600" y="17137"/>
                    <a:pt x="21600" y="11632"/>
                  </a:cubicBezTo>
                  <a:lnTo>
                    <a:pt x="21600" y="9970"/>
                  </a:lnTo>
                  <a:cubicBezTo>
                    <a:pt x="21600" y="4463"/>
                    <a:pt x="21331" y="0"/>
                    <a:pt x="20999" y="0"/>
                  </a:cubicBezTo>
                  <a:close/>
                </a:path>
              </a:pathLst>
            </a:custGeom>
            <a:solidFill>
              <a:schemeClr val="tx1">
                <a:lumMod val="50000"/>
                <a:lumOff val="5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11" name="AutoShape 7"/>
            <p:cNvSpPr/>
            <p:nvPr/>
          </p:nvSpPr>
          <p:spPr bwMode="auto">
            <a:xfrm>
              <a:off x="3937441" y="5330969"/>
              <a:ext cx="8247063"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ubicBezTo>
                    <a:pt x="0" y="21599"/>
                    <a:pt x="0" y="0"/>
                    <a:pt x="0" y="0"/>
                  </a:cubicBezTo>
                  <a:close/>
                </a:path>
              </a:pathLst>
            </a:custGeom>
            <a:solidFill>
              <a:schemeClr val="bg2">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grpSp>
      <p:sp>
        <p:nvSpPr>
          <p:cNvPr id="12" name="Rectangle 13"/>
          <p:cNvSpPr/>
          <p:nvPr/>
        </p:nvSpPr>
        <p:spPr>
          <a:xfrm>
            <a:off x="407987" y="5572100"/>
            <a:ext cx="11376025" cy="738664"/>
          </a:xfrm>
          <a:prstGeom prst="rect">
            <a:avLst/>
          </a:prstGeom>
        </p:spPr>
        <p:txBody>
          <a:bodyPr wrap="square">
            <a:spAutoFit/>
          </a:bodyPr>
          <a:lstStyle/>
          <a:p>
            <a:pPr algn="ctr"/>
            <a:r>
              <a:rPr lang="en-US" sz="1400" smtClean="0">
                <a:solidFill>
                  <a:schemeClr val="tx1">
                    <a:lumMod val="65000"/>
                    <a:lumOff val="35000"/>
                  </a:schemeClr>
                </a:solidFill>
              </a:rPr>
              <a:t>Dignissim </a:t>
            </a:r>
            <a:r>
              <a:rPr lang="en-US" sz="1400">
                <a:solidFill>
                  <a:schemeClr val="tx1">
                    <a:lumMod val="65000"/>
                    <a:lumOff val="35000"/>
                  </a:schemeClr>
                </a:solidFill>
              </a:rPr>
              <a:t>ut, luctus ac urna. Aliquam aliquet non massa quis tincidunt. Mauris ullamcorper justo tristique dui posuere tincidunt</a:t>
            </a:r>
            <a:r>
              <a:rPr lang="en-US" sz="1400" smtClean="0">
                <a:solidFill>
                  <a:schemeClr val="tx1">
                    <a:lumMod val="65000"/>
                    <a:lumOff val="35000"/>
                  </a:schemeClr>
                </a:solidFill>
              </a:rPr>
              <a:t>.</a:t>
            </a:r>
            <a:r>
              <a:rPr lang="en-US" sz="1400">
                <a:solidFill>
                  <a:schemeClr val="tx1">
                    <a:lumMod val="65000"/>
                    <a:lumOff val="35000"/>
                  </a:schemeClr>
                </a:solidFill>
              </a:rPr>
              <a:t> In nec lacus laoreet orci varius imperdiet sit amet </a:t>
            </a:r>
            <a:r>
              <a:rPr lang="en-US" sz="1400" smtClean="0">
                <a:solidFill>
                  <a:schemeClr val="tx1">
                    <a:lumMod val="65000"/>
                    <a:lumOff val="35000"/>
                  </a:schemeClr>
                </a:solidFill>
              </a:rPr>
              <a:t> in </a:t>
            </a:r>
            <a:r>
              <a:rPr lang="en-US" sz="1400">
                <a:solidFill>
                  <a:schemeClr val="tx1">
                    <a:lumMod val="65000"/>
                    <a:lumOff val="35000"/>
                  </a:schemeClr>
                </a:solidFill>
              </a:rPr>
              <a:t>augue. Dignissim ut, luctus ac urna. Aliquam aliquet non massa quis tincidunt. Mauris ullamcorper justo tristique dui posuere tincidunt. </a:t>
            </a:r>
            <a:endParaRPr lang="en-US" sz="1400" dirty="0">
              <a:solidFill>
                <a:schemeClr val="tx1">
                  <a:lumMod val="65000"/>
                  <a:lumOff val="35000"/>
                </a:schemeClr>
              </a:solidFill>
            </a:endParaRPr>
          </a:p>
        </p:txBody>
      </p:sp>
      <p:sp>
        <p:nvSpPr>
          <p:cNvPr id="13" name="Rectangle 17"/>
          <p:cNvSpPr/>
          <p:nvPr/>
        </p:nvSpPr>
        <p:spPr>
          <a:xfrm>
            <a:off x="7780078" y="2584368"/>
            <a:ext cx="3583745" cy="228372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12"/>
          <p:cNvSpPr txBox="1"/>
          <p:nvPr/>
        </p:nvSpPr>
        <p:spPr>
          <a:xfrm>
            <a:off x="3744716" y="377727"/>
            <a:ext cx="4702569" cy="646331"/>
          </a:xfrm>
          <a:prstGeom prst="rect">
            <a:avLst/>
          </a:prstGeom>
          <a:noFill/>
        </p:spPr>
        <p:txBody>
          <a:bodyPr wrap="none" rtlCol="0">
            <a:spAutoFit/>
          </a:bodyPr>
          <a:lstStyle/>
          <a:p>
            <a:pPr algn="ctr"/>
            <a:r>
              <a:rPr lang="en-US" sz="3600" b="1" dirty="0" smtClean="0">
                <a:solidFill>
                  <a:schemeClr val="bg1"/>
                </a:solidFill>
                <a:latin typeface="+mj-lt"/>
              </a:rPr>
              <a:t>MOMODA POWERPOINT</a:t>
            </a:r>
            <a:endParaRPr lang="en-US" sz="3600" b="1" dirty="0">
              <a:solidFill>
                <a:schemeClr val="bg1"/>
              </a:solidFill>
              <a:latin typeface="+mj-lt"/>
            </a:endParaRPr>
          </a:p>
        </p:txBody>
      </p:sp>
      <p:sp>
        <p:nvSpPr>
          <p:cNvPr id="4" name="Rectangle 7"/>
          <p:cNvSpPr/>
          <p:nvPr/>
        </p:nvSpPr>
        <p:spPr>
          <a:xfrm>
            <a:off x="6312022" y="2214788"/>
            <a:ext cx="3852393" cy="2306151"/>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p:cNvSpPr/>
          <p:nvPr/>
        </p:nvSpPr>
        <p:spPr>
          <a:xfrm>
            <a:off x="427786" y="2214789"/>
            <a:ext cx="3908781" cy="230615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 name="Rectangle 6"/>
          <p:cNvSpPr/>
          <p:nvPr/>
        </p:nvSpPr>
        <p:spPr>
          <a:xfrm>
            <a:off x="4593432" y="2214793"/>
            <a:ext cx="1363352" cy="23061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11"/>
          <p:cNvSpPr/>
          <p:nvPr/>
        </p:nvSpPr>
        <p:spPr>
          <a:xfrm>
            <a:off x="412168" y="4658357"/>
            <a:ext cx="5544616" cy="52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13"/>
          <p:cNvSpPr/>
          <p:nvPr/>
        </p:nvSpPr>
        <p:spPr>
          <a:xfrm>
            <a:off x="4619801" y="2352205"/>
            <a:ext cx="1408991" cy="2585323"/>
          </a:xfrm>
          <a:prstGeom prst="rect">
            <a:avLst/>
          </a:prstGeom>
        </p:spPr>
        <p:txBody>
          <a:bodyPr wrap="square">
            <a:spAutoFit/>
          </a:bodyPr>
          <a:lstStyle/>
          <a:p>
            <a:pPr marL="285750" indent="-285750">
              <a:buFont typeface="Wingdings" panose="05000000000000000000" pitchFamily="2" charset="2"/>
              <a:buChar char="v"/>
            </a:pPr>
            <a:r>
              <a:rPr lang="vi-VN">
                <a:solidFill>
                  <a:schemeClr val="bg1"/>
                </a:solidFill>
              </a:rPr>
              <a:t>Lorem ipsum dolor </a:t>
            </a:r>
            <a:r>
              <a:rPr lang="vi-VN" smtClean="0">
                <a:solidFill>
                  <a:schemeClr val="bg1"/>
                </a:solidFill>
              </a:rPr>
              <a:t>sit</a:t>
            </a:r>
            <a:endParaRPr lang="vi-VN" smtClean="0">
              <a:solidFill>
                <a:schemeClr val="bg1"/>
              </a:solidFill>
            </a:endParaRPr>
          </a:p>
          <a:p>
            <a:pPr marL="285750" indent="-285750">
              <a:buFont typeface="Wingdings" panose="05000000000000000000" pitchFamily="2" charset="2"/>
              <a:buChar char="v"/>
            </a:pPr>
            <a:endParaRPr lang="vi-VN" smtClean="0">
              <a:solidFill>
                <a:schemeClr val="bg1"/>
              </a:solidFill>
            </a:endParaRPr>
          </a:p>
          <a:p>
            <a:pPr marL="285750" indent="-285750">
              <a:buFont typeface="Wingdings" panose="05000000000000000000" pitchFamily="2" charset="2"/>
              <a:buChar char="v"/>
            </a:pPr>
            <a:r>
              <a:rPr lang="vi-VN">
                <a:solidFill>
                  <a:schemeClr val="bg1"/>
                </a:solidFill>
              </a:rPr>
              <a:t>Lorem ipsum dolor sit</a:t>
            </a:r>
            <a:endParaRPr lang="vi-VN">
              <a:solidFill>
                <a:schemeClr val="bg1"/>
              </a:solidFill>
            </a:endParaRPr>
          </a:p>
          <a:p>
            <a:endParaRPr lang="vi-VN" smtClean="0">
              <a:solidFill>
                <a:schemeClr val="bg1"/>
              </a:solidFill>
            </a:endParaRPr>
          </a:p>
          <a:p>
            <a:pPr marL="285750" indent="-285750">
              <a:buFont typeface="Wingdings" panose="05000000000000000000" pitchFamily="2" charset="2"/>
              <a:buChar char="v"/>
            </a:pPr>
            <a:endParaRPr lang="vi-VN" smtClean="0">
              <a:solidFill>
                <a:schemeClr val="bg1"/>
              </a:solidFill>
            </a:endParaRPr>
          </a:p>
        </p:txBody>
      </p:sp>
      <p:sp>
        <p:nvSpPr>
          <p:cNvPr id="9" name="Rectangle 15"/>
          <p:cNvSpPr/>
          <p:nvPr/>
        </p:nvSpPr>
        <p:spPr>
          <a:xfrm>
            <a:off x="10421280" y="2214792"/>
            <a:ext cx="1363352" cy="23061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ectangle 16"/>
          <p:cNvSpPr/>
          <p:nvPr/>
        </p:nvSpPr>
        <p:spPr>
          <a:xfrm>
            <a:off x="10447649" y="2352204"/>
            <a:ext cx="1408991" cy="2585323"/>
          </a:xfrm>
          <a:prstGeom prst="rect">
            <a:avLst/>
          </a:prstGeom>
        </p:spPr>
        <p:txBody>
          <a:bodyPr wrap="square">
            <a:spAutoFit/>
          </a:bodyPr>
          <a:lstStyle/>
          <a:p>
            <a:pPr marL="285750" indent="-285750">
              <a:buFont typeface="Wingdings" panose="05000000000000000000" pitchFamily="2" charset="2"/>
              <a:buChar char="v"/>
            </a:pPr>
            <a:r>
              <a:rPr lang="vi-VN">
                <a:solidFill>
                  <a:schemeClr val="bg1"/>
                </a:solidFill>
              </a:rPr>
              <a:t>Lorem ipsum dolor </a:t>
            </a:r>
            <a:r>
              <a:rPr lang="vi-VN" smtClean="0">
                <a:solidFill>
                  <a:schemeClr val="bg1"/>
                </a:solidFill>
              </a:rPr>
              <a:t>sit</a:t>
            </a:r>
            <a:endParaRPr lang="vi-VN" smtClean="0">
              <a:solidFill>
                <a:schemeClr val="bg1"/>
              </a:solidFill>
            </a:endParaRPr>
          </a:p>
          <a:p>
            <a:pPr marL="285750" indent="-285750">
              <a:buFont typeface="Wingdings" panose="05000000000000000000" pitchFamily="2" charset="2"/>
              <a:buChar char="v"/>
            </a:pPr>
            <a:endParaRPr lang="vi-VN" smtClean="0">
              <a:solidFill>
                <a:schemeClr val="bg1"/>
              </a:solidFill>
            </a:endParaRPr>
          </a:p>
          <a:p>
            <a:pPr marL="285750" indent="-285750">
              <a:buFont typeface="Wingdings" panose="05000000000000000000" pitchFamily="2" charset="2"/>
              <a:buChar char="v"/>
            </a:pPr>
            <a:r>
              <a:rPr lang="vi-VN">
                <a:solidFill>
                  <a:schemeClr val="bg1"/>
                </a:solidFill>
              </a:rPr>
              <a:t>Lorem ipsum dolor sit</a:t>
            </a:r>
            <a:endParaRPr lang="vi-VN">
              <a:solidFill>
                <a:schemeClr val="bg1"/>
              </a:solidFill>
            </a:endParaRPr>
          </a:p>
          <a:p>
            <a:endParaRPr lang="vi-VN" smtClean="0">
              <a:solidFill>
                <a:schemeClr val="bg1"/>
              </a:solidFill>
            </a:endParaRPr>
          </a:p>
          <a:p>
            <a:pPr marL="285750" indent="-285750">
              <a:buFont typeface="Wingdings" panose="05000000000000000000" pitchFamily="2" charset="2"/>
              <a:buChar char="v"/>
            </a:pPr>
            <a:endParaRPr lang="vi-VN" smtClean="0">
              <a:solidFill>
                <a:schemeClr val="bg1"/>
              </a:solidFill>
            </a:endParaRPr>
          </a:p>
        </p:txBody>
      </p:sp>
      <p:sp>
        <p:nvSpPr>
          <p:cNvPr id="11" name="Rectangle 17"/>
          <p:cNvSpPr/>
          <p:nvPr/>
        </p:nvSpPr>
        <p:spPr>
          <a:xfrm>
            <a:off x="6312024" y="4658357"/>
            <a:ext cx="5472608" cy="523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2" name="Group 33"/>
          <p:cNvGrpSpPr/>
          <p:nvPr/>
        </p:nvGrpSpPr>
        <p:grpSpPr>
          <a:xfrm>
            <a:off x="1055440" y="5142729"/>
            <a:ext cx="576064" cy="576064"/>
            <a:chOff x="1199456" y="5085184"/>
            <a:chExt cx="576064" cy="576064"/>
          </a:xfrm>
        </p:grpSpPr>
        <p:sp>
          <p:nvSpPr>
            <p:cNvPr id="13" name="Oval 27"/>
            <p:cNvSpPr/>
            <p:nvPr/>
          </p:nvSpPr>
          <p:spPr>
            <a:xfrm>
              <a:off x="1199456" y="5085184"/>
              <a:ext cx="576064" cy="5760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4"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1464" y="5157192"/>
              <a:ext cx="432048" cy="432048"/>
            </a:xfrm>
            <a:prstGeom prst="rect">
              <a:avLst/>
            </a:prstGeom>
          </p:spPr>
        </p:pic>
      </p:grpSp>
      <p:grpSp>
        <p:nvGrpSpPr>
          <p:cNvPr id="15" name="Group 32"/>
          <p:cNvGrpSpPr/>
          <p:nvPr/>
        </p:nvGrpSpPr>
        <p:grpSpPr>
          <a:xfrm>
            <a:off x="8688288" y="5142728"/>
            <a:ext cx="576064" cy="576064"/>
            <a:chOff x="2855640" y="5085184"/>
            <a:chExt cx="576064" cy="576064"/>
          </a:xfrm>
        </p:grpSpPr>
        <p:sp>
          <p:nvSpPr>
            <p:cNvPr id="16" name="Oval 28"/>
            <p:cNvSpPr/>
            <p:nvPr/>
          </p:nvSpPr>
          <p:spPr>
            <a:xfrm>
              <a:off x="2855640" y="5085184"/>
              <a:ext cx="576064" cy="5760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17"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7648" y="5157192"/>
              <a:ext cx="432048" cy="432048"/>
            </a:xfrm>
            <a:prstGeom prst="rect">
              <a:avLst/>
            </a:prstGeom>
          </p:spPr>
        </p:pic>
      </p:grpSp>
      <p:grpSp>
        <p:nvGrpSpPr>
          <p:cNvPr id="18" name="Group 31"/>
          <p:cNvGrpSpPr/>
          <p:nvPr/>
        </p:nvGrpSpPr>
        <p:grpSpPr>
          <a:xfrm>
            <a:off x="4727848" y="5142729"/>
            <a:ext cx="576064" cy="576064"/>
            <a:chOff x="4627170" y="5013176"/>
            <a:chExt cx="576064" cy="576064"/>
          </a:xfrm>
        </p:grpSpPr>
        <p:sp>
          <p:nvSpPr>
            <p:cNvPr id="19" name="Oval 30"/>
            <p:cNvSpPr/>
            <p:nvPr/>
          </p:nvSpPr>
          <p:spPr>
            <a:xfrm>
              <a:off x="4627170" y="5013176"/>
              <a:ext cx="576064" cy="57606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20"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1245" y="5097251"/>
              <a:ext cx="407913" cy="407913"/>
            </a:xfrm>
            <a:prstGeom prst="rect">
              <a:avLst/>
            </a:prstGeom>
          </p:spPr>
        </p:pic>
      </p:grpSp>
      <p:sp>
        <p:nvSpPr>
          <p:cNvPr id="21" name="Rectangle 35"/>
          <p:cNvSpPr/>
          <p:nvPr/>
        </p:nvSpPr>
        <p:spPr>
          <a:xfrm>
            <a:off x="1703512" y="5214736"/>
            <a:ext cx="2664296" cy="523220"/>
          </a:xfrm>
          <a:prstGeom prst="rect">
            <a:avLst/>
          </a:prstGeom>
        </p:spPr>
        <p:txBody>
          <a:bodyPr wrap="square">
            <a:spAutoFit/>
          </a:bodyPr>
          <a:lstStyle/>
          <a:p>
            <a:r>
              <a:rPr lang="en-US" sz="1400" dirty="0">
                <a:solidFill>
                  <a:schemeClr val="tx1">
                    <a:lumMod val="50000"/>
                    <a:lumOff val="50000"/>
                  </a:schemeClr>
                </a:solidFill>
              </a:rPr>
              <a:t>Lorem ipsum dolor sit amet, consectetur adipiscing elit. </a:t>
            </a:r>
            <a:endParaRPr lang="vi-VN" sz="1400"/>
          </a:p>
        </p:txBody>
      </p:sp>
      <p:sp>
        <p:nvSpPr>
          <p:cNvPr id="22" name="Rectangle 36"/>
          <p:cNvSpPr/>
          <p:nvPr/>
        </p:nvSpPr>
        <p:spPr>
          <a:xfrm>
            <a:off x="5428320" y="5226804"/>
            <a:ext cx="2664296" cy="523220"/>
          </a:xfrm>
          <a:prstGeom prst="rect">
            <a:avLst/>
          </a:prstGeom>
        </p:spPr>
        <p:txBody>
          <a:bodyPr wrap="square">
            <a:spAutoFit/>
          </a:bodyPr>
          <a:lstStyle/>
          <a:p>
            <a:r>
              <a:rPr lang="en-US" sz="1400" dirty="0">
                <a:solidFill>
                  <a:schemeClr val="tx1">
                    <a:lumMod val="50000"/>
                    <a:lumOff val="50000"/>
                  </a:schemeClr>
                </a:solidFill>
              </a:rPr>
              <a:t>Lorem ipsum dolor sit amet, consectetur adipiscing elit. </a:t>
            </a:r>
            <a:endParaRPr lang="vi-VN" sz="1400"/>
          </a:p>
        </p:txBody>
      </p:sp>
      <p:sp>
        <p:nvSpPr>
          <p:cNvPr id="23" name="Rectangle 37"/>
          <p:cNvSpPr/>
          <p:nvPr/>
        </p:nvSpPr>
        <p:spPr>
          <a:xfrm>
            <a:off x="9336360" y="5211597"/>
            <a:ext cx="2664296" cy="523220"/>
          </a:xfrm>
          <a:prstGeom prst="rect">
            <a:avLst/>
          </a:prstGeom>
        </p:spPr>
        <p:txBody>
          <a:bodyPr wrap="square">
            <a:spAutoFit/>
          </a:bodyPr>
          <a:lstStyle/>
          <a:p>
            <a:r>
              <a:rPr lang="en-US" sz="1400" dirty="0">
                <a:solidFill>
                  <a:schemeClr val="tx1">
                    <a:lumMod val="50000"/>
                    <a:lumOff val="50000"/>
                  </a:schemeClr>
                </a:solidFill>
              </a:rPr>
              <a:t>Lorem ipsum dolor sit amet, consectetur adipiscing elit. </a:t>
            </a:r>
            <a:endParaRPr lang="vi-VN"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childTnLst>
                                </p:cTn>
                              </p:par>
                              <p:par>
                                <p:cTn id="32" presetID="23" presetClass="entr" presetSubtype="16"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par>
                                <p:cTn id="36" presetID="23" presetClass="entr" presetSubtype="16"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childTnLst>
                                </p:cTn>
                              </p:par>
                            </p:childTnLst>
                          </p:cTn>
                        </p:par>
                        <p:par>
                          <p:cTn id="40" fill="hold">
                            <p:stCondLst>
                              <p:cond delay="2000"/>
                            </p:stCondLst>
                            <p:childTnLst>
                              <p:par>
                                <p:cTn id="41" presetID="14" presetClass="entr" presetSubtype="10"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randombar(horizontal)">
                                      <p:cBhvr>
                                        <p:cTn id="43" dur="500"/>
                                        <p:tgtEl>
                                          <p:spTgt spid="21"/>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randombar(horizontal)">
                                      <p:cBhvr>
                                        <p:cTn id="46" dur="500"/>
                                        <p:tgtEl>
                                          <p:spTgt spid="22"/>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randombar(horizontal)">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animBg="1"/>
      <p:bldP spid="10" grpId="0"/>
      <p:bldP spid="11" grpId="0" animBg="1"/>
      <p:bldP spid="21"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5"/>
          <p:cNvSpPr/>
          <p:nvPr/>
        </p:nvSpPr>
        <p:spPr>
          <a:xfrm>
            <a:off x="5376933" y="1016043"/>
            <a:ext cx="408404" cy="408404"/>
          </a:xfrm>
          <a:prstGeom prst="ellipse">
            <a:avLst/>
          </a:prstGeom>
          <a:solidFill>
            <a:srgbClr val="25B7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3" name="Oval 4"/>
          <p:cNvSpPr/>
          <p:nvPr/>
        </p:nvSpPr>
        <p:spPr>
          <a:xfrm>
            <a:off x="2124642" y="4413149"/>
            <a:ext cx="914400" cy="914400"/>
          </a:xfrm>
          <a:prstGeom prst="ellipse">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4" name="Oval 6"/>
          <p:cNvSpPr/>
          <p:nvPr/>
        </p:nvSpPr>
        <p:spPr>
          <a:xfrm>
            <a:off x="6793206" y="5408114"/>
            <a:ext cx="766148" cy="766148"/>
          </a:xfrm>
          <a:prstGeom prst="ellipse">
            <a:avLst/>
          </a:prstGeom>
          <a:solidFill>
            <a:schemeClr val="accent4">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grpSp>
        <p:nvGrpSpPr>
          <p:cNvPr id="5" name="Group 40"/>
          <p:cNvGrpSpPr/>
          <p:nvPr/>
        </p:nvGrpSpPr>
        <p:grpSpPr>
          <a:xfrm>
            <a:off x="1315154" y="1389742"/>
            <a:ext cx="4380120" cy="4388978"/>
            <a:chOff x="3692576" y="1742634"/>
            <a:chExt cx="2790379" cy="2796023"/>
          </a:xfrm>
        </p:grpSpPr>
        <p:grpSp>
          <p:nvGrpSpPr>
            <p:cNvPr id="6" name="组合 79"/>
            <p:cNvGrpSpPr/>
            <p:nvPr/>
          </p:nvGrpSpPr>
          <p:grpSpPr bwMode="auto">
            <a:xfrm>
              <a:off x="3692576" y="1742634"/>
              <a:ext cx="2790379" cy="2796023"/>
              <a:chOff x="6379729" y="2488774"/>
              <a:chExt cx="2513016" cy="2513016"/>
            </a:xfrm>
          </p:grpSpPr>
          <p:sp>
            <p:nvSpPr>
              <p:cNvPr id="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7" name="椭圆 80"/>
            <p:cNvSpPr/>
            <p:nvPr/>
          </p:nvSpPr>
          <p:spPr bwMode="auto">
            <a:xfrm>
              <a:off x="4101618" y="2137562"/>
              <a:ext cx="2016471" cy="2020558"/>
            </a:xfrm>
            <a:prstGeom prst="ellipse">
              <a:avLst/>
            </a:prstGeom>
            <a:blipFill>
              <a:blip r:embed="rId1"/>
              <a:stretch>
                <a:fillRect/>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0" name="Oval 8"/>
          <p:cNvSpPr/>
          <p:nvPr/>
        </p:nvSpPr>
        <p:spPr>
          <a:xfrm>
            <a:off x="4443461" y="2207559"/>
            <a:ext cx="538550" cy="538550"/>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1" name="Oval 9"/>
          <p:cNvSpPr/>
          <p:nvPr/>
        </p:nvSpPr>
        <p:spPr>
          <a:xfrm>
            <a:off x="2762438" y="1521713"/>
            <a:ext cx="553208" cy="553208"/>
          </a:xfrm>
          <a:prstGeom prst="ellipse">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2" name="Oval 10"/>
          <p:cNvSpPr/>
          <p:nvPr/>
        </p:nvSpPr>
        <p:spPr>
          <a:xfrm>
            <a:off x="6905283" y="1181617"/>
            <a:ext cx="1373608" cy="1373608"/>
          </a:xfrm>
          <a:prstGeom prst="ellipse">
            <a:avLst/>
          </a:prstGeom>
          <a:solidFill>
            <a:srgbClr val="5959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0" b="1" dirty="0" smtClean="0"/>
              <a:t>3</a:t>
            </a:r>
            <a:endParaRPr lang="en-US" sz="8000" b="1" dirty="0"/>
          </a:p>
        </p:txBody>
      </p:sp>
      <p:sp>
        <p:nvSpPr>
          <p:cNvPr id="13" name="Oval 11"/>
          <p:cNvSpPr/>
          <p:nvPr/>
        </p:nvSpPr>
        <p:spPr>
          <a:xfrm>
            <a:off x="3236132" y="419245"/>
            <a:ext cx="740105" cy="740105"/>
          </a:xfrm>
          <a:prstGeom prst="ellipse">
            <a:avLst/>
          </a:prstGeom>
          <a:solidFill>
            <a:srgbClr val="F6A5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4" name="Oval 12"/>
          <p:cNvSpPr/>
          <p:nvPr/>
        </p:nvSpPr>
        <p:spPr>
          <a:xfrm>
            <a:off x="3085546" y="5791188"/>
            <a:ext cx="230100" cy="230100"/>
          </a:xfrm>
          <a:prstGeom prst="ellipse">
            <a:avLst/>
          </a:prstGeom>
          <a:solidFill>
            <a:schemeClr val="accent3">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5" name="Oval 13"/>
          <p:cNvSpPr/>
          <p:nvPr/>
        </p:nvSpPr>
        <p:spPr>
          <a:xfrm>
            <a:off x="587041" y="3007002"/>
            <a:ext cx="554270" cy="554270"/>
          </a:xfrm>
          <a:prstGeom prst="ellipse">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6" name="Oval 14"/>
          <p:cNvSpPr/>
          <p:nvPr/>
        </p:nvSpPr>
        <p:spPr>
          <a:xfrm>
            <a:off x="6085604" y="3848143"/>
            <a:ext cx="472224" cy="472224"/>
          </a:xfrm>
          <a:prstGeom prst="ellipse">
            <a:avLst/>
          </a:prstGeom>
          <a:solidFill>
            <a:srgbClr val="F6A5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grpSp>
        <p:nvGrpSpPr>
          <p:cNvPr id="17" name="Group 31"/>
          <p:cNvGrpSpPr/>
          <p:nvPr/>
        </p:nvGrpSpPr>
        <p:grpSpPr>
          <a:xfrm>
            <a:off x="5055555" y="2297647"/>
            <a:ext cx="986490" cy="986490"/>
            <a:chOff x="5055555" y="2012177"/>
            <a:chExt cx="986490" cy="986490"/>
          </a:xfrm>
        </p:grpSpPr>
        <p:sp>
          <p:nvSpPr>
            <p:cNvPr id="18" name="Oval 32"/>
            <p:cNvSpPr/>
            <p:nvPr/>
          </p:nvSpPr>
          <p:spPr>
            <a:xfrm>
              <a:off x="5055555" y="2012177"/>
              <a:ext cx="986490" cy="986490"/>
            </a:xfrm>
            <a:prstGeom prst="ellipse">
              <a:avLst/>
            </a:prstGeom>
            <a:solidFill>
              <a:srgbClr val="5959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19"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5617" y="2133970"/>
              <a:ext cx="576050" cy="576050"/>
            </a:xfrm>
            <a:prstGeom prst="rect">
              <a:avLst/>
            </a:prstGeom>
          </p:spPr>
        </p:pic>
      </p:grpSp>
      <p:grpSp>
        <p:nvGrpSpPr>
          <p:cNvPr id="20" name="Group 34"/>
          <p:cNvGrpSpPr/>
          <p:nvPr/>
        </p:nvGrpSpPr>
        <p:grpSpPr>
          <a:xfrm>
            <a:off x="1332251" y="1424447"/>
            <a:ext cx="914400" cy="914400"/>
            <a:chOff x="1664298" y="1454017"/>
            <a:chExt cx="914400" cy="914400"/>
          </a:xfrm>
        </p:grpSpPr>
        <p:sp>
          <p:nvSpPr>
            <p:cNvPr id="21" name="Oval 35"/>
            <p:cNvSpPr/>
            <p:nvPr/>
          </p:nvSpPr>
          <p:spPr>
            <a:xfrm>
              <a:off x="1664298" y="1454017"/>
              <a:ext cx="914400" cy="914400"/>
            </a:xfrm>
            <a:prstGeom prst="ellipse">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22"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8400" y="1543797"/>
              <a:ext cx="679285" cy="679285"/>
            </a:xfrm>
            <a:prstGeom prst="rect">
              <a:avLst/>
            </a:prstGeom>
          </p:spPr>
        </p:pic>
      </p:grpSp>
      <p:sp>
        <p:nvSpPr>
          <p:cNvPr id="23" name="Oval 6"/>
          <p:cNvSpPr/>
          <p:nvPr/>
        </p:nvSpPr>
        <p:spPr>
          <a:xfrm>
            <a:off x="8023147" y="5721444"/>
            <a:ext cx="268024" cy="268024"/>
          </a:xfrm>
          <a:prstGeom prst="ellipse">
            <a:avLst/>
          </a:prstGeom>
          <a:solidFill>
            <a:srgbClr val="25B7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24" name="TextBox 12"/>
          <p:cNvSpPr txBox="1"/>
          <p:nvPr/>
        </p:nvSpPr>
        <p:spPr>
          <a:xfrm>
            <a:off x="7771267" y="2746109"/>
            <a:ext cx="3272947" cy="1446550"/>
          </a:xfrm>
          <a:prstGeom prst="rect">
            <a:avLst/>
          </a:prstGeom>
          <a:noFill/>
        </p:spPr>
        <p:txBody>
          <a:bodyPr wrap="none" rtlCol="0">
            <a:spAutoFit/>
          </a:bodyPr>
          <a:lstStyle/>
          <a:p>
            <a:r>
              <a:rPr lang="en-US" sz="4400" b="1" dirty="0" smtClean="0">
                <a:solidFill>
                  <a:srgbClr val="595859"/>
                </a:solidFill>
                <a:latin typeface="+mj-lt"/>
              </a:rPr>
              <a:t>MOMODA </a:t>
            </a:r>
            <a:endParaRPr lang="en-US" sz="4400" b="1" dirty="0" smtClean="0">
              <a:solidFill>
                <a:srgbClr val="595859"/>
              </a:solidFill>
              <a:latin typeface="+mj-lt"/>
            </a:endParaRPr>
          </a:p>
          <a:p>
            <a:r>
              <a:rPr lang="en-US" sz="4400" b="1" dirty="0" smtClean="0">
                <a:solidFill>
                  <a:srgbClr val="595859"/>
                </a:solidFill>
                <a:latin typeface="+mj-lt"/>
              </a:rPr>
              <a:t>POWERPOINT</a:t>
            </a:r>
            <a:endParaRPr lang="en-US" sz="4400" b="1" dirty="0">
              <a:solidFill>
                <a:srgbClr val="595859"/>
              </a:solidFill>
              <a:latin typeface="+mj-lt"/>
            </a:endParaRPr>
          </a:p>
        </p:txBody>
      </p:sp>
      <p:sp>
        <p:nvSpPr>
          <p:cNvPr id="25" name="TextBox 13"/>
          <p:cNvSpPr txBox="1"/>
          <p:nvPr/>
        </p:nvSpPr>
        <p:spPr>
          <a:xfrm>
            <a:off x="7771267" y="4192659"/>
            <a:ext cx="4014333" cy="646331"/>
          </a:xfrm>
          <a:prstGeom prst="rect">
            <a:avLst/>
          </a:prstGeom>
          <a:noFill/>
        </p:spPr>
        <p:txBody>
          <a:bodyPr wrap="square" rtlCol="0">
            <a:spAutoFit/>
          </a:bodyPr>
          <a:lstStyle/>
          <a:p>
            <a:r>
              <a:rPr lang="en-US" sz="1200" dirty="0">
                <a:solidFill>
                  <a:srgbClr val="595859"/>
                </a:solidFill>
                <a:cs typeface="Arial" panose="020B0604020202020204" pitchFamily="34" charset="0"/>
              </a:rPr>
              <a:t>Lorem ipsum dolor sit amet, consectetur adipiscing elit. Fusce id urna blandit, eleifend nulla ac, fringilla purus. Nulla iaculis tempor felis ut cursus. </a:t>
            </a:r>
            <a:endParaRPr lang="en-US" sz="1200" i="1" dirty="0">
              <a:solidFill>
                <a:srgbClr val="59585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ppt_x"/>
                                          </p:val>
                                        </p:tav>
                                        <p:tav tm="100000">
                                          <p:val>
                                            <p:strVal val="#ppt_x"/>
                                          </p:val>
                                        </p:tav>
                                      </p:tavLst>
                                    </p:anim>
                                    <p:anim calcmode="lin" valueType="num">
                                      <p:cBhvr additive="base">
                                        <p:cTn id="48" dur="500" fill="hold"/>
                                        <p:tgtEl>
                                          <p:spTgt spid="2"/>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ppt_x"/>
                                          </p:val>
                                        </p:tav>
                                        <p:tav tm="100000">
                                          <p:val>
                                            <p:strVal val="#ppt_x"/>
                                          </p:val>
                                        </p:tav>
                                      </p:tavLst>
                                    </p:anim>
                                    <p:anim calcmode="lin" valueType="num">
                                      <p:cBhvr additive="base">
                                        <p:cTn id="60" dur="500" fill="hold"/>
                                        <p:tgtEl>
                                          <p:spTgt spid="3"/>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0" grpId="0" animBg="1"/>
      <p:bldP spid="11" grpId="0" animBg="1"/>
      <p:bldP spid="12" grpId="0" animBg="1"/>
      <p:bldP spid="13" grpId="0" animBg="1"/>
      <p:bldP spid="14" grpId="0" animBg="1"/>
      <p:bldP spid="15" grpId="0" animBg="1"/>
      <p:bldP spid="16"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12"/>
          <p:cNvSpPr txBox="1"/>
          <p:nvPr/>
        </p:nvSpPr>
        <p:spPr>
          <a:xfrm>
            <a:off x="3744716" y="377727"/>
            <a:ext cx="4702569" cy="646331"/>
          </a:xfrm>
          <a:prstGeom prst="rect">
            <a:avLst/>
          </a:prstGeom>
          <a:noFill/>
        </p:spPr>
        <p:txBody>
          <a:bodyPr wrap="none" rtlCol="0">
            <a:spAutoFit/>
          </a:bodyPr>
          <a:lstStyle/>
          <a:p>
            <a:pPr algn="ctr"/>
            <a:r>
              <a:rPr lang="en-US" sz="3600" b="1" dirty="0" smtClean="0">
                <a:solidFill>
                  <a:schemeClr val="bg1"/>
                </a:solidFill>
                <a:latin typeface="+mj-lt"/>
              </a:rPr>
              <a:t>MOMODA POWERPOINT</a:t>
            </a:r>
            <a:endParaRPr lang="en-US" sz="3600" b="1" dirty="0">
              <a:solidFill>
                <a:schemeClr val="bg1"/>
              </a:solidFill>
              <a:latin typeface="+mj-lt"/>
            </a:endParaRPr>
          </a:p>
        </p:txBody>
      </p:sp>
      <p:sp>
        <p:nvSpPr>
          <p:cNvPr id="24" name="Rectangle 43"/>
          <p:cNvSpPr/>
          <p:nvPr/>
        </p:nvSpPr>
        <p:spPr>
          <a:xfrm>
            <a:off x="1560458" y="4672481"/>
            <a:ext cx="3125648" cy="1647648"/>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Rectangle 11"/>
          <p:cNvSpPr/>
          <p:nvPr/>
        </p:nvSpPr>
        <p:spPr>
          <a:xfrm>
            <a:off x="1560458" y="1996837"/>
            <a:ext cx="3125648" cy="175489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6" name="Group 10"/>
          <p:cNvGrpSpPr/>
          <p:nvPr/>
        </p:nvGrpSpPr>
        <p:grpSpPr>
          <a:xfrm>
            <a:off x="1560458" y="4363417"/>
            <a:ext cx="891746" cy="316767"/>
            <a:chOff x="1572805" y="4085530"/>
            <a:chExt cx="891746" cy="316767"/>
          </a:xfrm>
        </p:grpSpPr>
        <p:sp>
          <p:nvSpPr>
            <p:cNvPr id="27" name="Pentagon 42"/>
            <p:cNvSpPr/>
            <p:nvPr/>
          </p:nvSpPr>
          <p:spPr>
            <a:xfrm>
              <a:off x="1687740" y="4085530"/>
              <a:ext cx="776811" cy="316767"/>
            </a:xfrm>
            <a:prstGeom prst="homePlate">
              <a:avLst>
                <a:gd name="adj" fmla="val 2509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8" name="Group 5"/>
            <p:cNvGrpSpPr/>
            <p:nvPr/>
          </p:nvGrpSpPr>
          <p:grpSpPr>
            <a:xfrm>
              <a:off x="1572805" y="4085530"/>
              <a:ext cx="805687" cy="316766"/>
              <a:chOff x="1624260" y="1478227"/>
              <a:chExt cx="855044" cy="357755"/>
            </a:xfrm>
          </p:grpSpPr>
          <p:sp>
            <p:nvSpPr>
              <p:cNvPr id="29" name="Pentagon 6"/>
              <p:cNvSpPr/>
              <p:nvPr/>
            </p:nvSpPr>
            <p:spPr>
              <a:xfrm>
                <a:off x="1654905" y="1478227"/>
                <a:ext cx="824399" cy="357755"/>
              </a:xfrm>
              <a:prstGeom prst="homePlate">
                <a:avLst>
                  <a:gd name="adj" fmla="val 250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 name="Subtitle 2"/>
              <p:cNvSpPr txBox="1"/>
              <p:nvPr/>
            </p:nvSpPr>
            <p:spPr>
              <a:xfrm>
                <a:off x="1624260" y="1478227"/>
                <a:ext cx="753719" cy="357755"/>
              </a:xfrm>
              <a:prstGeom prst="rect">
                <a:avLst/>
              </a:prstGeom>
              <a:solidFill>
                <a:schemeClr val="accent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spc="-150" dirty="0" smtClean="0">
                    <a:solidFill>
                      <a:schemeClr val="bg1"/>
                    </a:solidFill>
                    <a:ea typeface="Franchise" pitchFamily="49" charset="0"/>
                  </a:rPr>
                  <a:t>Male.</a:t>
                </a:r>
                <a:endParaRPr lang="en-US" sz="1200" b="1" spc="-150" dirty="0" smtClean="0">
                  <a:solidFill>
                    <a:schemeClr val="bg1"/>
                  </a:solidFill>
                  <a:latin typeface="Signika Negative" pitchFamily="2" charset="0"/>
                  <a:ea typeface="Franchise" pitchFamily="49" charset="0"/>
                </a:endParaRPr>
              </a:p>
            </p:txBody>
          </p:sp>
        </p:grpSp>
      </p:grpSp>
      <p:sp>
        <p:nvSpPr>
          <p:cNvPr id="31" name="TextBox 12"/>
          <p:cNvSpPr txBox="1"/>
          <p:nvPr/>
        </p:nvSpPr>
        <p:spPr>
          <a:xfrm>
            <a:off x="5879977" y="2045522"/>
            <a:ext cx="1734670" cy="400110"/>
          </a:xfrm>
          <a:prstGeom prst="rect">
            <a:avLst/>
          </a:prstGeom>
          <a:noFill/>
        </p:spPr>
        <p:txBody>
          <a:bodyPr wrap="square" rtlCol="0">
            <a:spAutoFit/>
          </a:bodyPr>
          <a:lstStyle/>
          <a:p>
            <a:r>
              <a:rPr lang="en-US" sz="2000" i="1" smtClean="0">
                <a:solidFill>
                  <a:schemeClr val="tx1">
                    <a:lumMod val="65000"/>
                    <a:lumOff val="35000"/>
                  </a:schemeClr>
                </a:solidFill>
                <a:latin typeface="+mj-lt"/>
              </a:rPr>
              <a:t>Skills </a:t>
            </a:r>
            <a:endParaRPr lang="en-US" sz="2000" i="1">
              <a:solidFill>
                <a:schemeClr val="tx1">
                  <a:lumMod val="65000"/>
                  <a:lumOff val="35000"/>
                </a:schemeClr>
              </a:solidFill>
              <a:latin typeface="+mj-lt"/>
            </a:endParaRPr>
          </a:p>
        </p:txBody>
      </p:sp>
      <p:sp>
        <p:nvSpPr>
          <p:cNvPr id="32" name="TextBox 13"/>
          <p:cNvSpPr txBox="1"/>
          <p:nvPr/>
        </p:nvSpPr>
        <p:spPr>
          <a:xfrm>
            <a:off x="5879977" y="2445632"/>
            <a:ext cx="1418665" cy="338554"/>
          </a:xfrm>
          <a:prstGeom prst="rect">
            <a:avLst/>
          </a:prstGeom>
          <a:noFill/>
        </p:spPr>
        <p:txBody>
          <a:bodyPr wrap="square" rtlCol="0">
            <a:spAutoFit/>
          </a:bodyPr>
          <a:lstStyle/>
          <a:p>
            <a:r>
              <a:rPr lang="en-US" sz="1600" smtClean="0">
                <a:solidFill>
                  <a:schemeClr val="tx1">
                    <a:lumMod val="65000"/>
                    <a:lumOff val="35000"/>
                  </a:schemeClr>
                </a:solidFill>
              </a:rPr>
              <a:t>Photoshop </a:t>
            </a:r>
            <a:endParaRPr lang="en-US" sz="1600">
              <a:solidFill>
                <a:schemeClr val="tx1">
                  <a:lumMod val="65000"/>
                  <a:lumOff val="35000"/>
                </a:schemeClr>
              </a:solidFill>
            </a:endParaRPr>
          </a:p>
        </p:txBody>
      </p:sp>
      <p:sp>
        <p:nvSpPr>
          <p:cNvPr id="35" name="TextBox 14"/>
          <p:cNvSpPr txBox="1"/>
          <p:nvPr/>
        </p:nvSpPr>
        <p:spPr>
          <a:xfrm>
            <a:off x="5879977" y="2784186"/>
            <a:ext cx="1418665" cy="338554"/>
          </a:xfrm>
          <a:prstGeom prst="rect">
            <a:avLst/>
          </a:prstGeom>
          <a:noFill/>
        </p:spPr>
        <p:txBody>
          <a:bodyPr wrap="square" rtlCol="0">
            <a:spAutoFit/>
          </a:bodyPr>
          <a:lstStyle/>
          <a:p>
            <a:r>
              <a:rPr lang="en-US" sz="1600" smtClean="0">
                <a:solidFill>
                  <a:schemeClr val="tx1">
                    <a:lumMod val="65000"/>
                    <a:lumOff val="35000"/>
                  </a:schemeClr>
                </a:solidFill>
              </a:rPr>
              <a:t>Adobe muse</a:t>
            </a:r>
            <a:endParaRPr lang="en-US" sz="1600">
              <a:solidFill>
                <a:schemeClr val="tx1">
                  <a:lumMod val="65000"/>
                  <a:lumOff val="35000"/>
                </a:schemeClr>
              </a:solidFill>
            </a:endParaRPr>
          </a:p>
        </p:txBody>
      </p:sp>
      <p:sp>
        <p:nvSpPr>
          <p:cNvPr id="36" name="TextBox 15"/>
          <p:cNvSpPr txBox="1"/>
          <p:nvPr/>
        </p:nvSpPr>
        <p:spPr>
          <a:xfrm>
            <a:off x="5879976" y="3122740"/>
            <a:ext cx="1418665" cy="338554"/>
          </a:xfrm>
          <a:prstGeom prst="rect">
            <a:avLst/>
          </a:prstGeom>
          <a:noFill/>
        </p:spPr>
        <p:txBody>
          <a:bodyPr wrap="square" rtlCol="0">
            <a:spAutoFit/>
          </a:bodyPr>
          <a:lstStyle/>
          <a:p>
            <a:r>
              <a:rPr lang="en-US" sz="1600" smtClean="0">
                <a:solidFill>
                  <a:schemeClr val="tx1">
                    <a:lumMod val="65000"/>
                    <a:lumOff val="35000"/>
                  </a:schemeClr>
                </a:solidFill>
              </a:rPr>
              <a:t>Coding</a:t>
            </a:r>
            <a:endParaRPr lang="en-US" sz="1600">
              <a:solidFill>
                <a:schemeClr val="tx1">
                  <a:lumMod val="65000"/>
                  <a:lumOff val="35000"/>
                </a:schemeClr>
              </a:solidFill>
            </a:endParaRPr>
          </a:p>
        </p:txBody>
      </p:sp>
      <p:sp>
        <p:nvSpPr>
          <p:cNvPr id="37" name="TextBox 16"/>
          <p:cNvSpPr txBox="1"/>
          <p:nvPr/>
        </p:nvSpPr>
        <p:spPr>
          <a:xfrm>
            <a:off x="5879976" y="3461294"/>
            <a:ext cx="1418665" cy="338554"/>
          </a:xfrm>
          <a:prstGeom prst="rect">
            <a:avLst/>
          </a:prstGeom>
          <a:noFill/>
        </p:spPr>
        <p:txBody>
          <a:bodyPr wrap="square" rtlCol="0">
            <a:spAutoFit/>
          </a:bodyPr>
          <a:lstStyle/>
          <a:p>
            <a:r>
              <a:rPr lang="en-US" sz="1600" smtClean="0">
                <a:solidFill>
                  <a:schemeClr val="tx1">
                    <a:lumMod val="65000"/>
                    <a:lumOff val="35000"/>
                  </a:schemeClr>
                </a:solidFill>
              </a:rPr>
              <a:t>Indesign </a:t>
            </a:r>
            <a:endParaRPr lang="en-US" sz="1600">
              <a:solidFill>
                <a:schemeClr val="tx1">
                  <a:lumMod val="65000"/>
                  <a:lumOff val="35000"/>
                </a:schemeClr>
              </a:solidFill>
            </a:endParaRPr>
          </a:p>
        </p:txBody>
      </p:sp>
      <p:sp>
        <p:nvSpPr>
          <p:cNvPr id="38" name="Rounded Rectangle 17"/>
          <p:cNvSpPr/>
          <p:nvPr/>
        </p:nvSpPr>
        <p:spPr>
          <a:xfrm>
            <a:off x="7238128" y="2530029"/>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ounded Rectangle 18"/>
          <p:cNvSpPr/>
          <p:nvPr/>
        </p:nvSpPr>
        <p:spPr>
          <a:xfrm>
            <a:off x="7238129" y="2530029"/>
            <a:ext cx="2451558" cy="163539"/>
          </a:xfrm>
          <a:prstGeom prst="round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ounded Rectangle 19"/>
          <p:cNvSpPr/>
          <p:nvPr/>
        </p:nvSpPr>
        <p:spPr>
          <a:xfrm>
            <a:off x="7238128" y="3257902"/>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ounded Rectangle 20"/>
          <p:cNvSpPr/>
          <p:nvPr/>
        </p:nvSpPr>
        <p:spPr>
          <a:xfrm>
            <a:off x="7238128" y="3257902"/>
            <a:ext cx="1432371" cy="163539"/>
          </a:xfrm>
          <a:prstGeom prst="roundRect">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ounded Rectangle 21"/>
          <p:cNvSpPr/>
          <p:nvPr/>
        </p:nvSpPr>
        <p:spPr>
          <a:xfrm>
            <a:off x="7238129" y="3588196"/>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22"/>
          <p:cNvSpPr/>
          <p:nvPr/>
        </p:nvSpPr>
        <p:spPr>
          <a:xfrm>
            <a:off x="7238127" y="3588196"/>
            <a:ext cx="2969689" cy="163539"/>
          </a:xfrm>
          <a:prstGeom prst="roundRect">
            <a:avLst/>
          </a:prstGeom>
          <a:gradFill flip="none" rotWithShape="1">
            <a:gsLst>
              <a:gs pos="0">
                <a:schemeClr val="accent4">
                  <a:lumMod val="75000"/>
                </a:schemeClr>
              </a:gs>
              <a:gs pos="50000">
                <a:schemeClr val="accent4"/>
              </a:gs>
              <a:gs pos="100000">
                <a:schemeClr val="accent4">
                  <a:lumMod val="75000"/>
                </a:schemeClr>
              </a:gs>
            </a:gsLst>
            <a:lin ang="2700000" scaled="1"/>
            <a:tileRect/>
          </a:gra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ounded Rectangle 23"/>
          <p:cNvSpPr/>
          <p:nvPr/>
        </p:nvSpPr>
        <p:spPr>
          <a:xfrm>
            <a:off x="7238129" y="2910245"/>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ounded Rectangle 24"/>
          <p:cNvSpPr/>
          <p:nvPr/>
        </p:nvSpPr>
        <p:spPr>
          <a:xfrm>
            <a:off x="7238128" y="2910246"/>
            <a:ext cx="2809652" cy="163539"/>
          </a:xfrm>
          <a:prstGeom prst="roundRect">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TextBox 26"/>
          <p:cNvSpPr txBox="1"/>
          <p:nvPr/>
        </p:nvSpPr>
        <p:spPr>
          <a:xfrm>
            <a:off x="5879977" y="4565802"/>
            <a:ext cx="1734670" cy="400110"/>
          </a:xfrm>
          <a:prstGeom prst="rect">
            <a:avLst/>
          </a:prstGeom>
          <a:noFill/>
        </p:spPr>
        <p:txBody>
          <a:bodyPr wrap="square" rtlCol="0">
            <a:spAutoFit/>
          </a:bodyPr>
          <a:lstStyle/>
          <a:p>
            <a:r>
              <a:rPr lang="en-US" sz="2000" i="1" smtClean="0">
                <a:solidFill>
                  <a:schemeClr val="tx1">
                    <a:lumMod val="65000"/>
                    <a:lumOff val="35000"/>
                  </a:schemeClr>
                </a:solidFill>
                <a:latin typeface="+mj-lt"/>
              </a:rPr>
              <a:t>Skills </a:t>
            </a:r>
            <a:endParaRPr lang="en-US" sz="2000" i="1">
              <a:solidFill>
                <a:schemeClr val="tx1">
                  <a:lumMod val="65000"/>
                  <a:lumOff val="35000"/>
                </a:schemeClr>
              </a:solidFill>
              <a:latin typeface="+mj-lt"/>
            </a:endParaRPr>
          </a:p>
        </p:txBody>
      </p:sp>
      <p:sp>
        <p:nvSpPr>
          <p:cNvPr id="47" name="TextBox 27"/>
          <p:cNvSpPr txBox="1"/>
          <p:nvPr/>
        </p:nvSpPr>
        <p:spPr>
          <a:xfrm>
            <a:off x="5879977" y="4965912"/>
            <a:ext cx="1418665" cy="338554"/>
          </a:xfrm>
          <a:prstGeom prst="rect">
            <a:avLst/>
          </a:prstGeom>
          <a:noFill/>
        </p:spPr>
        <p:txBody>
          <a:bodyPr wrap="square" rtlCol="0">
            <a:spAutoFit/>
          </a:bodyPr>
          <a:lstStyle/>
          <a:p>
            <a:r>
              <a:rPr lang="en-US" sz="1600" smtClean="0">
                <a:solidFill>
                  <a:schemeClr val="tx1">
                    <a:lumMod val="65000"/>
                    <a:lumOff val="35000"/>
                  </a:schemeClr>
                </a:solidFill>
              </a:rPr>
              <a:t>Photoshop </a:t>
            </a:r>
            <a:endParaRPr lang="en-US" sz="1600">
              <a:solidFill>
                <a:schemeClr val="tx1">
                  <a:lumMod val="65000"/>
                  <a:lumOff val="35000"/>
                </a:schemeClr>
              </a:solidFill>
            </a:endParaRPr>
          </a:p>
        </p:txBody>
      </p:sp>
      <p:sp>
        <p:nvSpPr>
          <p:cNvPr id="48" name="TextBox 28"/>
          <p:cNvSpPr txBox="1"/>
          <p:nvPr/>
        </p:nvSpPr>
        <p:spPr>
          <a:xfrm>
            <a:off x="5879977" y="5304466"/>
            <a:ext cx="1418665" cy="338554"/>
          </a:xfrm>
          <a:prstGeom prst="rect">
            <a:avLst/>
          </a:prstGeom>
          <a:noFill/>
        </p:spPr>
        <p:txBody>
          <a:bodyPr wrap="square" rtlCol="0">
            <a:spAutoFit/>
          </a:bodyPr>
          <a:lstStyle/>
          <a:p>
            <a:r>
              <a:rPr lang="en-US" sz="1600" smtClean="0">
                <a:solidFill>
                  <a:schemeClr val="tx1">
                    <a:lumMod val="65000"/>
                    <a:lumOff val="35000"/>
                  </a:schemeClr>
                </a:solidFill>
              </a:rPr>
              <a:t>Adobe muse</a:t>
            </a:r>
            <a:endParaRPr lang="en-US" sz="1600">
              <a:solidFill>
                <a:schemeClr val="tx1">
                  <a:lumMod val="65000"/>
                  <a:lumOff val="35000"/>
                </a:schemeClr>
              </a:solidFill>
            </a:endParaRPr>
          </a:p>
        </p:txBody>
      </p:sp>
      <p:sp>
        <p:nvSpPr>
          <p:cNvPr id="49" name="TextBox 29"/>
          <p:cNvSpPr txBox="1"/>
          <p:nvPr/>
        </p:nvSpPr>
        <p:spPr>
          <a:xfrm>
            <a:off x="5879976" y="5643020"/>
            <a:ext cx="1418665" cy="338554"/>
          </a:xfrm>
          <a:prstGeom prst="rect">
            <a:avLst/>
          </a:prstGeom>
          <a:noFill/>
        </p:spPr>
        <p:txBody>
          <a:bodyPr wrap="square" rtlCol="0">
            <a:spAutoFit/>
          </a:bodyPr>
          <a:lstStyle/>
          <a:p>
            <a:r>
              <a:rPr lang="en-US" sz="1600" smtClean="0">
                <a:solidFill>
                  <a:schemeClr val="tx1">
                    <a:lumMod val="65000"/>
                    <a:lumOff val="35000"/>
                  </a:schemeClr>
                </a:solidFill>
              </a:rPr>
              <a:t>Coding</a:t>
            </a:r>
            <a:endParaRPr lang="en-US" sz="1600">
              <a:solidFill>
                <a:schemeClr val="tx1">
                  <a:lumMod val="65000"/>
                  <a:lumOff val="35000"/>
                </a:schemeClr>
              </a:solidFill>
            </a:endParaRPr>
          </a:p>
        </p:txBody>
      </p:sp>
      <p:sp>
        <p:nvSpPr>
          <p:cNvPr id="50" name="TextBox 30"/>
          <p:cNvSpPr txBox="1"/>
          <p:nvPr/>
        </p:nvSpPr>
        <p:spPr>
          <a:xfrm>
            <a:off x="5879976" y="5981574"/>
            <a:ext cx="1418665" cy="338554"/>
          </a:xfrm>
          <a:prstGeom prst="rect">
            <a:avLst/>
          </a:prstGeom>
          <a:noFill/>
        </p:spPr>
        <p:txBody>
          <a:bodyPr wrap="square" rtlCol="0">
            <a:spAutoFit/>
          </a:bodyPr>
          <a:lstStyle/>
          <a:p>
            <a:r>
              <a:rPr lang="en-US" sz="1600" smtClean="0">
                <a:solidFill>
                  <a:schemeClr val="tx1">
                    <a:lumMod val="65000"/>
                    <a:lumOff val="35000"/>
                  </a:schemeClr>
                </a:solidFill>
              </a:rPr>
              <a:t>Indesign </a:t>
            </a:r>
            <a:endParaRPr lang="en-US" sz="1600">
              <a:solidFill>
                <a:schemeClr val="tx1">
                  <a:lumMod val="65000"/>
                  <a:lumOff val="35000"/>
                </a:schemeClr>
              </a:solidFill>
            </a:endParaRPr>
          </a:p>
        </p:txBody>
      </p:sp>
      <p:sp>
        <p:nvSpPr>
          <p:cNvPr id="51" name="Rounded Rectangle 31"/>
          <p:cNvSpPr/>
          <p:nvPr/>
        </p:nvSpPr>
        <p:spPr>
          <a:xfrm>
            <a:off x="7238128" y="5050309"/>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ounded Rectangle 32"/>
          <p:cNvSpPr/>
          <p:nvPr/>
        </p:nvSpPr>
        <p:spPr>
          <a:xfrm>
            <a:off x="7238129" y="5050309"/>
            <a:ext cx="2451558" cy="163539"/>
          </a:xfrm>
          <a:prstGeom prst="roundRect">
            <a:avLst/>
          </a:prstGeom>
          <a:solidFill>
            <a:schemeClr val="accent1"/>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ounded Rectangle 33"/>
          <p:cNvSpPr/>
          <p:nvPr/>
        </p:nvSpPr>
        <p:spPr>
          <a:xfrm>
            <a:off x="7238128" y="5778182"/>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ounded Rectangle 34"/>
          <p:cNvSpPr/>
          <p:nvPr/>
        </p:nvSpPr>
        <p:spPr>
          <a:xfrm>
            <a:off x="7238128" y="5778182"/>
            <a:ext cx="1432371" cy="163539"/>
          </a:xfrm>
          <a:prstGeom prst="roundRect">
            <a:avLst/>
          </a:prstGeom>
          <a:solidFill>
            <a:schemeClr val="accent3"/>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ounded Rectangle 35"/>
          <p:cNvSpPr/>
          <p:nvPr/>
        </p:nvSpPr>
        <p:spPr>
          <a:xfrm>
            <a:off x="7238129" y="6108476"/>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ounded Rectangle 36"/>
          <p:cNvSpPr/>
          <p:nvPr/>
        </p:nvSpPr>
        <p:spPr>
          <a:xfrm>
            <a:off x="7238127" y="6108476"/>
            <a:ext cx="2969689" cy="163539"/>
          </a:xfrm>
          <a:prstGeom prst="roundRect">
            <a:avLst/>
          </a:prstGeom>
          <a:gradFill flip="none" rotWithShape="1">
            <a:gsLst>
              <a:gs pos="0">
                <a:schemeClr val="accent4">
                  <a:lumMod val="75000"/>
                </a:schemeClr>
              </a:gs>
              <a:gs pos="50000">
                <a:schemeClr val="accent4"/>
              </a:gs>
              <a:gs pos="100000">
                <a:schemeClr val="accent4">
                  <a:lumMod val="75000"/>
                </a:schemeClr>
              </a:gs>
            </a:gsLst>
            <a:lin ang="2700000" scaled="1"/>
            <a:tileRect/>
          </a:gra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ounded Rectangle 37"/>
          <p:cNvSpPr/>
          <p:nvPr/>
        </p:nvSpPr>
        <p:spPr>
          <a:xfrm>
            <a:off x="7238129" y="5430525"/>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ounded Rectangle 38"/>
          <p:cNvSpPr/>
          <p:nvPr/>
        </p:nvSpPr>
        <p:spPr>
          <a:xfrm>
            <a:off x="7238128" y="5430526"/>
            <a:ext cx="2809652" cy="163539"/>
          </a:xfrm>
          <a:prstGeom prst="roundRect">
            <a:avLst/>
          </a:prstGeom>
          <a:solidFill>
            <a:schemeClr val="accent2"/>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9" name="Group 9"/>
          <p:cNvGrpSpPr/>
          <p:nvPr/>
        </p:nvGrpSpPr>
        <p:grpSpPr>
          <a:xfrm>
            <a:off x="1564145" y="1680072"/>
            <a:ext cx="891746" cy="316767"/>
            <a:chOff x="1564145" y="1409888"/>
            <a:chExt cx="891746" cy="316767"/>
          </a:xfrm>
        </p:grpSpPr>
        <p:sp>
          <p:nvSpPr>
            <p:cNvPr id="60" name="Pentagon 50"/>
            <p:cNvSpPr/>
            <p:nvPr/>
          </p:nvSpPr>
          <p:spPr>
            <a:xfrm>
              <a:off x="1679080" y="1409888"/>
              <a:ext cx="776811" cy="316767"/>
            </a:xfrm>
            <a:prstGeom prst="homePlate">
              <a:avLst>
                <a:gd name="adj" fmla="val 2509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61" name="Group 51"/>
            <p:cNvGrpSpPr/>
            <p:nvPr/>
          </p:nvGrpSpPr>
          <p:grpSpPr>
            <a:xfrm>
              <a:off x="1564145" y="1409888"/>
              <a:ext cx="805687" cy="316766"/>
              <a:chOff x="1624260" y="1478227"/>
              <a:chExt cx="855044" cy="357755"/>
            </a:xfrm>
          </p:grpSpPr>
          <p:sp>
            <p:nvSpPr>
              <p:cNvPr id="62" name="Pentagon 52"/>
              <p:cNvSpPr/>
              <p:nvPr/>
            </p:nvSpPr>
            <p:spPr>
              <a:xfrm>
                <a:off x="1654905" y="1478227"/>
                <a:ext cx="824399" cy="357755"/>
              </a:xfrm>
              <a:prstGeom prst="homePlate">
                <a:avLst>
                  <a:gd name="adj" fmla="val 2509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3" name="Subtitle 2"/>
              <p:cNvSpPr txBox="1"/>
              <p:nvPr/>
            </p:nvSpPr>
            <p:spPr>
              <a:xfrm>
                <a:off x="1624260" y="1478227"/>
                <a:ext cx="762910" cy="357755"/>
              </a:xfrm>
              <a:prstGeom prst="rect">
                <a:avLst/>
              </a:prstGeom>
              <a:solidFill>
                <a:schemeClr val="accent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spc="-150" smtClean="0">
                    <a:solidFill>
                      <a:schemeClr val="bg1"/>
                    </a:solidFill>
                    <a:ea typeface="Franchise" pitchFamily="49" charset="0"/>
                  </a:rPr>
                  <a:t>Female</a:t>
                </a:r>
                <a:r>
                  <a:rPr lang="en-US" sz="1600" b="1" spc="-150" dirty="0" smtClean="0">
                    <a:solidFill>
                      <a:schemeClr val="bg1"/>
                    </a:solidFill>
                    <a:ea typeface="Franchise" pitchFamily="49" charset="0"/>
                  </a:rPr>
                  <a:t>.</a:t>
                </a:r>
                <a:endParaRPr lang="en-US" sz="1200" b="1" spc="-150" dirty="0" smtClean="0">
                  <a:solidFill>
                    <a:schemeClr val="bg1"/>
                  </a:solidFill>
                  <a:latin typeface="Signika Negative" pitchFamily="2" charset="0"/>
                  <a:ea typeface="Franchise" pitchFamily="49"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750"/>
                                        <p:tgtEl>
                                          <p:spTgt spid="59"/>
                                        </p:tgtEl>
                                      </p:cBhvr>
                                    </p:animEffect>
                                    <p:anim calcmode="lin" valueType="num">
                                      <p:cBhvr>
                                        <p:cTn id="8" dur="750" fill="hold"/>
                                        <p:tgtEl>
                                          <p:spTgt spid="59"/>
                                        </p:tgtEl>
                                        <p:attrNameLst>
                                          <p:attrName>ppt_x</p:attrName>
                                        </p:attrNameLst>
                                      </p:cBhvr>
                                      <p:tavLst>
                                        <p:tav tm="0">
                                          <p:val>
                                            <p:strVal val="#ppt_x"/>
                                          </p:val>
                                        </p:tav>
                                        <p:tav tm="100000">
                                          <p:val>
                                            <p:strVal val="#ppt_x"/>
                                          </p:val>
                                        </p:tav>
                                      </p:tavLst>
                                    </p:anim>
                                    <p:anim calcmode="lin" valueType="num">
                                      <p:cBhvr>
                                        <p:cTn id="9" dur="750" fill="hold"/>
                                        <p:tgtEl>
                                          <p:spTgt spid="5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wipe(left)">
                                      <p:cBhvr>
                                        <p:cTn id="13" dur="750"/>
                                        <p:tgtEl>
                                          <p:spTgt spid="39"/>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750"/>
                                        <p:tgtEl>
                                          <p:spTgt spid="45"/>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left)">
                                      <p:cBhvr>
                                        <p:cTn id="21" dur="750"/>
                                        <p:tgtEl>
                                          <p:spTgt spid="41"/>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left)">
                                      <p:cBhvr>
                                        <p:cTn id="25" dur="750"/>
                                        <p:tgtEl>
                                          <p:spTgt spid="43"/>
                                        </p:tgtEl>
                                      </p:cBhvr>
                                    </p:animEffect>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750"/>
                                        <p:tgtEl>
                                          <p:spTgt spid="26"/>
                                        </p:tgtEl>
                                      </p:cBhvr>
                                    </p:animEffect>
                                    <p:anim calcmode="lin" valueType="num">
                                      <p:cBhvr>
                                        <p:cTn id="30" dur="750" fill="hold"/>
                                        <p:tgtEl>
                                          <p:spTgt spid="26"/>
                                        </p:tgtEl>
                                        <p:attrNameLst>
                                          <p:attrName>ppt_x</p:attrName>
                                        </p:attrNameLst>
                                      </p:cBhvr>
                                      <p:tavLst>
                                        <p:tav tm="0">
                                          <p:val>
                                            <p:strVal val="#ppt_x"/>
                                          </p:val>
                                        </p:tav>
                                        <p:tav tm="100000">
                                          <p:val>
                                            <p:strVal val="#ppt_x"/>
                                          </p:val>
                                        </p:tav>
                                      </p:tavLst>
                                    </p:anim>
                                    <p:anim calcmode="lin" valueType="num">
                                      <p:cBhvr>
                                        <p:cTn id="31" dur="750" fill="hold"/>
                                        <p:tgtEl>
                                          <p:spTgt spid="26"/>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22" presetClass="entr" presetSubtype="8"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wipe(left)">
                                      <p:cBhvr>
                                        <p:cTn id="35" dur="750"/>
                                        <p:tgtEl>
                                          <p:spTgt spid="52"/>
                                        </p:tgtEl>
                                      </p:cBhvr>
                                    </p:animEffect>
                                  </p:childTnLst>
                                </p:cTn>
                              </p:par>
                            </p:childTnLst>
                          </p:cTn>
                        </p:par>
                        <p:par>
                          <p:cTn id="36" fill="hold">
                            <p:stCondLst>
                              <p:cond delay="7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750"/>
                                        <p:tgtEl>
                                          <p:spTgt spid="58"/>
                                        </p:tgtEl>
                                      </p:cBhvr>
                                    </p:animEffect>
                                  </p:childTnLst>
                                </p:cTn>
                              </p:par>
                            </p:childTnLst>
                          </p:cTn>
                        </p:par>
                        <p:par>
                          <p:cTn id="40" fill="hold">
                            <p:stCondLst>
                              <p:cond delay="8000"/>
                            </p:stCondLst>
                            <p:childTnLst>
                              <p:par>
                                <p:cTn id="41" presetID="22" presetClass="entr" presetSubtype="8"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wipe(left)">
                                      <p:cBhvr>
                                        <p:cTn id="43" dur="750"/>
                                        <p:tgtEl>
                                          <p:spTgt spid="54"/>
                                        </p:tgtEl>
                                      </p:cBhvr>
                                    </p:animEffect>
                                  </p:childTnLst>
                                </p:cTn>
                              </p:par>
                            </p:childTnLst>
                          </p:cTn>
                        </p:par>
                        <p:par>
                          <p:cTn id="44" fill="hold">
                            <p:stCondLst>
                              <p:cond delay="9000"/>
                            </p:stCondLst>
                            <p:childTnLst>
                              <p:par>
                                <p:cTn id="45" presetID="22" presetClass="entr" presetSubtype="8"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wipe(left)">
                                      <p:cBhvr>
                                        <p:cTn id="4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1" grpId="0" animBg="1"/>
      <p:bldP spid="43" grpId="0" animBg="1"/>
      <p:bldP spid="45" grpId="0" animBg="1"/>
      <p:bldP spid="52" grpId="0" animBg="1"/>
      <p:bldP spid="54" grpId="0" animBg="1"/>
      <p:bldP spid="56"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12"/>
          <p:cNvSpPr txBox="1"/>
          <p:nvPr/>
        </p:nvSpPr>
        <p:spPr>
          <a:xfrm>
            <a:off x="3744716" y="377727"/>
            <a:ext cx="4702569" cy="646331"/>
          </a:xfrm>
          <a:prstGeom prst="rect">
            <a:avLst/>
          </a:prstGeom>
          <a:noFill/>
        </p:spPr>
        <p:txBody>
          <a:bodyPr wrap="none" rtlCol="0">
            <a:spAutoFit/>
          </a:bodyPr>
          <a:lstStyle/>
          <a:p>
            <a:pPr algn="ctr"/>
            <a:r>
              <a:rPr lang="en-US" sz="3600" b="1" dirty="0" smtClean="0">
                <a:solidFill>
                  <a:schemeClr val="bg1"/>
                </a:solidFill>
                <a:latin typeface="+mj-lt"/>
              </a:rPr>
              <a:t>MOMODA POWERPOINT</a:t>
            </a:r>
            <a:endParaRPr lang="en-US" sz="3600" b="1" dirty="0">
              <a:solidFill>
                <a:schemeClr val="bg1"/>
              </a:solidFill>
              <a:latin typeface="+mj-lt"/>
            </a:endParaRPr>
          </a:p>
        </p:txBody>
      </p:sp>
      <p:sp>
        <p:nvSpPr>
          <p:cNvPr id="64" name="Plus 20"/>
          <p:cNvSpPr/>
          <p:nvPr/>
        </p:nvSpPr>
        <p:spPr>
          <a:xfrm>
            <a:off x="2539103" y="2933065"/>
            <a:ext cx="745006" cy="745006"/>
          </a:xfrm>
          <a:prstGeom prst="mathPl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65" name="Group 21"/>
          <p:cNvGrpSpPr/>
          <p:nvPr/>
        </p:nvGrpSpPr>
        <p:grpSpPr>
          <a:xfrm>
            <a:off x="6696953" y="2320340"/>
            <a:ext cx="1795908" cy="1799540"/>
            <a:chOff x="3692576" y="1742634"/>
            <a:chExt cx="2790379" cy="2796023"/>
          </a:xfrm>
        </p:grpSpPr>
        <p:grpSp>
          <p:nvGrpSpPr>
            <p:cNvPr id="66" name="组合 79"/>
            <p:cNvGrpSpPr/>
            <p:nvPr/>
          </p:nvGrpSpPr>
          <p:grpSpPr bwMode="auto">
            <a:xfrm>
              <a:off x="3692576" y="1742634"/>
              <a:ext cx="2790379" cy="2796023"/>
              <a:chOff x="6379729" y="2488774"/>
              <a:chExt cx="2513016" cy="2513016"/>
            </a:xfrm>
          </p:grpSpPr>
          <p:sp>
            <p:nvSpPr>
              <p:cNvPr id="6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6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67" name="椭圆 80"/>
            <p:cNvSpPr/>
            <p:nvPr/>
          </p:nvSpPr>
          <p:spPr bwMode="auto">
            <a:xfrm>
              <a:off x="4079531" y="2130365"/>
              <a:ext cx="2016472" cy="2020557"/>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70" name="Equal 27"/>
          <p:cNvSpPr/>
          <p:nvPr/>
        </p:nvSpPr>
        <p:spPr>
          <a:xfrm>
            <a:off x="8875900" y="2946426"/>
            <a:ext cx="814163" cy="814163"/>
          </a:xfrm>
          <a:prstGeom prst="mathEqual">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grpSp>
        <p:nvGrpSpPr>
          <p:cNvPr id="71" name="Group 28"/>
          <p:cNvGrpSpPr/>
          <p:nvPr/>
        </p:nvGrpSpPr>
        <p:grpSpPr>
          <a:xfrm>
            <a:off x="9916667" y="2276872"/>
            <a:ext cx="1795908" cy="1799540"/>
            <a:chOff x="3692576" y="1742634"/>
            <a:chExt cx="2790379" cy="2796023"/>
          </a:xfrm>
        </p:grpSpPr>
        <p:grpSp>
          <p:nvGrpSpPr>
            <p:cNvPr id="72" name="组合 79"/>
            <p:cNvGrpSpPr/>
            <p:nvPr/>
          </p:nvGrpSpPr>
          <p:grpSpPr bwMode="auto">
            <a:xfrm>
              <a:off x="3692576" y="1742634"/>
              <a:ext cx="2790379" cy="2796023"/>
              <a:chOff x="6379729" y="2488774"/>
              <a:chExt cx="2513016" cy="2513016"/>
            </a:xfrm>
          </p:grpSpPr>
          <p:sp>
            <p:nvSpPr>
              <p:cNvPr id="74"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75"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73" name="椭圆 80"/>
            <p:cNvSpPr/>
            <p:nvPr/>
          </p:nvSpPr>
          <p:spPr bwMode="auto">
            <a:xfrm>
              <a:off x="4079531" y="2130365"/>
              <a:ext cx="2016472" cy="2020557"/>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pic>
        <p:nvPicPr>
          <p:cNvPr id="76" name="Picture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483109" y="2729843"/>
            <a:ext cx="663023" cy="663023"/>
          </a:xfrm>
          <a:prstGeom prst="rect">
            <a:avLst/>
          </a:prstGeom>
        </p:spPr>
      </p:pic>
      <p:pic>
        <p:nvPicPr>
          <p:cNvPr id="77"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3395" y="2789801"/>
            <a:ext cx="663023" cy="663023"/>
          </a:xfrm>
          <a:prstGeom prst="rect">
            <a:avLst/>
          </a:prstGeom>
        </p:spPr>
      </p:pic>
      <p:grpSp>
        <p:nvGrpSpPr>
          <p:cNvPr id="78" name="Group 14"/>
          <p:cNvGrpSpPr/>
          <p:nvPr/>
        </p:nvGrpSpPr>
        <p:grpSpPr>
          <a:xfrm>
            <a:off x="525327" y="2314196"/>
            <a:ext cx="1795908" cy="1799540"/>
            <a:chOff x="3692576" y="1742634"/>
            <a:chExt cx="2790379" cy="2796023"/>
          </a:xfrm>
        </p:grpSpPr>
        <p:grpSp>
          <p:nvGrpSpPr>
            <p:cNvPr id="79" name="组合 79"/>
            <p:cNvGrpSpPr/>
            <p:nvPr/>
          </p:nvGrpSpPr>
          <p:grpSpPr bwMode="auto">
            <a:xfrm>
              <a:off x="3692576" y="1742634"/>
              <a:ext cx="2790379" cy="2796023"/>
              <a:chOff x="6379729" y="2488774"/>
              <a:chExt cx="2513016" cy="2513016"/>
            </a:xfrm>
          </p:grpSpPr>
          <p:sp>
            <p:nvSpPr>
              <p:cNvPr id="8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8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80" name="椭圆 80"/>
            <p:cNvSpPr/>
            <p:nvPr/>
          </p:nvSpPr>
          <p:spPr bwMode="auto">
            <a:xfrm>
              <a:off x="4079531" y="2136608"/>
              <a:ext cx="2016472" cy="2020557"/>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pic>
        <p:nvPicPr>
          <p:cNvPr id="83"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769" y="2729843"/>
            <a:ext cx="663023" cy="663023"/>
          </a:xfrm>
          <a:prstGeom prst="rect">
            <a:avLst/>
          </a:prstGeom>
        </p:spPr>
      </p:pic>
      <p:sp>
        <p:nvSpPr>
          <p:cNvPr id="84" name="TextBox 13"/>
          <p:cNvSpPr txBox="1"/>
          <p:nvPr/>
        </p:nvSpPr>
        <p:spPr>
          <a:xfrm>
            <a:off x="1000418" y="3337129"/>
            <a:ext cx="1187027" cy="307777"/>
          </a:xfrm>
          <a:prstGeom prst="rect">
            <a:avLst/>
          </a:prstGeom>
          <a:noFill/>
        </p:spPr>
        <p:txBody>
          <a:bodyPr wrap="square" rtlCol="0">
            <a:spAutoFit/>
          </a:bodyPr>
          <a:lstStyle/>
          <a:p>
            <a:r>
              <a:rPr lang="en-US" sz="1400" smtClean="0">
                <a:solidFill>
                  <a:schemeClr val="bg1"/>
                </a:solidFill>
                <a:cs typeface="Arial" panose="020B0604020202020204" pitchFamily="34" charset="0"/>
              </a:rPr>
              <a:t>Facebook</a:t>
            </a:r>
            <a:endParaRPr lang="vi-VN" sz="1400">
              <a:solidFill>
                <a:schemeClr val="bg1"/>
              </a:solidFill>
              <a:cs typeface="Arial" panose="020B0604020202020204" pitchFamily="34" charset="0"/>
            </a:endParaRPr>
          </a:p>
        </p:txBody>
      </p:sp>
      <p:grpSp>
        <p:nvGrpSpPr>
          <p:cNvPr id="85" name="Group 4"/>
          <p:cNvGrpSpPr/>
          <p:nvPr/>
        </p:nvGrpSpPr>
        <p:grpSpPr>
          <a:xfrm>
            <a:off x="3583638" y="2300773"/>
            <a:ext cx="1795908" cy="1799540"/>
            <a:chOff x="3692576" y="1742634"/>
            <a:chExt cx="2790379" cy="2796023"/>
          </a:xfrm>
        </p:grpSpPr>
        <p:grpSp>
          <p:nvGrpSpPr>
            <p:cNvPr id="86" name="组合 79"/>
            <p:cNvGrpSpPr/>
            <p:nvPr/>
          </p:nvGrpSpPr>
          <p:grpSpPr bwMode="auto">
            <a:xfrm>
              <a:off x="3692576" y="1742634"/>
              <a:ext cx="2790379" cy="2796023"/>
              <a:chOff x="6379729" y="2488774"/>
              <a:chExt cx="2513016" cy="2513016"/>
            </a:xfrm>
          </p:grpSpPr>
          <p:sp>
            <p:nvSpPr>
              <p:cNvPr id="8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8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87" name="椭圆 80"/>
            <p:cNvSpPr/>
            <p:nvPr/>
          </p:nvSpPr>
          <p:spPr bwMode="auto">
            <a:xfrm>
              <a:off x="4092501" y="2130365"/>
              <a:ext cx="2016472" cy="2020557"/>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pic>
        <p:nvPicPr>
          <p:cNvPr id="90"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2249" y="2729843"/>
            <a:ext cx="663023" cy="663023"/>
          </a:xfrm>
          <a:prstGeom prst="rect">
            <a:avLst/>
          </a:prstGeom>
        </p:spPr>
      </p:pic>
      <p:sp>
        <p:nvSpPr>
          <p:cNvPr id="91" name="TextBox 33"/>
          <p:cNvSpPr txBox="1"/>
          <p:nvPr/>
        </p:nvSpPr>
        <p:spPr>
          <a:xfrm>
            <a:off x="4134911" y="3337129"/>
            <a:ext cx="829750" cy="307777"/>
          </a:xfrm>
          <a:prstGeom prst="rect">
            <a:avLst/>
          </a:prstGeom>
          <a:noFill/>
        </p:spPr>
        <p:txBody>
          <a:bodyPr wrap="square" rtlCol="0">
            <a:spAutoFit/>
          </a:bodyPr>
          <a:lstStyle/>
          <a:p>
            <a:r>
              <a:rPr lang="en-US" sz="1400" smtClean="0">
                <a:solidFill>
                  <a:schemeClr val="bg1"/>
                </a:solidFill>
                <a:cs typeface="Arial" panose="020B0604020202020204" pitchFamily="34" charset="0"/>
              </a:rPr>
              <a:t>Skype</a:t>
            </a:r>
            <a:endParaRPr lang="vi-VN" sz="1400">
              <a:solidFill>
                <a:schemeClr val="bg1"/>
              </a:solidFill>
              <a:cs typeface="Arial" panose="020B0604020202020204" pitchFamily="34" charset="0"/>
            </a:endParaRPr>
          </a:p>
        </p:txBody>
      </p:sp>
      <p:sp>
        <p:nvSpPr>
          <p:cNvPr id="92" name="TextBox 34"/>
          <p:cNvSpPr txBox="1"/>
          <p:nvPr/>
        </p:nvSpPr>
        <p:spPr>
          <a:xfrm>
            <a:off x="7178637" y="3337128"/>
            <a:ext cx="1135144" cy="307777"/>
          </a:xfrm>
          <a:prstGeom prst="rect">
            <a:avLst/>
          </a:prstGeom>
          <a:noFill/>
        </p:spPr>
        <p:txBody>
          <a:bodyPr wrap="square" rtlCol="0">
            <a:spAutoFit/>
          </a:bodyPr>
          <a:lstStyle/>
          <a:p>
            <a:r>
              <a:rPr lang="en-US" sz="1400" smtClean="0">
                <a:solidFill>
                  <a:schemeClr val="bg1"/>
                </a:solidFill>
                <a:cs typeface="Arial" panose="020B0604020202020204" pitchFamily="34" charset="0"/>
              </a:rPr>
              <a:t>Pinterest</a:t>
            </a:r>
            <a:endParaRPr lang="vi-VN" sz="1400">
              <a:solidFill>
                <a:schemeClr val="bg1"/>
              </a:solidFill>
              <a:cs typeface="Arial" panose="020B0604020202020204" pitchFamily="34" charset="0"/>
            </a:endParaRPr>
          </a:p>
        </p:txBody>
      </p:sp>
      <p:sp>
        <p:nvSpPr>
          <p:cNvPr id="93" name="TextBox 35"/>
          <p:cNvSpPr txBox="1"/>
          <p:nvPr/>
        </p:nvSpPr>
        <p:spPr>
          <a:xfrm>
            <a:off x="10409466" y="3337128"/>
            <a:ext cx="1002974" cy="307777"/>
          </a:xfrm>
          <a:prstGeom prst="rect">
            <a:avLst/>
          </a:prstGeom>
          <a:noFill/>
        </p:spPr>
        <p:txBody>
          <a:bodyPr wrap="square" rtlCol="0">
            <a:spAutoFit/>
          </a:bodyPr>
          <a:lstStyle/>
          <a:p>
            <a:r>
              <a:rPr lang="en-US" sz="1400" smtClean="0">
                <a:solidFill>
                  <a:schemeClr val="bg1"/>
                </a:solidFill>
                <a:cs typeface="Arial" panose="020B0604020202020204" pitchFamily="34" charset="0"/>
              </a:rPr>
              <a:t>Success</a:t>
            </a:r>
            <a:endParaRPr lang="vi-VN" sz="1400">
              <a:solidFill>
                <a:schemeClr val="bg1"/>
              </a:solidFill>
              <a:cs typeface="Arial" panose="020B0604020202020204" pitchFamily="34" charset="0"/>
            </a:endParaRPr>
          </a:p>
        </p:txBody>
      </p:sp>
      <p:sp>
        <p:nvSpPr>
          <p:cNvPr id="94" name="Plus 36"/>
          <p:cNvSpPr/>
          <p:nvPr/>
        </p:nvSpPr>
        <p:spPr>
          <a:xfrm>
            <a:off x="5720273" y="2933064"/>
            <a:ext cx="745006" cy="745006"/>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5" name="Group 37"/>
          <p:cNvGrpSpPr/>
          <p:nvPr/>
        </p:nvGrpSpPr>
        <p:grpSpPr>
          <a:xfrm>
            <a:off x="394559" y="4232473"/>
            <a:ext cx="1974021" cy="1406777"/>
            <a:chOff x="715220" y="2812811"/>
            <a:chExt cx="1480516" cy="1055083"/>
          </a:xfrm>
        </p:grpSpPr>
        <p:sp>
          <p:nvSpPr>
            <p:cNvPr id="96" name="Content Placeholder 2"/>
            <p:cNvSpPr txBox="1"/>
            <p:nvPr/>
          </p:nvSpPr>
          <p:spPr>
            <a:xfrm>
              <a:off x="769528" y="3316867"/>
              <a:ext cx="1371900" cy="55102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tx1">
                      <a:lumMod val="50000"/>
                      <a:lumOff val="50000"/>
                    </a:schemeClr>
                  </a:solidFill>
                </a:rPr>
                <a:t>Lorem ipsum dolor sit amet, consectetur adipiscing.</a:t>
              </a:r>
              <a:endParaRPr lang="en-US" sz="1200" dirty="0">
                <a:solidFill>
                  <a:schemeClr val="tx1">
                    <a:lumMod val="50000"/>
                    <a:lumOff val="50000"/>
                  </a:schemeClr>
                </a:solidFill>
              </a:endParaRPr>
            </a:p>
          </p:txBody>
        </p:sp>
        <p:grpSp>
          <p:nvGrpSpPr>
            <p:cNvPr id="97" name="Group 39"/>
            <p:cNvGrpSpPr/>
            <p:nvPr/>
          </p:nvGrpSpPr>
          <p:grpSpPr>
            <a:xfrm>
              <a:off x="715220" y="2812811"/>
              <a:ext cx="1480516" cy="623035"/>
              <a:chOff x="2343409" y="3651870"/>
              <a:chExt cx="1480516" cy="623035"/>
            </a:xfrm>
          </p:grpSpPr>
          <p:sp>
            <p:nvSpPr>
              <p:cNvPr id="98" name="Content Placeholder 2"/>
              <p:cNvSpPr txBox="1"/>
              <p:nvPr/>
            </p:nvSpPr>
            <p:spPr>
              <a:xfrm>
                <a:off x="2399260" y="3651870"/>
                <a:ext cx="1368815" cy="45869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smtClean="0">
                    <a:solidFill>
                      <a:schemeClr val="accent1"/>
                    </a:solidFill>
                  </a:rPr>
                  <a:t>$86,779</a:t>
                </a:r>
                <a:endParaRPr lang="en-US" sz="2800" dirty="0">
                  <a:solidFill>
                    <a:schemeClr val="accent1"/>
                  </a:solidFill>
                </a:endParaRPr>
              </a:p>
            </p:txBody>
          </p:sp>
          <p:sp>
            <p:nvSpPr>
              <p:cNvPr id="99" name="Content Placeholder 2"/>
              <p:cNvSpPr txBox="1"/>
              <p:nvPr/>
            </p:nvSpPr>
            <p:spPr>
              <a:xfrm>
                <a:off x="2343409" y="3944112"/>
                <a:ext cx="1480516" cy="3307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b="1" dirty="0">
                    <a:solidFill>
                      <a:schemeClr val="tx1">
                        <a:lumMod val="50000"/>
                        <a:lumOff val="50000"/>
                      </a:schemeClr>
                    </a:solidFill>
                  </a:rPr>
                  <a:t>Value</a:t>
                </a:r>
                <a:endParaRPr lang="en-US" sz="1600" b="1" dirty="0">
                  <a:solidFill>
                    <a:schemeClr val="tx1">
                      <a:lumMod val="50000"/>
                      <a:lumOff val="50000"/>
                    </a:schemeClr>
                  </a:solidFill>
                </a:endParaRPr>
              </a:p>
            </p:txBody>
          </p:sp>
        </p:grpSp>
      </p:grpSp>
      <p:grpSp>
        <p:nvGrpSpPr>
          <p:cNvPr id="100" name="Group 42"/>
          <p:cNvGrpSpPr/>
          <p:nvPr/>
        </p:nvGrpSpPr>
        <p:grpSpPr>
          <a:xfrm>
            <a:off x="3504908" y="4232473"/>
            <a:ext cx="1974021" cy="1406777"/>
            <a:chOff x="2781420" y="2812811"/>
            <a:chExt cx="1480516" cy="1055083"/>
          </a:xfrm>
        </p:grpSpPr>
        <p:sp>
          <p:nvSpPr>
            <p:cNvPr id="101" name="Content Placeholder 2"/>
            <p:cNvSpPr txBox="1"/>
            <p:nvPr/>
          </p:nvSpPr>
          <p:spPr>
            <a:xfrm>
              <a:off x="2835728" y="3316867"/>
              <a:ext cx="1371900" cy="55102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tx1">
                      <a:lumMod val="50000"/>
                      <a:lumOff val="50000"/>
                    </a:schemeClr>
                  </a:solidFill>
                </a:rPr>
                <a:t>Lorem ipsum dolor sit amet, consectetur adipiscing.</a:t>
              </a:r>
              <a:endParaRPr lang="en-US" sz="1200" dirty="0">
                <a:solidFill>
                  <a:schemeClr val="tx1">
                    <a:lumMod val="50000"/>
                    <a:lumOff val="50000"/>
                  </a:schemeClr>
                </a:solidFill>
              </a:endParaRPr>
            </a:p>
          </p:txBody>
        </p:sp>
        <p:grpSp>
          <p:nvGrpSpPr>
            <p:cNvPr id="102" name="Group 44"/>
            <p:cNvGrpSpPr/>
            <p:nvPr/>
          </p:nvGrpSpPr>
          <p:grpSpPr>
            <a:xfrm>
              <a:off x="2781420" y="2812811"/>
              <a:ext cx="1480516" cy="623035"/>
              <a:chOff x="2343409" y="3651870"/>
              <a:chExt cx="1480516" cy="623035"/>
            </a:xfrm>
          </p:grpSpPr>
          <p:sp>
            <p:nvSpPr>
              <p:cNvPr id="103" name="Content Placeholder 2"/>
              <p:cNvSpPr txBox="1"/>
              <p:nvPr/>
            </p:nvSpPr>
            <p:spPr>
              <a:xfrm>
                <a:off x="2399260" y="3651870"/>
                <a:ext cx="1368815" cy="45869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smtClean="0">
                    <a:solidFill>
                      <a:schemeClr val="accent2"/>
                    </a:solidFill>
                  </a:rPr>
                  <a:t>$66,666</a:t>
                </a:r>
                <a:endParaRPr lang="en-US" sz="2800" dirty="0">
                  <a:solidFill>
                    <a:schemeClr val="accent2"/>
                  </a:solidFill>
                </a:endParaRPr>
              </a:p>
            </p:txBody>
          </p:sp>
          <p:sp>
            <p:nvSpPr>
              <p:cNvPr id="104" name="Content Placeholder 2"/>
              <p:cNvSpPr txBox="1"/>
              <p:nvPr/>
            </p:nvSpPr>
            <p:spPr>
              <a:xfrm>
                <a:off x="2343409" y="3944112"/>
                <a:ext cx="1480516" cy="3307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b="1" dirty="0">
                    <a:solidFill>
                      <a:schemeClr val="tx1">
                        <a:lumMod val="50000"/>
                        <a:lumOff val="50000"/>
                      </a:schemeClr>
                    </a:solidFill>
                  </a:rPr>
                  <a:t>Value</a:t>
                </a:r>
                <a:endParaRPr lang="en-US" sz="1600" b="1" dirty="0">
                  <a:solidFill>
                    <a:schemeClr val="tx1">
                      <a:lumMod val="50000"/>
                      <a:lumOff val="50000"/>
                    </a:schemeClr>
                  </a:solidFill>
                </a:endParaRPr>
              </a:p>
            </p:txBody>
          </p:sp>
        </p:grpSp>
      </p:grpSp>
      <p:grpSp>
        <p:nvGrpSpPr>
          <p:cNvPr id="105" name="Group 47"/>
          <p:cNvGrpSpPr/>
          <p:nvPr/>
        </p:nvGrpSpPr>
        <p:grpSpPr>
          <a:xfrm>
            <a:off x="6603168" y="4232473"/>
            <a:ext cx="1974021" cy="1406777"/>
            <a:chOff x="4874662" y="2812811"/>
            <a:chExt cx="1480516" cy="1055083"/>
          </a:xfrm>
        </p:grpSpPr>
        <p:sp>
          <p:nvSpPr>
            <p:cNvPr id="106" name="Content Placeholder 2"/>
            <p:cNvSpPr txBox="1"/>
            <p:nvPr/>
          </p:nvSpPr>
          <p:spPr>
            <a:xfrm>
              <a:off x="4928970" y="3316867"/>
              <a:ext cx="1371900" cy="55102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tx1">
                      <a:lumMod val="50000"/>
                      <a:lumOff val="50000"/>
                    </a:schemeClr>
                  </a:solidFill>
                </a:rPr>
                <a:t>Lorem ipsum dolor sit amet, consectetur adipiscing.</a:t>
              </a:r>
              <a:endParaRPr lang="en-US" sz="1200" dirty="0">
                <a:solidFill>
                  <a:schemeClr val="tx1">
                    <a:lumMod val="50000"/>
                    <a:lumOff val="50000"/>
                  </a:schemeClr>
                </a:solidFill>
              </a:endParaRPr>
            </a:p>
          </p:txBody>
        </p:sp>
        <p:grpSp>
          <p:nvGrpSpPr>
            <p:cNvPr id="107" name="Group 49"/>
            <p:cNvGrpSpPr/>
            <p:nvPr/>
          </p:nvGrpSpPr>
          <p:grpSpPr>
            <a:xfrm>
              <a:off x="4874662" y="2812811"/>
              <a:ext cx="1480516" cy="623035"/>
              <a:chOff x="2343409" y="3651870"/>
              <a:chExt cx="1480516" cy="623035"/>
            </a:xfrm>
          </p:grpSpPr>
          <p:sp>
            <p:nvSpPr>
              <p:cNvPr id="108" name="Content Placeholder 2"/>
              <p:cNvSpPr txBox="1"/>
              <p:nvPr/>
            </p:nvSpPr>
            <p:spPr>
              <a:xfrm>
                <a:off x="2399260" y="3651870"/>
                <a:ext cx="1368815" cy="45869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smtClean="0">
                    <a:solidFill>
                      <a:schemeClr val="accent3"/>
                    </a:solidFill>
                  </a:rPr>
                  <a:t>$79,779</a:t>
                </a:r>
                <a:endParaRPr lang="en-US" sz="2800" dirty="0">
                  <a:solidFill>
                    <a:schemeClr val="accent3"/>
                  </a:solidFill>
                </a:endParaRPr>
              </a:p>
            </p:txBody>
          </p:sp>
          <p:sp>
            <p:nvSpPr>
              <p:cNvPr id="109" name="Content Placeholder 2"/>
              <p:cNvSpPr txBox="1"/>
              <p:nvPr/>
            </p:nvSpPr>
            <p:spPr>
              <a:xfrm>
                <a:off x="2343409" y="3944112"/>
                <a:ext cx="1480516" cy="3307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b="1" dirty="0">
                    <a:solidFill>
                      <a:schemeClr val="tx1">
                        <a:lumMod val="50000"/>
                        <a:lumOff val="50000"/>
                      </a:schemeClr>
                    </a:solidFill>
                  </a:rPr>
                  <a:t>Value</a:t>
                </a:r>
                <a:endParaRPr lang="en-US" sz="1600" b="1" dirty="0">
                  <a:solidFill>
                    <a:schemeClr val="tx1">
                      <a:lumMod val="50000"/>
                      <a:lumOff val="50000"/>
                    </a:schemeClr>
                  </a:solidFill>
                </a:endParaRPr>
              </a:p>
            </p:txBody>
          </p:sp>
        </p:grpSp>
      </p:grpSp>
      <p:grpSp>
        <p:nvGrpSpPr>
          <p:cNvPr id="110" name="Group 52"/>
          <p:cNvGrpSpPr/>
          <p:nvPr/>
        </p:nvGrpSpPr>
        <p:grpSpPr>
          <a:xfrm>
            <a:off x="9835959" y="4232473"/>
            <a:ext cx="1974021" cy="1406777"/>
            <a:chOff x="6928550" y="2812811"/>
            <a:chExt cx="1480516" cy="1055083"/>
          </a:xfrm>
        </p:grpSpPr>
        <p:sp>
          <p:nvSpPr>
            <p:cNvPr id="111" name="Content Placeholder 2"/>
            <p:cNvSpPr txBox="1"/>
            <p:nvPr/>
          </p:nvSpPr>
          <p:spPr>
            <a:xfrm>
              <a:off x="6982858" y="3316867"/>
              <a:ext cx="1371900" cy="55102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tx1">
                      <a:lumMod val="50000"/>
                      <a:lumOff val="50000"/>
                    </a:schemeClr>
                  </a:solidFill>
                </a:rPr>
                <a:t>Lorem ipsum dolor sit amet, consectetur adipiscing.</a:t>
              </a:r>
              <a:endParaRPr lang="en-US" sz="1200" dirty="0">
                <a:solidFill>
                  <a:schemeClr val="tx1">
                    <a:lumMod val="50000"/>
                    <a:lumOff val="50000"/>
                  </a:schemeClr>
                </a:solidFill>
              </a:endParaRPr>
            </a:p>
          </p:txBody>
        </p:sp>
        <p:grpSp>
          <p:nvGrpSpPr>
            <p:cNvPr id="112" name="Group 54"/>
            <p:cNvGrpSpPr/>
            <p:nvPr/>
          </p:nvGrpSpPr>
          <p:grpSpPr>
            <a:xfrm>
              <a:off x="6928550" y="2812811"/>
              <a:ext cx="1480516" cy="623035"/>
              <a:chOff x="2343409" y="3651870"/>
              <a:chExt cx="1480516" cy="623035"/>
            </a:xfrm>
          </p:grpSpPr>
          <p:sp>
            <p:nvSpPr>
              <p:cNvPr id="113" name="Content Placeholder 2"/>
              <p:cNvSpPr txBox="1"/>
              <p:nvPr/>
            </p:nvSpPr>
            <p:spPr>
              <a:xfrm>
                <a:off x="2399260" y="3651870"/>
                <a:ext cx="1368815" cy="45869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dirty="0">
                    <a:solidFill>
                      <a:schemeClr val="accent4"/>
                    </a:solidFill>
                  </a:rPr>
                  <a:t>$100,000</a:t>
                </a:r>
                <a:endParaRPr lang="en-US" sz="2800" dirty="0">
                  <a:solidFill>
                    <a:schemeClr val="accent4"/>
                  </a:solidFill>
                </a:endParaRPr>
              </a:p>
            </p:txBody>
          </p:sp>
          <p:sp>
            <p:nvSpPr>
              <p:cNvPr id="114" name="Content Placeholder 2"/>
              <p:cNvSpPr txBox="1"/>
              <p:nvPr/>
            </p:nvSpPr>
            <p:spPr>
              <a:xfrm>
                <a:off x="2343409" y="3944112"/>
                <a:ext cx="1480516" cy="33079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b="1" dirty="0">
                    <a:solidFill>
                      <a:schemeClr val="tx1">
                        <a:lumMod val="50000"/>
                        <a:lumOff val="50000"/>
                      </a:schemeClr>
                    </a:solidFill>
                  </a:rPr>
                  <a:t>Total</a:t>
                </a:r>
                <a:endParaRPr lang="en-US" sz="1600" b="1" dirty="0">
                  <a:solidFill>
                    <a:schemeClr val="tx1">
                      <a:lumMod val="50000"/>
                      <a:lumOff val="50000"/>
                    </a:schemeClr>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p:cTn id="7" dur="1000" fill="hold"/>
                                        <p:tgtEl>
                                          <p:spTgt spid="78"/>
                                        </p:tgtEl>
                                        <p:attrNameLst>
                                          <p:attrName>ppt_w</p:attrName>
                                        </p:attrNameLst>
                                      </p:cBhvr>
                                      <p:tavLst>
                                        <p:tav tm="0">
                                          <p:val>
                                            <p:fltVal val="0"/>
                                          </p:val>
                                        </p:tav>
                                        <p:tav tm="100000">
                                          <p:val>
                                            <p:strVal val="#ppt_w"/>
                                          </p:val>
                                        </p:tav>
                                      </p:tavLst>
                                    </p:anim>
                                    <p:anim calcmode="lin" valueType="num">
                                      <p:cBhvr>
                                        <p:cTn id="8" dur="1000" fill="hold"/>
                                        <p:tgtEl>
                                          <p:spTgt spid="78"/>
                                        </p:tgtEl>
                                        <p:attrNameLst>
                                          <p:attrName>ppt_h</p:attrName>
                                        </p:attrNameLst>
                                      </p:cBhvr>
                                      <p:tavLst>
                                        <p:tav tm="0">
                                          <p:val>
                                            <p:fltVal val="0"/>
                                          </p:val>
                                        </p:tav>
                                        <p:tav tm="100000">
                                          <p:val>
                                            <p:strVal val="#ppt_h"/>
                                          </p:val>
                                        </p:tav>
                                      </p:tavLst>
                                    </p:anim>
                                    <p:anim calcmode="lin" valueType="num">
                                      <p:cBhvr>
                                        <p:cTn id="9" dur="1000" fill="hold"/>
                                        <p:tgtEl>
                                          <p:spTgt spid="78"/>
                                        </p:tgtEl>
                                        <p:attrNameLst>
                                          <p:attrName>style.rotation</p:attrName>
                                        </p:attrNameLst>
                                      </p:cBhvr>
                                      <p:tavLst>
                                        <p:tav tm="0">
                                          <p:val>
                                            <p:fltVal val="90"/>
                                          </p:val>
                                        </p:tav>
                                        <p:tav tm="100000">
                                          <p:val>
                                            <p:fltVal val="0"/>
                                          </p:val>
                                        </p:tav>
                                      </p:tavLst>
                                    </p:anim>
                                    <p:animEffect transition="in" filter="fade">
                                      <p:cBhvr>
                                        <p:cTn id="10" dur="1000"/>
                                        <p:tgtEl>
                                          <p:spTgt spid="78"/>
                                        </p:tgtEl>
                                      </p:cBhvr>
                                    </p:animEffect>
                                  </p:childTnLst>
                                </p:cTn>
                              </p:par>
                              <p:par>
                                <p:cTn id="11" presetID="31" presetClass="entr" presetSubtype="0" fill="hold" nodeType="withEffect">
                                  <p:stCondLst>
                                    <p:cond delay="0"/>
                                  </p:stCondLst>
                                  <p:childTnLst>
                                    <p:set>
                                      <p:cBhvr>
                                        <p:cTn id="12" dur="1" fill="hold">
                                          <p:stCondLst>
                                            <p:cond delay="0"/>
                                          </p:stCondLst>
                                        </p:cTn>
                                        <p:tgtEl>
                                          <p:spTgt spid="83"/>
                                        </p:tgtEl>
                                        <p:attrNameLst>
                                          <p:attrName>style.visibility</p:attrName>
                                        </p:attrNameLst>
                                      </p:cBhvr>
                                      <p:to>
                                        <p:strVal val="visible"/>
                                      </p:to>
                                    </p:set>
                                    <p:anim calcmode="lin" valueType="num">
                                      <p:cBhvr>
                                        <p:cTn id="13" dur="1000" fill="hold"/>
                                        <p:tgtEl>
                                          <p:spTgt spid="83"/>
                                        </p:tgtEl>
                                        <p:attrNameLst>
                                          <p:attrName>ppt_w</p:attrName>
                                        </p:attrNameLst>
                                      </p:cBhvr>
                                      <p:tavLst>
                                        <p:tav tm="0">
                                          <p:val>
                                            <p:fltVal val="0"/>
                                          </p:val>
                                        </p:tav>
                                        <p:tav tm="100000">
                                          <p:val>
                                            <p:strVal val="#ppt_w"/>
                                          </p:val>
                                        </p:tav>
                                      </p:tavLst>
                                    </p:anim>
                                    <p:anim calcmode="lin" valueType="num">
                                      <p:cBhvr>
                                        <p:cTn id="14" dur="1000" fill="hold"/>
                                        <p:tgtEl>
                                          <p:spTgt spid="83"/>
                                        </p:tgtEl>
                                        <p:attrNameLst>
                                          <p:attrName>ppt_h</p:attrName>
                                        </p:attrNameLst>
                                      </p:cBhvr>
                                      <p:tavLst>
                                        <p:tav tm="0">
                                          <p:val>
                                            <p:fltVal val="0"/>
                                          </p:val>
                                        </p:tav>
                                        <p:tav tm="100000">
                                          <p:val>
                                            <p:strVal val="#ppt_h"/>
                                          </p:val>
                                        </p:tav>
                                      </p:tavLst>
                                    </p:anim>
                                    <p:anim calcmode="lin" valueType="num">
                                      <p:cBhvr>
                                        <p:cTn id="15" dur="1000" fill="hold"/>
                                        <p:tgtEl>
                                          <p:spTgt spid="83"/>
                                        </p:tgtEl>
                                        <p:attrNameLst>
                                          <p:attrName>style.rotation</p:attrName>
                                        </p:attrNameLst>
                                      </p:cBhvr>
                                      <p:tavLst>
                                        <p:tav tm="0">
                                          <p:val>
                                            <p:fltVal val="90"/>
                                          </p:val>
                                        </p:tav>
                                        <p:tav tm="100000">
                                          <p:val>
                                            <p:fltVal val="0"/>
                                          </p:val>
                                        </p:tav>
                                      </p:tavLst>
                                    </p:anim>
                                    <p:animEffect transition="in" filter="fade">
                                      <p:cBhvr>
                                        <p:cTn id="16" dur="1000"/>
                                        <p:tgtEl>
                                          <p:spTgt spid="8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84"/>
                                        </p:tgtEl>
                                        <p:attrNameLst>
                                          <p:attrName>style.visibility</p:attrName>
                                        </p:attrNameLst>
                                      </p:cBhvr>
                                      <p:to>
                                        <p:strVal val="visible"/>
                                      </p:to>
                                    </p:set>
                                    <p:anim calcmode="lin" valueType="num">
                                      <p:cBhvr>
                                        <p:cTn id="19" dur="1000" fill="hold"/>
                                        <p:tgtEl>
                                          <p:spTgt spid="84"/>
                                        </p:tgtEl>
                                        <p:attrNameLst>
                                          <p:attrName>ppt_w</p:attrName>
                                        </p:attrNameLst>
                                      </p:cBhvr>
                                      <p:tavLst>
                                        <p:tav tm="0">
                                          <p:val>
                                            <p:fltVal val="0"/>
                                          </p:val>
                                        </p:tav>
                                        <p:tav tm="100000">
                                          <p:val>
                                            <p:strVal val="#ppt_w"/>
                                          </p:val>
                                        </p:tav>
                                      </p:tavLst>
                                    </p:anim>
                                    <p:anim calcmode="lin" valueType="num">
                                      <p:cBhvr>
                                        <p:cTn id="20" dur="1000" fill="hold"/>
                                        <p:tgtEl>
                                          <p:spTgt spid="84"/>
                                        </p:tgtEl>
                                        <p:attrNameLst>
                                          <p:attrName>ppt_h</p:attrName>
                                        </p:attrNameLst>
                                      </p:cBhvr>
                                      <p:tavLst>
                                        <p:tav tm="0">
                                          <p:val>
                                            <p:fltVal val="0"/>
                                          </p:val>
                                        </p:tav>
                                        <p:tav tm="100000">
                                          <p:val>
                                            <p:strVal val="#ppt_h"/>
                                          </p:val>
                                        </p:tav>
                                      </p:tavLst>
                                    </p:anim>
                                    <p:anim calcmode="lin" valueType="num">
                                      <p:cBhvr>
                                        <p:cTn id="21" dur="1000" fill="hold"/>
                                        <p:tgtEl>
                                          <p:spTgt spid="84"/>
                                        </p:tgtEl>
                                        <p:attrNameLst>
                                          <p:attrName>style.rotation</p:attrName>
                                        </p:attrNameLst>
                                      </p:cBhvr>
                                      <p:tavLst>
                                        <p:tav tm="0">
                                          <p:val>
                                            <p:fltVal val="90"/>
                                          </p:val>
                                        </p:tav>
                                        <p:tav tm="100000">
                                          <p:val>
                                            <p:fltVal val="0"/>
                                          </p:val>
                                        </p:tav>
                                      </p:tavLst>
                                    </p:anim>
                                    <p:animEffect transition="in" filter="fade">
                                      <p:cBhvr>
                                        <p:cTn id="22" dur="1000"/>
                                        <p:tgtEl>
                                          <p:spTgt spid="84"/>
                                        </p:tgtEl>
                                      </p:cBhvr>
                                    </p:animEffect>
                                  </p:childTnLst>
                                </p:cTn>
                              </p:par>
                            </p:childTnLst>
                          </p:cTn>
                        </p:par>
                        <p:par>
                          <p:cTn id="23" fill="hold">
                            <p:stCondLst>
                              <p:cond delay="1000"/>
                            </p:stCondLst>
                            <p:childTnLst>
                              <p:par>
                                <p:cTn id="24" presetID="14" presetClass="entr" presetSubtype="1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randombar(horizontal)">
                                      <p:cBhvr>
                                        <p:cTn id="26" dur="500"/>
                                        <p:tgtEl>
                                          <p:spTgt spid="64"/>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85"/>
                                        </p:tgtEl>
                                        <p:attrNameLst>
                                          <p:attrName>style.visibility</p:attrName>
                                        </p:attrNameLst>
                                      </p:cBhvr>
                                      <p:to>
                                        <p:strVal val="visible"/>
                                      </p:to>
                                    </p:set>
                                    <p:anim calcmode="lin" valueType="num">
                                      <p:cBhvr>
                                        <p:cTn id="30" dur="1000" fill="hold"/>
                                        <p:tgtEl>
                                          <p:spTgt spid="85"/>
                                        </p:tgtEl>
                                        <p:attrNameLst>
                                          <p:attrName>ppt_w</p:attrName>
                                        </p:attrNameLst>
                                      </p:cBhvr>
                                      <p:tavLst>
                                        <p:tav tm="0">
                                          <p:val>
                                            <p:fltVal val="0"/>
                                          </p:val>
                                        </p:tav>
                                        <p:tav tm="100000">
                                          <p:val>
                                            <p:strVal val="#ppt_w"/>
                                          </p:val>
                                        </p:tav>
                                      </p:tavLst>
                                    </p:anim>
                                    <p:anim calcmode="lin" valueType="num">
                                      <p:cBhvr>
                                        <p:cTn id="31" dur="1000" fill="hold"/>
                                        <p:tgtEl>
                                          <p:spTgt spid="85"/>
                                        </p:tgtEl>
                                        <p:attrNameLst>
                                          <p:attrName>ppt_h</p:attrName>
                                        </p:attrNameLst>
                                      </p:cBhvr>
                                      <p:tavLst>
                                        <p:tav tm="0">
                                          <p:val>
                                            <p:fltVal val="0"/>
                                          </p:val>
                                        </p:tav>
                                        <p:tav tm="100000">
                                          <p:val>
                                            <p:strVal val="#ppt_h"/>
                                          </p:val>
                                        </p:tav>
                                      </p:tavLst>
                                    </p:anim>
                                    <p:anim calcmode="lin" valueType="num">
                                      <p:cBhvr>
                                        <p:cTn id="32" dur="1000" fill="hold"/>
                                        <p:tgtEl>
                                          <p:spTgt spid="85"/>
                                        </p:tgtEl>
                                        <p:attrNameLst>
                                          <p:attrName>style.rotation</p:attrName>
                                        </p:attrNameLst>
                                      </p:cBhvr>
                                      <p:tavLst>
                                        <p:tav tm="0">
                                          <p:val>
                                            <p:fltVal val="90"/>
                                          </p:val>
                                        </p:tav>
                                        <p:tav tm="100000">
                                          <p:val>
                                            <p:fltVal val="0"/>
                                          </p:val>
                                        </p:tav>
                                      </p:tavLst>
                                    </p:anim>
                                    <p:animEffect transition="in" filter="fade">
                                      <p:cBhvr>
                                        <p:cTn id="33" dur="1000"/>
                                        <p:tgtEl>
                                          <p:spTgt spid="85"/>
                                        </p:tgtEl>
                                      </p:cBhvr>
                                    </p:animEffect>
                                  </p:childTnLst>
                                </p:cTn>
                              </p:par>
                              <p:par>
                                <p:cTn id="34" presetID="31" presetClass="entr" presetSubtype="0" fill="hold" nodeType="withEffect">
                                  <p:stCondLst>
                                    <p:cond delay="0"/>
                                  </p:stCondLst>
                                  <p:childTnLst>
                                    <p:set>
                                      <p:cBhvr>
                                        <p:cTn id="35" dur="1" fill="hold">
                                          <p:stCondLst>
                                            <p:cond delay="0"/>
                                          </p:stCondLst>
                                        </p:cTn>
                                        <p:tgtEl>
                                          <p:spTgt spid="90"/>
                                        </p:tgtEl>
                                        <p:attrNameLst>
                                          <p:attrName>style.visibility</p:attrName>
                                        </p:attrNameLst>
                                      </p:cBhvr>
                                      <p:to>
                                        <p:strVal val="visible"/>
                                      </p:to>
                                    </p:set>
                                    <p:anim calcmode="lin" valueType="num">
                                      <p:cBhvr>
                                        <p:cTn id="36" dur="1000" fill="hold"/>
                                        <p:tgtEl>
                                          <p:spTgt spid="90"/>
                                        </p:tgtEl>
                                        <p:attrNameLst>
                                          <p:attrName>ppt_w</p:attrName>
                                        </p:attrNameLst>
                                      </p:cBhvr>
                                      <p:tavLst>
                                        <p:tav tm="0">
                                          <p:val>
                                            <p:fltVal val="0"/>
                                          </p:val>
                                        </p:tav>
                                        <p:tav tm="100000">
                                          <p:val>
                                            <p:strVal val="#ppt_w"/>
                                          </p:val>
                                        </p:tav>
                                      </p:tavLst>
                                    </p:anim>
                                    <p:anim calcmode="lin" valueType="num">
                                      <p:cBhvr>
                                        <p:cTn id="37" dur="1000" fill="hold"/>
                                        <p:tgtEl>
                                          <p:spTgt spid="90"/>
                                        </p:tgtEl>
                                        <p:attrNameLst>
                                          <p:attrName>ppt_h</p:attrName>
                                        </p:attrNameLst>
                                      </p:cBhvr>
                                      <p:tavLst>
                                        <p:tav tm="0">
                                          <p:val>
                                            <p:fltVal val="0"/>
                                          </p:val>
                                        </p:tav>
                                        <p:tav tm="100000">
                                          <p:val>
                                            <p:strVal val="#ppt_h"/>
                                          </p:val>
                                        </p:tav>
                                      </p:tavLst>
                                    </p:anim>
                                    <p:anim calcmode="lin" valueType="num">
                                      <p:cBhvr>
                                        <p:cTn id="38" dur="1000" fill="hold"/>
                                        <p:tgtEl>
                                          <p:spTgt spid="90"/>
                                        </p:tgtEl>
                                        <p:attrNameLst>
                                          <p:attrName>style.rotation</p:attrName>
                                        </p:attrNameLst>
                                      </p:cBhvr>
                                      <p:tavLst>
                                        <p:tav tm="0">
                                          <p:val>
                                            <p:fltVal val="90"/>
                                          </p:val>
                                        </p:tav>
                                        <p:tav tm="100000">
                                          <p:val>
                                            <p:fltVal val="0"/>
                                          </p:val>
                                        </p:tav>
                                      </p:tavLst>
                                    </p:anim>
                                    <p:animEffect transition="in" filter="fade">
                                      <p:cBhvr>
                                        <p:cTn id="39" dur="1000"/>
                                        <p:tgtEl>
                                          <p:spTgt spid="90"/>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91"/>
                                        </p:tgtEl>
                                        <p:attrNameLst>
                                          <p:attrName>style.visibility</p:attrName>
                                        </p:attrNameLst>
                                      </p:cBhvr>
                                      <p:to>
                                        <p:strVal val="visible"/>
                                      </p:to>
                                    </p:set>
                                    <p:anim calcmode="lin" valueType="num">
                                      <p:cBhvr>
                                        <p:cTn id="42" dur="1000" fill="hold"/>
                                        <p:tgtEl>
                                          <p:spTgt spid="91"/>
                                        </p:tgtEl>
                                        <p:attrNameLst>
                                          <p:attrName>ppt_w</p:attrName>
                                        </p:attrNameLst>
                                      </p:cBhvr>
                                      <p:tavLst>
                                        <p:tav tm="0">
                                          <p:val>
                                            <p:fltVal val="0"/>
                                          </p:val>
                                        </p:tav>
                                        <p:tav tm="100000">
                                          <p:val>
                                            <p:strVal val="#ppt_w"/>
                                          </p:val>
                                        </p:tav>
                                      </p:tavLst>
                                    </p:anim>
                                    <p:anim calcmode="lin" valueType="num">
                                      <p:cBhvr>
                                        <p:cTn id="43" dur="1000" fill="hold"/>
                                        <p:tgtEl>
                                          <p:spTgt spid="91"/>
                                        </p:tgtEl>
                                        <p:attrNameLst>
                                          <p:attrName>ppt_h</p:attrName>
                                        </p:attrNameLst>
                                      </p:cBhvr>
                                      <p:tavLst>
                                        <p:tav tm="0">
                                          <p:val>
                                            <p:fltVal val="0"/>
                                          </p:val>
                                        </p:tav>
                                        <p:tav tm="100000">
                                          <p:val>
                                            <p:strVal val="#ppt_h"/>
                                          </p:val>
                                        </p:tav>
                                      </p:tavLst>
                                    </p:anim>
                                    <p:anim calcmode="lin" valueType="num">
                                      <p:cBhvr>
                                        <p:cTn id="44" dur="1000" fill="hold"/>
                                        <p:tgtEl>
                                          <p:spTgt spid="91"/>
                                        </p:tgtEl>
                                        <p:attrNameLst>
                                          <p:attrName>style.rotation</p:attrName>
                                        </p:attrNameLst>
                                      </p:cBhvr>
                                      <p:tavLst>
                                        <p:tav tm="0">
                                          <p:val>
                                            <p:fltVal val="90"/>
                                          </p:val>
                                        </p:tav>
                                        <p:tav tm="100000">
                                          <p:val>
                                            <p:fltVal val="0"/>
                                          </p:val>
                                        </p:tav>
                                      </p:tavLst>
                                    </p:anim>
                                    <p:animEffect transition="in" filter="fade">
                                      <p:cBhvr>
                                        <p:cTn id="45" dur="1000"/>
                                        <p:tgtEl>
                                          <p:spTgt spid="91"/>
                                        </p:tgtEl>
                                      </p:cBhvr>
                                    </p:animEffect>
                                  </p:childTnLst>
                                </p:cTn>
                              </p:par>
                            </p:childTnLst>
                          </p:cTn>
                        </p:par>
                        <p:par>
                          <p:cTn id="46" fill="hold">
                            <p:stCondLst>
                              <p:cond delay="2500"/>
                            </p:stCondLst>
                            <p:childTnLst>
                              <p:par>
                                <p:cTn id="47" presetID="14" presetClass="entr" presetSubtype="10" fill="hold" grpId="0" nodeType="afterEffect">
                                  <p:stCondLst>
                                    <p:cond delay="0"/>
                                  </p:stCondLst>
                                  <p:childTnLst>
                                    <p:set>
                                      <p:cBhvr>
                                        <p:cTn id="48" dur="1" fill="hold">
                                          <p:stCondLst>
                                            <p:cond delay="0"/>
                                          </p:stCondLst>
                                        </p:cTn>
                                        <p:tgtEl>
                                          <p:spTgt spid="94"/>
                                        </p:tgtEl>
                                        <p:attrNameLst>
                                          <p:attrName>style.visibility</p:attrName>
                                        </p:attrNameLst>
                                      </p:cBhvr>
                                      <p:to>
                                        <p:strVal val="visible"/>
                                      </p:to>
                                    </p:set>
                                    <p:animEffect transition="in" filter="randombar(horizontal)">
                                      <p:cBhvr>
                                        <p:cTn id="49" dur="500"/>
                                        <p:tgtEl>
                                          <p:spTgt spid="94"/>
                                        </p:tgtEl>
                                      </p:cBhvr>
                                    </p:animEffect>
                                  </p:childTnLst>
                                </p:cTn>
                              </p:par>
                            </p:childTnLst>
                          </p:cTn>
                        </p:par>
                        <p:par>
                          <p:cTn id="50" fill="hold">
                            <p:stCondLst>
                              <p:cond delay="3000"/>
                            </p:stCondLst>
                            <p:childTnLst>
                              <p:par>
                                <p:cTn id="51" presetID="31" presetClass="entr" presetSubtype="0" fill="hold" nodeType="afterEffect">
                                  <p:stCondLst>
                                    <p:cond delay="0"/>
                                  </p:stCondLst>
                                  <p:childTnLst>
                                    <p:set>
                                      <p:cBhvr>
                                        <p:cTn id="52" dur="1" fill="hold">
                                          <p:stCondLst>
                                            <p:cond delay="0"/>
                                          </p:stCondLst>
                                        </p:cTn>
                                        <p:tgtEl>
                                          <p:spTgt spid="65"/>
                                        </p:tgtEl>
                                        <p:attrNameLst>
                                          <p:attrName>style.visibility</p:attrName>
                                        </p:attrNameLst>
                                      </p:cBhvr>
                                      <p:to>
                                        <p:strVal val="visible"/>
                                      </p:to>
                                    </p:set>
                                    <p:anim calcmode="lin" valueType="num">
                                      <p:cBhvr>
                                        <p:cTn id="53" dur="1000" fill="hold"/>
                                        <p:tgtEl>
                                          <p:spTgt spid="65"/>
                                        </p:tgtEl>
                                        <p:attrNameLst>
                                          <p:attrName>ppt_w</p:attrName>
                                        </p:attrNameLst>
                                      </p:cBhvr>
                                      <p:tavLst>
                                        <p:tav tm="0">
                                          <p:val>
                                            <p:fltVal val="0"/>
                                          </p:val>
                                        </p:tav>
                                        <p:tav tm="100000">
                                          <p:val>
                                            <p:strVal val="#ppt_w"/>
                                          </p:val>
                                        </p:tav>
                                      </p:tavLst>
                                    </p:anim>
                                    <p:anim calcmode="lin" valueType="num">
                                      <p:cBhvr>
                                        <p:cTn id="54" dur="1000" fill="hold"/>
                                        <p:tgtEl>
                                          <p:spTgt spid="65"/>
                                        </p:tgtEl>
                                        <p:attrNameLst>
                                          <p:attrName>ppt_h</p:attrName>
                                        </p:attrNameLst>
                                      </p:cBhvr>
                                      <p:tavLst>
                                        <p:tav tm="0">
                                          <p:val>
                                            <p:fltVal val="0"/>
                                          </p:val>
                                        </p:tav>
                                        <p:tav tm="100000">
                                          <p:val>
                                            <p:strVal val="#ppt_h"/>
                                          </p:val>
                                        </p:tav>
                                      </p:tavLst>
                                    </p:anim>
                                    <p:anim calcmode="lin" valueType="num">
                                      <p:cBhvr>
                                        <p:cTn id="55" dur="1000" fill="hold"/>
                                        <p:tgtEl>
                                          <p:spTgt spid="65"/>
                                        </p:tgtEl>
                                        <p:attrNameLst>
                                          <p:attrName>style.rotation</p:attrName>
                                        </p:attrNameLst>
                                      </p:cBhvr>
                                      <p:tavLst>
                                        <p:tav tm="0">
                                          <p:val>
                                            <p:fltVal val="90"/>
                                          </p:val>
                                        </p:tav>
                                        <p:tav tm="100000">
                                          <p:val>
                                            <p:fltVal val="0"/>
                                          </p:val>
                                        </p:tav>
                                      </p:tavLst>
                                    </p:anim>
                                    <p:animEffect transition="in" filter="fade">
                                      <p:cBhvr>
                                        <p:cTn id="56" dur="1000"/>
                                        <p:tgtEl>
                                          <p:spTgt spid="65"/>
                                        </p:tgtEl>
                                      </p:cBhvr>
                                    </p:animEffect>
                                  </p:childTnLst>
                                </p:cTn>
                              </p:par>
                              <p:par>
                                <p:cTn id="57" presetID="31" presetClass="entr" presetSubtype="0" fill="hold" nodeType="withEffect">
                                  <p:stCondLst>
                                    <p:cond delay="0"/>
                                  </p:stCondLst>
                                  <p:childTnLst>
                                    <p:set>
                                      <p:cBhvr>
                                        <p:cTn id="58" dur="1" fill="hold">
                                          <p:stCondLst>
                                            <p:cond delay="0"/>
                                          </p:stCondLst>
                                        </p:cTn>
                                        <p:tgtEl>
                                          <p:spTgt spid="77"/>
                                        </p:tgtEl>
                                        <p:attrNameLst>
                                          <p:attrName>style.visibility</p:attrName>
                                        </p:attrNameLst>
                                      </p:cBhvr>
                                      <p:to>
                                        <p:strVal val="visible"/>
                                      </p:to>
                                    </p:set>
                                    <p:anim calcmode="lin" valueType="num">
                                      <p:cBhvr>
                                        <p:cTn id="59" dur="1000" fill="hold"/>
                                        <p:tgtEl>
                                          <p:spTgt spid="77"/>
                                        </p:tgtEl>
                                        <p:attrNameLst>
                                          <p:attrName>ppt_w</p:attrName>
                                        </p:attrNameLst>
                                      </p:cBhvr>
                                      <p:tavLst>
                                        <p:tav tm="0">
                                          <p:val>
                                            <p:fltVal val="0"/>
                                          </p:val>
                                        </p:tav>
                                        <p:tav tm="100000">
                                          <p:val>
                                            <p:strVal val="#ppt_w"/>
                                          </p:val>
                                        </p:tav>
                                      </p:tavLst>
                                    </p:anim>
                                    <p:anim calcmode="lin" valueType="num">
                                      <p:cBhvr>
                                        <p:cTn id="60" dur="1000" fill="hold"/>
                                        <p:tgtEl>
                                          <p:spTgt spid="77"/>
                                        </p:tgtEl>
                                        <p:attrNameLst>
                                          <p:attrName>ppt_h</p:attrName>
                                        </p:attrNameLst>
                                      </p:cBhvr>
                                      <p:tavLst>
                                        <p:tav tm="0">
                                          <p:val>
                                            <p:fltVal val="0"/>
                                          </p:val>
                                        </p:tav>
                                        <p:tav tm="100000">
                                          <p:val>
                                            <p:strVal val="#ppt_h"/>
                                          </p:val>
                                        </p:tav>
                                      </p:tavLst>
                                    </p:anim>
                                    <p:anim calcmode="lin" valueType="num">
                                      <p:cBhvr>
                                        <p:cTn id="61" dur="1000" fill="hold"/>
                                        <p:tgtEl>
                                          <p:spTgt spid="77"/>
                                        </p:tgtEl>
                                        <p:attrNameLst>
                                          <p:attrName>style.rotation</p:attrName>
                                        </p:attrNameLst>
                                      </p:cBhvr>
                                      <p:tavLst>
                                        <p:tav tm="0">
                                          <p:val>
                                            <p:fltVal val="90"/>
                                          </p:val>
                                        </p:tav>
                                        <p:tav tm="100000">
                                          <p:val>
                                            <p:fltVal val="0"/>
                                          </p:val>
                                        </p:tav>
                                      </p:tavLst>
                                    </p:anim>
                                    <p:animEffect transition="in" filter="fade">
                                      <p:cBhvr>
                                        <p:cTn id="62" dur="1000"/>
                                        <p:tgtEl>
                                          <p:spTgt spid="77"/>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1000" fill="hold"/>
                                        <p:tgtEl>
                                          <p:spTgt spid="92"/>
                                        </p:tgtEl>
                                        <p:attrNameLst>
                                          <p:attrName>ppt_w</p:attrName>
                                        </p:attrNameLst>
                                      </p:cBhvr>
                                      <p:tavLst>
                                        <p:tav tm="0">
                                          <p:val>
                                            <p:fltVal val="0"/>
                                          </p:val>
                                        </p:tav>
                                        <p:tav tm="100000">
                                          <p:val>
                                            <p:strVal val="#ppt_w"/>
                                          </p:val>
                                        </p:tav>
                                      </p:tavLst>
                                    </p:anim>
                                    <p:anim calcmode="lin" valueType="num">
                                      <p:cBhvr>
                                        <p:cTn id="66" dur="1000" fill="hold"/>
                                        <p:tgtEl>
                                          <p:spTgt spid="92"/>
                                        </p:tgtEl>
                                        <p:attrNameLst>
                                          <p:attrName>ppt_h</p:attrName>
                                        </p:attrNameLst>
                                      </p:cBhvr>
                                      <p:tavLst>
                                        <p:tav tm="0">
                                          <p:val>
                                            <p:fltVal val="0"/>
                                          </p:val>
                                        </p:tav>
                                        <p:tav tm="100000">
                                          <p:val>
                                            <p:strVal val="#ppt_h"/>
                                          </p:val>
                                        </p:tav>
                                      </p:tavLst>
                                    </p:anim>
                                    <p:anim calcmode="lin" valueType="num">
                                      <p:cBhvr>
                                        <p:cTn id="67" dur="1000" fill="hold"/>
                                        <p:tgtEl>
                                          <p:spTgt spid="92"/>
                                        </p:tgtEl>
                                        <p:attrNameLst>
                                          <p:attrName>style.rotation</p:attrName>
                                        </p:attrNameLst>
                                      </p:cBhvr>
                                      <p:tavLst>
                                        <p:tav tm="0">
                                          <p:val>
                                            <p:fltVal val="90"/>
                                          </p:val>
                                        </p:tav>
                                        <p:tav tm="100000">
                                          <p:val>
                                            <p:fltVal val="0"/>
                                          </p:val>
                                        </p:tav>
                                      </p:tavLst>
                                    </p:anim>
                                    <p:animEffect transition="in" filter="fade">
                                      <p:cBhvr>
                                        <p:cTn id="68" dur="1000"/>
                                        <p:tgtEl>
                                          <p:spTgt spid="92"/>
                                        </p:tgtEl>
                                      </p:cBhvr>
                                    </p:animEffect>
                                  </p:childTnLst>
                                </p:cTn>
                              </p:par>
                            </p:childTnLst>
                          </p:cTn>
                        </p:par>
                        <p:par>
                          <p:cTn id="69" fill="hold">
                            <p:stCondLst>
                              <p:cond delay="4000"/>
                            </p:stCondLst>
                            <p:childTnLst>
                              <p:par>
                                <p:cTn id="70" presetID="14" presetClass="entr" presetSubtype="10" fill="hold" grpId="0" nodeType="afterEffect">
                                  <p:stCondLst>
                                    <p:cond delay="0"/>
                                  </p:stCondLst>
                                  <p:childTnLst>
                                    <p:set>
                                      <p:cBhvr>
                                        <p:cTn id="71" dur="1" fill="hold">
                                          <p:stCondLst>
                                            <p:cond delay="0"/>
                                          </p:stCondLst>
                                        </p:cTn>
                                        <p:tgtEl>
                                          <p:spTgt spid="70"/>
                                        </p:tgtEl>
                                        <p:attrNameLst>
                                          <p:attrName>style.visibility</p:attrName>
                                        </p:attrNameLst>
                                      </p:cBhvr>
                                      <p:to>
                                        <p:strVal val="visible"/>
                                      </p:to>
                                    </p:set>
                                    <p:animEffect transition="in" filter="randombar(horizontal)">
                                      <p:cBhvr>
                                        <p:cTn id="72" dur="500"/>
                                        <p:tgtEl>
                                          <p:spTgt spid="70"/>
                                        </p:tgtEl>
                                      </p:cBhvr>
                                    </p:animEffect>
                                  </p:childTnLst>
                                </p:cTn>
                              </p:par>
                            </p:childTnLst>
                          </p:cTn>
                        </p:par>
                        <p:par>
                          <p:cTn id="73" fill="hold">
                            <p:stCondLst>
                              <p:cond delay="4500"/>
                            </p:stCondLst>
                            <p:childTnLst>
                              <p:par>
                                <p:cTn id="74" presetID="31" presetClass="entr" presetSubtype="0" fill="hold" nodeType="afterEffect">
                                  <p:stCondLst>
                                    <p:cond delay="0"/>
                                  </p:stCondLst>
                                  <p:childTnLst>
                                    <p:set>
                                      <p:cBhvr>
                                        <p:cTn id="75" dur="1" fill="hold">
                                          <p:stCondLst>
                                            <p:cond delay="0"/>
                                          </p:stCondLst>
                                        </p:cTn>
                                        <p:tgtEl>
                                          <p:spTgt spid="71"/>
                                        </p:tgtEl>
                                        <p:attrNameLst>
                                          <p:attrName>style.visibility</p:attrName>
                                        </p:attrNameLst>
                                      </p:cBhvr>
                                      <p:to>
                                        <p:strVal val="visible"/>
                                      </p:to>
                                    </p:set>
                                    <p:anim calcmode="lin" valueType="num">
                                      <p:cBhvr>
                                        <p:cTn id="76" dur="1000" fill="hold"/>
                                        <p:tgtEl>
                                          <p:spTgt spid="71"/>
                                        </p:tgtEl>
                                        <p:attrNameLst>
                                          <p:attrName>ppt_w</p:attrName>
                                        </p:attrNameLst>
                                      </p:cBhvr>
                                      <p:tavLst>
                                        <p:tav tm="0">
                                          <p:val>
                                            <p:fltVal val="0"/>
                                          </p:val>
                                        </p:tav>
                                        <p:tav tm="100000">
                                          <p:val>
                                            <p:strVal val="#ppt_w"/>
                                          </p:val>
                                        </p:tav>
                                      </p:tavLst>
                                    </p:anim>
                                    <p:anim calcmode="lin" valueType="num">
                                      <p:cBhvr>
                                        <p:cTn id="77" dur="1000" fill="hold"/>
                                        <p:tgtEl>
                                          <p:spTgt spid="71"/>
                                        </p:tgtEl>
                                        <p:attrNameLst>
                                          <p:attrName>ppt_h</p:attrName>
                                        </p:attrNameLst>
                                      </p:cBhvr>
                                      <p:tavLst>
                                        <p:tav tm="0">
                                          <p:val>
                                            <p:fltVal val="0"/>
                                          </p:val>
                                        </p:tav>
                                        <p:tav tm="100000">
                                          <p:val>
                                            <p:strVal val="#ppt_h"/>
                                          </p:val>
                                        </p:tav>
                                      </p:tavLst>
                                    </p:anim>
                                    <p:anim calcmode="lin" valueType="num">
                                      <p:cBhvr>
                                        <p:cTn id="78" dur="1000" fill="hold"/>
                                        <p:tgtEl>
                                          <p:spTgt spid="71"/>
                                        </p:tgtEl>
                                        <p:attrNameLst>
                                          <p:attrName>style.rotation</p:attrName>
                                        </p:attrNameLst>
                                      </p:cBhvr>
                                      <p:tavLst>
                                        <p:tav tm="0">
                                          <p:val>
                                            <p:fltVal val="90"/>
                                          </p:val>
                                        </p:tav>
                                        <p:tav tm="100000">
                                          <p:val>
                                            <p:fltVal val="0"/>
                                          </p:val>
                                        </p:tav>
                                      </p:tavLst>
                                    </p:anim>
                                    <p:animEffect transition="in" filter="fade">
                                      <p:cBhvr>
                                        <p:cTn id="79" dur="1000"/>
                                        <p:tgtEl>
                                          <p:spTgt spid="71"/>
                                        </p:tgtEl>
                                      </p:cBhvr>
                                    </p:animEffect>
                                  </p:childTnLst>
                                </p:cTn>
                              </p:par>
                              <p:par>
                                <p:cTn id="80" presetID="31" presetClass="entr" presetSubtype="0" fill="hold" nodeType="withEffect">
                                  <p:stCondLst>
                                    <p:cond delay="0"/>
                                  </p:stCondLst>
                                  <p:childTnLst>
                                    <p:set>
                                      <p:cBhvr>
                                        <p:cTn id="81" dur="1" fill="hold">
                                          <p:stCondLst>
                                            <p:cond delay="0"/>
                                          </p:stCondLst>
                                        </p:cTn>
                                        <p:tgtEl>
                                          <p:spTgt spid="76"/>
                                        </p:tgtEl>
                                        <p:attrNameLst>
                                          <p:attrName>style.visibility</p:attrName>
                                        </p:attrNameLst>
                                      </p:cBhvr>
                                      <p:to>
                                        <p:strVal val="visible"/>
                                      </p:to>
                                    </p:set>
                                    <p:anim calcmode="lin" valueType="num">
                                      <p:cBhvr>
                                        <p:cTn id="82" dur="1000" fill="hold"/>
                                        <p:tgtEl>
                                          <p:spTgt spid="76"/>
                                        </p:tgtEl>
                                        <p:attrNameLst>
                                          <p:attrName>ppt_w</p:attrName>
                                        </p:attrNameLst>
                                      </p:cBhvr>
                                      <p:tavLst>
                                        <p:tav tm="0">
                                          <p:val>
                                            <p:fltVal val="0"/>
                                          </p:val>
                                        </p:tav>
                                        <p:tav tm="100000">
                                          <p:val>
                                            <p:strVal val="#ppt_w"/>
                                          </p:val>
                                        </p:tav>
                                      </p:tavLst>
                                    </p:anim>
                                    <p:anim calcmode="lin" valueType="num">
                                      <p:cBhvr>
                                        <p:cTn id="83" dur="1000" fill="hold"/>
                                        <p:tgtEl>
                                          <p:spTgt spid="76"/>
                                        </p:tgtEl>
                                        <p:attrNameLst>
                                          <p:attrName>ppt_h</p:attrName>
                                        </p:attrNameLst>
                                      </p:cBhvr>
                                      <p:tavLst>
                                        <p:tav tm="0">
                                          <p:val>
                                            <p:fltVal val="0"/>
                                          </p:val>
                                        </p:tav>
                                        <p:tav tm="100000">
                                          <p:val>
                                            <p:strVal val="#ppt_h"/>
                                          </p:val>
                                        </p:tav>
                                      </p:tavLst>
                                    </p:anim>
                                    <p:anim calcmode="lin" valueType="num">
                                      <p:cBhvr>
                                        <p:cTn id="84" dur="1000" fill="hold"/>
                                        <p:tgtEl>
                                          <p:spTgt spid="76"/>
                                        </p:tgtEl>
                                        <p:attrNameLst>
                                          <p:attrName>style.rotation</p:attrName>
                                        </p:attrNameLst>
                                      </p:cBhvr>
                                      <p:tavLst>
                                        <p:tav tm="0">
                                          <p:val>
                                            <p:fltVal val="90"/>
                                          </p:val>
                                        </p:tav>
                                        <p:tav tm="100000">
                                          <p:val>
                                            <p:fltVal val="0"/>
                                          </p:val>
                                        </p:tav>
                                      </p:tavLst>
                                    </p:anim>
                                    <p:animEffect transition="in" filter="fade">
                                      <p:cBhvr>
                                        <p:cTn id="85" dur="1000"/>
                                        <p:tgtEl>
                                          <p:spTgt spid="76"/>
                                        </p:tgtEl>
                                      </p:cBhvr>
                                    </p:animEffect>
                                  </p:childTnLst>
                                </p:cTn>
                              </p:par>
                              <p:par>
                                <p:cTn id="86" presetID="31" presetClass="entr" presetSubtype="0" fill="hold" grpId="0" nodeType="with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p:cTn id="88" dur="1000" fill="hold"/>
                                        <p:tgtEl>
                                          <p:spTgt spid="93"/>
                                        </p:tgtEl>
                                        <p:attrNameLst>
                                          <p:attrName>ppt_w</p:attrName>
                                        </p:attrNameLst>
                                      </p:cBhvr>
                                      <p:tavLst>
                                        <p:tav tm="0">
                                          <p:val>
                                            <p:fltVal val="0"/>
                                          </p:val>
                                        </p:tav>
                                        <p:tav tm="100000">
                                          <p:val>
                                            <p:strVal val="#ppt_w"/>
                                          </p:val>
                                        </p:tav>
                                      </p:tavLst>
                                    </p:anim>
                                    <p:anim calcmode="lin" valueType="num">
                                      <p:cBhvr>
                                        <p:cTn id="89" dur="1000" fill="hold"/>
                                        <p:tgtEl>
                                          <p:spTgt spid="93"/>
                                        </p:tgtEl>
                                        <p:attrNameLst>
                                          <p:attrName>ppt_h</p:attrName>
                                        </p:attrNameLst>
                                      </p:cBhvr>
                                      <p:tavLst>
                                        <p:tav tm="0">
                                          <p:val>
                                            <p:fltVal val="0"/>
                                          </p:val>
                                        </p:tav>
                                        <p:tav tm="100000">
                                          <p:val>
                                            <p:strVal val="#ppt_h"/>
                                          </p:val>
                                        </p:tav>
                                      </p:tavLst>
                                    </p:anim>
                                    <p:anim calcmode="lin" valueType="num">
                                      <p:cBhvr>
                                        <p:cTn id="90" dur="1000" fill="hold"/>
                                        <p:tgtEl>
                                          <p:spTgt spid="93"/>
                                        </p:tgtEl>
                                        <p:attrNameLst>
                                          <p:attrName>style.rotation</p:attrName>
                                        </p:attrNameLst>
                                      </p:cBhvr>
                                      <p:tavLst>
                                        <p:tav tm="0">
                                          <p:val>
                                            <p:fltVal val="90"/>
                                          </p:val>
                                        </p:tav>
                                        <p:tav tm="100000">
                                          <p:val>
                                            <p:fltVal val="0"/>
                                          </p:val>
                                        </p:tav>
                                      </p:tavLst>
                                    </p:anim>
                                    <p:animEffect transition="in" filter="fade">
                                      <p:cBhvr>
                                        <p:cTn id="91" dur="1000"/>
                                        <p:tgtEl>
                                          <p:spTgt spid="93"/>
                                        </p:tgtEl>
                                      </p:cBhvr>
                                    </p:animEffect>
                                  </p:childTnLst>
                                </p:cTn>
                              </p:par>
                            </p:childTnLst>
                          </p:cTn>
                        </p:par>
                        <p:par>
                          <p:cTn id="92" fill="hold">
                            <p:stCondLst>
                              <p:cond delay="5500"/>
                            </p:stCondLst>
                            <p:childTnLst>
                              <p:par>
                                <p:cTn id="93" presetID="10" presetClass="entr" presetSubtype="0"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Effect transition="in" filter="fade">
                                      <p:cBhvr>
                                        <p:cTn id="95" dur="500"/>
                                        <p:tgtEl>
                                          <p:spTgt spid="95"/>
                                        </p:tgtEl>
                                      </p:cBhvr>
                                    </p:animEffect>
                                  </p:childTnLst>
                                </p:cTn>
                              </p:par>
                            </p:childTnLst>
                          </p:cTn>
                        </p:par>
                        <p:par>
                          <p:cTn id="96" fill="hold">
                            <p:stCondLst>
                              <p:cond delay="6000"/>
                            </p:stCondLst>
                            <p:childTnLst>
                              <p:par>
                                <p:cTn id="97" presetID="10" presetClass="entr" presetSubtype="0" fill="hold" nodeType="afterEffect">
                                  <p:stCondLst>
                                    <p:cond delay="0"/>
                                  </p:stCondLst>
                                  <p:childTnLst>
                                    <p:set>
                                      <p:cBhvr>
                                        <p:cTn id="98" dur="1" fill="hold">
                                          <p:stCondLst>
                                            <p:cond delay="0"/>
                                          </p:stCondLst>
                                        </p:cTn>
                                        <p:tgtEl>
                                          <p:spTgt spid="100"/>
                                        </p:tgtEl>
                                        <p:attrNameLst>
                                          <p:attrName>style.visibility</p:attrName>
                                        </p:attrNameLst>
                                      </p:cBhvr>
                                      <p:to>
                                        <p:strVal val="visible"/>
                                      </p:to>
                                    </p:set>
                                    <p:animEffect transition="in" filter="fade">
                                      <p:cBhvr>
                                        <p:cTn id="99" dur="500"/>
                                        <p:tgtEl>
                                          <p:spTgt spid="100"/>
                                        </p:tgtEl>
                                      </p:cBhvr>
                                    </p:animEffect>
                                  </p:childTnLst>
                                </p:cTn>
                              </p:par>
                            </p:childTnLst>
                          </p:cTn>
                        </p:par>
                        <p:par>
                          <p:cTn id="100" fill="hold">
                            <p:stCondLst>
                              <p:cond delay="6500"/>
                            </p:stCondLst>
                            <p:childTnLst>
                              <p:par>
                                <p:cTn id="101" presetID="10" presetClass="entr" presetSubtype="0" fill="hold"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500"/>
                                        <p:tgtEl>
                                          <p:spTgt spid="105"/>
                                        </p:tgtEl>
                                      </p:cBhvr>
                                    </p:animEffect>
                                  </p:childTnLst>
                                </p:cTn>
                              </p:par>
                            </p:childTnLst>
                          </p:cTn>
                        </p:par>
                        <p:par>
                          <p:cTn id="104" fill="hold">
                            <p:stCondLst>
                              <p:cond delay="7000"/>
                            </p:stCondLst>
                            <p:childTnLst>
                              <p:par>
                                <p:cTn id="105" presetID="10" presetClass="entr" presetSubtype="0" fill="hold" nodeType="afterEffect">
                                  <p:stCondLst>
                                    <p:cond delay="0"/>
                                  </p:stCondLst>
                                  <p:childTnLst>
                                    <p:set>
                                      <p:cBhvr>
                                        <p:cTn id="106" dur="1" fill="hold">
                                          <p:stCondLst>
                                            <p:cond delay="0"/>
                                          </p:stCondLst>
                                        </p:cTn>
                                        <p:tgtEl>
                                          <p:spTgt spid="110"/>
                                        </p:tgtEl>
                                        <p:attrNameLst>
                                          <p:attrName>style.visibility</p:attrName>
                                        </p:attrNameLst>
                                      </p:cBhvr>
                                      <p:to>
                                        <p:strVal val="visible"/>
                                      </p:to>
                                    </p:set>
                                    <p:animEffect transition="in" filter="fade">
                                      <p:cBhvr>
                                        <p:cTn id="107"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animBg="1"/>
      <p:bldP spid="84" grpId="0"/>
      <p:bldP spid="91" grpId="0"/>
      <p:bldP spid="92" grpId="0"/>
      <p:bldP spid="93" grpId="0"/>
      <p:bldP spid="9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12"/>
          <p:cNvSpPr txBox="1"/>
          <p:nvPr/>
        </p:nvSpPr>
        <p:spPr>
          <a:xfrm>
            <a:off x="3744716" y="377727"/>
            <a:ext cx="4702569" cy="646331"/>
          </a:xfrm>
          <a:prstGeom prst="rect">
            <a:avLst/>
          </a:prstGeom>
          <a:noFill/>
        </p:spPr>
        <p:txBody>
          <a:bodyPr wrap="none" rtlCol="0">
            <a:spAutoFit/>
          </a:bodyPr>
          <a:lstStyle/>
          <a:p>
            <a:pPr algn="ctr"/>
            <a:r>
              <a:rPr lang="en-US" sz="3600" b="1" dirty="0" smtClean="0">
                <a:solidFill>
                  <a:schemeClr val="bg1"/>
                </a:solidFill>
                <a:latin typeface="+mj-lt"/>
              </a:rPr>
              <a:t>MOMODA POWERPOINT</a:t>
            </a:r>
            <a:endParaRPr lang="en-US" sz="3600" b="1" dirty="0">
              <a:solidFill>
                <a:schemeClr val="bg1"/>
              </a:solidFill>
              <a:latin typeface="+mj-lt"/>
            </a:endParaRPr>
          </a:p>
        </p:txBody>
      </p:sp>
      <p:grpSp>
        <p:nvGrpSpPr>
          <p:cNvPr id="4" name="Group 4"/>
          <p:cNvGrpSpPr/>
          <p:nvPr/>
        </p:nvGrpSpPr>
        <p:grpSpPr>
          <a:xfrm>
            <a:off x="2135560" y="2523726"/>
            <a:ext cx="1421901" cy="1424777"/>
            <a:chOff x="2187746" y="2123279"/>
            <a:chExt cx="1927113" cy="1931011"/>
          </a:xfrm>
        </p:grpSpPr>
        <p:sp>
          <p:nvSpPr>
            <p:cNvPr id="5"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6"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7" name="椭圆 80"/>
            <p:cNvSpPr/>
            <p:nvPr/>
          </p:nvSpPr>
          <p:spPr bwMode="auto">
            <a:xfrm>
              <a:off x="2454986" y="2391057"/>
              <a:ext cx="1392631" cy="1395453"/>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8" name="Group 93"/>
          <p:cNvGrpSpPr/>
          <p:nvPr/>
        </p:nvGrpSpPr>
        <p:grpSpPr>
          <a:xfrm>
            <a:off x="5385049" y="2523727"/>
            <a:ext cx="1421901" cy="1424777"/>
            <a:chOff x="2187746" y="2123279"/>
            <a:chExt cx="1927113" cy="1931011"/>
          </a:xfrm>
        </p:grpSpPr>
        <p:sp>
          <p:nvSpPr>
            <p:cNvPr id="9"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0"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11" name="椭圆 80"/>
            <p:cNvSpPr/>
            <p:nvPr/>
          </p:nvSpPr>
          <p:spPr bwMode="auto">
            <a:xfrm>
              <a:off x="2454986" y="2391057"/>
              <a:ext cx="1392631" cy="1395453"/>
            </a:xfrm>
            <a:prstGeom prst="roundRect">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12" name="Group 97"/>
          <p:cNvGrpSpPr/>
          <p:nvPr/>
        </p:nvGrpSpPr>
        <p:grpSpPr>
          <a:xfrm>
            <a:off x="8637867" y="2533991"/>
            <a:ext cx="1421901" cy="1424777"/>
            <a:chOff x="2187746" y="2123279"/>
            <a:chExt cx="1927113" cy="1931011"/>
          </a:xfrm>
        </p:grpSpPr>
        <p:sp>
          <p:nvSpPr>
            <p:cNvPr id="13"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4"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15" name="椭圆 80"/>
            <p:cNvSpPr/>
            <p:nvPr/>
          </p:nvSpPr>
          <p:spPr bwMode="auto">
            <a:xfrm>
              <a:off x="2454986" y="2391057"/>
              <a:ext cx="1392631" cy="1395453"/>
            </a:xfrm>
            <a:prstGeom prst="roundRect">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pic>
        <p:nvPicPr>
          <p:cNvPr id="16" name="Picture 10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407671" y="2847125"/>
            <a:ext cx="874350" cy="789343"/>
          </a:xfrm>
          <a:prstGeom prst="rect">
            <a:avLst/>
          </a:prstGeom>
        </p:spPr>
      </p:pic>
      <p:pic>
        <p:nvPicPr>
          <p:cNvPr id="17" name="Picture 10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4145" y="2841442"/>
            <a:ext cx="789342" cy="789341"/>
          </a:xfrm>
          <a:prstGeom prst="rect">
            <a:avLst/>
          </a:prstGeom>
        </p:spPr>
      </p:pic>
      <p:pic>
        <p:nvPicPr>
          <p:cNvPr id="18" name="Picture 10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4674" y="2841442"/>
            <a:ext cx="789342" cy="789342"/>
          </a:xfrm>
          <a:prstGeom prst="rect">
            <a:avLst/>
          </a:prstGeom>
        </p:spPr>
      </p:pic>
      <p:grpSp>
        <p:nvGrpSpPr>
          <p:cNvPr id="19" name="Group 1"/>
          <p:cNvGrpSpPr/>
          <p:nvPr/>
        </p:nvGrpSpPr>
        <p:grpSpPr>
          <a:xfrm>
            <a:off x="407987" y="3155182"/>
            <a:ext cx="11376026" cy="273819"/>
            <a:chOff x="407987" y="3155182"/>
            <a:chExt cx="11376026" cy="273819"/>
          </a:xfrm>
        </p:grpSpPr>
        <p:sp>
          <p:nvSpPr>
            <p:cNvPr id="20" name="Rectangle 101"/>
            <p:cNvSpPr/>
            <p:nvPr/>
          </p:nvSpPr>
          <p:spPr>
            <a:xfrm>
              <a:off x="3547212" y="3155183"/>
              <a:ext cx="1848079" cy="2738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102"/>
            <p:cNvSpPr/>
            <p:nvPr/>
          </p:nvSpPr>
          <p:spPr>
            <a:xfrm>
              <a:off x="6813737" y="3164105"/>
              <a:ext cx="1837836" cy="2648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Rectangle 106"/>
            <p:cNvSpPr/>
            <p:nvPr/>
          </p:nvSpPr>
          <p:spPr>
            <a:xfrm>
              <a:off x="407987" y="3155182"/>
              <a:ext cx="1732695" cy="273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Rectangle 107"/>
            <p:cNvSpPr/>
            <p:nvPr/>
          </p:nvSpPr>
          <p:spPr>
            <a:xfrm>
              <a:off x="10070014" y="3155182"/>
              <a:ext cx="1713999" cy="273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24" name="TextBox 108"/>
          <p:cNvSpPr txBox="1"/>
          <p:nvPr/>
        </p:nvSpPr>
        <p:spPr>
          <a:xfrm>
            <a:off x="2152723" y="4149080"/>
            <a:ext cx="1418665" cy="400110"/>
          </a:xfrm>
          <a:prstGeom prst="rect">
            <a:avLst/>
          </a:prstGeom>
          <a:noFill/>
        </p:spPr>
        <p:txBody>
          <a:bodyPr wrap="square" rtlCol="0">
            <a:spAutoFit/>
          </a:bodyPr>
          <a:lstStyle/>
          <a:p>
            <a:r>
              <a:rPr lang="en-US" sz="2000" smtClean="0">
                <a:solidFill>
                  <a:schemeClr val="tx1">
                    <a:lumMod val="65000"/>
                    <a:lumOff val="35000"/>
                  </a:schemeClr>
                </a:solidFill>
              </a:rPr>
              <a:t>Facebook</a:t>
            </a:r>
            <a:endParaRPr lang="en-US" sz="2000">
              <a:solidFill>
                <a:schemeClr val="tx1">
                  <a:lumMod val="65000"/>
                  <a:lumOff val="35000"/>
                </a:schemeClr>
              </a:solidFill>
            </a:endParaRPr>
          </a:p>
        </p:txBody>
      </p:sp>
      <p:sp>
        <p:nvSpPr>
          <p:cNvPr id="25" name="TextBox 109"/>
          <p:cNvSpPr txBox="1"/>
          <p:nvPr/>
        </p:nvSpPr>
        <p:spPr>
          <a:xfrm>
            <a:off x="5714674" y="4151556"/>
            <a:ext cx="1536936" cy="400110"/>
          </a:xfrm>
          <a:prstGeom prst="rect">
            <a:avLst/>
          </a:prstGeom>
          <a:noFill/>
        </p:spPr>
        <p:txBody>
          <a:bodyPr wrap="square" rtlCol="0">
            <a:spAutoFit/>
          </a:bodyPr>
          <a:lstStyle/>
          <a:p>
            <a:r>
              <a:rPr lang="en-US" sz="2000" smtClean="0">
                <a:solidFill>
                  <a:schemeClr val="tx1">
                    <a:lumMod val="65000"/>
                    <a:lumOff val="35000"/>
                  </a:schemeClr>
                </a:solidFill>
              </a:rPr>
              <a:t>Skype</a:t>
            </a:r>
            <a:endParaRPr lang="en-US" sz="2000">
              <a:solidFill>
                <a:schemeClr val="tx1">
                  <a:lumMod val="65000"/>
                  <a:lumOff val="35000"/>
                </a:schemeClr>
              </a:solidFill>
            </a:endParaRPr>
          </a:p>
        </p:txBody>
      </p:sp>
      <p:sp>
        <p:nvSpPr>
          <p:cNvPr id="26" name="TextBox 110"/>
          <p:cNvSpPr txBox="1"/>
          <p:nvPr/>
        </p:nvSpPr>
        <p:spPr>
          <a:xfrm>
            <a:off x="8766377" y="4151556"/>
            <a:ext cx="1418665" cy="400110"/>
          </a:xfrm>
          <a:prstGeom prst="rect">
            <a:avLst/>
          </a:prstGeom>
          <a:noFill/>
        </p:spPr>
        <p:txBody>
          <a:bodyPr wrap="square" rtlCol="0">
            <a:spAutoFit/>
          </a:bodyPr>
          <a:lstStyle/>
          <a:p>
            <a:r>
              <a:rPr lang="en-US" sz="2000" smtClean="0">
                <a:solidFill>
                  <a:schemeClr val="tx1">
                    <a:lumMod val="65000"/>
                    <a:lumOff val="35000"/>
                  </a:schemeClr>
                </a:solidFill>
              </a:rPr>
              <a:t>Pinterest</a:t>
            </a:r>
            <a:endParaRPr lang="en-US" sz="2000">
              <a:solidFill>
                <a:schemeClr val="tx1">
                  <a:lumMod val="65000"/>
                  <a:lumOff val="35000"/>
                </a:schemeClr>
              </a:solidFill>
            </a:endParaRPr>
          </a:p>
        </p:txBody>
      </p:sp>
      <p:sp>
        <p:nvSpPr>
          <p:cNvPr id="27" name="Content Placeholder 2"/>
          <p:cNvSpPr txBox="1"/>
          <p:nvPr/>
        </p:nvSpPr>
        <p:spPr>
          <a:xfrm>
            <a:off x="1463901" y="4550850"/>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smtClean="0">
                <a:solidFill>
                  <a:schemeClr val="tx1">
                    <a:lumMod val="50000"/>
                    <a:lumOff val="50000"/>
                  </a:schemeClr>
                </a:solidFill>
              </a:rPr>
              <a:t>Lorem ipsum dolor sit amet, consectetur adipiscing elit. Lorem Ipsum has been the industry's</a:t>
            </a:r>
            <a:endParaRPr lang="en-US" sz="1400" dirty="0">
              <a:solidFill>
                <a:schemeClr val="tx1">
                  <a:lumMod val="50000"/>
                  <a:lumOff val="50000"/>
                </a:schemeClr>
              </a:solidFill>
            </a:endParaRPr>
          </a:p>
        </p:txBody>
      </p:sp>
      <p:sp>
        <p:nvSpPr>
          <p:cNvPr id="28" name="Content Placeholder 2"/>
          <p:cNvSpPr txBox="1"/>
          <p:nvPr/>
        </p:nvSpPr>
        <p:spPr>
          <a:xfrm>
            <a:off x="4835250" y="4549190"/>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smtClean="0">
                <a:solidFill>
                  <a:schemeClr val="tx1">
                    <a:lumMod val="50000"/>
                    <a:lumOff val="50000"/>
                  </a:schemeClr>
                </a:solidFill>
              </a:rPr>
              <a:t>Lorem ipsum dolor sit amet, consectetur adipiscing elit. Lorem Ipsum has been the industry's</a:t>
            </a:r>
            <a:endParaRPr lang="en-US" sz="1400" dirty="0">
              <a:solidFill>
                <a:schemeClr val="tx1">
                  <a:lumMod val="50000"/>
                  <a:lumOff val="50000"/>
                </a:schemeClr>
              </a:solidFill>
            </a:endParaRPr>
          </a:p>
        </p:txBody>
      </p:sp>
      <p:sp>
        <p:nvSpPr>
          <p:cNvPr id="29" name="Content Placeholder 2"/>
          <p:cNvSpPr txBox="1"/>
          <p:nvPr/>
        </p:nvSpPr>
        <p:spPr>
          <a:xfrm>
            <a:off x="8040216" y="4549190"/>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smtClean="0">
                <a:solidFill>
                  <a:schemeClr val="tx1">
                    <a:lumMod val="50000"/>
                    <a:lumOff val="50000"/>
                  </a:schemeClr>
                </a:solidFill>
              </a:rPr>
              <a:t>Lorem ipsum dolor sit amet, consectetur adipiscing elit. Lorem Ipsum has been the industry's</a:t>
            </a:r>
            <a:endParaRPr lang="en-US" sz="1400" dirty="0">
              <a:solidFill>
                <a:schemeClr val="tx1">
                  <a:lumMod val="50000"/>
                  <a:lumOff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Effect transition="in" filter="fade">
                                      <p:cBhvr>
                                        <p:cTn id="27" dur="500"/>
                                        <p:tgtEl>
                                          <p:spTgt spid="18"/>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1000"/>
                                        <p:tgtEl>
                                          <p:spTgt spid="19"/>
                                        </p:tgtEl>
                                      </p:cBhvr>
                                    </p:animEffect>
                                  </p:childTnLst>
                                </p:cTn>
                              </p:par>
                            </p:childTnLst>
                          </p:cTn>
                        </p:par>
                        <p:par>
                          <p:cTn id="44" fill="hold">
                            <p:stCondLst>
                              <p:cond delay="4000"/>
                            </p:stCondLst>
                            <p:childTnLst>
                              <p:par>
                                <p:cTn id="45" presetID="14" presetClass="entr" presetSubtype="1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randombar(horizontal)">
                                      <p:cBhvr>
                                        <p:cTn id="47" dur="500"/>
                                        <p:tgtEl>
                                          <p:spTgt spid="24"/>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randombar(horizontal)">
                                      <p:cBhvr>
                                        <p:cTn id="50" dur="500"/>
                                        <p:tgtEl>
                                          <p:spTgt spid="27"/>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randombar(horizontal)">
                                      <p:cBhvr>
                                        <p:cTn id="53" dur="500"/>
                                        <p:tgtEl>
                                          <p:spTgt spid="25"/>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randombar(horizontal)">
                                      <p:cBhvr>
                                        <p:cTn id="56" dur="500"/>
                                        <p:tgtEl>
                                          <p:spTgt spid="28"/>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randombar(horizontal)">
                                      <p:cBhvr>
                                        <p:cTn id="59" dur="500"/>
                                        <p:tgtEl>
                                          <p:spTgt spid="26"/>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randombar(horizontal)">
                                      <p:cBhvr>
                                        <p:cTn id="6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12"/>
          <p:cNvSpPr txBox="1"/>
          <p:nvPr/>
        </p:nvSpPr>
        <p:spPr>
          <a:xfrm>
            <a:off x="3744716" y="377727"/>
            <a:ext cx="4702569" cy="646331"/>
          </a:xfrm>
          <a:prstGeom prst="rect">
            <a:avLst/>
          </a:prstGeom>
          <a:noFill/>
        </p:spPr>
        <p:txBody>
          <a:bodyPr wrap="none" rtlCol="0">
            <a:spAutoFit/>
          </a:bodyPr>
          <a:lstStyle/>
          <a:p>
            <a:pPr algn="ctr"/>
            <a:r>
              <a:rPr lang="en-US" sz="3600" b="1" dirty="0" smtClean="0">
                <a:solidFill>
                  <a:schemeClr val="bg1"/>
                </a:solidFill>
                <a:latin typeface="+mj-lt"/>
              </a:rPr>
              <a:t>MOMODA POWERPOINT</a:t>
            </a:r>
            <a:endParaRPr lang="en-US" sz="3600" b="1" dirty="0">
              <a:solidFill>
                <a:schemeClr val="bg1"/>
              </a:solidFill>
              <a:latin typeface="+mj-lt"/>
            </a:endParaRPr>
          </a:p>
        </p:txBody>
      </p:sp>
      <p:cxnSp>
        <p:nvCxnSpPr>
          <p:cNvPr id="4" name="Straight Connector 4"/>
          <p:cNvCxnSpPr/>
          <p:nvPr/>
        </p:nvCxnSpPr>
        <p:spPr>
          <a:xfrm>
            <a:off x="1629249" y="2214721"/>
            <a:ext cx="0" cy="3652772"/>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Line 18"/>
          <p:cNvSpPr>
            <a:spLocks noChangeShapeType="1"/>
          </p:cNvSpPr>
          <p:nvPr/>
        </p:nvSpPr>
        <p:spPr bwMode="auto">
          <a:xfrm>
            <a:off x="1686399" y="2793903"/>
            <a:ext cx="5943600" cy="0"/>
          </a:xfrm>
          <a:prstGeom prst="line">
            <a:avLst/>
          </a:prstGeom>
          <a:noFill/>
          <a:ln w="19050" cap="rnd">
            <a:solidFill>
              <a:srgbClr val="969696"/>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Line 19"/>
          <p:cNvSpPr>
            <a:spLocks noChangeShapeType="1"/>
          </p:cNvSpPr>
          <p:nvPr/>
        </p:nvSpPr>
        <p:spPr bwMode="auto">
          <a:xfrm>
            <a:off x="1686399" y="4038503"/>
            <a:ext cx="5943600" cy="0"/>
          </a:xfrm>
          <a:prstGeom prst="line">
            <a:avLst/>
          </a:prstGeom>
          <a:noFill/>
          <a:ln w="19050" cap="rnd">
            <a:solidFill>
              <a:srgbClr val="969696"/>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Line 20"/>
          <p:cNvSpPr>
            <a:spLocks noChangeShapeType="1"/>
          </p:cNvSpPr>
          <p:nvPr/>
        </p:nvSpPr>
        <p:spPr bwMode="auto">
          <a:xfrm flipV="1">
            <a:off x="1686399" y="5156103"/>
            <a:ext cx="5943600" cy="3175"/>
          </a:xfrm>
          <a:prstGeom prst="line">
            <a:avLst/>
          </a:prstGeom>
          <a:noFill/>
          <a:ln w="19050" cap="rnd">
            <a:solidFill>
              <a:srgbClr val="969696"/>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 name="Rectangle 12"/>
          <p:cNvSpPr/>
          <p:nvPr/>
        </p:nvSpPr>
        <p:spPr>
          <a:xfrm>
            <a:off x="2495601" y="3121465"/>
            <a:ext cx="5134398" cy="738664"/>
          </a:xfrm>
          <a:prstGeom prst="rect">
            <a:avLst/>
          </a:prstGeom>
        </p:spPr>
        <p:txBody>
          <a:bodyPr wrap="square">
            <a:spAutoFit/>
          </a:bodyPr>
          <a:lstStyle/>
          <a:p>
            <a:r>
              <a:rPr lang="en-US" sz="1400">
                <a:solidFill>
                  <a:schemeClr val="tx1">
                    <a:lumMod val="75000"/>
                    <a:lumOff val="25000"/>
                  </a:schemeClr>
                </a:solidFill>
              </a:rPr>
              <a:t>Lorem ipsum dolor sit amet, consectetur adipiscing elit. Quisque ultrices venenatis ultrices. Duis et lectus sapien. Etiam tempor sodales gravida. Class aptent taciti sociosqu ad litora torquent </a:t>
            </a:r>
            <a:r>
              <a:rPr lang="en-US" sz="1400" smtClean="0">
                <a:solidFill>
                  <a:schemeClr val="tx1">
                    <a:lumMod val="75000"/>
                    <a:lumOff val="25000"/>
                  </a:schemeClr>
                </a:solidFill>
              </a:rPr>
              <a:t>per</a:t>
            </a:r>
            <a:endParaRPr lang="en-US" sz="1400"/>
          </a:p>
        </p:txBody>
      </p:sp>
      <p:sp>
        <p:nvSpPr>
          <p:cNvPr id="9" name="Rectangle 13"/>
          <p:cNvSpPr/>
          <p:nvPr/>
        </p:nvSpPr>
        <p:spPr>
          <a:xfrm>
            <a:off x="2467837" y="1842312"/>
            <a:ext cx="5162162" cy="738664"/>
          </a:xfrm>
          <a:prstGeom prst="rect">
            <a:avLst/>
          </a:prstGeom>
        </p:spPr>
        <p:txBody>
          <a:bodyPr wrap="square">
            <a:spAutoFit/>
          </a:bodyPr>
          <a:lstStyle/>
          <a:p>
            <a:r>
              <a:rPr lang="en-US" sz="1400">
                <a:solidFill>
                  <a:schemeClr val="tx1">
                    <a:lumMod val="75000"/>
                    <a:lumOff val="25000"/>
                  </a:schemeClr>
                </a:solidFill>
              </a:rPr>
              <a:t>Lorem ipsum dolor sit amet, consectetur adipiscing elit. Quisque ultrices venenatis ultrices. Duis et lectus sapien. Etiam tempor sodales gravida. Class aptent </a:t>
            </a:r>
            <a:r>
              <a:rPr lang="en-US" sz="1400" smtClean="0">
                <a:solidFill>
                  <a:schemeClr val="tx1">
                    <a:lumMod val="75000"/>
                    <a:lumOff val="25000"/>
                  </a:schemeClr>
                </a:solidFill>
              </a:rPr>
              <a:t>taciti</a:t>
            </a:r>
            <a:endParaRPr lang="en-US" sz="1400"/>
          </a:p>
        </p:txBody>
      </p:sp>
      <p:sp>
        <p:nvSpPr>
          <p:cNvPr id="10" name="Rectangle 14"/>
          <p:cNvSpPr/>
          <p:nvPr/>
        </p:nvSpPr>
        <p:spPr>
          <a:xfrm>
            <a:off x="2495600" y="4274847"/>
            <a:ext cx="5134400" cy="523220"/>
          </a:xfrm>
          <a:prstGeom prst="rect">
            <a:avLst/>
          </a:prstGeom>
        </p:spPr>
        <p:txBody>
          <a:bodyPr wrap="square">
            <a:spAutoFit/>
          </a:bodyPr>
          <a:lstStyle/>
          <a:p>
            <a:r>
              <a:rPr lang="en-US" sz="1400">
                <a:solidFill>
                  <a:schemeClr val="tx1">
                    <a:lumMod val="75000"/>
                    <a:lumOff val="25000"/>
                  </a:schemeClr>
                </a:solidFill>
              </a:rPr>
              <a:t>Lorem ipsum dolor sit amet, consectetur adipiscing elit. Quisque ultrices venenatis ultrices. Duis et lectus </a:t>
            </a:r>
            <a:r>
              <a:rPr lang="en-US" sz="1400" smtClean="0">
                <a:solidFill>
                  <a:schemeClr val="tx1">
                    <a:lumMod val="75000"/>
                    <a:lumOff val="25000"/>
                  </a:schemeClr>
                </a:solidFill>
              </a:rPr>
              <a:t>sapien</a:t>
            </a:r>
            <a:endParaRPr lang="en-US" sz="1400"/>
          </a:p>
        </p:txBody>
      </p:sp>
      <p:sp>
        <p:nvSpPr>
          <p:cNvPr id="11" name="TextBox 15"/>
          <p:cNvSpPr txBox="1"/>
          <p:nvPr/>
        </p:nvSpPr>
        <p:spPr>
          <a:xfrm>
            <a:off x="2495600" y="5391111"/>
            <a:ext cx="5134400" cy="738664"/>
          </a:xfrm>
          <a:prstGeom prst="rect">
            <a:avLst/>
          </a:prstGeom>
          <a:noFill/>
        </p:spPr>
        <p:txBody>
          <a:bodyPr wrap="square" rtlCol="0">
            <a:spAutoFit/>
          </a:bodyPr>
          <a:lstStyle/>
          <a:p>
            <a:pPr marL="285750" indent="-285750">
              <a:buClr>
                <a:schemeClr val="accent4"/>
              </a:buClr>
              <a:buSzPct val="120000"/>
              <a:buFont typeface="Courier New" panose="02070309020205020404" pitchFamily="49" charset="0"/>
              <a:buChar char="o"/>
            </a:pPr>
            <a:r>
              <a:rPr lang="en-US" sz="1400" dirty="0">
                <a:solidFill>
                  <a:schemeClr val="tx1">
                    <a:lumMod val="75000"/>
                    <a:lumOff val="25000"/>
                  </a:schemeClr>
                </a:solidFill>
              </a:rPr>
              <a:t>Lorem ipsum dolor sit amet, consectetur adipiscing elit. </a:t>
            </a:r>
            <a:r>
              <a:rPr lang="en-US" sz="1400" dirty="0" err="1">
                <a:solidFill>
                  <a:schemeClr val="tx1">
                    <a:lumMod val="75000"/>
                    <a:lumOff val="25000"/>
                  </a:schemeClr>
                </a:solidFill>
              </a:rPr>
              <a:t>Quisque</a:t>
            </a:r>
            <a:r>
              <a:rPr lang="en-US" sz="1400" dirty="0">
                <a:solidFill>
                  <a:schemeClr val="tx1">
                    <a:lumMod val="75000"/>
                    <a:lumOff val="25000"/>
                  </a:schemeClr>
                </a:solidFill>
              </a:rPr>
              <a:t> </a:t>
            </a:r>
            <a:r>
              <a:rPr lang="en-US" sz="1400" dirty="0" err="1">
                <a:solidFill>
                  <a:schemeClr val="tx1">
                    <a:lumMod val="75000"/>
                    <a:lumOff val="25000"/>
                  </a:schemeClr>
                </a:solidFill>
              </a:rPr>
              <a:t>ultrices</a:t>
            </a:r>
            <a:r>
              <a:rPr lang="en-US" sz="1400" dirty="0">
                <a:solidFill>
                  <a:schemeClr val="tx1">
                    <a:lumMod val="75000"/>
                    <a:lumOff val="25000"/>
                  </a:schemeClr>
                </a:solidFill>
              </a:rPr>
              <a:t> </a:t>
            </a:r>
            <a:r>
              <a:rPr lang="en-US" sz="1400" dirty="0" err="1">
                <a:solidFill>
                  <a:schemeClr val="tx1">
                    <a:lumMod val="75000"/>
                    <a:lumOff val="25000"/>
                  </a:schemeClr>
                </a:solidFill>
              </a:rPr>
              <a:t>venenatis</a:t>
            </a:r>
            <a:r>
              <a:rPr lang="en-US" sz="1400" dirty="0">
                <a:solidFill>
                  <a:schemeClr val="tx1">
                    <a:lumMod val="75000"/>
                    <a:lumOff val="25000"/>
                  </a:schemeClr>
                </a:solidFill>
              </a:rPr>
              <a:t> </a:t>
            </a:r>
            <a:r>
              <a:rPr lang="en-US" sz="1400" dirty="0" err="1">
                <a:solidFill>
                  <a:schemeClr val="tx1">
                    <a:lumMod val="75000"/>
                    <a:lumOff val="25000"/>
                  </a:schemeClr>
                </a:solidFill>
              </a:rPr>
              <a:t>ultrices</a:t>
            </a:r>
            <a:r>
              <a:rPr lang="en-US" sz="1400" dirty="0">
                <a:solidFill>
                  <a:schemeClr val="tx1">
                    <a:lumMod val="75000"/>
                    <a:lumOff val="25000"/>
                  </a:schemeClr>
                </a:solidFill>
              </a:rPr>
              <a:t>. </a:t>
            </a:r>
            <a:endParaRPr lang="vi-VN" sz="1400" smtClean="0">
              <a:solidFill>
                <a:schemeClr val="tx1">
                  <a:lumMod val="75000"/>
                  <a:lumOff val="25000"/>
                </a:schemeClr>
              </a:solidFill>
            </a:endParaRPr>
          </a:p>
          <a:p>
            <a:pPr marL="285750" indent="-285750">
              <a:buClr>
                <a:schemeClr val="accent4"/>
              </a:buClr>
              <a:buSzPct val="120000"/>
              <a:buFont typeface="Courier New" panose="02070309020205020404" pitchFamily="49" charset="0"/>
              <a:buChar char="o"/>
            </a:pPr>
            <a:r>
              <a:rPr lang="en-US" sz="1400" dirty="0" err="1" smtClean="0">
                <a:solidFill>
                  <a:schemeClr val="tx1">
                    <a:lumMod val="75000"/>
                    <a:lumOff val="25000"/>
                  </a:schemeClr>
                </a:solidFill>
              </a:rPr>
              <a:t>Duis</a:t>
            </a:r>
            <a:r>
              <a:rPr lang="en-US" sz="1400" dirty="0" smtClean="0">
                <a:solidFill>
                  <a:schemeClr val="tx1">
                    <a:lumMod val="75000"/>
                    <a:lumOff val="25000"/>
                  </a:schemeClr>
                </a:solidFill>
              </a:rPr>
              <a:t> </a:t>
            </a:r>
            <a:r>
              <a:rPr lang="en-US" sz="1400" dirty="0">
                <a:solidFill>
                  <a:schemeClr val="tx1">
                    <a:lumMod val="75000"/>
                    <a:lumOff val="25000"/>
                  </a:schemeClr>
                </a:solidFill>
              </a:rPr>
              <a:t>et </a:t>
            </a:r>
            <a:r>
              <a:rPr lang="en-US" sz="1400" dirty="0" err="1">
                <a:solidFill>
                  <a:schemeClr val="tx1">
                    <a:lumMod val="75000"/>
                    <a:lumOff val="25000"/>
                  </a:schemeClr>
                </a:solidFill>
              </a:rPr>
              <a:t>lectus</a:t>
            </a:r>
            <a:r>
              <a:rPr lang="en-US" sz="1400" dirty="0">
                <a:solidFill>
                  <a:schemeClr val="tx1">
                    <a:lumMod val="75000"/>
                    <a:lumOff val="25000"/>
                  </a:schemeClr>
                </a:solidFill>
              </a:rPr>
              <a:t> </a:t>
            </a:r>
            <a:r>
              <a:rPr lang="en-US" sz="1400" dirty="0" err="1">
                <a:solidFill>
                  <a:schemeClr val="tx1">
                    <a:lumMod val="75000"/>
                    <a:lumOff val="25000"/>
                  </a:schemeClr>
                </a:solidFill>
              </a:rPr>
              <a:t>sapien</a:t>
            </a:r>
            <a:r>
              <a:rPr lang="en-US" sz="1400" dirty="0">
                <a:solidFill>
                  <a:schemeClr val="tx1">
                    <a:lumMod val="75000"/>
                    <a:lumOff val="25000"/>
                  </a:schemeClr>
                </a:solidFill>
              </a:rPr>
              <a:t>. </a:t>
            </a:r>
            <a:r>
              <a:rPr lang="en-US" sz="1400" dirty="0" err="1">
                <a:solidFill>
                  <a:schemeClr val="tx1">
                    <a:lumMod val="75000"/>
                    <a:lumOff val="25000"/>
                  </a:schemeClr>
                </a:solidFill>
              </a:rPr>
              <a:t>Etiam</a:t>
            </a:r>
            <a:r>
              <a:rPr lang="en-US" sz="1400" dirty="0">
                <a:solidFill>
                  <a:schemeClr val="tx1">
                    <a:lumMod val="75000"/>
                    <a:lumOff val="25000"/>
                  </a:schemeClr>
                </a:solidFill>
              </a:rPr>
              <a:t> tempor </a:t>
            </a:r>
            <a:r>
              <a:rPr lang="en-US" sz="1400" dirty="0" err="1">
                <a:solidFill>
                  <a:schemeClr val="tx1">
                    <a:lumMod val="75000"/>
                    <a:lumOff val="25000"/>
                  </a:schemeClr>
                </a:solidFill>
              </a:rPr>
              <a:t>sodales</a:t>
            </a:r>
            <a:r>
              <a:rPr lang="en-US" sz="1400" dirty="0">
                <a:solidFill>
                  <a:schemeClr val="tx1">
                    <a:lumMod val="75000"/>
                    <a:lumOff val="25000"/>
                  </a:schemeClr>
                </a:solidFill>
              </a:rPr>
              <a:t> </a:t>
            </a:r>
            <a:r>
              <a:rPr lang="en-US" sz="1400" dirty="0" err="1">
                <a:solidFill>
                  <a:schemeClr val="tx1">
                    <a:lumMod val="75000"/>
                    <a:lumOff val="25000"/>
                  </a:schemeClr>
                </a:solidFill>
              </a:rPr>
              <a:t>gravida</a:t>
            </a:r>
            <a:r>
              <a:rPr lang="en-US" sz="1400" dirty="0">
                <a:solidFill>
                  <a:schemeClr val="tx1">
                    <a:lumMod val="75000"/>
                    <a:lumOff val="25000"/>
                  </a:schemeClr>
                </a:solidFill>
              </a:rPr>
              <a:t>. </a:t>
            </a:r>
            <a:endParaRPr lang="vi-VN" sz="1400" smtClean="0">
              <a:solidFill>
                <a:schemeClr val="tx1">
                  <a:lumMod val="75000"/>
                  <a:lumOff val="25000"/>
                </a:schemeClr>
              </a:solidFill>
            </a:endParaRPr>
          </a:p>
        </p:txBody>
      </p:sp>
      <p:sp>
        <p:nvSpPr>
          <p:cNvPr id="12" name="TextBox 16"/>
          <p:cNvSpPr txBox="1"/>
          <p:nvPr/>
        </p:nvSpPr>
        <p:spPr>
          <a:xfrm>
            <a:off x="7378501" y="1854357"/>
            <a:ext cx="1803042" cy="923330"/>
          </a:xfrm>
          <a:prstGeom prst="rect">
            <a:avLst/>
          </a:prstGeom>
          <a:noFill/>
        </p:spPr>
        <p:txBody>
          <a:bodyPr wrap="square" rtlCol="0">
            <a:spAutoFit/>
          </a:bodyPr>
          <a:lstStyle/>
          <a:p>
            <a:r>
              <a:rPr lang="vi-VN" sz="5400" dirty="0" smtClean="0">
                <a:solidFill>
                  <a:schemeClr val="accent1"/>
                </a:solidFill>
                <a:latin typeface="+mj-lt"/>
              </a:rPr>
              <a:t>86</a:t>
            </a:r>
            <a:r>
              <a:rPr lang="vi-VN" sz="2800" dirty="0" smtClean="0">
                <a:solidFill>
                  <a:schemeClr val="accent1"/>
                </a:solidFill>
                <a:latin typeface="+mj-lt"/>
              </a:rPr>
              <a:t>%</a:t>
            </a:r>
            <a:endParaRPr lang="en-US" sz="2800">
              <a:solidFill>
                <a:schemeClr val="accent1"/>
              </a:solidFill>
              <a:latin typeface="+mj-lt"/>
            </a:endParaRPr>
          </a:p>
        </p:txBody>
      </p:sp>
      <p:sp>
        <p:nvSpPr>
          <p:cNvPr id="13" name="TextBox 17"/>
          <p:cNvSpPr txBox="1"/>
          <p:nvPr/>
        </p:nvSpPr>
        <p:spPr>
          <a:xfrm>
            <a:off x="7406265" y="3215571"/>
            <a:ext cx="1803042" cy="923330"/>
          </a:xfrm>
          <a:prstGeom prst="rect">
            <a:avLst/>
          </a:prstGeom>
          <a:noFill/>
        </p:spPr>
        <p:txBody>
          <a:bodyPr wrap="square" rtlCol="0">
            <a:spAutoFit/>
          </a:bodyPr>
          <a:lstStyle/>
          <a:p>
            <a:r>
              <a:rPr lang="vi-VN" sz="5400" dirty="0" smtClean="0">
                <a:solidFill>
                  <a:schemeClr val="accent2"/>
                </a:solidFill>
                <a:latin typeface="+mj-lt"/>
              </a:rPr>
              <a:t>86</a:t>
            </a:r>
            <a:r>
              <a:rPr lang="vi-VN" sz="2800" dirty="0" smtClean="0">
                <a:solidFill>
                  <a:schemeClr val="accent2"/>
                </a:solidFill>
                <a:latin typeface="+mj-lt"/>
              </a:rPr>
              <a:t>%</a:t>
            </a:r>
            <a:endParaRPr lang="en-US" sz="2800">
              <a:solidFill>
                <a:schemeClr val="accent2"/>
              </a:solidFill>
              <a:latin typeface="+mj-lt"/>
            </a:endParaRPr>
          </a:p>
        </p:txBody>
      </p:sp>
      <p:sp>
        <p:nvSpPr>
          <p:cNvPr id="14" name="TextBox 18"/>
          <p:cNvSpPr txBox="1"/>
          <p:nvPr/>
        </p:nvSpPr>
        <p:spPr>
          <a:xfrm>
            <a:off x="7406265" y="4286619"/>
            <a:ext cx="1803042" cy="923330"/>
          </a:xfrm>
          <a:prstGeom prst="rect">
            <a:avLst/>
          </a:prstGeom>
          <a:noFill/>
        </p:spPr>
        <p:txBody>
          <a:bodyPr wrap="square" rtlCol="0">
            <a:spAutoFit/>
          </a:bodyPr>
          <a:lstStyle/>
          <a:p>
            <a:r>
              <a:rPr lang="vi-VN" sz="5400" dirty="0" smtClean="0">
                <a:solidFill>
                  <a:schemeClr val="accent3"/>
                </a:solidFill>
                <a:latin typeface="+mj-lt"/>
              </a:rPr>
              <a:t>86</a:t>
            </a:r>
            <a:r>
              <a:rPr lang="vi-VN" sz="2800" dirty="0" smtClean="0">
                <a:solidFill>
                  <a:schemeClr val="accent3"/>
                </a:solidFill>
                <a:latin typeface="+mj-lt"/>
              </a:rPr>
              <a:t>%</a:t>
            </a:r>
            <a:endParaRPr lang="en-US" sz="2800">
              <a:solidFill>
                <a:schemeClr val="accent3"/>
              </a:solidFill>
              <a:latin typeface="+mj-lt"/>
            </a:endParaRPr>
          </a:p>
        </p:txBody>
      </p:sp>
      <p:sp>
        <p:nvSpPr>
          <p:cNvPr id="15" name="TextBox 19"/>
          <p:cNvSpPr txBox="1"/>
          <p:nvPr/>
        </p:nvSpPr>
        <p:spPr>
          <a:xfrm>
            <a:off x="7406265" y="5398658"/>
            <a:ext cx="1803042" cy="923330"/>
          </a:xfrm>
          <a:prstGeom prst="rect">
            <a:avLst/>
          </a:prstGeom>
          <a:noFill/>
        </p:spPr>
        <p:txBody>
          <a:bodyPr wrap="square" rtlCol="0">
            <a:spAutoFit/>
          </a:bodyPr>
          <a:lstStyle/>
          <a:p>
            <a:r>
              <a:rPr lang="vi-VN" sz="5400" dirty="0">
                <a:solidFill>
                  <a:schemeClr val="accent4"/>
                </a:solidFill>
                <a:latin typeface="+mj-lt"/>
              </a:rPr>
              <a:t>8</a:t>
            </a:r>
            <a:r>
              <a:rPr lang="vi-VN" sz="5400" dirty="0" smtClean="0">
                <a:solidFill>
                  <a:schemeClr val="accent4"/>
                </a:solidFill>
                <a:latin typeface="+mj-lt"/>
              </a:rPr>
              <a:t>6</a:t>
            </a:r>
            <a:r>
              <a:rPr lang="vi-VN" sz="2800" dirty="0" smtClean="0">
                <a:solidFill>
                  <a:schemeClr val="accent4"/>
                </a:solidFill>
                <a:latin typeface="+mj-lt"/>
              </a:rPr>
              <a:t>%</a:t>
            </a:r>
            <a:endParaRPr lang="en-US" sz="2800">
              <a:solidFill>
                <a:schemeClr val="accent4"/>
              </a:solidFill>
              <a:latin typeface="+mj-lt"/>
            </a:endParaRPr>
          </a:p>
        </p:txBody>
      </p:sp>
      <p:sp>
        <p:nvSpPr>
          <p:cNvPr id="16" name="Rectangle 20"/>
          <p:cNvSpPr/>
          <p:nvPr/>
        </p:nvSpPr>
        <p:spPr>
          <a:xfrm>
            <a:off x="8651003" y="1993335"/>
            <a:ext cx="2460648" cy="738664"/>
          </a:xfrm>
          <a:prstGeom prst="rect">
            <a:avLst/>
          </a:prstGeom>
        </p:spPr>
        <p:txBody>
          <a:bodyPr wrap="square">
            <a:spAutoFit/>
          </a:bodyPr>
          <a:lstStyle/>
          <a:p>
            <a:pPr marL="285750" indent="-285750">
              <a:buFont typeface="Courier New" panose="02070309020205020404" pitchFamily="49" charset="0"/>
              <a:buChar char="o"/>
            </a:pPr>
            <a:r>
              <a:rPr lang="en-US" sz="1400" dirty="0">
                <a:solidFill>
                  <a:schemeClr val="tx1">
                    <a:lumMod val="75000"/>
                    <a:lumOff val="25000"/>
                  </a:schemeClr>
                </a:solidFill>
              </a:rPr>
              <a:t>Lorem ipsum dolor sit </a:t>
            </a:r>
            <a:r>
              <a:rPr lang="en-US" sz="1400" dirty="0" smtClean="0">
                <a:solidFill>
                  <a:schemeClr val="tx1">
                    <a:lumMod val="75000"/>
                    <a:lumOff val="25000"/>
                  </a:schemeClr>
                </a:solidFill>
              </a:rPr>
              <a:t>amet</a:t>
            </a:r>
            <a:endParaRPr lang="vi-VN" sz="1400" smtClean="0">
              <a:solidFill>
                <a:schemeClr val="tx1">
                  <a:lumMod val="75000"/>
                  <a:lumOff val="25000"/>
                </a:schemeClr>
              </a:solidFill>
            </a:endParaRPr>
          </a:p>
          <a:p>
            <a:pPr marL="285750" indent="-285750">
              <a:buFont typeface="Courier New" panose="02070309020205020404" pitchFamily="49" charset="0"/>
              <a:buChar char="o"/>
            </a:pPr>
            <a:r>
              <a:rPr lang="en-US" sz="1400" dirty="0" smtClean="0">
                <a:solidFill>
                  <a:schemeClr val="tx1">
                    <a:lumMod val="75000"/>
                    <a:lumOff val="25000"/>
                  </a:schemeClr>
                </a:solidFill>
              </a:rPr>
              <a:t> </a:t>
            </a:r>
            <a:r>
              <a:rPr lang="en-US" sz="1400" dirty="0">
                <a:solidFill>
                  <a:schemeClr val="tx1">
                    <a:lumMod val="75000"/>
                    <a:lumOff val="25000"/>
                  </a:schemeClr>
                </a:solidFill>
              </a:rPr>
              <a:t>consectetur adipiscing </a:t>
            </a:r>
            <a:r>
              <a:rPr lang="en-US" sz="1400" dirty="0" smtClean="0">
                <a:solidFill>
                  <a:schemeClr val="tx1">
                    <a:lumMod val="75000"/>
                    <a:lumOff val="25000"/>
                  </a:schemeClr>
                </a:solidFill>
              </a:rPr>
              <a:t>elit</a:t>
            </a:r>
            <a:endParaRPr lang="vi-VN" sz="1400" smtClean="0">
              <a:solidFill>
                <a:schemeClr val="tx1">
                  <a:lumMod val="75000"/>
                  <a:lumOff val="25000"/>
                </a:schemeClr>
              </a:solidFill>
            </a:endParaRPr>
          </a:p>
          <a:p>
            <a:pPr marL="285750" indent="-285750">
              <a:buFont typeface="Courier New" panose="02070309020205020404" pitchFamily="49" charset="0"/>
              <a:buChar char="o"/>
            </a:pPr>
            <a:r>
              <a:rPr lang="en-US" sz="1400" dirty="0" err="1" smtClean="0">
                <a:solidFill>
                  <a:schemeClr val="tx1">
                    <a:lumMod val="75000"/>
                    <a:lumOff val="25000"/>
                  </a:schemeClr>
                </a:solidFill>
              </a:rPr>
              <a:t>Quisque</a:t>
            </a:r>
            <a:r>
              <a:rPr lang="en-US" sz="1400" dirty="0" smtClean="0">
                <a:solidFill>
                  <a:schemeClr val="tx1">
                    <a:lumMod val="75000"/>
                    <a:lumOff val="25000"/>
                  </a:schemeClr>
                </a:solidFill>
              </a:rPr>
              <a:t> </a:t>
            </a:r>
            <a:r>
              <a:rPr lang="en-US" sz="1400" dirty="0" err="1">
                <a:solidFill>
                  <a:schemeClr val="tx1">
                    <a:lumMod val="75000"/>
                    <a:lumOff val="25000"/>
                  </a:schemeClr>
                </a:solidFill>
              </a:rPr>
              <a:t>ultrices</a:t>
            </a:r>
            <a:r>
              <a:rPr lang="en-US" sz="1400" dirty="0">
                <a:solidFill>
                  <a:schemeClr val="tx1">
                    <a:lumMod val="75000"/>
                    <a:lumOff val="25000"/>
                  </a:schemeClr>
                </a:solidFill>
              </a:rPr>
              <a:t> </a:t>
            </a:r>
            <a:r>
              <a:rPr lang="en-US" sz="1400" dirty="0" err="1" smtClean="0">
                <a:solidFill>
                  <a:schemeClr val="tx1">
                    <a:lumMod val="75000"/>
                    <a:lumOff val="25000"/>
                  </a:schemeClr>
                </a:solidFill>
              </a:rPr>
              <a:t>venenatis</a:t>
            </a:r>
            <a:endParaRPr lang="en-US" sz="1400" dirty="0"/>
          </a:p>
        </p:txBody>
      </p:sp>
      <p:sp>
        <p:nvSpPr>
          <p:cNvPr id="17" name="Rectangle 21"/>
          <p:cNvSpPr/>
          <p:nvPr/>
        </p:nvSpPr>
        <p:spPr>
          <a:xfrm>
            <a:off x="8651003" y="3299839"/>
            <a:ext cx="2460648" cy="738664"/>
          </a:xfrm>
          <a:prstGeom prst="rect">
            <a:avLst/>
          </a:prstGeom>
        </p:spPr>
        <p:txBody>
          <a:bodyPr wrap="square">
            <a:spAutoFit/>
          </a:bodyPr>
          <a:lstStyle/>
          <a:p>
            <a:pPr marL="285750" indent="-285750">
              <a:buFont typeface="Courier New" panose="02070309020205020404" pitchFamily="49" charset="0"/>
              <a:buChar char="o"/>
            </a:pPr>
            <a:r>
              <a:rPr lang="en-US" sz="1400" dirty="0">
                <a:solidFill>
                  <a:schemeClr val="tx1">
                    <a:lumMod val="75000"/>
                    <a:lumOff val="25000"/>
                  </a:schemeClr>
                </a:solidFill>
              </a:rPr>
              <a:t>Lorem ipsum dolor sit </a:t>
            </a:r>
            <a:r>
              <a:rPr lang="en-US" sz="1400" dirty="0" smtClean="0">
                <a:solidFill>
                  <a:schemeClr val="tx1">
                    <a:lumMod val="75000"/>
                    <a:lumOff val="25000"/>
                  </a:schemeClr>
                </a:solidFill>
              </a:rPr>
              <a:t>amet</a:t>
            </a:r>
            <a:endParaRPr lang="vi-VN" sz="1400" smtClean="0">
              <a:solidFill>
                <a:schemeClr val="tx1">
                  <a:lumMod val="75000"/>
                  <a:lumOff val="25000"/>
                </a:schemeClr>
              </a:solidFill>
            </a:endParaRPr>
          </a:p>
          <a:p>
            <a:pPr marL="285750" indent="-285750">
              <a:buFont typeface="Courier New" panose="02070309020205020404" pitchFamily="49" charset="0"/>
              <a:buChar char="o"/>
            </a:pPr>
            <a:r>
              <a:rPr lang="en-US" sz="1400" dirty="0" smtClean="0">
                <a:solidFill>
                  <a:schemeClr val="tx1">
                    <a:lumMod val="75000"/>
                    <a:lumOff val="25000"/>
                  </a:schemeClr>
                </a:solidFill>
              </a:rPr>
              <a:t> </a:t>
            </a:r>
            <a:r>
              <a:rPr lang="en-US" sz="1400" dirty="0">
                <a:solidFill>
                  <a:schemeClr val="tx1">
                    <a:lumMod val="75000"/>
                    <a:lumOff val="25000"/>
                  </a:schemeClr>
                </a:solidFill>
              </a:rPr>
              <a:t>consectetur adipiscing </a:t>
            </a:r>
            <a:r>
              <a:rPr lang="en-US" sz="1400" dirty="0" smtClean="0">
                <a:solidFill>
                  <a:schemeClr val="tx1">
                    <a:lumMod val="75000"/>
                    <a:lumOff val="25000"/>
                  </a:schemeClr>
                </a:solidFill>
              </a:rPr>
              <a:t>elit</a:t>
            </a:r>
            <a:endParaRPr lang="vi-VN" sz="1400" smtClean="0">
              <a:solidFill>
                <a:schemeClr val="tx1">
                  <a:lumMod val="75000"/>
                  <a:lumOff val="25000"/>
                </a:schemeClr>
              </a:solidFill>
            </a:endParaRPr>
          </a:p>
          <a:p>
            <a:pPr marL="285750" indent="-285750">
              <a:buFont typeface="Courier New" panose="02070309020205020404" pitchFamily="49" charset="0"/>
              <a:buChar char="o"/>
            </a:pPr>
            <a:r>
              <a:rPr lang="en-US" sz="1400" dirty="0" err="1" smtClean="0">
                <a:solidFill>
                  <a:schemeClr val="tx1">
                    <a:lumMod val="75000"/>
                    <a:lumOff val="25000"/>
                  </a:schemeClr>
                </a:solidFill>
              </a:rPr>
              <a:t>Quisque</a:t>
            </a:r>
            <a:r>
              <a:rPr lang="en-US" sz="1400" dirty="0" smtClean="0">
                <a:solidFill>
                  <a:schemeClr val="tx1">
                    <a:lumMod val="75000"/>
                    <a:lumOff val="25000"/>
                  </a:schemeClr>
                </a:solidFill>
              </a:rPr>
              <a:t> </a:t>
            </a:r>
            <a:r>
              <a:rPr lang="en-US" sz="1400" dirty="0" err="1">
                <a:solidFill>
                  <a:schemeClr val="tx1">
                    <a:lumMod val="75000"/>
                    <a:lumOff val="25000"/>
                  </a:schemeClr>
                </a:solidFill>
              </a:rPr>
              <a:t>ultrices</a:t>
            </a:r>
            <a:r>
              <a:rPr lang="en-US" sz="1400" dirty="0">
                <a:solidFill>
                  <a:schemeClr val="tx1">
                    <a:lumMod val="75000"/>
                    <a:lumOff val="25000"/>
                  </a:schemeClr>
                </a:solidFill>
              </a:rPr>
              <a:t> </a:t>
            </a:r>
            <a:r>
              <a:rPr lang="en-US" sz="1400" dirty="0" err="1" smtClean="0">
                <a:solidFill>
                  <a:schemeClr val="tx1">
                    <a:lumMod val="75000"/>
                    <a:lumOff val="25000"/>
                  </a:schemeClr>
                </a:solidFill>
              </a:rPr>
              <a:t>venenatis</a:t>
            </a:r>
            <a:endParaRPr lang="en-US" sz="1400" dirty="0"/>
          </a:p>
        </p:txBody>
      </p:sp>
      <p:sp>
        <p:nvSpPr>
          <p:cNvPr id="18" name="Rectangle 22"/>
          <p:cNvSpPr/>
          <p:nvPr/>
        </p:nvSpPr>
        <p:spPr>
          <a:xfrm>
            <a:off x="8651003" y="4449646"/>
            <a:ext cx="2460648" cy="738664"/>
          </a:xfrm>
          <a:prstGeom prst="rect">
            <a:avLst/>
          </a:prstGeom>
        </p:spPr>
        <p:txBody>
          <a:bodyPr wrap="square">
            <a:spAutoFit/>
          </a:bodyPr>
          <a:lstStyle/>
          <a:p>
            <a:pPr marL="285750" indent="-285750">
              <a:buFont typeface="Courier New" panose="02070309020205020404" pitchFamily="49" charset="0"/>
              <a:buChar char="o"/>
            </a:pPr>
            <a:r>
              <a:rPr lang="en-US" sz="1400" dirty="0">
                <a:solidFill>
                  <a:schemeClr val="tx1">
                    <a:lumMod val="75000"/>
                    <a:lumOff val="25000"/>
                  </a:schemeClr>
                </a:solidFill>
              </a:rPr>
              <a:t>Lorem ipsum dolor sit </a:t>
            </a:r>
            <a:r>
              <a:rPr lang="en-US" sz="1400" dirty="0" smtClean="0">
                <a:solidFill>
                  <a:schemeClr val="tx1">
                    <a:lumMod val="75000"/>
                    <a:lumOff val="25000"/>
                  </a:schemeClr>
                </a:solidFill>
              </a:rPr>
              <a:t>amet</a:t>
            </a:r>
            <a:endParaRPr lang="vi-VN" sz="1400" smtClean="0">
              <a:solidFill>
                <a:schemeClr val="tx1">
                  <a:lumMod val="75000"/>
                  <a:lumOff val="25000"/>
                </a:schemeClr>
              </a:solidFill>
            </a:endParaRPr>
          </a:p>
          <a:p>
            <a:pPr marL="285750" indent="-285750">
              <a:buFont typeface="Courier New" panose="02070309020205020404" pitchFamily="49" charset="0"/>
              <a:buChar char="o"/>
            </a:pPr>
            <a:r>
              <a:rPr lang="en-US" sz="1400" dirty="0" smtClean="0">
                <a:solidFill>
                  <a:schemeClr val="tx1">
                    <a:lumMod val="75000"/>
                    <a:lumOff val="25000"/>
                  </a:schemeClr>
                </a:solidFill>
              </a:rPr>
              <a:t> </a:t>
            </a:r>
            <a:r>
              <a:rPr lang="en-US" sz="1400" dirty="0">
                <a:solidFill>
                  <a:schemeClr val="tx1">
                    <a:lumMod val="75000"/>
                    <a:lumOff val="25000"/>
                  </a:schemeClr>
                </a:solidFill>
              </a:rPr>
              <a:t>consectetur adipiscing </a:t>
            </a:r>
            <a:r>
              <a:rPr lang="en-US" sz="1400" dirty="0" smtClean="0">
                <a:solidFill>
                  <a:schemeClr val="tx1">
                    <a:lumMod val="75000"/>
                    <a:lumOff val="25000"/>
                  </a:schemeClr>
                </a:solidFill>
              </a:rPr>
              <a:t>elit</a:t>
            </a:r>
            <a:endParaRPr lang="vi-VN" sz="1400" smtClean="0">
              <a:solidFill>
                <a:schemeClr val="tx1">
                  <a:lumMod val="75000"/>
                  <a:lumOff val="25000"/>
                </a:schemeClr>
              </a:solidFill>
            </a:endParaRPr>
          </a:p>
          <a:p>
            <a:pPr marL="285750" indent="-285750">
              <a:buFont typeface="Courier New" panose="02070309020205020404" pitchFamily="49" charset="0"/>
              <a:buChar char="o"/>
            </a:pPr>
            <a:r>
              <a:rPr lang="en-US" sz="1400" dirty="0" err="1" smtClean="0">
                <a:solidFill>
                  <a:schemeClr val="tx1">
                    <a:lumMod val="75000"/>
                    <a:lumOff val="25000"/>
                  </a:schemeClr>
                </a:solidFill>
              </a:rPr>
              <a:t>Quisque</a:t>
            </a:r>
            <a:r>
              <a:rPr lang="en-US" sz="1400" dirty="0" smtClean="0">
                <a:solidFill>
                  <a:schemeClr val="tx1">
                    <a:lumMod val="75000"/>
                    <a:lumOff val="25000"/>
                  </a:schemeClr>
                </a:solidFill>
              </a:rPr>
              <a:t> </a:t>
            </a:r>
            <a:r>
              <a:rPr lang="en-US" sz="1400" dirty="0" err="1">
                <a:solidFill>
                  <a:schemeClr val="tx1">
                    <a:lumMod val="75000"/>
                    <a:lumOff val="25000"/>
                  </a:schemeClr>
                </a:solidFill>
              </a:rPr>
              <a:t>ultrices</a:t>
            </a:r>
            <a:r>
              <a:rPr lang="en-US" sz="1400" dirty="0">
                <a:solidFill>
                  <a:schemeClr val="tx1">
                    <a:lumMod val="75000"/>
                    <a:lumOff val="25000"/>
                  </a:schemeClr>
                </a:solidFill>
              </a:rPr>
              <a:t> </a:t>
            </a:r>
            <a:r>
              <a:rPr lang="en-US" sz="1400" dirty="0" err="1" smtClean="0">
                <a:solidFill>
                  <a:schemeClr val="tx1">
                    <a:lumMod val="75000"/>
                    <a:lumOff val="25000"/>
                  </a:schemeClr>
                </a:solidFill>
              </a:rPr>
              <a:t>venenatis</a:t>
            </a:r>
            <a:endParaRPr lang="en-US" sz="1400" dirty="0"/>
          </a:p>
        </p:txBody>
      </p:sp>
      <p:sp>
        <p:nvSpPr>
          <p:cNvPr id="19" name="Rectangle 23"/>
          <p:cNvSpPr/>
          <p:nvPr/>
        </p:nvSpPr>
        <p:spPr>
          <a:xfrm>
            <a:off x="8651003" y="5490991"/>
            <a:ext cx="2460648" cy="738664"/>
          </a:xfrm>
          <a:prstGeom prst="rect">
            <a:avLst/>
          </a:prstGeom>
        </p:spPr>
        <p:txBody>
          <a:bodyPr wrap="square">
            <a:spAutoFit/>
          </a:bodyPr>
          <a:lstStyle/>
          <a:p>
            <a:pPr marL="285750" indent="-285750">
              <a:buFont typeface="Courier New" panose="02070309020205020404" pitchFamily="49" charset="0"/>
              <a:buChar char="o"/>
            </a:pPr>
            <a:r>
              <a:rPr lang="en-US" sz="1400" dirty="0">
                <a:solidFill>
                  <a:schemeClr val="tx1">
                    <a:lumMod val="75000"/>
                    <a:lumOff val="25000"/>
                  </a:schemeClr>
                </a:solidFill>
              </a:rPr>
              <a:t>Lorem ipsum dolor sit </a:t>
            </a:r>
            <a:r>
              <a:rPr lang="en-US" sz="1400" dirty="0" smtClean="0">
                <a:solidFill>
                  <a:schemeClr val="tx1">
                    <a:lumMod val="75000"/>
                    <a:lumOff val="25000"/>
                  </a:schemeClr>
                </a:solidFill>
              </a:rPr>
              <a:t>amet</a:t>
            </a:r>
            <a:endParaRPr lang="vi-VN" sz="1400" smtClean="0">
              <a:solidFill>
                <a:schemeClr val="tx1">
                  <a:lumMod val="75000"/>
                  <a:lumOff val="25000"/>
                </a:schemeClr>
              </a:solidFill>
            </a:endParaRPr>
          </a:p>
          <a:p>
            <a:pPr marL="285750" indent="-285750">
              <a:buFont typeface="Courier New" panose="02070309020205020404" pitchFamily="49" charset="0"/>
              <a:buChar char="o"/>
            </a:pPr>
            <a:r>
              <a:rPr lang="en-US" sz="1400" dirty="0" smtClean="0">
                <a:solidFill>
                  <a:schemeClr val="tx1">
                    <a:lumMod val="75000"/>
                    <a:lumOff val="25000"/>
                  </a:schemeClr>
                </a:solidFill>
              </a:rPr>
              <a:t> </a:t>
            </a:r>
            <a:r>
              <a:rPr lang="en-US" sz="1400" dirty="0">
                <a:solidFill>
                  <a:schemeClr val="tx1">
                    <a:lumMod val="75000"/>
                    <a:lumOff val="25000"/>
                  </a:schemeClr>
                </a:solidFill>
              </a:rPr>
              <a:t>consectetur adipiscing </a:t>
            </a:r>
            <a:r>
              <a:rPr lang="en-US" sz="1400" dirty="0" smtClean="0">
                <a:solidFill>
                  <a:schemeClr val="tx1">
                    <a:lumMod val="75000"/>
                    <a:lumOff val="25000"/>
                  </a:schemeClr>
                </a:solidFill>
              </a:rPr>
              <a:t>elit</a:t>
            </a:r>
            <a:endParaRPr lang="vi-VN" sz="1400" smtClean="0">
              <a:solidFill>
                <a:schemeClr val="tx1">
                  <a:lumMod val="75000"/>
                  <a:lumOff val="25000"/>
                </a:schemeClr>
              </a:solidFill>
            </a:endParaRPr>
          </a:p>
          <a:p>
            <a:pPr marL="285750" indent="-285750">
              <a:buFont typeface="Courier New" panose="02070309020205020404" pitchFamily="49" charset="0"/>
              <a:buChar char="o"/>
            </a:pPr>
            <a:r>
              <a:rPr lang="en-US" sz="1400" dirty="0" err="1" smtClean="0">
                <a:solidFill>
                  <a:schemeClr val="tx1">
                    <a:lumMod val="75000"/>
                    <a:lumOff val="25000"/>
                  </a:schemeClr>
                </a:solidFill>
              </a:rPr>
              <a:t>Quisque</a:t>
            </a:r>
            <a:r>
              <a:rPr lang="en-US" sz="1400" dirty="0" smtClean="0">
                <a:solidFill>
                  <a:schemeClr val="tx1">
                    <a:lumMod val="75000"/>
                    <a:lumOff val="25000"/>
                  </a:schemeClr>
                </a:solidFill>
              </a:rPr>
              <a:t> </a:t>
            </a:r>
            <a:r>
              <a:rPr lang="en-US" sz="1400" dirty="0" err="1">
                <a:solidFill>
                  <a:schemeClr val="tx1">
                    <a:lumMod val="75000"/>
                    <a:lumOff val="25000"/>
                  </a:schemeClr>
                </a:solidFill>
              </a:rPr>
              <a:t>ultrices</a:t>
            </a:r>
            <a:r>
              <a:rPr lang="en-US" sz="1400" dirty="0">
                <a:solidFill>
                  <a:schemeClr val="tx1">
                    <a:lumMod val="75000"/>
                    <a:lumOff val="25000"/>
                  </a:schemeClr>
                </a:solidFill>
              </a:rPr>
              <a:t> </a:t>
            </a:r>
            <a:r>
              <a:rPr lang="en-US" sz="1400" dirty="0" err="1" smtClean="0">
                <a:solidFill>
                  <a:schemeClr val="tx1">
                    <a:lumMod val="75000"/>
                    <a:lumOff val="25000"/>
                  </a:schemeClr>
                </a:solidFill>
              </a:rPr>
              <a:t>venenatis</a:t>
            </a:r>
            <a:endParaRPr lang="en-US" sz="1400" dirty="0"/>
          </a:p>
        </p:txBody>
      </p:sp>
      <p:grpSp>
        <p:nvGrpSpPr>
          <p:cNvPr id="20" name="Group 24"/>
          <p:cNvGrpSpPr/>
          <p:nvPr/>
        </p:nvGrpSpPr>
        <p:grpSpPr>
          <a:xfrm>
            <a:off x="1002882" y="1841584"/>
            <a:ext cx="1367033" cy="655876"/>
            <a:chOff x="2187746" y="2123279"/>
            <a:chExt cx="1927113" cy="1931011"/>
          </a:xfrm>
        </p:grpSpPr>
        <p:sp>
          <p:nvSpPr>
            <p:cNvPr id="21"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22"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23" name="椭圆 80"/>
            <p:cNvSpPr/>
            <p:nvPr/>
          </p:nvSpPr>
          <p:spPr bwMode="auto">
            <a:xfrm>
              <a:off x="2454986" y="2391057"/>
              <a:ext cx="1392631" cy="1395453"/>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vi-VN" altLang="zh-CN"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rPr>
                <a:t>2013</a:t>
              </a: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24" name="Group 28"/>
          <p:cNvGrpSpPr/>
          <p:nvPr/>
        </p:nvGrpSpPr>
        <p:grpSpPr>
          <a:xfrm>
            <a:off x="1002882" y="3223067"/>
            <a:ext cx="1357183" cy="655876"/>
            <a:chOff x="2187746" y="2123279"/>
            <a:chExt cx="1927113" cy="1931011"/>
          </a:xfrm>
        </p:grpSpPr>
        <p:sp>
          <p:nvSpPr>
            <p:cNvPr id="25"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26"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27" name="椭圆 80"/>
            <p:cNvSpPr/>
            <p:nvPr/>
          </p:nvSpPr>
          <p:spPr bwMode="auto">
            <a:xfrm>
              <a:off x="2454986" y="2391057"/>
              <a:ext cx="1392631" cy="1395453"/>
            </a:xfrm>
            <a:prstGeom prst="roundRect">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vi-VN" altLang="zh-CN"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rPr>
                <a:t>2014</a:t>
              </a: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28" name="Group 32"/>
          <p:cNvGrpSpPr/>
          <p:nvPr/>
        </p:nvGrpSpPr>
        <p:grpSpPr>
          <a:xfrm>
            <a:off x="1002882" y="4199361"/>
            <a:ext cx="1347404" cy="655876"/>
            <a:chOff x="2187746" y="2123279"/>
            <a:chExt cx="1927113" cy="1931011"/>
          </a:xfrm>
        </p:grpSpPr>
        <p:sp>
          <p:nvSpPr>
            <p:cNvPr id="29"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30"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31" name="椭圆 80"/>
            <p:cNvSpPr/>
            <p:nvPr/>
          </p:nvSpPr>
          <p:spPr bwMode="auto">
            <a:xfrm>
              <a:off x="2454986" y="2391057"/>
              <a:ext cx="1392631" cy="1395453"/>
            </a:xfrm>
            <a:prstGeom prst="roundRect">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vi-VN" altLang="zh-CN"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rPr>
                <a:t>2015</a:t>
              </a: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32" name="Group 36"/>
          <p:cNvGrpSpPr/>
          <p:nvPr/>
        </p:nvGrpSpPr>
        <p:grpSpPr>
          <a:xfrm>
            <a:off x="1002882" y="5403714"/>
            <a:ext cx="1347404" cy="655876"/>
            <a:chOff x="2187746" y="2123279"/>
            <a:chExt cx="1927113" cy="1931011"/>
          </a:xfrm>
        </p:grpSpPr>
        <p:sp>
          <p:nvSpPr>
            <p:cNvPr id="35"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36"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37" name="椭圆 80"/>
            <p:cNvSpPr/>
            <p:nvPr/>
          </p:nvSpPr>
          <p:spPr bwMode="auto">
            <a:xfrm>
              <a:off x="2454986" y="2391057"/>
              <a:ext cx="1392631" cy="1395453"/>
            </a:xfrm>
            <a:prstGeom prst="roundRect">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vi-VN" altLang="zh-CN"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rPr>
                <a:t>2016</a:t>
              </a: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anim calcmode="lin" valueType="num">
                                      <p:cBhvr>
                                        <p:cTn id="8" dur="500" fill="hold"/>
                                        <p:tgtEl>
                                          <p:spTgt spid="20"/>
                                        </p:tgtEl>
                                        <p:attrNameLst>
                                          <p:attrName>ppt_x</p:attrName>
                                        </p:attrNameLst>
                                      </p:cBhvr>
                                      <p:tavLst>
                                        <p:tav tm="0">
                                          <p:val>
                                            <p:strVal val="#ppt_x"/>
                                          </p:val>
                                        </p:tav>
                                        <p:tav tm="100000">
                                          <p:val>
                                            <p:strVal val="#ppt_x"/>
                                          </p:val>
                                        </p:tav>
                                      </p:tavLst>
                                    </p:anim>
                                    <p:anim calcmode="lin" valueType="num">
                                      <p:cBhvr>
                                        <p:cTn id="9" dur="5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left)">
                                      <p:cBhvr>
                                        <p:cTn id="13" dur="500"/>
                                        <p:tgtEl>
                                          <p:spTgt spid="9"/>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350"/>
                                        <p:tgtEl>
                                          <p:spTgt spid="12"/>
                                        </p:tgtEl>
                                      </p:cBhvr>
                                    </p:animEffect>
                                    <p:anim calcmode="lin" valueType="num">
                                      <p:cBhvr>
                                        <p:cTn id="18" dur="350" fill="hold"/>
                                        <p:tgtEl>
                                          <p:spTgt spid="12"/>
                                        </p:tgtEl>
                                        <p:attrNameLst>
                                          <p:attrName>ppt_x</p:attrName>
                                        </p:attrNameLst>
                                      </p:cBhvr>
                                      <p:tavLst>
                                        <p:tav tm="0">
                                          <p:val>
                                            <p:strVal val="#ppt_x"/>
                                          </p:val>
                                        </p:tav>
                                        <p:tav tm="100000">
                                          <p:val>
                                            <p:strVal val="#ppt_x"/>
                                          </p:val>
                                        </p:tav>
                                      </p:tavLst>
                                    </p:anim>
                                    <p:anim calcmode="lin" valueType="num">
                                      <p:cBhvr>
                                        <p:cTn id="19" dur="35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anim calcmode="lin" valueType="num">
                                      <p:cBhvr>
                                        <p:cTn id="28" dur="500" fill="hold"/>
                                        <p:tgtEl>
                                          <p:spTgt spid="24"/>
                                        </p:tgtEl>
                                        <p:attrNameLst>
                                          <p:attrName>ppt_x</p:attrName>
                                        </p:attrNameLst>
                                      </p:cBhvr>
                                      <p:tavLst>
                                        <p:tav tm="0">
                                          <p:val>
                                            <p:strVal val="#ppt_x"/>
                                          </p:val>
                                        </p:tav>
                                        <p:tav tm="100000">
                                          <p:val>
                                            <p:strVal val="#ppt_x"/>
                                          </p:val>
                                        </p:tav>
                                      </p:tavLst>
                                    </p:anim>
                                    <p:anim calcmode="lin" valueType="num">
                                      <p:cBhvr>
                                        <p:cTn id="29" dur="5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3000"/>
                            </p:stCondLst>
                            <p:childTnLst>
                              <p:par>
                                <p:cTn id="35" presetID="47"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350"/>
                                        <p:tgtEl>
                                          <p:spTgt spid="13"/>
                                        </p:tgtEl>
                                      </p:cBhvr>
                                    </p:animEffect>
                                    <p:anim calcmode="lin" valueType="num">
                                      <p:cBhvr>
                                        <p:cTn id="38" dur="350" fill="hold"/>
                                        <p:tgtEl>
                                          <p:spTgt spid="13"/>
                                        </p:tgtEl>
                                        <p:attrNameLst>
                                          <p:attrName>ppt_x</p:attrName>
                                        </p:attrNameLst>
                                      </p:cBhvr>
                                      <p:tavLst>
                                        <p:tav tm="0">
                                          <p:val>
                                            <p:strVal val="#ppt_x"/>
                                          </p:val>
                                        </p:tav>
                                        <p:tav tm="100000">
                                          <p:val>
                                            <p:strVal val="#ppt_x"/>
                                          </p:val>
                                        </p:tav>
                                      </p:tavLst>
                                    </p:anim>
                                    <p:anim calcmode="lin" valueType="num">
                                      <p:cBhvr>
                                        <p:cTn id="39" dur="350" fill="hold"/>
                                        <p:tgtEl>
                                          <p:spTgt spid="13"/>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childTnLst>
                          </p:cTn>
                        </p:par>
                        <p:par>
                          <p:cTn id="44" fill="hold">
                            <p:stCondLst>
                              <p:cond delay="4000"/>
                            </p:stCondLst>
                            <p:childTnLst>
                              <p:par>
                                <p:cTn id="45" presetID="47" presetClass="entr" presetSubtype="0"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anim calcmode="lin" valueType="num">
                                      <p:cBhvr>
                                        <p:cTn id="48" dur="500" fill="hold"/>
                                        <p:tgtEl>
                                          <p:spTgt spid="28"/>
                                        </p:tgtEl>
                                        <p:attrNameLst>
                                          <p:attrName>ppt_x</p:attrName>
                                        </p:attrNameLst>
                                      </p:cBhvr>
                                      <p:tavLst>
                                        <p:tav tm="0">
                                          <p:val>
                                            <p:strVal val="#ppt_x"/>
                                          </p:val>
                                        </p:tav>
                                        <p:tav tm="100000">
                                          <p:val>
                                            <p:strVal val="#ppt_x"/>
                                          </p:val>
                                        </p:tav>
                                      </p:tavLst>
                                    </p:anim>
                                    <p:anim calcmode="lin" valueType="num">
                                      <p:cBhvr>
                                        <p:cTn id="49" dur="500" fill="hold"/>
                                        <p:tgtEl>
                                          <p:spTgt spid="28"/>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7" presetClass="entr" presetSubtype="0"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anim calcmode="lin" valueType="num">
                                      <p:cBhvr>
                                        <p:cTn id="54" dur="500" fill="hold"/>
                                        <p:tgtEl>
                                          <p:spTgt spid="32"/>
                                        </p:tgtEl>
                                        <p:attrNameLst>
                                          <p:attrName>ppt_x</p:attrName>
                                        </p:attrNameLst>
                                      </p:cBhvr>
                                      <p:tavLst>
                                        <p:tav tm="0">
                                          <p:val>
                                            <p:strVal val="#ppt_x"/>
                                          </p:val>
                                        </p:tav>
                                        <p:tav tm="100000">
                                          <p:val>
                                            <p:strVal val="#ppt_x"/>
                                          </p:val>
                                        </p:tav>
                                      </p:tavLst>
                                    </p:anim>
                                    <p:anim calcmode="lin" valueType="num">
                                      <p:cBhvr>
                                        <p:cTn id="55" dur="5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wipe(left)">
                                      <p:cBhvr>
                                        <p:cTn id="59" dur="500"/>
                                        <p:tgtEl>
                                          <p:spTgt spid="10"/>
                                        </p:tgtEl>
                                      </p:cBhvr>
                                    </p:animEffect>
                                  </p:childTnLst>
                                </p:cTn>
                              </p:par>
                            </p:childTnLst>
                          </p:cTn>
                        </p:par>
                        <p:par>
                          <p:cTn id="60" fill="hold">
                            <p:stCondLst>
                              <p:cond delay="5500"/>
                            </p:stCondLst>
                            <p:childTnLst>
                              <p:par>
                                <p:cTn id="61" presetID="47" presetClass="entr" presetSubtype="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350"/>
                                        <p:tgtEl>
                                          <p:spTgt spid="14"/>
                                        </p:tgtEl>
                                      </p:cBhvr>
                                    </p:animEffect>
                                    <p:anim calcmode="lin" valueType="num">
                                      <p:cBhvr>
                                        <p:cTn id="64" dur="350" fill="hold"/>
                                        <p:tgtEl>
                                          <p:spTgt spid="14"/>
                                        </p:tgtEl>
                                        <p:attrNameLst>
                                          <p:attrName>ppt_x</p:attrName>
                                        </p:attrNameLst>
                                      </p:cBhvr>
                                      <p:tavLst>
                                        <p:tav tm="0">
                                          <p:val>
                                            <p:strVal val="#ppt_x"/>
                                          </p:val>
                                        </p:tav>
                                        <p:tav tm="100000">
                                          <p:val>
                                            <p:strVal val="#ppt_x"/>
                                          </p:val>
                                        </p:tav>
                                      </p:tavLst>
                                    </p:anim>
                                    <p:anim calcmode="lin" valueType="num">
                                      <p:cBhvr>
                                        <p:cTn id="65" dur="350" fill="hold"/>
                                        <p:tgtEl>
                                          <p:spTgt spid="14"/>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left)">
                                      <p:cBhvr>
                                        <p:cTn id="69" dur="500"/>
                                        <p:tgtEl>
                                          <p:spTgt spid="18"/>
                                        </p:tgtEl>
                                      </p:cBhvr>
                                    </p:animEffect>
                                  </p:childTnLst>
                                </p:cTn>
                              </p:par>
                            </p:childTnLst>
                          </p:cTn>
                        </p:par>
                        <p:par>
                          <p:cTn id="70" fill="hold">
                            <p:stCondLst>
                              <p:cond delay="6500"/>
                            </p:stCondLst>
                            <p:childTnLst>
                              <p:par>
                                <p:cTn id="71" presetID="22" presetClass="entr" presetSubtype="8" fill="hold" grpId="0" nodeType="after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wipe(left)">
                                      <p:cBhvr>
                                        <p:cTn id="73" dur="500"/>
                                        <p:tgtEl>
                                          <p:spTgt spid="11"/>
                                        </p:tgtEl>
                                      </p:cBhvr>
                                    </p:animEffect>
                                  </p:childTnLst>
                                </p:cTn>
                              </p:par>
                            </p:childTnLst>
                          </p:cTn>
                        </p:par>
                        <p:par>
                          <p:cTn id="74" fill="hold">
                            <p:stCondLst>
                              <p:cond delay="7000"/>
                            </p:stCondLst>
                            <p:childTnLst>
                              <p:par>
                                <p:cTn id="75" presetID="47"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350"/>
                                        <p:tgtEl>
                                          <p:spTgt spid="15"/>
                                        </p:tgtEl>
                                      </p:cBhvr>
                                    </p:animEffect>
                                    <p:anim calcmode="lin" valueType="num">
                                      <p:cBhvr>
                                        <p:cTn id="78" dur="350" fill="hold"/>
                                        <p:tgtEl>
                                          <p:spTgt spid="15"/>
                                        </p:tgtEl>
                                        <p:attrNameLst>
                                          <p:attrName>ppt_x</p:attrName>
                                        </p:attrNameLst>
                                      </p:cBhvr>
                                      <p:tavLst>
                                        <p:tav tm="0">
                                          <p:val>
                                            <p:strVal val="#ppt_x"/>
                                          </p:val>
                                        </p:tav>
                                        <p:tav tm="100000">
                                          <p:val>
                                            <p:strVal val="#ppt_x"/>
                                          </p:val>
                                        </p:tav>
                                      </p:tavLst>
                                    </p:anim>
                                    <p:anim calcmode="lin" valueType="num">
                                      <p:cBhvr>
                                        <p:cTn id="79" dur="35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7500"/>
                            </p:stCondLst>
                            <p:childTnLst>
                              <p:par>
                                <p:cTn id="81" presetID="22" presetClass="entr" presetSubtype="8"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wipe(left)">
                                      <p:cBhvr>
                                        <p:cTn id="8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5"/>
          <p:cNvSpPr/>
          <p:nvPr/>
        </p:nvSpPr>
        <p:spPr>
          <a:xfrm>
            <a:off x="5376933" y="1016043"/>
            <a:ext cx="408404" cy="408404"/>
          </a:xfrm>
          <a:prstGeom prst="ellipse">
            <a:avLst/>
          </a:prstGeom>
          <a:solidFill>
            <a:srgbClr val="25B7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3" name="Oval 4"/>
          <p:cNvSpPr/>
          <p:nvPr/>
        </p:nvSpPr>
        <p:spPr>
          <a:xfrm>
            <a:off x="2124642" y="4413149"/>
            <a:ext cx="914400" cy="914400"/>
          </a:xfrm>
          <a:prstGeom prst="ellipse">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4" name="Oval 6"/>
          <p:cNvSpPr/>
          <p:nvPr/>
        </p:nvSpPr>
        <p:spPr>
          <a:xfrm>
            <a:off x="6793206" y="5408114"/>
            <a:ext cx="766148" cy="766148"/>
          </a:xfrm>
          <a:prstGeom prst="ellipse">
            <a:avLst/>
          </a:prstGeom>
          <a:solidFill>
            <a:schemeClr val="accent4">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grpSp>
        <p:nvGrpSpPr>
          <p:cNvPr id="5" name="Group 40"/>
          <p:cNvGrpSpPr/>
          <p:nvPr/>
        </p:nvGrpSpPr>
        <p:grpSpPr>
          <a:xfrm>
            <a:off x="1315154" y="1389742"/>
            <a:ext cx="4380120" cy="4388978"/>
            <a:chOff x="3692576" y="1742634"/>
            <a:chExt cx="2790379" cy="2796023"/>
          </a:xfrm>
        </p:grpSpPr>
        <p:grpSp>
          <p:nvGrpSpPr>
            <p:cNvPr id="6" name="组合 79"/>
            <p:cNvGrpSpPr/>
            <p:nvPr/>
          </p:nvGrpSpPr>
          <p:grpSpPr bwMode="auto">
            <a:xfrm>
              <a:off x="3692576" y="1742634"/>
              <a:ext cx="2790379" cy="2796023"/>
              <a:chOff x="6379729" y="2488774"/>
              <a:chExt cx="2513016" cy="2513016"/>
            </a:xfrm>
          </p:grpSpPr>
          <p:sp>
            <p:nvSpPr>
              <p:cNvPr id="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7" name="椭圆 80"/>
            <p:cNvSpPr/>
            <p:nvPr/>
          </p:nvSpPr>
          <p:spPr bwMode="auto">
            <a:xfrm>
              <a:off x="4101618" y="2137562"/>
              <a:ext cx="2016471" cy="2020558"/>
            </a:xfrm>
            <a:prstGeom prst="ellipse">
              <a:avLst/>
            </a:prstGeom>
            <a:blipFill>
              <a:blip r:embed="rId1"/>
              <a:stretch>
                <a:fillRect/>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0" name="Oval 8"/>
          <p:cNvSpPr/>
          <p:nvPr/>
        </p:nvSpPr>
        <p:spPr>
          <a:xfrm>
            <a:off x="4443461" y="2207559"/>
            <a:ext cx="538550" cy="538550"/>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1" name="Oval 9"/>
          <p:cNvSpPr/>
          <p:nvPr/>
        </p:nvSpPr>
        <p:spPr>
          <a:xfrm>
            <a:off x="2762438" y="1521713"/>
            <a:ext cx="553208" cy="553208"/>
          </a:xfrm>
          <a:prstGeom prst="ellipse">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2" name="Oval 10"/>
          <p:cNvSpPr/>
          <p:nvPr/>
        </p:nvSpPr>
        <p:spPr>
          <a:xfrm>
            <a:off x="6905283" y="1181617"/>
            <a:ext cx="1373608" cy="1373608"/>
          </a:xfrm>
          <a:prstGeom prst="ellipse">
            <a:avLst/>
          </a:prstGeom>
          <a:solidFill>
            <a:srgbClr val="5959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0" b="1" dirty="0" smtClean="0"/>
              <a:t>4</a:t>
            </a:r>
            <a:endParaRPr lang="en-US" sz="8000" b="1" dirty="0"/>
          </a:p>
        </p:txBody>
      </p:sp>
      <p:sp>
        <p:nvSpPr>
          <p:cNvPr id="13" name="Oval 11"/>
          <p:cNvSpPr/>
          <p:nvPr/>
        </p:nvSpPr>
        <p:spPr>
          <a:xfrm>
            <a:off x="3236132" y="419245"/>
            <a:ext cx="740105" cy="740105"/>
          </a:xfrm>
          <a:prstGeom prst="ellipse">
            <a:avLst/>
          </a:prstGeom>
          <a:solidFill>
            <a:srgbClr val="F6A5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4" name="Oval 12"/>
          <p:cNvSpPr/>
          <p:nvPr/>
        </p:nvSpPr>
        <p:spPr>
          <a:xfrm>
            <a:off x="3085546" y="5791188"/>
            <a:ext cx="230100" cy="230100"/>
          </a:xfrm>
          <a:prstGeom prst="ellipse">
            <a:avLst/>
          </a:prstGeom>
          <a:solidFill>
            <a:schemeClr val="accent3">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5" name="Oval 13"/>
          <p:cNvSpPr/>
          <p:nvPr/>
        </p:nvSpPr>
        <p:spPr>
          <a:xfrm>
            <a:off x="587041" y="3007002"/>
            <a:ext cx="554270" cy="554270"/>
          </a:xfrm>
          <a:prstGeom prst="ellipse">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6" name="Oval 14"/>
          <p:cNvSpPr/>
          <p:nvPr/>
        </p:nvSpPr>
        <p:spPr>
          <a:xfrm>
            <a:off x="6085604" y="3848143"/>
            <a:ext cx="472224" cy="472224"/>
          </a:xfrm>
          <a:prstGeom prst="ellipse">
            <a:avLst/>
          </a:prstGeom>
          <a:solidFill>
            <a:srgbClr val="F6A5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grpSp>
        <p:nvGrpSpPr>
          <p:cNvPr id="17" name="Group 31"/>
          <p:cNvGrpSpPr/>
          <p:nvPr/>
        </p:nvGrpSpPr>
        <p:grpSpPr>
          <a:xfrm>
            <a:off x="5055555" y="2297647"/>
            <a:ext cx="986490" cy="986490"/>
            <a:chOff x="5055555" y="2012177"/>
            <a:chExt cx="986490" cy="986490"/>
          </a:xfrm>
        </p:grpSpPr>
        <p:sp>
          <p:nvSpPr>
            <p:cNvPr id="18" name="Oval 32"/>
            <p:cNvSpPr/>
            <p:nvPr/>
          </p:nvSpPr>
          <p:spPr>
            <a:xfrm>
              <a:off x="5055555" y="2012177"/>
              <a:ext cx="986490" cy="986490"/>
            </a:xfrm>
            <a:prstGeom prst="ellipse">
              <a:avLst/>
            </a:prstGeom>
            <a:solidFill>
              <a:srgbClr val="5959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19"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5617" y="2133970"/>
              <a:ext cx="576050" cy="576050"/>
            </a:xfrm>
            <a:prstGeom prst="rect">
              <a:avLst/>
            </a:prstGeom>
          </p:spPr>
        </p:pic>
      </p:grpSp>
      <p:grpSp>
        <p:nvGrpSpPr>
          <p:cNvPr id="20" name="Group 34"/>
          <p:cNvGrpSpPr/>
          <p:nvPr/>
        </p:nvGrpSpPr>
        <p:grpSpPr>
          <a:xfrm>
            <a:off x="1332251" y="1424447"/>
            <a:ext cx="914400" cy="914400"/>
            <a:chOff x="1664298" y="1454017"/>
            <a:chExt cx="914400" cy="914400"/>
          </a:xfrm>
        </p:grpSpPr>
        <p:sp>
          <p:nvSpPr>
            <p:cNvPr id="21" name="Oval 35"/>
            <p:cNvSpPr/>
            <p:nvPr/>
          </p:nvSpPr>
          <p:spPr>
            <a:xfrm>
              <a:off x="1664298" y="1454017"/>
              <a:ext cx="914400" cy="914400"/>
            </a:xfrm>
            <a:prstGeom prst="ellipse">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22"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8400" y="1543797"/>
              <a:ext cx="679285" cy="679285"/>
            </a:xfrm>
            <a:prstGeom prst="rect">
              <a:avLst/>
            </a:prstGeom>
          </p:spPr>
        </p:pic>
      </p:grpSp>
      <p:sp>
        <p:nvSpPr>
          <p:cNvPr id="23" name="Oval 6"/>
          <p:cNvSpPr/>
          <p:nvPr/>
        </p:nvSpPr>
        <p:spPr>
          <a:xfrm>
            <a:off x="8023147" y="5721444"/>
            <a:ext cx="268024" cy="268024"/>
          </a:xfrm>
          <a:prstGeom prst="ellipse">
            <a:avLst/>
          </a:prstGeom>
          <a:solidFill>
            <a:srgbClr val="25B7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24" name="TextBox 12"/>
          <p:cNvSpPr txBox="1"/>
          <p:nvPr/>
        </p:nvSpPr>
        <p:spPr>
          <a:xfrm>
            <a:off x="7771267" y="2746109"/>
            <a:ext cx="3272947" cy="1446550"/>
          </a:xfrm>
          <a:prstGeom prst="rect">
            <a:avLst/>
          </a:prstGeom>
          <a:noFill/>
        </p:spPr>
        <p:txBody>
          <a:bodyPr wrap="none" rtlCol="0">
            <a:spAutoFit/>
          </a:bodyPr>
          <a:lstStyle/>
          <a:p>
            <a:r>
              <a:rPr lang="en-US" sz="4400" b="1" dirty="0" smtClean="0">
                <a:solidFill>
                  <a:srgbClr val="595859"/>
                </a:solidFill>
                <a:latin typeface="+mj-lt"/>
              </a:rPr>
              <a:t>MOMODA </a:t>
            </a:r>
            <a:endParaRPr lang="en-US" sz="4400" b="1" dirty="0" smtClean="0">
              <a:solidFill>
                <a:srgbClr val="595859"/>
              </a:solidFill>
              <a:latin typeface="+mj-lt"/>
            </a:endParaRPr>
          </a:p>
          <a:p>
            <a:r>
              <a:rPr lang="en-US" sz="4400" b="1" dirty="0" smtClean="0">
                <a:solidFill>
                  <a:srgbClr val="595859"/>
                </a:solidFill>
                <a:latin typeface="+mj-lt"/>
              </a:rPr>
              <a:t>POWERPOINT</a:t>
            </a:r>
            <a:endParaRPr lang="en-US" sz="4400" b="1" dirty="0">
              <a:solidFill>
                <a:srgbClr val="595859"/>
              </a:solidFill>
              <a:latin typeface="+mj-lt"/>
            </a:endParaRPr>
          </a:p>
        </p:txBody>
      </p:sp>
      <p:sp>
        <p:nvSpPr>
          <p:cNvPr id="25" name="TextBox 13"/>
          <p:cNvSpPr txBox="1"/>
          <p:nvPr/>
        </p:nvSpPr>
        <p:spPr>
          <a:xfrm>
            <a:off x="7771267" y="4192659"/>
            <a:ext cx="4014333" cy="646331"/>
          </a:xfrm>
          <a:prstGeom prst="rect">
            <a:avLst/>
          </a:prstGeom>
          <a:noFill/>
        </p:spPr>
        <p:txBody>
          <a:bodyPr wrap="square" rtlCol="0">
            <a:spAutoFit/>
          </a:bodyPr>
          <a:lstStyle/>
          <a:p>
            <a:r>
              <a:rPr lang="en-US" sz="1200" dirty="0">
                <a:solidFill>
                  <a:srgbClr val="595859"/>
                </a:solidFill>
                <a:cs typeface="Arial" panose="020B0604020202020204" pitchFamily="34" charset="0"/>
              </a:rPr>
              <a:t>Lorem ipsum dolor sit amet, consectetur adipiscing elit. Fusce id urna blandit, eleifend nulla ac, fringilla purus. Nulla iaculis tempor felis ut cursus. </a:t>
            </a:r>
            <a:endParaRPr lang="en-US" sz="1200" i="1" dirty="0">
              <a:solidFill>
                <a:srgbClr val="59585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ppt_x"/>
                                          </p:val>
                                        </p:tav>
                                        <p:tav tm="100000">
                                          <p:val>
                                            <p:strVal val="#ppt_x"/>
                                          </p:val>
                                        </p:tav>
                                      </p:tavLst>
                                    </p:anim>
                                    <p:anim calcmode="lin" valueType="num">
                                      <p:cBhvr additive="base">
                                        <p:cTn id="48" dur="500" fill="hold"/>
                                        <p:tgtEl>
                                          <p:spTgt spid="2"/>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ppt_x"/>
                                          </p:val>
                                        </p:tav>
                                        <p:tav tm="100000">
                                          <p:val>
                                            <p:strVal val="#ppt_x"/>
                                          </p:val>
                                        </p:tav>
                                      </p:tavLst>
                                    </p:anim>
                                    <p:anim calcmode="lin" valueType="num">
                                      <p:cBhvr additive="base">
                                        <p:cTn id="60" dur="500" fill="hold"/>
                                        <p:tgtEl>
                                          <p:spTgt spid="3"/>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0" grpId="0" animBg="1"/>
      <p:bldP spid="11" grpId="0" animBg="1"/>
      <p:bldP spid="12" grpId="0" animBg="1"/>
      <p:bldP spid="13" grpId="0" animBg="1"/>
      <p:bldP spid="14" grpId="0" animBg="1"/>
      <p:bldP spid="15" grpId="0" animBg="1"/>
      <p:bldP spid="16"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12"/>
          <p:cNvSpPr txBox="1"/>
          <p:nvPr/>
        </p:nvSpPr>
        <p:spPr>
          <a:xfrm>
            <a:off x="3744716" y="377727"/>
            <a:ext cx="4702569" cy="646331"/>
          </a:xfrm>
          <a:prstGeom prst="rect">
            <a:avLst/>
          </a:prstGeom>
          <a:noFill/>
        </p:spPr>
        <p:txBody>
          <a:bodyPr wrap="none" rtlCol="0">
            <a:spAutoFit/>
          </a:bodyPr>
          <a:lstStyle/>
          <a:p>
            <a:pPr algn="ctr"/>
            <a:r>
              <a:rPr lang="en-US" sz="3600" b="1" dirty="0" smtClean="0">
                <a:solidFill>
                  <a:schemeClr val="bg1"/>
                </a:solidFill>
                <a:latin typeface="+mj-lt"/>
              </a:rPr>
              <a:t>MOMODA POWERPOINT</a:t>
            </a:r>
            <a:endParaRPr lang="en-US" sz="3600" b="1" dirty="0">
              <a:solidFill>
                <a:schemeClr val="bg1"/>
              </a:solidFill>
              <a:latin typeface="+mj-lt"/>
            </a:endParaRPr>
          </a:p>
        </p:txBody>
      </p:sp>
      <p:grpSp>
        <p:nvGrpSpPr>
          <p:cNvPr id="4" name="Group 5"/>
          <p:cNvGrpSpPr/>
          <p:nvPr/>
        </p:nvGrpSpPr>
        <p:grpSpPr>
          <a:xfrm>
            <a:off x="5880306" y="1817018"/>
            <a:ext cx="5093766" cy="1086629"/>
            <a:chOff x="5880306" y="1817018"/>
            <a:chExt cx="5093766" cy="1086629"/>
          </a:xfrm>
        </p:grpSpPr>
        <p:sp>
          <p:nvSpPr>
            <p:cNvPr id="5" name="TextBox 6"/>
            <p:cNvSpPr txBox="1"/>
            <p:nvPr/>
          </p:nvSpPr>
          <p:spPr bwMode="auto">
            <a:xfrm>
              <a:off x="5883829" y="1817018"/>
              <a:ext cx="1906587" cy="338138"/>
            </a:xfrm>
            <a:prstGeom prst="rect">
              <a:avLst/>
            </a:prstGeom>
            <a:noFill/>
          </p:spPr>
          <p:txBody>
            <a:bodyPr>
              <a:spAutoFit/>
            </a:bodyPr>
            <a:lstStyle/>
            <a:p>
              <a:pPr eaLnBrk="1" fontAlgn="auto" hangingPunct="1">
                <a:spcBef>
                  <a:spcPts val="0"/>
                </a:spcBef>
                <a:spcAft>
                  <a:spcPts val="0"/>
                </a:spcAft>
                <a:defRPr/>
              </a:pPr>
              <a:r>
                <a:rPr lang="vi-VN" sz="1600" dirty="0">
                  <a:solidFill>
                    <a:schemeClr val="accent2">
                      <a:lumMod val="75000"/>
                    </a:schemeClr>
                  </a:solidFill>
                  <a:latin typeface="+mj-lt"/>
                </a:rPr>
                <a:t>Advanced Tech</a:t>
              </a:r>
              <a:endParaRPr lang="en-US" sz="1600">
                <a:solidFill>
                  <a:schemeClr val="accent2">
                    <a:lumMod val="75000"/>
                  </a:schemeClr>
                </a:solidFill>
                <a:latin typeface="+mj-lt"/>
              </a:endParaRPr>
            </a:p>
          </p:txBody>
        </p:sp>
        <p:cxnSp>
          <p:nvCxnSpPr>
            <p:cNvPr id="6" name="Straight Connector 7"/>
            <p:cNvCxnSpPr/>
            <p:nvPr/>
          </p:nvCxnSpPr>
          <p:spPr>
            <a:xfrm>
              <a:off x="5883829" y="2159669"/>
              <a:ext cx="1906587"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 name="Rectangle 8"/>
            <p:cNvSpPr/>
            <p:nvPr/>
          </p:nvSpPr>
          <p:spPr>
            <a:xfrm>
              <a:off x="5880306" y="2164983"/>
              <a:ext cx="5093766" cy="738664"/>
            </a:xfrm>
            <a:prstGeom prst="rect">
              <a:avLst/>
            </a:prstGeom>
          </p:spPr>
          <p:txBody>
            <a:bodyPr wrap="square">
              <a:spAutoFit/>
            </a:bodyPr>
            <a:lstStyle/>
            <a:p>
              <a:r>
                <a:rPr lang="en-US" sz="1400">
                  <a:solidFill>
                    <a:schemeClr val="tx1">
                      <a:lumMod val="75000"/>
                      <a:lumOff val="25000"/>
                    </a:schemeClr>
                  </a:solidFill>
                </a:rPr>
                <a:t>Lorem ipsum dolor sit amet, consectetur adipiscing elit. Quisque ultrices venenatis ultrices. Duis et lectus sapien. Etiam tempor sodales gravida. </a:t>
              </a:r>
              <a:endParaRPr lang="en-US" sz="1400"/>
            </a:p>
          </p:txBody>
        </p:sp>
      </p:grpSp>
      <p:grpSp>
        <p:nvGrpSpPr>
          <p:cNvPr id="8" name="Group 9"/>
          <p:cNvGrpSpPr/>
          <p:nvPr/>
        </p:nvGrpSpPr>
        <p:grpSpPr>
          <a:xfrm>
            <a:off x="5883829" y="3081995"/>
            <a:ext cx="5093766" cy="1062170"/>
            <a:chOff x="5883829" y="3081995"/>
            <a:chExt cx="5093766" cy="1062170"/>
          </a:xfrm>
        </p:grpSpPr>
        <p:sp>
          <p:nvSpPr>
            <p:cNvPr id="9" name="TextBox 10"/>
            <p:cNvSpPr txBox="1"/>
            <p:nvPr/>
          </p:nvSpPr>
          <p:spPr bwMode="auto">
            <a:xfrm>
              <a:off x="5883829" y="3081995"/>
              <a:ext cx="1911350" cy="338138"/>
            </a:xfrm>
            <a:prstGeom prst="rect">
              <a:avLst/>
            </a:prstGeom>
            <a:noFill/>
          </p:spPr>
          <p:txBody>
            <a:bodyPr>
              <a:spAutoFit/>
            </a:bodyPr>
            <a:lstStyle/>
            <a:p>
              <a:pPr eaLnBrk="1" fontAlgn="auto" hangingPunct="1">
                <a:spcBef>
                  <a:spcPts val="0"/>
                </a:spcBef>
                <a:spcAft>
                  <a:spcPts val="0"/>
                </a:spcAft>
                <a:defRPr/>
              </a:pPr>
              <a:r>
                <a:rPr lang="vi-VN" sz="1600" dirty="0">
                  <a:solidFill>
                    <a:schemeClr val="accent1">
                      <a:lumMod val="75000"/>
                    </a:schemeClr>
                  </a:solidFill>
                  <a:latin typeface="+mj-lt"/>
                </a:rPr>
                <a:t>Our Solutions</a:t>
              </a:r>
              <a:endParaRPr lang="en-US" sz="1600">
                <a:solidFill>
                  <a:schemeClr val="accent1">
                    <a:lumMod val="75000"/>
                  </a:schemeClr>
                </a:solidFill>
                <a:latin typeface="+mj-lt"/>
              </a:endParaRPr>
            </a:p>
          </p:txBody>
        </p:sp>
        <p:cxnSp>
          <p:nvCxnSpPr>
            <p:cNvPr id="10" name="Straight Connector 11"/>
            <p:cNvCxnSpPr/>
            <p:nvPr/>
          </p:nvCxnSpPr>
          <p:spPr>
            <a:xfrm>
              <a:off x="5934921" y="3420133"/>
              <a:ext cx="1372734"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Rectangle 12"/>
            <p:cNvSpPr/>
            <p:nvPr/>
          </p:nvSpPr>
          <p:spPr>
            <a:xfrm>
              <a:off x="5883829" y="3405501"/>
              <a:ext cx="5093766" cy="738664"/>
            </a:xfrm>
            <a:prstGeom prst="rect">
              <a:avLst/>
            </a:prstGeom>
          </p:spPr>
          <p:txBody>
            <a:bodyPr wrap="square">
              <a:spAutoFit/>
            </a:bodyPr>
            <a:lstStyle/>
            <a:p>
              <a:r>
                <a:rPr lang="en-US" sz="1400">
                  <a:solidFill>
                    <a:schemeClr val="tx1">
                      <a:lumMod val="75000"/>
                      <a:lumOff val="25000"/>
                    </a:schemeClr>
                  </a:solidFill>
                </a:rPr>
                <a:t>Lorem ipsum dolor sit amet, consectetur adipiscing elit. Quisque ultrices venenatis ultrices. Duis et lectus sapien. Etiam tempor sodales gravida. </a:t>
              </a:r>
              <a:endParaRPr lang="en-US" sz="1400"/>
            </a:p>
          </p:txBody>
        </p:sp>
      </p:grpSp>
      <p:grpSp>
        <p:nvGrpSpPr>
          <p:cNvPr id="12" name="Group 13"/>
          <p:cNvGrpSpPr/>
          <p:nvPr/>
        </p:nvGrpSpPr>
        <p:grpSpPr>
          <a:xfrm>
            <a:off x="5883829" y="4247197"/>
            <a:ext cx="5093766" cy="869832"/>
            <a:chOff x="5883829" y="4247197"/>
            <a:chExt cx="5093766" cy="869832"/>
          </a:xfrm>
        </p:grpSpPr>
        <p:sp>
          <p:nvSpPr>
            <p:cNvPr id="13" name="TextBox 14"/>
            <p:cNvSpPr txBox="1"/>
            <p:nvPr/>
          </p:nvSpPr>
          <p:spPr bwMode="auto">
            <a:xfrm>
              <a:off x="5883829" y="4247197"/>
              <a:ext cx="2205038" cy="338138"/>
            </a:xfrm>
            <a:prstGeom prst="rect">
              <a:avLst/>
            </a:prstGeom>
            <a:noFill/>
          </p:spPr>
          <p:txBody>
            <a:bodyPr>
              <a:spAutoFit/>
            </a:bodyPr>
            <a:lstStyle/>
            <a:p>
              <a:pPr eaLnBrk="1" fontAlgn="auto" hangingPunct="1">
                <a:spcBef>
                  <a:spcPts val="0"/>
                </a:spcBef>
                <a:spcAft>
                  <a:spcPts val="0"/>
                </a:spcAft>
                <a:defRPr/>
              </a:pPr>
              <a:r>
                <a:rPr lang="vi-VN" sz="1600" dirty="0">
                  <a:solidFill>
                    <a:schemeClr val="accent3">
                      <a:lumMod val="75000"/>
                    </a:schemeClr>
                  </a:solidFill>
                  <a:latin typeface="+mj-lt"/>
                </a:rPr>
                <a:t>24/7 Availabilty</a:t>
              </a:r>
              <a:endParaRPr lang="en-US" sz="1600">
                <a:solidFill>
                  <a:schemeClr val="accent3">
                    <a:lumMod val="75000"/>
                  </a:schemeClr>
                </a:solidFill>
                <a:latin typeface="+mj-lt"/>
              </a:endParaRPr>
            </a:p>
          </p:txBody>
        </p:sp>
        <p:cxnSp>
          <p:nvCxnSpPr>
            <p:cNvPr id="14" name="Straight Connector 15"/>
            <p:cNvCxnSpPr/>
            <p:nvPr/>
          </p:nvCxnSpPr>
          <p:spPr>
            <a:xfrm>
              <a:off x="5934921" y="4585335"/>
              <a:ext cx="164189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Rectangle 16"/>
            <p:cNvSpPr/>
            <p:nvPr/>
          </p:nvSpPr>
          <p:spPr>
            <a:xfrm>
              <a:off x="5883829" y="4593809"/>
              <a:ext cx="5093766" cy="523220"/>
            </a:xfrm>
            <a:prstGeom prst="rect">
              <a:avLst/>
            </a:prstGeom>
          </p:spPr>
          <p:txBody>
            <a:bodyPr wrap="square">
              <a:spAutoFit/>
            </a:bodyPr>
            <a:lstStyle/>
            <a:p>
              <a:r>
                <a:rPr lang="en-US" sz="1400">
                  <a:solidFill>
                    <a:schemeClr val="tx1">
                      <a:lumMod val="75000"/>
                      <a:lumOff val="25000"/>
                    </a:schemeClr>
                  </a:solidFill>
                </a:rPr>
                <a:t>Lorem ipsum dolor sit amet, consectetur adipiscing elit. Quisque ultrices venenatis ultrices. </a:t>
              </a:r>
              <a:endParaRPr lang="en-US" sz="1400"/>
            </a:p>
          </p:txBody>
        </p:sp>
      </p:grpSp>
      <p:grpSp>
        <p:nvGrpSpPr>
          <p:cNvPr id="16" name="Group 17"/>
          <p:cNvGrpSpPr/>
          <p:nvPr/>
        </p:nvGrpSpPr>
        <p:grpSpPr>
          <a:xfrm>
            <a:off x="5880306" y="5144914"/>
            <a:ext cx="5093766" cy="645902"/>
            <a:chOff x="5880306" y="5144914"/>
            <a:chExt cx="5093766" cy="645902"/>
          </a:xfrm>
        </p:grpSpPr>
        <p:sp>
          <p:nvSpPr>
            <p:cNvPr id="17" name="TextBox 18"/>
            <p:cNvSpPr txBox="1"/>
            <p:nvPr/>
          </p:nvSpPr>
          <p:spPr bwMode="auto">
            <a:xfrm>
              <a:off x="5883829" y="5144914"/>
              <a:ext cx="1508125" cy="338138"/>
            </a:xfrm>
            <a:prstGeom prst="rect">
              <a:avLst/>
            </a:prstGeom>
            <a:noFill/>
          </p:spPr>
          <p:txBody>
            <a:bodyPr>
              <a:spAutoFit/>
            </a:bodyPr>
            <a:lstStyle/>
            <a:p>
              <a:pPr eaLnBrk="1" fontAlgn="auto" hangingPunct="1">
                <a:spcBef>
                  <a:spcPts val="0"/>
                </a:spcBef>
                <a:spcAft>
                  <a:spcPts val="0"/>
                </a:spcAft>
                <a:defRPr/>
              </a:pPr>
              <a:r>
                <a:rPr lang="vi-VN" sz="1600" dirty="0">
                  <a:solidFill>
                    <a:schemeClr val="accent4">
                      <a:lumMod val="75000"/>
                    </a:schemeClr>
                  </a:solidFill>
                  <a:latin typeface="+mj-lt"/>
                </a:rPr>
                <a:t>Invest</a:t>
              </a:r>
              <a:endParaRPr lang="en-US" sz="1600">
                <a:solidFill>
                  <a:schemeClr val="accent4">
                    <a:lumMod val="75000"/>
                  </a:schemeClr>
                </a:solidFill>
                <a:latin typeface="+mj-lt"/>
              </a:endParaRPr>
            </a:p>
          </p:txBody>
        </p:sp>
        <p:cxnSp>
          <p:nvCxnSpPr>
            <p:cNvPr id="18" name="Straight Connector 19"/>
            <p:cNvCxnSpPr/>
            <p:nvPr/>
          </p:nvCxnSpPr>
          <p:spPr>
            <a:xfrm>
              <a:off x="5932434" y="5446917"/>
              <a:ext cx="817643"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9" name="Rectangle 20"/>
            <p:cNvSpPr/>
            <p:nvPr/>
          </p:nvSpPr>
          <p:spPr>
            <a:xfrm>
              <a:off x="5880306" y="5483039"/>
              <a:ext cx="5093766" cy="307777"/>
            </a:xfrm>
            <a:prstGeom prst="rect">
              <a:avLst/>
            </a:prstGeom>
          </p:spPr>
          <p:txBody>
            <a:bodyPr wrap="square">
              <a:spAutoFit/>
            </a:bodyPr>
            <a:lstStyle/>
            <a:p>
              <a:r>
                <a:rPr lang="en-US" sz="1400">
                  <a:solidFill>
                    <a:schemeClr val="tx1">
                      <a:lumMod val="75000"/>
                      <a:lumOff val="25000"/>
                    </a:schemeClr>
                  </a:solidFill>
                </a:rPr>
                <a:t>Lorem ipsum dolor sit amet, consectetur adipiscing elit. </a:t>
              </a:r>
              <a:endParaRPr lang="en-US" sz="1400"/>
            </a:p>
          </p:txBody>
        </p:sp>
      </p:grpSp>
      <p:grpSp>
        <p:nvGrpSpPr>
          <p:cNvPr id="20" name="Group 22"/>
          <p:cNvGrpSpPr/>
          <p:nvPr/>
        </p:nvGrpSpPr>
        <p:grpSpPr>
          <a:xfrm rot="18970732">
            <a:off x="2848580" y="1973851"/>
            <a:ext cx="1421901" cy="1424777"/>
            <a:chOff x="2187746" y="2123279"/>
            <a:chExt cx="1927113" cy="1931011"/>
          </a:xfrm>
        </p:grpSpPr>
        <p:sp>
          <p:nvSpPr>
            <p:cNvPr id="21"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22"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23" name="椭圆 80"/>
            <p:cNvSpPr/>
            <p:nvPr/>
          </p:nvSpPr>
          <p:spPr bwMode="auto">
            <a:xfrm>
              <a:off x="2454986" y="2391057"/>
              <a:ext cx="1392631" cy="1395453"/>
            </a:xfrm>
            <a:prstGeom prst="roundRect">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24" name="Group 26"/>
          <p:cNvGrpSpPr/>
          <p:nvPr/>
        </p:nvGrpSpPr>
        <p:grpSpPr>
          <a:xfrm rot="18970732">
            <a:off x="2829824" y="4374646"/>
            <a:ext cx="1421901" cy="1424777"/>
            <a:chOff x="2187746" y="2123279"/>
            <a:chExt cx="1927113" cy="1931011"/>
          </a:xfrm>
        </p:grpSpPr>
        <p:sp>
          <p:nvSpPr>
            <p:cNvPr id="25"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26"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27" name="椭圆 80"/>
            <p:cNvSpPr/>
            <p:nvPr/>
          </p:nvSpPr>
          <p:spPr bwMode="auto">
            <a:xfrm>
              <a:off x="2454986" y="2391057"/>
              <a:ext cx="1392631" cy="1395453"/>
            </a:xfrm>
            <a:prstGeom prst="roundRect">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28" name="Group 30"/>
          <p:cNvGrpSpPr/>
          <p:nvPr/>
        </p:nvGrpSpPr>
        <p:grpSpPr>
          <a:xfrm rot="18970732">
            <a:off x="1653109" y="3190439"/>
            <a:ext cx="1421901" cy="1424777"/>
            <a:chOff x="2187746" y="2123279"/>
            <a:chExt cx="1927113" cy="1931011"/>
          </a:xfrm>
        </p:grpSpPr>
        <p:sp>
          <p:nvSpPr>
            <p:cNvPr id="29"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30"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31" name="椭圆 80"/>
            <p:cNvSpPr/>
            <p:nvPr/>
          </p:nvSpPr>
          <p:spPr bwMode="auto">
            <a:xfrm>
              <a:off x="2454986" y="2391057"/>
              <a:ext cx="1392631" cy="1395453"/>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32" name="Group 34"/>
          <p:cNvGrpSpPr/>
          <p:nvPr/>
        </p:nvGrpSpPr>
        <p:grpSpPr>
          <a:xfrm rot="18970732">
            <a:off x="4044052" y="3159096"/>
            <a:ext cx="1421901" cy="1424777"/>
            <a:chOff x="2187746" y="2123279"/>
            <a:chExt cx="1927113" cy="1931011"/>
          </a:xfrm>
        </p:grpSpPr>
        <p:sp>
          <p:nvSpPr>
            <p:cNvPr id="35"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36"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37" name="椭圆 80"/>
            <p:cNvSpPr/>
            <p:nvPr/>
          </p:nvSpPr>
          <p:spPr bwMode="auto">
            <a:xfrm>
              <a:off x="2454986" y="2391057"/>
              <a:ext cx="1392631" cy="1395453"/>
            </a:xfrm>
            <a:prstGeom prst="roundRect">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pic>
        <p:nvPicPr>
          <p:cNvPr id="38" name="Picture 3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03220" y="3480760"/>
            <a:ext cx="874350" cy="789343"/>
          </a:xfrm>
          <a:prstGeom prst="rect">
            <a:avLst/>
          </a:prstGeom>
        </p:spPr>
      </p:pic>
      <p:pic>
        <p:nvPicPr>
          <p:cNvPr id="39"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4986" y="3466496"/>
            <a:ext cx="789342" cy="789341"/>
          </a:xfrm>
          <a:prstGeom prst="rect">
            <a:avLst/>
          </a:prstGeom>
        </p:spPr>
      </p:pic>
      <p:pic>
        <p:nvPicPr>
          <p:cNvPr id="40"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4914" y="2310219"/>
            <a:ext cx="789342" cy="789342"/>
          </a:xfrm>
          <a:prstGeom prst="rect">
            <a:avLst/>
          </a:prstGeom>
        </p:spPr>
      </p:pic>
      <p:pic>
        <p:nvPicPr>
          <p:cNvPr id="41" name="Picture 1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4669" y="4752325"/>
            <a:ext cx="676433" cy="67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par>
                                <p:cTn id="11" presetID="3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p:cTn id="13" dur="1000" fill="hold"/>
                                        <p:tgtEl>
                                          <p:spTgt spid="40"/>
                                        </p:tgtEl>
                                        <p:attrNameLst>
                                          <p:attrName>ppt_w</p:attrName>
                                        </p:attrNameLst>
                                      </p:cBhvr>
                                      <p:tavLst>
                                        <p:tav tm="0">
                                          <p:val>
                                            <p:fltVal val="0"/>
                                          </p:val>
                                        </p:tav>
                                        <p:tav tm="100000">
                                          <p:val>
                                            <p:strVal val="#ppt_w"/>
                                          </p:val>
                                        </p:tav>
                                      </p:tavLst>
                                    </p:anim>
                                    <p:anim calcmode="lin" valueType="num">
                                      <p:cBhvr>
                                        <p:cTn id="14" dur="1000" fill="hold"/>
                                        <p:tgtEl>
                                          <p:spTgt spid="40"/>
                                        </p:tgtEl>
                                        <p:attrNameLst>
                                          <p:attrName>ppt_h</p:attrName>
                                        </p:attrNameLst>
                                      </p:cBhvr>
                                      <p:tavLst>
                                        <p:tav tm="0">
                                          <p:val>
                                            <p:fltVal val="0"/>
                                          </p:val>
                                        </p:tav>
                                        <p:tav tm="100000">
                                          <p:val>
                                            <p:strVal val="#ppt_h"/>
                                          </p:val>
                                        </p:tav>
                                      </p:tavLst>
                                    </p:anim>
                                    <p:anim calcmode="lin" valueType="num">
                                      <p:cBhvr>
                                        <p:cTn id="15" dur="1000" fill="hold"/>
                                        <p:tgtEl>
                                          <p:spTgt spid="40"/>
                                        </p:tgtEl>
                                        <p:attrNameLst>
                                          <p:attrName>style.rotation</p:attrName>
                                        </p:attrNameLst>
                                      </p:cBhvr>
                                      <p:tavLst>
                                        <p:tav tm="0">
                                          <p:val>
                                            <p:fltVal val="90"/>
                                          </p:val>
                                        </p:tav>
                                        <p:tav tm="100000">
                                          <p:val>
                                            <p:fltVal val="0"/>
                                          </p:val>
                                        </p:tav>
                                      </p:tavLst>
                                    </p:anim>
                                    <p:animEffect transition="in" filter="fade">
                                      <p:cBhvr>
                                        <p:cTn id="16" dur="1000"/>
                                        <p:tgtEl>
                                          <p:spTgt spid="40"/>
                                        </p:tgtEl>
                                      </p:cBhvr>
                                    </p:animEffect>
                                  </p:childTnLst>
                                </p:cTn>
                              </p:par>
                              <p:par>
                                <p:cTn id="17" presetID="31"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p:cTn id="19" dur="1000" fill="hold"/>
                                        <p:tgtEl>
                                          <p:spTgt spid="38"/>
                                        </p:tgtEl>
                                        <p:attrNameLst>
                                          <p:attrName>ppt_w</p:attrName>
                                        </p:attrNameLst>
                                      </p:cBhvr>
                                      <p:tavLst>
                                        <p:tav tm="0">
                                          <p:val>
                                            <p:fltVal val="0"/>
                                          </p:val>
                                        </p:tav>
                                        <p:tav tm="100000">
                                          <p:val>
                                            <p:strVal val="#ppt_w"/>
                                          </p:val>
                                        </p:tav>
                                      </p:tavLst>
                                    </p:anim>
                                    <p:anim calcmode="lin" valueType="num">
                                      <p:cBhvr>
                                        <p:cTn id="20" dur="1000" fill="hold"/>
                                        <p:tgtEl>
                                          <p:spTgt spid="38"/>
                                        </p:tgtEl>
                                        <p:attrNameLst>
                                          <p:attrName>ppt_h</p:attrName>
                                        </p:attrNameLst>
                                      </p:cBhvr>
                                      <p:tavLst>
                                        <p:tav tm="0">
                                          <p:val>
                                            <p:fltVal val="0"/>
                                          </p:val>
                                        </p:tav>
                                        <p:tav tm="100000">
                                          <p:val>
                                            <p:strVal val="#ppt_h"/>
                                          </p:val>
                                        </p:tav>
                                      </p:tavLst>
                                    </p:anim>
                                    <p:anim calcmode="lin" valueType="num">
                                      <p:cBhvr>
                                        <p:cTn id="21" dur="1000" fill="hold"/>
                                        <p:tgtEl>
                                          <p:spTgt spid="38"/>
                                        </p:tgtEl>
                                        <p:attrNameLst>
                                          <p:attrName>style.rotation</p:attrName>
                                        </p:attrNameLst>
                                      </p:cBhvr>
                                      <p:tavLst>
                                        <p:tav tm="0">
                                          <p:val>
                                            <p:fltVal val="90"/>
                                          </p:val>
                                        </p:tav>
                                        <p:tav tm="100000">
                                          <p:val>
                                            <p:fltVal val="0"/>
                                          </p:val>
                                        </p:tav>
                                      </p:tavLst>
                                    </p:anim>
                                    <p:animEffect transition="in" filter="fade">
                                      <p:cBhvr>
                                        <p:cTn id="22" dur="1000"/>
                                        <p:tgtEl>
                                          <p:spTgt spid="38"/>
                                        </p:tgtEl>
                                      </p:cBhvr>
                                    </p:animEffect>
                                  </p:childTnLst>
                                </p:cTn>
                              </p:par>
                              <p:par>
                                <p:cTn id="23" presetID="3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1000" fill="hold"/>
                                        <p:tgtEl>
                                          <p:spTgt spid="28"/>
                                        </p:tgtEl>
                                        <p:attrNameLst>
                                          <p:attrName>ppt_w</p:attrName>
                                        </p:attrNameLst>
                                      </p:cBhvr>
                                      <p:tavLst>
                                        <p:tav tm="0">
                                          <p:val>
                                            <p:fltVal val="0"/>
                                          </p:val>
                                        </p:tav>
                                        <p:tav tm="100000">
                                          <p:val>
                                            <p:strVal val="#ppt_w"/>
                                          </p:val>
                                        </p:tav>
                                      </p:tavLst>
                                    </p:anim>
                                    <p:anim calcmode="lin" valueType="num">
                                      <p:cBhvr>
                                        <p:cTn id="26" dur="1000" fill="hold"/>
                                        <p:tgtEl>
                                          <p:spTgt spid="28"/>
                                        </p:tgtEl>
                                        <p:attrNameLst>
                                          <p:attrName>ppt_h</p:attrName>
                                        </p:attrNameLst>
                                      </p:cBhvr>
                                      <p:tavLst>
                                        <p:tav tm="0">
                                          <p:val>
                                            <p:fltVal val="0"/>
                                          </p:val>
                                        </p:tav>
                                        <p:tav tm="100000">
                                          <p:val>
                                            <p:strVal val="#ppt_h"/>
                                          </p:val>
                                        </p:tav>
                                      </p:tavLst>
                                    </p:anim>
                                    <p:anim calcmode="lin" valueType="num">
                                      <p:cBhvr>
                                        <p:cTn id="27" dur="1000" fill="hold"/>
                                        <p:tgtEl>
                                          <p:spTgt spid="28"/>
                                        </p:tgtEl>
                                        <p:attrNameLst>
                                          <p:attrName>style.rotation</p:attrName>
                                        </p:attrNameLst>
                                      </p:cBhvr>
                                      <p:tavLst>
                                        <p:tav tm="0">
                                          <p:val>
                                            <p:fltVal val="90"/>
                                          </p:val>
                                        </p:tav>
                                        <p:tav tm="100000">
                                          <p:val>
                                            <p:fltVal val="0"/>
                                          </p:val>
                                        </p:tav>
                                      </p:tavLst>
                                    </p:anim>
                                    <p:animEffect transition="in" filter="fade">
                                      <p:cBhvr>
                                        <p:cTn id="28" dur="1000"/>
                                        <p:tgtEl>
                                          <p:spTgt spid="28"/>
                                        </p:tgtEl>
                                      </p:cBhvr>
                                    </p:animEffect>
                                  </p:childTnLst>
                                </p:cTn>
                              </p:par>
                              <p:par>
                                <p:cTn id="29" presetID="3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 calcmode="lin" valueType="num">
                                      <p:cBhvr>
                                        <p:cTn id="33" dur="1000" fill="hold"/>
                                        <p:tgtEl>
                                          <p:spTgt spid="24"/>
                                        </p:tgtEl>
                                        <p:attrNameLst>
                                          <p:attrName>style.rotation</p:attrName>
                                        </p:attrNameLst>
                                      </p:cBhvr>
                                      <p:tavLst>
                                        <p:tav tm="0">
                                          <p:val>
                                            <p:fltVal val="90"/>
                                          </p:val>
                                        </p:tav>
                                        <p:tav tm="100000">
                                          <p:val>
                                            <p:fltVal val="0"/>
                                          </p:val>
                                        </p:tav>
                                      </p:tavLst>
                                    </p:anim>
                                    <p:animEffect transition="in" filter="fade">
                                      <p:cBhvr>
                                        <p:cTn id="34" dur="10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par>
                                <p:cTn id="41" presetID="31" presetClass="entr" presetSubtype="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1000" fill="hold"/>
                                        <p:tgtEl>
                                          <p:spTgt spid="32"/>
                                        </p:tgtEl>
                                        <p:attrNameLst>
                                          <p:attrName>ppt_w</p:attrName>
                                        </p:attrNameLst>
                                      </p:cBhvr>
                                      <p:tavLst>
                                        <p:tav tm="0">
                                          <p:val>
                                            <p:fltVal val="0"/>
                                          </p:val>
                                        </p:tav>
                                        <p:tav tm="100000">
                                          <p:val>
                                            <p:strVal val="#ppt_w"/>
                                          </p:val>
                                        </p:tav>
                                      </p:tavLst>
                                    </p:anim>
                                    <p:anim calcmode="lin" valueType="num">
                                      <p:cBhvr>
                                        <p:cTn id="44" dur="1000" fill="hold"/>
                                        <p:tgtEl>
                                          <p:spTgt spid="32"/>
                                        </p:tgtEl>
                                        <p:attrNameLst>
                                          <p:attrName>ppt_h</p:attrName>
                                        </p:attrNameLst>
                                      </p:cBhvr>
                                      <p:tavLst>
                                        <p:tav tm="0">
                                          <p:val>
                                            <p:fltVal val="0"/>
                                          </p:val>
                                        </p:tav>
                                        <p:tav tm="100000">
                                          <p:val>
                                            <p:strVal val="#ppt_h"/>
                                          </p:val>
                                        </p:tav>
                                      </p:tavLst>
                                    </p:anim>
                                    <p:anim calcmode="lin" valueType="num">
                                      <p:cBhvr>
                                        <p:cTn id="45" dur="1000" fill="hold"/>
                                        <p:tgtEl>
                                          <p:spTgt spid="32"/>
                                        </p:tgtEl>
                                        <p:attrNameLst>
                                          <p:attrName>style.rotation</p:attrName>
                                        </p:attrNameLst>
                                      </p:cBhvr>
                                      <p:tavLst>
                                        <p:tav tm="0">
                                          <p:val>
                                            <p:fltVal val="90"/>
                                          </p:val>
                                        </p:tav>
                                        <p:tav tm="100000">
                                          <p:val>
                                            <p:fltVal val="0"/>
                                          </p:val>
                                        </p:tav>
                                      </p:tavLst>
                                    </p:anim>
                                    <p:animEffect transition="in" filter="fade">
                                      <p:cBhvr>
                                        <p:cTn id="46" dur="1000"/>
                                        <p:tgtEl>
                                          <p:spTgt spid="32"/>
                                        </p:tgtEl>
                                      </p:cBhvr>
                                    </p:animEffect>
                                  </p:childTnLst>
                                </p:cTn>
                              </p:par>
                              <p:par>
                                <p:cTn id="47" presetID="31" presetClass="entr" presetSubtype="0"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p:cTn id="49" dur="1000" fill="hold"/>
                                        <p:tgtEl>
                                          <p:spTgt spid="39"/>
                                        </p:tgtEl>
                                        <p:attrNameLst>
                                          <p:attrName>ppt_w</p:attrName>
                                        </p:attrNameLst>
                                      </p:cBhvr>
                                      <p:tavLst>
                                        <p:tav tm="0">
                                          <p:val>
                                            <p:fltVal val="0"/>
                                          </p:val>
                                        </p:tav>
                                        <p:tav tm="100000">
                                          <p:val>
                                            <p:strVal val="#ppt_w"/>
                                          </p:val>
                                        </p:tav>
                                      </p:tavLst>
                                    </p:anim>
                                    <p:anim calcmode="lin" valueType="num">
                                      <p:cBhvr>
                                        <p:cTn id="50" dur="1000" fill="hold"/>
                                        <p:tgtEl>
                                          <p:spTgt spid="39"/>
                                        </p:tgtEl>
                                        <p:attrNameLst>
                                          <p:attrName>ppt_h</p:attrName>
                                        </p:attrNameLst>
                                      </p:cBhvr>
                                      <p:tavLst>
                                        <p:tav tm="0">
                                          <p:val>
                                            <p:fltVal val="0"/>
                                          </p:val>
                                        </p:tav>
                                        <p:tav tm="100000">
                                          <p:val>
                                            <p:strVal val="#ppt_h"/>
                                          </p:val>
                                        </p:tav>
                                      </p:tavLst>
                                    </p:anim>
                                    <p:anim calcmode="lin" valueType="num">
                                      <p:cBhvr>
                                        <p:cTn id="51" dur="1000" fill="hold"/>
                                        <p:tgtEl>
                                          <p:spTgt spid="39"/>
                                        </p:tgtEl>
                                        <p:attrNameLst>
                                          <p:attrName>style.rotation</p:attrName>
                                        </p:attrNameLst>
                                      </p:cBhvr>
                                      <p:tavLst>
                                        <p:tav tm="0">
                                          <p:val>
                                            <p:fltVal val="90"/>
                                          </p:val>
                                        </p:tav>
                                        <p:tav tm="100000">
                                          <p:val>
                                            <p:fltVal val="0"/>
                                          </p:val>
                                        </p:tav>
                                      </p:tavLst>
                                    </p:anim>
                                    <p:animEffect transition="in" filter="fade">
                                      <p:cBhvr>
                                        <p:cTn id="52" dur="1000"/>
                                        <p:tgtEl>
                                          <p:spTgt spid="39"/>
                                        </p:tgtEl>
                                      </p:cBhvr>
                                    </p:animEffect>
                                  </p:childTnLst>
                                </p:cTn>
                              </p:par>
                            </p:childTnLst>
                          </p:cTn>
                        </p:par>
                        <p:par>
                          <p:cTn id="53" fill="hold">
                            <p:stCondLst>
                              <p:cond delay="1000"/>
                            </p:stCondLst>
                            <p:childTnLst>
                              <p:par>
                                <p:cTn id="54" presetID="22" presetClass="entr" presetSubtype="8"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par>
                          <p:cTn id="57" fill="hold">
                            <p:stCondLst>
                              <p:cond delay="1500"/>
                            </p:stCondLst>
                            <p:childTnLst>
                              <p:par>
                                <p:cTn id="58" presetID="22" presetClass="entr" presetSubtype="8" fill="hold"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wipe(left)">
                                      <p:cBhvr>
                                        <p:cTn id="60" dur="500"/>
                                        <p:tgtEl>
                                          <p:spTgt spid="8"/>
                                        </p:tgtEl>
                                      </p:cBhvr>
                                    </p:animEffect>
                                  </p:childTnLst>
                                </p:cTn>
                              </p:par>
                            </p:childTnLst>
                          </p:cTn>
                        </p:par>
                        <p:par>
                          <p:cTn id="61" fill="hold">
                            <p:stCondLst>
                              <p:cond delay="2000"/>
                            </p:stCondLst>
                            <p:childTnLst>
                              <p:par>
                                <p:cTn id="62" presetID="22" presetClass="entr" presetSubtype="8" fill="hold"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left)">
                                      <p:cBhvr>
                                        <p:cTn id="64" dur="500"/>
                                        <p:tgtEl>
                                          <p:spTgt spid="12"/>
                                        </p:tgtEl>
                                      </p:cBhvr>
                                    </p:animEffect>
                                  </p:childTnLst>
                                </p:cTn>
                              </p:par>
                            </p:childTnLst>
                          </p:cTn>
                        </p:par>
                        <p:par>
                          <p:cTn id="65" fill="hold">
                            <p:stCondLst>
                              <p:cond delay="2500"/>
                            </p:stCondLst>
                            <p:childTnLst>
                              <p:par>
                                <p:cTn id="66" presetID="22" presetClass="entr" presetSubtype="8" fill="hold"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p:nvPr/>
        </p:nvSpPr>
        <p:spPr>
          <a:xfrm>
            <a:off x="0" y="1682839"/>
            <a:ext cx="12192000" cy="26113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5"/>
          <p:cNvGrpSpPr/>
          <p:nvPr/>
        </p:nvGrpSpPr>
        <p:grpSpPr>
          <a:xfrm>
            <a:off x="654176" y="1621409"/>
            <a:ext cx="5441824" cy="2665985"/>
            <a:chOff x="838200" y="1621409"/>
            <a:chExt cx="5257800" cy="2651879"/>
          </a:xfrm>
        </p:grpSpPr>
        <p:sp>
          <p:nvSpPr>
            <p:cNvPr id="4" name="Rectangle 6"/>
            <p:cNvSpPr/>
            <p:nvPr/>
          </p:nvSpPr>
          <p:spPr>
            <a:xfrm>
              <a:off x="838200" y="1682839"/>
              <a:ext cx="5257800" cy="2590449"/>
            </a:xfrm>
            <a:prstGeom prst="rect">
              <a:avLst/>
            </a:prstGeom>
            <a:solidFill>
              <a:srgbClr val="25B7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7"/>
            <p:cNvSpPr/>
            <p:nvPr/>
          </p:nvSpPr>
          <p:spPr>
            <a:xfrm>
              <a:off x="1349111" y="1621409"/>
              <a:ext cx="1060122" cy="106012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8"/>
            <p:cNvSpPr/>
            <p:nvPr/>
          </p:nvSpPr>
          <p:spPr>
            <a:xfrm>
              <a:off x="1080946" y="2215079"/>
              <a:ext cx="798226" cy="7982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9"/>
            <p:cNvSpPr/>
            <p:nvPr/>
          </p:nvSpPr>
          <p:spPr>
            <a:xfrm>
              <a:off x="4961628" y="2394937"/>
              <a:ext cx="1111084" cy="111108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10"/>
            <p:cNvSpPr/>
            <p:nvPr/>
          </p:nvSpPr>
          <p:spPr>
            <a:xfrm>
              <a:off x="4387795" y="2266958"/>
              <a:ext cx="798226" cy="7982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11"/>
            <p:cNvSpPr/>
            <p:nvPr/>
          </p:nvSpPr>
          <p:spPr>
            <a:xfrm>
              <a:off x="5281810" y="1977716"/>
              <a:ext cx="329326" cy="3293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2"/>
          <p:cNvGrpSpPr/>
          <p:nvPr/>
        </p:nvGrpSpPr>
        <p:grpSpPr>
          <a:xfrm>
            <a:off x="3507064" y="3384940"/>
            <a:ext cx="2306394" cy="2306394"/>
            <a:chOff x="4583803" y="3067129"/>
            <a:chExt cx="1790163" cy="1790163"/>
          </a:xfrm>
        </p:grpSpPr>
        <p:sp>
          <p:nvSpPr>
            <p:cNvPr id="11" name="Oval 13"/>
            <p:cNvSpPr/>
            <p:nvPr/>
          </p:nvSpPr>
          <p:spPr>
            <a:xfrm>
              <a:off x="4583803" y="3067129"/>
              <a:ext cx="1790163" cy="179016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latin typeface="+mj-lt"/>
              </a:endParaRPr>
            </a:p>
          </p:txBody>
        </p:sp>
        <p:pic>
          <p:nvPicPr>
            <p:cNvPr id="12" name="Picture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207503" y="3413931"/>
              <a:ext cx="548279" cy="548279"/>
            </a:xfrm>
            <a:prstGeom prst="rect">
              <a:avLst/>
            </a:prstGeom>
          </p:spPr>
        </p:pic>
        <p:sp>
          <p:nvSpPr>
            <p:cNvPr id="13" name="Rectangle 15"/>
            <p:cNvSpPr/>
            <p:nvPr/>
          </p:nvSpPr>
          <p:spPr>
            <a:xfrm>
              <a:off x="4956173" y="4057461"/>
              <a:ext cx="1080223" cy="329666"/>
            </a:xfrm>
            <a:prstGeom prst="rect">
              <a:avLst/>
            </a:prstGeom>
          </p:spPr>
          <p:txBody>
            <a:bodyPr wrap="none">
              <a:spAutoFit/>
            </a:bodyPr>
            <a:lstStyle/>
            <a:p>
              <a:pPr algn="ctr">
                <a:lnSpc>
                  <a:spcPct val="120000"/>
                </a:lnSpc>
              </a:pPr>
              <a:r>
                <a:rPr lang="en-US">
                  <a:solidFill>
                    <a:schemeClr val="bg1"/>
                  </a:solidFill>
                  <a:latin typeface="+mj-lt"/>
                  <a:cs typeface="Oswald Regular"/>
                </a:rPr>
                <a:t>Web Design</a:t>
              </a:r>
              <a:endParaRPr lang="en-US" dirty="0">
                <a:solidFill>
                  <a:schemeClr val="bg1"/>
                </a:solidFill>
                <a:latin typeface="+mj-lt"/>
                <a:cs typeface="Oswald Regular"/>
              </a:endParaRPr>
            </a:p>
          </p:txBody>
        </p:sp>
      </p:grpSp>
      <p:grpSp>
        <p:nvGrpSpPr>
          <p:cNvPr id="14" name="Group 20"/>
          <p:cNvGrpSpPr/>
          <p:nvPr/>
        </p:nvGrpSpPr>
        <p:grpSpPr>
          <a:xfrm>
            <a:off x="2003799" y="2535714"/>
            <a:ext cx="1941353" cy="1941353"/>
            <a:chOff x="3606084" y="2331076"/>
            <a:chExt cx="1506828" cy="1506828"/>
          </a:xfrm>
        </p:grpSpPr>
        <p:sp>
          <p:nvSpPr>
            <p:cNvPr id="15" name="Oval 21"/>
            <p:cNvSpPr/>
            <p:nvPr/>
          </p:nvSpPr>
          <p:spPr>
            <a:xfrm>
              <a:off x="3606084" y="2331076"/>
              <a:ext cx="1506828" cy="150682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2000">
                <a:latin typeface="+mj-lt"/>
              </a:endParaRPr>
            </a:p>
          </p:txBody>
        </p:sp>
        <p:pic>
          <p:nvPicPr>
            <p:cNvPr id="16" name="Pictur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2360" y="2589523"/>
              <a:ext cx="548279" cy="548279"/>
            </a:xfrm>
            <a:prstGeom prst="rect">
              <a:avLst/>
            </a:prstGeom>
          </p:spPr>
        </p:pic>
        <p:sp>
          <p:nvSpPr>
            <p:cNvPr id="17" name="Rectangle 23"/>
            <p:cNvSpPr/>
            <p:nvPr/>
          </p:nvSpPr>
          <p:spPr>
            <a:xfrm>
              <a:off x="3856041" y="3218221"/>
              <a:ext cx="1036675" cy="282933"/>
            </a:xfrm>
            <a:prstGeom prst="rect">
              <a:avLst/>
            </a:prstGeom>
          </p:spPr>
          <p:txBody>
            <a:bodyPr wrap="none">
              <a:spAutoFit/>
            </a:bodyPr>
            <a:lstStyle/>
            <a:p>
              <a:pPr algn="ctr">
                <a:lnSpc>
                  <a:spcPct val="120000"/>
                </a:lnSpc>
              </a:pPr>
              <a:r>
                <a:rPr lang="en-US" sz="1600">
                  <a:solidFill>
                    <a:schemeClr val="bg1"/>
                  </a:solidFill>
                  <a:latin typeface="+mj-lt"/>
                  <a:cs typeface="Oswald Regular"/>
                </a:rPr>
                <a:t>Social Media</a:t>
              </a:r>
              <a:endParaRPr lang="en-US" sz="1600" dirty="0">
                <a:solidFill>
                  <a:schemeClr val="bg1"/>
                </a:solidFill>
                <a:latin typeface="+mj-lt"/>
                <a:cs typeface="Oswald Regular"/>
              </a:endParaRPr>
            </a:p>
          </p:txBody>
        </p:sp>
      </p:grpSp>
      <p:grpSp>
        <p:nvGrpSpPr>
          <p:cNvPr id="18" name="Group 37"/>
          <p:cNvGrpSpPr/>
          <p:nvPr/>
        </p:nvGrpSpPr>
        <p:grpSpPr>
          <a:xfrm>
            <a:off x="3493563" y="3380253"/>
            <a:ext cx="2372327" cy="2377124"/>
            <a:chOff x="3692576" y="1742634"/>
            <a:chExt cx="2790379" cy="2796023"/>
          </a:xfrm>
        </p:grpSpPr>
        <p:grpSp>
          <p:nvGrpSpPr>
            <p:cNvPr id="19" name="组合 79"/>
            <p:cNvGrpSpPr/>
            <p:nvPr/>
          </p:nvGrpSpPr>
          <p:grpSpPr bwMode="auto">
            <a:xfrm>
              <a:off x="3692576" y="1742634"/>
              <a:ext cx="2790379" cy="2796023"/>
              <a:chOff x="6379729" y="2488774"/>
              <a:chExt cx="2513016" cy="2513016"/>
            </a:xfrm>
          </p:grpSpPr>
          <p:sp>
            <p:nvSpPr>
              <p:cNvPr id="2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2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20" name="椭圆 80"/>
            <p:cNvSpPr/>
            <p:nvPr/>
          </p:nvSpPr>
          <p:spPr bwMode="auto">
            <a:xfrm>
              <a:off x="4101618" y="2137562"/>
              <a:ext cx="2016471" cy="2020558"/>
            </a:xfrm>
            <a:prstGeom prst="ellipse">
              <a:avLst/>
            </a:prstGeom>
            <a:blipFill>
              <a:blip r:embed="rId3"/>
              <a:stretch>
                <a:fillRect/>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23" name="Group 42"/>
          <p:cNvGrpSpPr/>
          <p:nvPr/>
        </p:nvGrpSpPr>
        <p:grpSpPr>
          <a:xfrm>
            <a:off x="852405" y="3410292"/>
            <a:ext cx="1653244" cy="1656587"/>
            <a:chOff x="3692576" y="1742634"/>
            <a:chExt cx="2790379" cy="2796023"/>
          </a:xfrm>
        </p:grpSpPr>
        <p:grpSp>
          <p:nvGrpSpPr>
            <p:cNvPr id="24" name="组合 79"/>
            <p:cNvGrpSpPr/>
            <p:nvPr/>
          </p:nvGrpSpPr>
          <p:grpSpPr bwMode="auto">
            <a:xfrm>
              <a:off x="3692576" y="1742634"/>
              <a:ext cx="2790379" cy="2796023"/>
              <a:chOff x="6379729" y="2488774"/>
              <a:chExt cx="2513016" cy="2513016"/>
            </a:xfrm>
          </p:grpSpPr>
          <p:sp>
            <p:nvSpPr>
              <p:cNvPr id="26"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27"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25" name="椭圆 80"/>
            <p:cNvSpPr/>
            <p:nvPr/>
          </p:nvSpPr>
          <p:spPr bwMode="auto">
            <a:xfrm>
              <a:off x="4101618" y="2137562"/>
              <a:ext cx="2016471" cy="2020558"/>
            </a:xfrm>
            <a:prstGeom prst="ellipse">
              <a:avLst/>
            </a:prstGeom>
            <a:blipFill dpi="0" rotWithShape="1">
              <a:blip r:embed="rId4" cstate="print"/>
              <a:srcRect/>
              <a:stretch>
                <a:fillRect/>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28" name="Group 32"/>
          <p:cNvGrpSpPr/>
          <p:nvPr/>
        </p:nvGrpSpPr>
        <p:grpSpPr>
          <a:xfrm>
            <a:off x="1982356" y="2512709"/>
            <a:ext cx="2001419" cy="2005466"/>
            <a:chOff x="3692576" y="1742634"/>
            <a:chExt cx="2790379" cy="2796023"/>
          </a:xfrm>
        </p:grpSpPr>
        <p:grpSp>
          <p:nvGrpSpPr>
            <p:cNvPr id="29" name="组合 79"/>
            <p:cNvGrpSpPr/>
            <p:nvPr/>
          </p:nvGrpSpPr>
          <p:grpSpPr bwMode="auto">
            <a:xfrm>
              <a:off x="3692576" y="1742634"/>
              <a:ext cx="2790379" cy="2796023"/>
              <a:chOff x="6379729" y="2488774"/>
              <a:chExt cx="2513016" cy="2513016"/>
            </a:xfrm>
          </p:grpSpPr>
          <p:sp>
            <p:nvSpPr>
              <p:cNvPr id="3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3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30" name="椭圆 80"/>
            <p:cNvSpPr/>
            <p:nvPr/>
          </p:nvSpPr>
          <p:spPr bwMode="auto">
            <a:xfrm>
              <a:off x="4101618" y="2137562"/>
              <a:ext cx="2016471" cy="2020558"/>
            </a:xfrm>
            <a:prstGeom prst="ellipse">
              <a:avLst/>
            </a:prstGeom>
            <a:blipFill>
              <a:blip r:embed="rId5" cstate="print"/>
              <a:stretch>
                <a:fillRect/>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36" name="TextBox 12"/>
          <p:cNvSpPr txBox="1"/>
          <p:nvPr/>
        </p:nvSpPr>
        <p:spPr>
          <a:xfrm>
            <a:off x="657997" y="498375"/>
            <a:ext cx="3807902" cy="1107996"/>
          </a:xfrm>
          <a:prstGeom prst="rect">
            <a:avLst/>
          </a:prstGeom>
          <a:noFill/>
        </p:spPr>
        <p:txBody>
          <a:bodyPr wrap="none" rtlCol="0">
            <a:spAutoFit/>
          </a:bodyPr>
          <a:lstStyle/>
          <a:p>
            <a:r>
              <a:rPr lang="en-US" sz="6600" b="1" dirty="0" smtClean="0">
                <a:solidFill>
                  <a:srgbClr val="595859"/>
                </a:solidFill>
                <a:latin typeface="+mj-lt"/>
              </a:rPr>
              <a:t>CONTENTS</a:t>
            </a:r>
            <a:endParaRPr lang="en-US" sz="6600" b="1" dirty="0">
              <a:solidFill>
                <a:srgbClr val="595859"/>
              </a:solidFill>
              <a:latin typeface="+mj-lt"/>
            </a:endParaRPr>
          </a:p>
        </p:txBody>
      </p:sp>
      <p:sp>
        <p:nvSpPr>
          <p:cNvPr id="38" name="TextBox 12"/>
          <p:cNvSpPr txBox="1"/>
          <p:nvPr/>
        </p:nvSpPr>
        <p:spPr>
          <a:xfrm>
            <a:off x="6544081" y="1687831"/>
            <a:ext cx="5570949" cy="646331"/>
          </a:xfrm>
          <a:prstGeom prst="rect">
            <a:avLst/>
          </a:prstGeom>
          <a:noFill/>
        </p:spPr>
        <p:txBody>
          <a:bodyPr wrap="none" rtlCol="0">
            <a:spAutoFit/>
          </a:bodyPr>
          <a:lstStyle/>
          <a:p>
            <a:r>
              <a:rPr lang="en-US" sz="3600" dirty="0" smtClean="0">
                <a:solidFill>
                  <a:srgbClr val="595959"/>
                </a:solidFill>
              </a:rPr>
              <a:t>MOMODA POWERPOINT</a:t>
            </a:r>
            <a:endParaRPr lang="en-US" sz="3600" dirty="0">
              <a:solidFill>
                <a:srgbClr val="595959"/>
              </a:solidFill>
            </a:endParaRPr>
          </a:p>
        </p:txBody>
      </p:sp>
      <p:sp>
        <p:nvSpPr>
          <p:cNvPr id="39" name="TextBox 12"/>
          <p:cNvSpPr txBox="1"/>
          <p:nvPr/>
        </p:nvSpPr>
        <p:spPr>
          <a:xfrm>
            <a:off x="6544081" y="2338879"/>
            <a:ext cx="5570949" cy="646331"/>
          </a:xfrm>
          <a:prstGeom prst="rect">
            <a:avLst/>
          </a:prstGeom>
          <a:noFill/>
        </p:spPr>
        <p:txBody>
          <a:bodyPr wrap="none" rtlCol="0">
            <a:spAutoFit/>
          </a:bodyPr>
          <a:lstStyle/>
          <a:p>
            <a:r>
              <a:rPr lang="en-US" sz="3600" dirty="0" smtClean="0">
                <a:solidFill>
                  <a:srgbClr val="595959"/>
                </a:solidFill>
              </a:rPr>
              <a:t>MOMODA POWERPOINT</a:t>
            </a:r>
            <a:endParaRPr lang="en-US" sz="3600" dirty="0">
              <a:solidFill>
                <a:srgbClr val="595959"/>
              </a:solidFill>
            </a:endParaRPr>
          </a:p>
        </p:txBody>
      </p:sp>
      <p:sp>
        <p:nvSpPr>
          <p:cNvPr id="40" name="TextBox 12"/>
          <p:cNvSpPr txBox="1"/>
          <p:nvPr/>
        </p:nvSpPr>
        <p:spPr>
          <a:xfrm>
            <a:off x="6544081" y="2989927"/>
            <a:ext cx="5570949" cy="646331"/>
          </a:xfrm>
          <a:prstGeom prst="rect">
            <a:avLst/>
          </a:prstGeom>
          <a:noFill/>
        </p:spPr>
        <p:txBody>
          <a:bodyPr wrap="none" rtlCol="0">
            <a:spAutoFit/>
          </a:bodyPr>
          <a:lstStyle/>
          <a:p>
            <a:r>
              <a:rPr lang="en-US" sz="3600" dirty="0" smtClean="0">
                <a:solidFill>
                  <a:srgbClr val="595959"/>
                </a:solidFill>
              </a:rPr>
              <a:t>MOMODA POWERPOINT</a:t>
            </a:r>
            <a:endParaRPr lang="en-US" sz="3600" dirty="0">
              <a:solidFill>
                <a:srgbClr val="595959"/>
              </a:solidFill>
            </a:endParaRPr>
          </a:p>
        </p:txBody>
      </p:sp>
      <p:sp>
        <p:nvSpPr>
          <p:cNvPr id="41" name="TextBox 12"/>
          <p:cNvSpPr txBox="1"/>
          <p:nvPr/>
        </p:nvSpPr>
        <p:spPr>
          <a:xfrm>
            <a:off x="6544081" y="3640975"/>
            <a:ext cx="5570949" cy="646331"/>
          </a:xfrm>
          <a:prstGeom prst="rect">
            <a:avLst/>
          </a:prstGeom>
          <a:noFill/>
        </p:spPr>
        <p:txBody>
          <a:bodyPr wrap="none" rtlCol="0">
            <a:spAutoFit/>
          </a:bodyPr>
          <a:lstStyle/>
          <a:p>
            <a:r>
              <a:rPr lang="en-US" sz="3600" dirty="0" smtClean="0">
                <a:solidFill>
                  <a:srgbClr val="595959"/>
                </a:solidFill>
              </a:rPr>
              <a:t>MOMODA POWERPOINT</a:t>
            </a:r>
            <a:endParaRPr lang="en-US" sz="3600" dirty="0">
              <a:solidFill>
                <a:srgbClr val="59595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par>
                                <p:cTn id="11" presetID="3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1000" fill="hold"/>
                                        <p:tgtEl>
                                          <p:spTgt spid="28"/>
                                        </p:tgtEl>
                                        <p:attrNameLst>
                                          <p:attrName>ppt_w</p:attrName>
                                        </p:attrNameLst>
                                      </p:cBhvr>
                                      <p:tavLst>
                                        <p:tav tm="0">
                                          <p:val>
                                            <p:fltVal val="0"/>
                                          </p:val>
                                        </p:tav>
                                        <p:tav tm="100000">
                                          <p:val>
                                            <p:strVal val="#ppt_w"/>
                                          </p:val>
                                        </p:tav>
                                      </p:tavLst>
                                    </p:anim>
                                    <p:anim calcmode="lin" valueType="num">
                                      <p:cBhvr>
                                        <p:cTn id="14" dur="1000" fill="hold"/>
                                        <p:tgtEl>
                                          <p:spTgt spid="28"/>
                                        </p:tgtEl>
                                        <p:attrNameLst>
                                          <p:attrName>ppt_h</p:attrName>
                                        </p:attrNameLst>
                                      </p:cBhvr>
                                      <p:tavLst>
                                        <p:tav tm="0">
                                          <p:val>
                                            <p:fltVal val="0"/>
                                          </p:val>
                                        </p:tav>
                                        <p:tav tm="100000">
                                          <p:val>
                                            <p:strVal val="#ppt_h"/>
                                          </p:val>
                                        </p:tav>
                                      </p:tavLst>
                                    </p:anim>
                                    <p:anim calcmode="lin" valueType="num">
                                      <p:cBhvr>
                                        <p:cTn id="15" dur="1000" fill="hold"/>
                                        <p:tgtEl>
                                          <p:spTgt spid="28"/>
                                        </p:tgtEl>
                                        <p:attrNameLst>
                                          <p:attrName>style.rotation</p:attrName>
                                        </p:attrNameLst>
                                      </p:cBhvr>
                                      <p:tavLst>
                                        <p:tav tm="0">
                                          <p:val>
                                            <p:fltVal val="90"/>
                                          </p:val>
                                        </p:tav>
                                        <p:tav tm="100000">
                                          <p:val>
                                            <p:fltVal val="0"/>
                                          </p:val>
                                        </p:tav>
                                      </p:tavLst>
                                    </p:anim>
                                    <p:animEffect transition="in" filter="fade">
                                      <p:cBhvr>
                                        <p:cTn id="16" dur="1000"/>
                                        <p:tgtEl>
                                          <p:spTgt spid="28"/>
                                        </p:tgtEl>
                                      </p:cBhvr>
                                    </p:animEffect>
                                  </p:childTnLst>
                                </p:cTn>
                              </p:par>
                              <p:par>
                                <p:cTn id="17" presetID="3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fltVal val="0"/>
                                          </p:val>
                                        </p:tav>
                                        <p:tav tm="100000">
                                          <p:val>
                                            <p:strVal val="#ppt_w"/>
                                          </p:val>
                                        </p:tav>
                                      </p:tavLst>
                                    </p:anim>
                                    <p:anim calcmode="lin" valueType="num">
                                      <p:cBhvr>
                                        <p:cTn id="20" dur="1000" fill="hold"/>
                                        <p:tgtEl>
                                          <p:spTgt spid="18"/>
                                        </p:tgtEl>
                                        <p:attrNameLst>
                                          <p:attrName>ppt_h</p:attrName>
                                        </p:attrNameLst>
                                      </p:cBhvr>
                                      <p:tavLst>
                                        <p:tav tm="0">
                                          <p:val>
                                            <p:fltVal val="0"/>
                                          </p:val>
                                        </p:tav>
                                        <p:tav tm="100000">
                                          <p:val>
                                            <p:strVal val="#ppt_h"/>
                                          </p:val>
                                        </p:tav>
                                      </p:tavLst>
                                    </p:anim>
                                    <p:anim calcmode="lin" valueType="num">
                                      <p:cBhvr>
                                        <p:cTn id="21" dur="1000" fill="hold"/>
                                        <p:tgtEl>
                                          <p:spTgt spid="18"/>
                                        </p:tgtEl>
                                        <p:attrNameLst>
                                          <p:attrName>style.rotation</p:attrName>
                                        </p:attrNameLst>
                                      </p:cBhvr>
                                      <p:tavLst>
                                        <p:tav tm="0">
                                          <p:val>
                                            <p:fltVal val="90"/>
                                          </p:val>
                                        </p:tav>
                                        <p:tav tm="100000">
                                          <p:val>
                                            <p:fltVal val="0"/>
                                          </p:val>
                                        </p:tav>
                                      </p:tavLst>
                                    </p:anim>
                                    <p:animEffect transition="in" filter="fade">
                                      <p:cBhvr>
                                        <p:cTn id="22" dur="1000"/>
                                        <p:tgtEl>
                                          <p:spTgt spid="18"/>
                                        </p:tgtEl>
                                      </p:cBhvr>
                                    </p:animEffect>
                                  </p:childTnLst>
                                </p:cTn>
                              </p:par>
                            </p:childTnLst>
                          </p:cTn>
                        </p:par>
                        <p:par>
                          <p:cTn id="23" fill="hold">
                            <p:stCondLst>
                              <p:cond delay="1000"/>
                            </p:stCondLst>
                            <p:childTnLst>
                              <p:par>
                                <p:cTn id="24" presetID="22" presetClass="entr" presetSubtype="2"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right)">
                                      <p:cBhvr>
                                        <p:cTn id="26" dur="500"/>
                                        <p:tgtEl>
                                          <p:spTgt spid="2"/>
                                        </p:tgtEl>
                                      </p:cBhvr>
                                    </p:animEffect>
                                  </p:childTnLst>
                                </p:cTn>
                              </p:par>
                              <p:par>
                                <p:cTn id="27" presetID="2" presetClass="entr" presetSubtype="8"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0-#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53" presetClass="entr" presetSubtype="16"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fltVal val="0"/>
                                          </p:val>
                                        </p:tav>
                                        <p:tav tm="100000">
                                          <p:val>
                                            <p:strVal val="#ppt_w"/>
                                          </p:val>
                                        </p:tav>
                                      </p:tavLst>
                                    </p:anim>
                                    <p:anim calcmode="lin" valueType="num">
                                      <p:cBhvr>
                                        <p:cTn id="35" dur="500" fill="hold"/>
                                        <p:tgtEl>
                                          <p:spTgt spid="14"/>
                                        </p:tgtEl>
                                        <p:attrNameLst>
                                          <p:attrName>ppt_h</p:attrName>
                                        </p:attrNameLst>
                                      </p:cBhvr>
                                      <p:tavLst>
                                        <p:tav tm="0">
                                          <p:val>
                                            <p:fltVal val="0"/>
                                          </p:val>
                                        </p:tav>
                                        <p:tav tm="100000">
                                          <p:val>
                                            <p:strVal val="#ppt_h"/>
                                          </p:val>
                                        </p:tav>
                                      </p:tavLst>
                                    </p:anim>
                                    <p:animEffect transition="in" filter="fade">
                                      <p:cBhvr>
                                        <p:cTn id="36" dur="500"/>
                                        <p:tgtEl>
                                          <p:spTgt spid="14"/>
                                        </p:tgtEl>
                                      </p:cBhvr>
                                    </p:animEffect>
                                  </p:childTnLst>
                                </p:cTn>
                              </p:par>
                            </p:childTnLst>
                          </p:cTn>
                        </p:par>
                        <p:par>
                          <p:cTn id="37" fill="hold">
                            <p:stCondLst>
                              <p:cond delay="2000"/>
                            </p:stCondLst>
                            <p:childTnLst>
                              <p:par>
                                <p:cTn id="38" presetID="53" presetClass="entr" presetSubtype="16"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12"/>
          <p:cNvSpPr txBox="1"/>
          <p:nvPr/>
        </p:nvSpPr>
        <p:spPr>
          <a:xfrm>
            <a:off x="3744716" y="377727"/>
            <a:ext cx="4702569" cy="646331"/>
          </a:xfrm>
          <a:prstGeom prst="rect">
            <a:avLst/>
          </a:prstGeom>
          <a:noFill/>
        </p:spPr>
        <p:txBody>
          <a:bodyPr wrap="none" rtlCol="0">
            <a:spAutoFit/>
          </a:bodyPr>
          <a:lstStyle/>
          <a:p>
            <a:pPr algn="ctr"/>
            <a:r>
              <a:rPr lang="en-US" sz="3600" b="1" dirty="0" smtClean="0">
                <a:solidFill>
                  <a:schemeClr val="bg1"/>
                </a:solidFill>
                <a:latin typeface="+mj-lt"/>
              </a:rPr>
              <a:t>MOMODA POWERPOINT</a:t>
            </a:r>
            <a:endParaRPr lang="en-US" sz="3600" b="1" dirty="0">
              <a:solidFill>
                <a:schemeClr val="bg1"/>
              </a:solidFill>
              <a:latin typeface="+mj-lt"/>
            </a:endParaRPr>
          </a:p>
        </p:txBody>
      </p:sp>
      <p:grpSp>
        <p:nvGrpSpPr>
          <p:cNvPr id="4" name="Group 6"/>
          <p:cNvGrpSpPr/>
          <p:nvPr/>
        </p:nvGrpSpPr>
        <p:grpSpPr>
          <a:xfrm>
            <a:off x="1011126" y="1988841"/>
            <a:ext cx="2193701" cy="2879932"/>
            <a:chOff x="888555" y="1518341"/>
            <a:chExt cx="1645276" cy="2159949"/>
          </a:xfrm>
        </p:grpSpPr>
        <p:sp>
          <p:nvSpPr>
            <p:cNvPr id="5" name="Rounded Rectangle 7"/>
            <p:cNvSpPr/>
            <p:nvPr/>
          </p:nvSpPr>
          <p:spPr>
            <a:xfrm>
              <a:off x="888555" y="1518341"/>
              <a:ext cx="1645276" cy="2159949"/>
            </a:xfrm>
            <a:prstGeom prst="roundRect">
              <a:avLst>
                <a:gd name="adj" fmla="val 4218"/>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Content Placeholder 2"/>
            <p:cNvSpPr txBox="1"/>
            <p:nvPr/>
          </p:nvSpPr>
          <p:spPr>
            <a:xfrm>
              <a:off x="973456" y="2049520"/>
              <a:ext cx="1475474" cy="138632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smtClean="0">
                  <a:solidFill>
                    <a:schemeClr val="tx1">
                      <a:lumMod val="50000"/>
                      <a:lumOff val="50000"/>
                    </a:schemeClr>
                  </a:solidFill>
                </a:rPr>
                <a:t>86,000 </a:t>
              </a:r>
              <a:r>
                <a:rPr lang="en-US" dirty="0">
                  <a:solidFill>
                    <a:schemeClr val="tx1">
                      <a:lumMod val="50000"/>
                      <a:lumOff val="50000"/>
                    </a:schemeClr>
                  </a:solidFill>
                </a:rPr>
                <a:t>messages </a:t>
              </a:r>
              <a:br>
                <a:rPr lang="en-US" dirty="0">
                  <a:solidFill>
                    <a:schemeClr val="tx1">
                      <a:lumMod val="50000"/>
                      <a:lumOff val="50000"/>
                    </a:schemeClr>
                  </a:solidFill>
                </a:rPr>
              </a:br>
              <a:r>
                <a:rPr lang="en-US" b="1" dirty="0">
                  <a:solidFill>
                    <a:schemeClr val="tx1">
                      <a:lumMod val="50000"/>
                      <a:lumOff val="50000"/>
                    </a:schemeClr>
                  </a:solidFill>
                </a:rPr>
                <a:t>unlimited</a:t>
              </a:r>
              <a:r>
                <a:rPr lang="en-US" dirty="0">
                  <a:solidFill>
                    <a:schemeClr val="tx1">
                      <a:lumMod val="50000"/>
                      <a:lumOff val="50000"/>
                    </a:schemeClr>
                  </a:solidFill>
                </a:rPr>
                <a:t> data </a:t>
              </a:r>
              <a:br>
                <a:rPr lang="en-US" dirty="0">
                  <a:solidFill>
                    <a:schemeClr val="tx1">
                      <a:lumMod val="50000"/>
                      <a:lumOff val="50000"/>
                    </a:schemeClr>
                  </a:solidFill>
                </a:rPr>
              </a:br>
              <a:r>
                <a:rPr lang="en-US" b="1" dirty="0">
                  <a:solidFill>
                    <a:schemeClr val="tx1">
                      <a:lumMod val="50000"/>
                      <a:lumOff val="50000"/>
                    </a:schemeClr>
                  </a:solidFill>
                </a:rPr>
                <a:t>unlimited</a:t>
              </a:r>
              <a:r>
                <a:rPr lang="en-US" dirty="0">
                  <a:solidFill>
                    <a:schemeClr val="tx1">
                      <a:lumMod val="50000"/>
                      <a:lumOff val="50000"/>
                    </a:schemeClr>
                  </a:solidFill>
                </a:rPr>
                <a:t> users </a:t>
              </a:r>
              <a:br>
                <a:rPr lang="en-US" dirty="0">
                  <a:solidFill>
                    <a:schemeClr val="tx1">
                      <a:lumMod val="50000"/>
                      <a:lumOff val="50000"/>
                    </a:schemeClr>
                  </a:solidFill>
                </a:rPr>
              </a:br>
              <a:r>
                <a:rPr lang="en-US">
                  <a:solidFill>
                    <a:schemeClr val="tx1">
                      <a:lumMod val="50000"/>
                      <a:lumOff val="50000"/>
                    </a:schemeClr>
                  </a:solidFill>
                </a:rPr>
                <a:t>first </a:t>
              </a:r>
              <a:r>
                <a:rPr lang="en-US" smtClean="0">
                  <a:solidFill>
                    <a:schemeClr val="tx1">
                      <a:lumMod val="50000"/>
                      <a:lumOff val="50000"/>
                    </a:schemeClr>
                  </a:solidFill>
                </a:rPr>
                <a:t>15 </a:t>
              </a:r>
              <a:r>
                <a:rPr lang="en-US" dirty="0">
                  <a:solidFill>
                    <a:schemeClr val="tx1">
                      <a:lumMod val="50000"/>
                      <a:lumOff val="50000"/>
                    </a:schemeClr>
                  </a:solidFill>
                </a:rPr>
                <a:t>day free</a:t>
              </a:r>
              <a:endParaRPr lang="en-US" dirty="0">
                <a:solidFill>
                  <a:schemeClr val="tx1">
                    <a:lumMod val="50000"/>
                    <a:lumOff val="50000"/>
                  </a:schemeClr>
                </a:solidFill>
              </a:endParaRPr>
            </a:p>
          </p:txBody>
        </p:sp>
        <p:sp>
          <p:nvSpPr>
            <p:cNvPr id="7" name="Title 13"/>
            <p:cNvSpPr txBox="1"/>
            <p:nvPr/>
          </p:nvSpPr>
          <p:spPr>
            <a:xfrm>
              <a:off x="1000108" y="1616251"/>
              <a:ext cx="1422170" cy="323165"/>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000" dirty="0">
                  <a:solidFill>
                    <a:schemeClr val="tx1">
                      <a:lumMod val="50000"/>
                      <a:lumOff val="50000"/>
                    </a:schemeClr>
                  </a:solidFill>
                  <a:latin typeface="+mn-lt"/>
                </a:rPr>
                <a:t>Starter</a:t>
              </a:r>
              <a:endParaRPr lang="en-US" sz="2000" dirty="0">
                <a:solidFill>
                  <a:schemeClr val="tx1">
                    <a:lumMod val="50000"/>
                    <a:lumOff val="50000"/>
                  </a:schemeClr>
                </a:solidFill>
                <a:latin typeface="+mn-lt"/>
              </a:endParaRPr>
            </a:p>
          </p:txBody>
        </p:sp>
        <p:cxnSp>
          <p:nvCxnSpPr>
            <p:cNvPr id="8" name="Straight Connector 11"/>
            <p:cNvCxnSpPr/>
            <p:nvPr/>
          </p:nvCxnSpPr>
          <p:spPr>
            <a:xfrm>
              <a:off x="888555" y="2005630"/>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2"/>
            <p:cNvCxnSpPr/>
            <p:nvPr/>
          </p:nvCxnSpPr>
          <p:spPr>
            <a:xfrm>
              <a:off x="888555" y="2034890"/>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10" name="Group 13"/>
          <p:cNvGrpSpPr/>
          <p:nvPr/>
        </p:nvGrpSpPr>
        <p:grpSpPr>
          <a:xfrm>
            <a:off x="3603414" y="1988840"/>
            <a:ext cx="2193701" cy="2879932"/>
            <a:chOff x="888555" y="1518341"/>
            <a:chExt cx="1645276" cy="2159949"/>
          </a:xfrm>
        </p:grpSpPr>
        <p:sp>
          <p:nvSpPr>
            <p:cNvPr id="11" name="Rounded Rectangle 14"/>
            <p:cNvSpPr/>
            <p:nvPr/>
          </p:nvSpPr>
          <p:spPr>
            <a:xfrm>
              <a:off x="888555" y="1518341"/>
              <a:ext cx="1645276" cy="2159949"/>
            </a:xfrm>
            <a:prstGeom prst="roundRect">
              <a:avLst>
                <a:gd name="adj" fmla="val 4218"/>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Content Placeholder 2"/>
            <p:cNvSpPr txBox="1"/>
            <p:nvPr/>
          </p:nvSpPr>
          <p:spPr>
            <a:xfrm>
              <a:off x="973456" y="2049520"/>
              <a:ext cx="1475474" cy="138632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smtClean="0">
                  <a:solidFill>
                    <a:schemeClr val="tx1">
                      <a:lumMod val="50000"/>
                      <a:lumOff val="50000"/>
                    </a:schemeClr>
                  </a:solidFill>
                </a:rPr>
                <a:t>86,000 </a:t>
              </a:r>
              <a:r>
                <a:rPr lang="en-US" dirty="0">
                  <a:solidFill>
                    <a:schemeClr val="tx1">
                      <a:lumMod val="50000"/>
                      <a:lumOff val="50000"/>
                    </a:schemeClr>
                  </a:solidFill>
                </a:rPr>
                <a:t>messages </a:t>
              </a:r>
              <a:br>
                <a:rPr lang="en-US" dirty="0">
                  <a:solidFill>
                    <a:schemeClr val="tx1">
                      <a:lumMod val="50000"/>
                      <a:lumOff val="50000"/>
                    </a:schemeClr>
                  </a:solidFill>
                </a:rPr>
              </a:br>
              <a:r>
                <a:rPr lang="en-US" b="1" dirty="0">
                  <a:solidFill>
                    <a:schemeClr val="tx1">
                      <a:lumMod val="50000"/>
                      <a:lumOff val="50000"/>
                    </a:schemeClr>
                  </a:solidFill>
                </a:rPr>
                <a:t>unlimited</a:t>
              </a:r>
              <a:r>
                <a:rPr lang="en-US" dirty="0">
                  <a:solidFill>
                    <a:schemeClr val="tx1">
                      <a:lumMod val="50000"/>
                      <a:lumOff val="50000"/>
                    </a:schemeClr>
                  </a:solidFill>
                </a:rPr>
                <a:t> data </a:t>
              </a:r>
              <a:br>
                <a:rPr lang="en-US" dirty="0">
                  <a:solidFill>
                    <a:schemeClr val="tx1">
                      <a:lumMod val="50000"/>
                      <a:lumOff val="50000"/>
                    </a:schemeClr>
                  </a:solidFill>
                </a:rPr>
              </a:br>
              <a:r>
                <a:rPr lang="en-US" b="1" dirty="0">
                  <a:solidFill>
                    <a:schemeClr val="tx1">
                      <a:lumMod val="50000"/>
                      <a:lumOff val="50000"/>
                    </a:schemeClr>
                  </a:solidFill>
                </a:rPr>
                <a:t>unlimited</a:t>
              </a:r>
              <a:r>
                <a:rPr lang="en-US" dirty="0">
                  <a:solidFill>
                    <a:schemeClr val="tx1">
                      <a:lumMod val="50000"/>
                      <a:lumOff val="50000"/>
                    </a:schemeClr>
                  </a:solidFill>
                </a:rPr>
                <a:t> users </a:t>
              </a:r>
              <a:br>
                <a:rPr lang="en-US" dirty="0">
                  <a:solidFill>
                    <a:schemeClr val="tx1">
                      <a:lumMod val="50000"/>
                      <a:lumOff val="50000"/>
                    </a:schemeClr>
                  </a:solidFill>
                </a:rPr>
              </a:br>
              <a:r>
                <a:rPr lang="en-US">
                  <a:solidFill>
                    <a:schemeClr val="tx1">
                      <a:lumMod val="50000"/>
                      <a:lumOff val="50000"/>
                    </a:schemeClr>
                  </a:solidFill>
                </a:rPr>
                <a:t>first </a:t>
              </a:r>
              <a:r>
                <a:rPr lang="en-US" smtClean="0">
                  <a:solidFill>
                    <a:schemeClr val="tx1">
                      <a:lumMod val="50000"/>
                      <a:lumOff val="50000"/>
                    </a:schemeClr>
                  </a:solidFill>
                </a:rPr>
                <a:t>15 </a:t>
              </a:r>
              <a:r>
                <a:rPr lang="en-US" dirty="0">
                  <a:solidFill>
                    <a:schemeClr val="tx1">
                      <a:lumMod val="50000"/>
                      <a:lumOff val="50000"/>
                    </a:schemeClr>
                  </a:solidFill>
                </a:rPr>
                <a:t>day free</a:t>
              </a:r>
              <a:endParaRPr lang="en-US" dirty="0">
                <a:solidFill>
                  <a:schemeClr val="tx1">
                    <a:lumMod val="50000"/>
                    <a:lumOff val="50000"/>
                  </a:schemeClr>
                </a:solidFill>
              </a:endParaRPr>
            </a:p>
          </p:txBody>
        </p:sp>
        <p:sp>
          <p:nvSpPr>
            <p:cNvPr id="13" name="Title 13"/>
            <p:cNvSpPr txBox="1"/>
            <p:nvPr/>
          </p:nvSpPr>
          <p:spPr>
            <a:xfrm>
              <a:off x="1000108" y="1616251"/>
              <a:ext cx="1422170" cy="323165"/>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000" dirty="0">
                  <a:solidFill>
                    <a:schemeClr val="tx1">
                      <a:lumMod val="50000"/>
                      <a:lumOff val="50000"/>
                    </a:schemeClr>
                  </a:solidFill>
                  <a:latin typeface="+mn-lt"/>
                </a:rPr>
                <a:t>Professional</a:t>
              </a:r>
              <a:endParaRPr lang="en-US" sz="2000" dirty="0">
                <a:solidFill>
                  <a:schemeClr val="tx1">
                    <a:lumMod val="50000"/>
                    <a:lumOff val="50000"/>
                  </a:schemeClr>
                </a:solidFill>
                <a:latin typeface="+mn-lt"/>
              </a:endParaRPr>
            </a:p>
          </p:txBody>
        </p:sp>
        <p:cxnSp>
          <p:nvCxnSpPr>
            <p:cNvPr id="14" name="Straight Connector 18"/>
            <p:cNvCxnSpPr/>
            <p:nvPr/>
          </p:nvCxnSpPr>
          <p:spPr>
            <a:xfrm>
              <a:off x="888555" y="2005630"/>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9"/>
            <p:cNvCxnSpPr/>
            <p:nvPr/>
          </p:nvCxnSpPr>
          <p:spPr>
            <a:xfrm>
              <a:off x="888555" y="2034890"/>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20"/>
          <p:cNvGrpSpPr/>
          <p:nvPr/>
        </p:nvGrpSpPr>
        <p:grpSpPr>
          <a:xfrm>
            <a:off x="6195702" y="1988841"/>
            <a:ext cx="2193701" cy="2879932"/>
            <a:chOff x="888555" y="1518341"/>
            <a:chExt cx="1645276" cy="2159949"/>
          </a:xfrm>
        </p:grpSpPr>
        <p:sp>
          <p:nvSpPr>
            <p:cNvPr id="17" name="Rounded Rectangle 21"/>
            <p:cNvSpPr/>
            <p:nvPr/>
          </p:nvSpPr>
          <p:spPr>
            <a:xfrm>
              <a:off x="888555" y="1518341"/>
              <a:ext cx="1645276" cy="2159949"/>
            </a:xfrm>
            <a:prstGeom prst="roundRect">
              <a:avLst>
                <a:gd name="adj" fmla="val 4218"/>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Content Placeholder 2"/>
            <p:cNvSpPr txBox="1"/>
            <p:nvPr/>
          </p:nvSpPr>
          <p:spPr>
            <a:xfrm>
              <a:off x="973456" y="2049520"/>
              <a:ext cx="1475474" cy="138632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smtClean="0">
                  <a:solidFill>
                    <a:schemeClr val="tx1">
                      <a:lumMod val="50000"/>
                      <a:lumOff val="50000"/>
                    </a:schemeClr>
                  </a:solidFill>
                </a:rPr>
                <a:t>86,000 </a:t>
              </a:r>
              <a:r>
                <a:rPr lang="en-US" dirty="0">
                  <a:solidFill>
                    <a:schemeClr val="tx1">
                      <a:lumMod val="50000"/>
                      <a:lumOff val="50000"/>
                    </a:schemeClr>
                  </a:solidFill>
                </a:rPr>
                <a:t>messages </a:t>
              </a:r>
              <a:br>
                <a:rPr lang="en-US" dirty="0">
                  <a:solidFill>
                    <a:schemeClr val="tx1">
                      <a:lumMod val="50000"/>
                      <a:lumOff val="50000"/>
                    </a:schemeClr>
                  </a:solidFill>
                </a:rPr>
              </a:br>
              <a:r>
                <a:rPr lang="en-US" b="1" dirty="0">
                  <a:solidFill>
                    <a:schemeClr val="tx1">
                      <a:lumMod val="50000"/>
                      <a:lumOff val="50000"/>
                    </a:schemeClr>
                  </a:solidFill>
                </a:rPr>
                <a:t>unlimited</a:t>
              </a:r>
              <a:r>
                <a:rPr lang="en-US" dirty="0">
                  <a:solidFill>
                    <a:schemeClr val="tx1">
                      <a:lumMod val="50000"/>
                      <a:lumOff val="50000"/>
                    </a:schemeClr>
                  </a:solidFill>
                </a:rPr>
                <a:t> data </a:t>
              </a:r>
              <a:br>
                <a:rPr lang="en-US" dirty="0">
                  <a:solidFill>
                    <a:schemeClr val="tx1">
                      <a:lumMod val="50000"/>
                      <a:lumOff val="50000"/>
                    </a:schemeClr>
                  </a:solidFill>
                </a:rPr>
              </a:br>
              <a:r>
                <a:rPr lang="en-US" b="1" dirty="0">
                  <a:solidFill>
                    <a:schemeClr val="tx1">
                      <a:lumMod val="50000"/>
                      <a:lumOff val="50000"/>
                    </a:schemeClr>
                  </a:solidFill>
                </a:rPr>
                <a:t>unlimited</a:t>
              </a:r>
              <a:r>
                <a:rPr lang="en-US" dirty="0">
                  <a:solidFill>
                    <a:schemeClr val="tx1">
                      <a:lumMod val="50000"/>
                      <a:lumOff val="50000"/>
                    </a:schemeClr>
                  </a:solidFill>
                </a:rPr>
                <a:t> users </a:t>
              </a:r>
              <a:br>
                <a:rPr lang="en-US" dirty="0">
                  <a:solidFill>
                    <a:schemeClr val="tx1">
                      <a:lumMod val="50000"/>
                      <a:lumOff val="50000"/>
                    </a:schemeClr>
                  </a:solidFill>
                </a:rPr>
              </a:br>
              <a:r>
                <a:rPr lang="en-US">
                  <a:solidFill>
                    <a:schemeClr val="tx1">
                      <a:lumMod val="50000"/>
                      <a:lumOff val="50000"/>
                    </a:schemeClr>
                  </a:solidFill>
                </a:rPr>
                <a:t>first </a:t>
              </a:r>
              <a:r>
                <a:rPr lang="en-US" smtClean="0">
                  <a:solidFill>
                    <a:schemeClr val="tx1">
                      <a:lumMod val="50000"/>
                      <a:lumOff val="50000"/>
                    </a:schemeClr>
                  </a:solidFill>
                </a:rPr>
                <a:t>15 </a:t>
              </a:r>
              <a:r>
                <a:rPr lang="en-US" dirty="0">
                  <a:solidFill>
                    <a:schemeClr val="tx1">
                      <a:lumMod val="50000"/>
                      <a:lumOff val="50000"/>
                    </a:schemeClr>
                  </a:solidFill>
                </a:rPr>
                <a:t>day free</a:t>
              </a:r>
              <a:endParaRPr lang="en-US" dirty="0">
                <a:solidFill>
                  <a:schemeClr val="tx1">
                    <a:lumMod val="50000"/>
                    <a:lumOff val="50000"/>
                  </a:schemeClr>
                </a:solidFill>
              </a:endParaRPr>
            </a:p>
          </p:txBody>
        </p:sp>
        <p:sp>
          <p:nvSpPr>
            <p:cNvPr id="19" name="Title 13"/>
            <p:cNvSpPr txBox="1"/>
            <p:nvPr/>
          </p:nvSpPr>
          <p:spPr>
            <a:xfrm>
              <a:off x="1000108" y="1616251"/>
              <a:ext cx="1422170" cy="323165"/>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000" dirty="0">
                  <a:solidFill>
                    <a:schemeClr val="tx1">
                      <a:lumMod val="50000"/>
                      <a:lumOff val="50000"/>
                    </a:schemeClr>
                  </a:solidFill>
                  <a:latin typeface="+mn-lt"/>
                </a:rPr>
                <a:t>Business</a:t>
              </a:r>
              <a:endParaRPr lang="en-US" sz="2000" dirty="0">
                <a:solidFill>
                  <a:schemeClr val="tx1">
                    <a:lumMod val="50000"/>
                    <a:lumOff val="50000"/>
                  </a:schemeClr>
                </a:solidFill>
                <a:latin typeface="+mn-lt"/>
              </a:endParaRPr>
            </a:p>
          </p:txBody>
        </p:sp>
        <p:cxnSp>
          <p:nvCxnSpPr>
            <p:cNvPr id="20" name="Straight Connector 25"/>
            <p:cNvCxnSpPr/>
            <p:nvPr/>
          </p:nvCxnSpPr>
          <p:spPr>
            <a:xfrm>
              <a:off x="888555" y="2005630"/>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6"/>
            <p:cNvCxnSpPr/>
            <p:nvPr/>
          </p:nvCxnSpPr>
          <p:spPr>
            <a:xfrm>
              <a:off x="888555" y="2034890"/>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oup 27"/>
          <p:cNvGrpSpPr/>
          <p:nvPr/>
        </p:nvGrpSpPr>
        <p:grpSpPr>
          <a:xfrm>
            <a:off x="8787990" y="1988841"/>
            <a:ext cx="2193701" cy="2879932"/>
            <a:chOff x="888555" y="1518341"/>
            <a:chExt cx="1645276" cy="2159949"/>
          </a:xfrm>
        </p:grpSpPr>
        <p:sp>
          <p:nvSpPr>
            <p:cNvPr id="23" name="Rounded Rectangle 28"/>
            <p:cNvSpPr/>
            <p:nvPr/>
          </p:nvSpPr>
          <p:spPr>
            <a:xfrm>
              <a:off x="888555" y="1518341"/>
              <a:ext cx="1645276" cy="2159949"/>
            </a:xfrm>
            <a:prstGeom prst="roundRect">
              <a:avLst>
                <a:gd name="adj" fmla="val 4218"/>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Content Placeholder 2"/>
            <p:cNvSpPr txBox="1"/>
            <p:nvPr/>
          </p:nvSpPr>
          <p:spPr>
            <a:xfrm>
              <a:off x="973456" y="2049520"/>
              <a:ext cx="1475474" cy="1386326"/>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en-US" smtClean="0">
                  <a:solidFill>
                    <a:schemeClr val="tx1">
                      <a:lumMod val="50000"/>
                      <a:lumOff val="50000"/>
                    </a:schemeClr>
                  </a:solidFill>
                </a:rPr>
                <a:t>86,000 </a:t>
              </a:r>
              <a:r>
                <a:rPr lang="en-US" dirty="0">
                  <a:solidFill>
                    <a:schemeClr val="tx1">
                      <a:lumMod val="50000"/>
                      <a:lumOff val="50000"/>
                    </a:schemeClr>
                  </a:solidFill>
                </a:rPr>
                <a:t>messages </a:t>
              </a:r>
              <a:br>
                <a:rPr lang="en-US" dirty="0">
                  <a:solidFill>
                    <a:schemeClr val="tx1">
                      <a:lumMod val="50000"/>
                      <a:lumOff val="50000"/>
                    </a:schemeClr>
                  </a:solidFill>
                </a:rPr>
              </a:br>
              <a:r>
                <a:rPr lang="en-US" b="1" dirty="0">
                  <a:solidFill>
                    <a:schemeClr val="tx1">
                      <a:lumMod val="50000"/>
                      <a:lumOff val="50000"/>
                    </a:schemeClr>
                  </a:solidFill>
                </a:rPr>
                <a:t>unlimited</a:t>
              </a:r>
              <a:r>
                <a:rPr lang="en-US" dirty="0">
                  <a:solidFill>
                    <a:schemeClr val="tx1">
                      <a:lumMod val="50000"/>
                      <a:lumOff val="50000"/>
                    </a:schemeClr>
                  </a:solidFill>
                </a:rPr>
                <a:t> data </a:t>
              </a:r>
              <a:br>
                <a:rPr lang="en-US" dirty="0">
                  <a:solidFill>
                    <a:schemeClr val="tx1">
                      <a:lumMod val="50000"/>
                      <a:lumOff val="50000"/>
                    </a:schemeClr>
                  </a:solidFill>
                </a:rPr>
              </a:br>
              <a:r>
                <a:rPr lang="en-US" b="1" dirty="0">
                  <a:solidFill>
                    <a:schemeClr val="tx1">
                      <a:lumMod val="50000"/>
                      <a:lumOff val="50000"/>
                    </a:schemeClr>
                  </a:solidFill>
                </a:rPr>
                <a:t>unlimited</a:t>
              </a:r>
              <a:r>
                <a:rPr lang="en-US" dirty="0">
                  <a:solidFill>
                    <a:schemeClr val="tx1">
                      <a:lumMod val="50000"/>
                      <a:lumOff val="50000"/>
                    </a:schemeClr>
                  </a:solidFill>
                </a:rPr>
                <a:t> users </a:t>
              </a:r>
              <a:br>
                <a:rPr lang="en-US" dirty="0">
                  <a:solidFill>
                    <a:schemeClr val="tx1">
                      <a:lumMod val="50000"/>
                      <a:lumOff val="50000"/>
                    </a:schemeClr>
                  </a:solidFill>
                </a:rPr>
              </a:br>
              <a:r>
                <a:rPr lang="en-US">
                  <a:solidFill>
                    <a:schemeClr val="tx1">
                      <a:lumMod val="50000"/>
                      <a:lumOff val="50000"/>
                    </a:schemeClr>
                  </a:solidFill>
                </a:rPr>
                <a:t>first </a:t>
              </a:r>
              <a:r>
                <a:rPr lang="en-US" smtClean="0">
                  <a:solidFill>
                    <a:schemeClr val="tx1">
                      <a:lumMod val="50000"/>
                      <a:lumOff val="50000"/>
                    </a:schemeClr>
                  </a:solidFill>
                </a:rPr>
                <a:t>15 </a:t>
              </a:r>
              <a:r>
                <a:rPr lang="en-US" dirty="0">
                  <a:solidFill>
                    <a:schemeClr val="tx1">
                      <a:lumMod val="50000"/>
                      <a:lumOff val="50000"/>
                    </a:schemeClr>
                  </a:solidFill>
                </a:rPr>
                <a:t>day free</a:t>
              </a:r>
              <a:endParaRPr lang="en-US" dirty="0">
                <a:solidFill>
                  <a:schemeClr val="tx1">
                    <a:lumMod val="50000"/>
                    <a:lumOff val="50000"/>
                  </a:schemeClr>
                </a:solidFill>
              </a:endParaRPr>
            </a:p>
          </p:txBody>
        </p:sp>
        <p:sp>
          <p:nvSpPr>
            <p:cNvPr id="25" name="Title 13"/>
            <p:cNvSpPr txBox="1"/>
            <p:nvPr/>
          </p:nvSpPr>
          <p:spPr>
            <a:xfrm>
              <a:off x="996710" y="1601221"/>
              <a:ext cx="1422170" cy="323165"/>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000" smtClean="0">
                  <a:solidFill>
                    <a:schemeClr val="tx1">
                      <a:lumMod val="50000"/>
                      <a:lumOff val="50000"/>
                    </a:schemeClr>
                  </a:solidFill>
                  <a:latin typeface="+mn-lt"/>
                </a:rPr>
                <a:t>Success</a:t>
              </a:r>
              <a:endParaRPr lang="en-US" sz="2000" dirty="0">
                <a:solidFill>
                  <a:schemeClr val="tx1">
                    <a:lumMod val="50000"/>
                    <a:lumOff val="50000"/>
                  </a:schemeClr>
                </a:solidFill>
                <a:latin typeface="+mn-lt"/>
              </a:endParaRPr>
            </a:p>
          </p:txBody>
        </p:sp>
        <p:cxnSp>
          <p:nvCxnSpPr>
            <p:cNvPr id="26" name="Straight Connector 32"/>
            <p:cNvCxnSpPr/>
            <p:nvPr/>
          </p:nvCxnSpPr>
          <p:spPr>
            <a:xfrm>
              <a:off x="888555" y="2005630"/>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33"/>
            <p:cNvCxnSpPr/>
            <p:nvPr/>
          </p:nvCxnSpPr>
          <p:spPr>
            <a:xfrm>
              <a:off x="888555" y="2034890"/>
              <a:ext cx="1645276"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28" name="Content Placeholder 2"/>
          <p:cNvSpPr txBox="1"/>
          <p:nvPr/>
        </p:nvSpPr>
        <p:spPr>
          <a:xfrm>
            <a:off x="727398" y="5084797"/>
            <a:ext cx="10657184" cy="81403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a:solidFill>
                  <a:schemeClr val="tx1">
                    <a:lumMod val="50000"/>
                    <a:lumOff val="50000"/>
                  </a:schemeClr>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dirty="0">
              <a:solidFill>
                <a:schemeClr val="tx1">
                  <a:lumMod val="50000"/>
                  <a:lumOff val="50000"/>
                </a:schemeClr>
              </a:solidFill>
            </a:endParaRPr>
          </a:p>
        </p:txBody>
      </p:sp>
      <p:grpSp>
        <p:nvGrpSpPr>
          <p:cNvPr id="29" name="Group 35"/>
          <p:cNvGrpSpPr/>
          <p:nvPr/>
        </p:nvGrpSpPr>
        <p:grpSpPr>
          <a:xfrm>
            <a:off x="1320393" y="4184935"/>
            <a:ext cx="1577833" cy="468443"/>
            <a:chOff x="2187746" y="2123279"/>
            <a:chExt cx="1927113" cy="1931011"/>
          </a:xfrm>
        </p:grpSpPr>
        <p:sp>
          <p:nvSpPr>
            <p:cNvPr id="30"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31"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32" name="椭圆 80"/>
            <p:cNvSpPr/>
            <p:nvPr/>
          </p:nvSpPr>
          <p:spPr bwMode="auto">
            <a:xfrm>
              <a:off x="2325426" y="2391056"/>
              <a:ext cx="1640689" cy="1395452"/>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vi-VN" altLang="zh-CN"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rPr>
                <a:t>2013</a:t>
              </a: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35" name="Group 39"/>
          <p:cNvGrpSpPr/>
          <p:nvPr/>
        </p:nvGrpSpPr>
        <p:grpSpPr>
          <a:xfrm>
            <a:off x="3911348" y="4184934"/>
            <a:ext cx="1577833" cy="468443"/>
            <a:chOff x="2187746" y="2123279"/>
            <a:chExt cx="1927113" cy="1931011"/>
          </a:xfrm>
        </p:grpSpPr>
        <p:sp>
          <p:nvSpPr>
            <p:cNvPr id="36"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37"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38" name="椭圆 80"/>
            <p:cNvSpPr/>
            <p:nvPr/>
          </p:nvSpPr>
          <p:spPr bwMode="auto">
            <a:xfrm>
              <a:off x="2325426" y="2391056"/>
              <a:ext cx="1640689" cy="1395452"/>
            </a:xfrm>
            <a:prstGeom prst="roundRect">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vi-VN" altLang="zh-CN"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rPr>
                <a:t>2013</a:t>
              </a: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39" name="Group 43"/>
          <p:cNvGrpSpPr/>
          <p:nvPr/>
        </p:nvGrpSpPr>
        <p:grpSpPr>
          <a:xfrm>
            <a:off x="6515121" y="4184933"/>
            <a:ext cx="1577833" cy="468443"/>
            <a:chOff x="2187746" y="2123279"/>
            <a:chExt cx="1927113" cy="1931011"/>
          </a:xfrm>
        </p:grpSpPr>
        <p:sp>
          <p:nvSpPr>
            <p:cNvPr id="40"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41"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42" name="椭圆 80"/>
            <p:cNvSpPr/>
            <p:nvPr/>
          </p:nvSpPr>
          <p:spPr bwMode="auto">
            <a:xfrm>
              <a:off x="2325426" y="2391056"/>
              <a:ext cx="1640689" cy="1395452"/>
            </a:xfrm>
            <a:prstGeom prst="roundRect">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vi-VN" altLang="zh-CN"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rPr>
                <a:t>2013</a:t>
              </a: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43" name="Group 47"/>
          <p:cNvGrpSpPr/>
          <p:nvPr/>
        </p:nvGrpSpPr>
        <p:grpSpPr>
          <a:xfrm>
            <a:off x="9095923" y="4186316"/>
            <a:ext cx="1577833" cy="468443"/>
            <a:chOff x="2187746" y="2123279"/>
            <a:chExt cx="1927113" cy="1931011"/>
          </a:xfrm>
        </p:grpSpPr>
        <p:sp>
          <p:nvSpPr>
            <p:cNvPr id="44"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45"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46" name="椭圆 80"/>
            <p:cNvSpPr/>
            <p:nvPr/>
          </p:nvSpPr>
          <p:spPr bwMode="auto">
            <a:xfrm>
              <a:off x="2325426" y="2391056"/>
              <a:ext cx="1640689" cy="1395452"/>
            </a:xfrm>
            <a:prstGeom prst="roundRect">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vi-VN" altLang="zh-CN"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rPr>
                <a:t>2013</a:t>
              </a: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par>
                          <p:cTn id="29" fill="hold">
                            <p:stCondLst>
                              <p:cond delay="2000"/>
                            </p:stCondLst>
                            <p:childTnLst>
                              <p:par>
                                <p:cTn id="30" presetID="22" presetClass="entr" presetSubtype="4"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par>
                          <p:cTn id="33" fill="hold">
                            <p:stCondLst>
                              <p:cond delay="2500"/>
                            </p:stCondLst>
                            <p:childTnLst>
                              <p:par>
                                <p:cTn id="34" presetID="16" presetClass="entr" presetSubtype="37"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arn(outVertical)">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12"/>
          <p:cNvSpPr txBox="1"/>
          <p:nvPr/>
        </p:nvSpPr>
        <p:spPr>
          <a:xfrm>
            <a:off x="3744716" y="377727"/>
            <a:ext cx="4702569" cy="646331"/>
          </a:xfrm>
          <a:prstGeom prst="rect">
            <a:avLst/>
          </a:prstGeom>
          <a:noFill/>
        </p:spPr>
        <p:txBody>
          <a:bodyPr wrap="none" rtlCol="0">
            <a:spAutoFit/>
          </a:bodyPr>
          <a:lstStyle/>
          <a:p>
            <a:pPr algn="ctr"/>
            <a:r>
              <a:rPr lang="en-US" sz="3600" b="1" dirty="0" smtClean="0">
                <a:solidFill>
                  <a:schemeClr val="bg1"/>
                </a:solidFill>
                <a:latin typeface="+mj-lt"/>
              </a:rPr>
              <a:t>MOMODA POWERPOINT</a:t>
            </a:r>
            <a:endParaRPr lang="en-US" sz="3600" b="1" dirty="0">
              <a:solidFill>
                <a:schemeClr val="bg1"/>
              </a:solidFill>
              <a:latin typeface="+mj-lt"/>
            </a:endParaRPr>
          </a:p>
        </p:txBody>
      </p:sp>
      <p:sp>
        <p:nvSpPr>
          <p:cNvPr id="4" name="Content Placeholder 2"/>
          <p:cNvSpPr txBox="1"/>
          <p:nvPr/>
        </p:nvSpPr>
        <p:spPr>
          <a:xfrm>
            <a:off x="479425" y="5433895"/>
            <a:ext cx="11233150" cy="814033"/>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dirty="0">
                <a:solidFill>
                  <a:schemeClr val="tx1">
                    <a:lumMod val="50000"/>
                    <a:lumOff val="50000"/>
                  </a:schemeClr>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endParaRPr lang="en-US" dirty="0">
              <a:solidFill>
                <a:schemeClr val="tx1">
                  <a:lumMod val="50000"/>
                  <a:lumOff val="50000"/>
                </a:schemeClr>
              </a:solidFill>
            </a:endParaRPr>
          </a:p>
        </p:txBody>
      </p:sp>
      <p:grpSp>
        <p:nvGrpSpPr>
          <p:cNvPr id="5" name="Group 7"/>
          <p:cNvGrpSpPr/>
          <p:nvPr/>
        </p:nvGrpSpPr>
        <p:grpSpPr>
          <a:xfrm>
            <a:off x="1189311" y="1872950"/>
            <a:ext cx="9525344" cy="3774911"/>
            <a:chOff x="891983" y="1060511"/>
            <a:chExt cx="7144008" cy="2831183"/>
          </a:xfrm>
        </p:grpSpPr>
        <p:sp>
          <p:nvSpPr>
            <p:cNvPr id="6" name="L-Shape 8"/>
            <p:cNvSpPr/>
            <p:nvPr/>
          </p:nvSpPr>
          <p:spPr>
            <a:xfrm rot="5400000">
              <a:off x="1222103" y="2087926"/>
              <a:ext cx="994371" cy="1654611"/>
            </a:xfrm>
            <a:prstGeom prst="corner">
              <a:avLst>
                <a:gd name="adj1" fmla="val 16120"/>
                <a:gd name="adj2" fmla="val 16110"/>
              </a:avLst>
            </a:prstGeom>
            <a:solidFill>
              <a:schemeClr val="accent1"/>
            </a:solidFill>
            <a:ln>
              <a:solidFill>
                <a:schemeClr val="accent1"/>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 name="Freeform 9"/>
            <p:cNvSpPr/>
            <p:nvPr/>
          </p:nvSpPr>
          <p:spPr>
            <a:xfrm>
              <a:off x="1056118" y="2582298"/>
              <a:ext cx="1493792" cy="1309396"/>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algn="ctr" defTabSz="710565">
                <a:lnSpc>
                  <a:spcPct val="90000"/>
                </a:lnSpc>
                <a:spcBef>
                  <a:spcPct val="0"/>
                </a:spcBef>
                <a:spcAft>
                  <a:spcPct val="35000"/>
                </a:spcAft>
              </a:pPr>
              <a:endParaRPr lang="en-US" sz="1600" b="1" dirty="0">
                <a:solidFill>
                  <a:schemeClr val="bg1">
                    <a:lumMod val="65000"/>
                  </a:schemeClr>
                </a:solidFill>
              </a:endParaRPr>
            </a:p>
            <a:p>
              <a:pPr algn="ctr" defTabSz="710565">
                <a:lnSpc>
                  <a:spcPct val="90000"/>
                </a:lnSpc>
                <a:spcBef>
                  <a:spcPct val="0"/>
                </a:spcBef>
                <a:spcAft>
                  <a:spcPct val="35000"/>
                </a:spcAft>
              </a:pPr>
              <a:endParaRPr lang="en-US" sz="1600" b="1" dirty="0">
                <a:solidFill>
                  <a:schemeClr val="bg1">
                    <a:lumMod val="65000"/>
                  </a:schemeClr>
                </a:solidFill>
              </a:endParaRPr>
            </a:p>
          </p:txBody>
        </p:sp>
        <p:sp>
          <p:nvSpPr>
            <p:cNvPr id="8" name="Isosceles Triangle 10"/>
            <p:cNvSpPr/>
            <p:nvPr/>
          </p:nvSpPr>
          <p:spPr>
            <a:xfrm>
              <a:off x="2268063" y="1966112"/>
              <a:ext cx="281847" cy="281847"/>
            </a:xfrm>
            <a:prstGeom prst="triangle">
              <a:avLst>
                <a:gd name="adj" fmla="val 100000"/>
              </a:avLst>
            </a:prstGeom>
            <a:solidFill>
              <a:schemeClr val="accent1"/>
            </a:solidFill>
            <a:ln>
              <a:solidFill>
                <a:schemeClr val="accent1"/>
              </a:solid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9" name="L-Shape 11"/>
            <p:cNvSpPr/>
            <p:nvPr/>
          </p:nvSpPr>
          <p:spPr>
            <a:xfrm rot="5400000">
              <a:off x="3050797" y="1635414"/>
              <a:ext cx="994371" cy="1654611"/>
            </a:xfrm>
            <a:prstGeom prst="corner">
              <a:avLst>
                <a:gd name="adj1" fmla="val 16120"/>
                <a:gd name="adj2" fmla="val 16110"/>
              </a:avLst>
            </a:prstGeom>
            <a:solidFill>
              <a:schemeClr val="accent2"/>
            </a:solidFill>
            <a:ln>
              <a:solidFill>
                <a:schemeClr val="accent2"/>
              </a:solidFill>
            </a:ln>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10" name="Freeform 12"/>
            <p:cNvSpPr/>
            <p:nvPr/>
          </p:nvSpPr>
          <p:spPr>
            <a:xfrm>
              <a:off x="2884812" y="2129786"/>
              <a:ext cx="1493792" cy="1309396"/>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algn="ctr" defTabSz="710565">
                <a:lnSpc>
                  <a:spcPct val="90000"/>
                </a:lnSpc>
                <a:spcBef>
                  <a:spcPct val="0"/>
                </a:spcBef>
                <a:spcAft>
                  <a:spcPct val="35000"/>
                </a:spcAft>
              </a:pPr>
              <a:endParaRPr lang="en-US" sz="1600" b="1" dirty="0">
                <a:solidFill>
                  <a:schemeClr val="bg1">
                    <a:lumMod val="65000"/>
                  </a:schemeClr>
                </a:solidFill>
              </a:endParaRPr>
            </a:p>
            <a:p>
              <a:pPr algn="ctr" defTabSz="710565">
                <a:lnSpc>
                  <a:spcPct val="90000"/>
                </a:lnSpc>
                <a:spcBef>
                  <a:spcPct val="0"/>
                </a:spcBef>
                <a:spcAft>
                  <a:spcPct val="35000"/>
                </a:spcAft>
              </a:pPr>
              <a:endParaRPr lang="en-US" sz="1600" b="1" dirty="0">
                <a:solidFill>
                  <a:schemeClr val="bg1">
                    <a:lumMod val="65000"/>
                  </a:schemeClr>
                </a:solidFill>
              </a:endParaRPr>
            </a:p>
          </p:txBody>
        </p:sp>
        <p:sp>
          <p:nvSpPr>
            <p:cNvPr id="11" name="Isosceles Triangle 13"/>
            <p:cNvSpPr/>
            <p:nvPr/>
          </p:nvSpPr>
          <p:spPr>
            <a:xfrm>
              <a:off x="4096757" y="1513600"/>
              <a:ext cx="281847" cy="281847"/>
            </a:xfrm>
            <a:prstGeom prst="triangle">
              <a:avLst>
                <a:gd name="adj" fmla="val 100000"/>
              </a:avLst>
            </a:prstGeom>
            <a:solidFill>
              <a:schemeClr val="accent2"/>
            </a:solidFill>
            <a:ln>
              <a:solidFill>
                <a:schemeClr val="accent2"/>
              </a:solidFill>
            </a:ln>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2" name="L-Shape 14"/>
            <p:cNvSpPr/>
            <p:nvPr/>
          </p:nvSpPr>
          <p:spPr>
            <a:xfrm rot="5400000">
              <a:off x="4879491" y="1182902"/>
              <a:ext cx="994371" cy="1654611"/>
            </a:xfrm>
            <a:prstGeom prst="corner">
              <a:avLst>
                <a:gd name="adj1" fmla="val 16120"/>
                <a:gd name="adj2" fmla="val 16110"/>
              </a:avLst>
            </a:prstGeom>
            <a:solidFill>
              <a:schemeClr val="accent3"/>
            </a:solidFill>
            <a:ln>
              <a:solidFill>
                <a:schemeClr val="accent3"/>
              </a:solidFill>
            </a:ln>
          </p:spPr>
          <p:style>
            <a:lnRef idx="2">
              <a:schemeClr val="accent6">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sp>
        <p:sp>
          <p:nvSpPr>
            <p:cNvPr id="13" name="Freeform 15"/>
            <p:cNvSpPr/>
            <p:nvPr/>
          </p:nvSpPr>
          <p:spPr>
            <a:xfrm>
              <a:off x="4713506" y="1677274"/>
              <a:ext cx="1493792" cy="1309396"/>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algn="ctr" defTabSz="710565">
                <a:lnSpc>
                  <a:spcPct val="90000"/>
                </a:lnSpc>
                <a:spcBef>
                  <a:spcPct val="0"/>
                </a:spcBef>
                <a:spcAft>
                  <a:spcPct val="35000"/>
                </a:spcAft>
              </a:pPr>
              <a:endParaRPr lang="en-US" sz="1600" b="1" dirty="0">
                <a:solidFill>
                  <a:schemeClr val="bg1">
                    <a:lumMod val="65000"/>
                  </a:schemeClr>
                </a:solidFill>
              </a:endParaRPr>
            </a:p>
            <a:p>
              <a:pPr algn="ctr" defTabSz="710565">
                <a:lnSpc>
                  <a:spcPct val="90000"/>
                </a:lnSpc>
                <a:spcBef>
                  <a:spcPct val="0"/>
                </a:spcBef>
                <a:spcAft>
                  <a:spcPct val="35000"/>
                </a:spcAft>
              </a:pPr>
              <a:endParaRPr lang="en-US" sz="1600" b="1" dirty="0">
                <a:solidFill>
                  <a:schemeClr val="bg1">
                    <a:lumMod val="65000"/>
                  </a:schemeClr>
                </a:solidFill>
              </a:endParaRPr>
            </a:p>
          </p:txBody>
        </p:sp>
        <p:sp>
          <p:nvSpPr>
            <p:cNvPr id="14" name="Isosceles Triangle 16"/>
            <p:cNvSpPr/>
            <p:nvPr/>
          </p:nvSpPr>
          <p:spPr>
            <a:xfrm>
              <a:off x="5925450" y="1061088"/>
              <a:ext cx="281847" cy="281847"/>
            </a:xfrm>
            <a:prstGeom prst="triangle">
              <a:avLst>
                <a:gd name="adj" fmla="val 100000"/>
              </a:avLst>
            </a:prstGeom>
            <a:solidFill>
              <a:schemeClr val="accent3"/>
            </a:solidFill>
            <a:ln>
              <a:solidFill>
                <a:schemeClr val="accent3"/>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5" name="L-Shape 17"/>
            <p:cNvSpPr/>
            <p:nvPr/>
          </p:nvSpPr>
          <p:spPr>
            <a:xfrm rot="5400000">
              <a:off x="6708184" y="730391"/>
              <a:ext cx="994371" cy="1654611"/>
            </a:xfrm>
            <a:prstGeom prst="corner">
              <a:avLst>
                <a:gd name="adj1" fmla="val 16120"/>
                <a:gd name="adj2" fmla="val 16110"/>
              </a:avLst>
            </a:prstGeom>
            <a:solidFill>
              <a:schemeClr val="accent4"/>
            </a:solidFill>
            <a:ln>
              <a:solidFill>
                <a:schemeClr val="accent4"/>
              </a:solid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6" name="Freeform 18"/>
            <p:cNvSpPr/>
            <p:nvPr/>
          </p:nvSpPr>
          <p:spPr>
            <a:xfrm>
              <a:off x="6542199" y="1224762"/>
              <a:ext cx="1493792" cy="1309396"/>
            </a:xfrm>
            <a:custGeom>
              <a:avLst/>
              <a:gdLst>
                <a:gd name="connsiteX0" fmla="*/ 0 w 1493792"/>
                <a:gd name="connsiteY0" fmla="*/ 0 h 1309396"/>
                <a:gd name="connsiteX1" fmla="*/ 1493792 w 1493792"/>
                <a:gd name="connsiteY1" fmla="*/ 0 h 1309396"/>
                <a:gd name="connsiteX2" fmla="*/ 1493792 w 1493792"/>
                <a:gd name="connsiteY2" fmla="*/ 1309396 h 1309396"/>
                <a:gd name="connsiteX3" fmla="*/ 0 w 1493792"/>
                <a:gd name="connsiteY3" fmla="*/ 1309396 h 1309396"/>
                <a:gd name="connsiteX4" fmla="*/ 0 w 1493792"/>
                <a:gd name="connsiteY4" fmla="*/ 0 h 1309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3792" h="1309396">
                  <a:moveTo>
                    <a:pt x="0" y="0"/>
                  </a:moveTo>
                  <a:lnTo>
                    <a:pt x="1493792" y="0"/>
                  </a:lnTo>
                  <a:lnTo>
                    <a:pt x="1493792" y="1309396"/>
                  </a:lnTo>
                  <a:lnTo>
                    <a:pt x="0" y="1309396"/>
                  </a:lnTo>
                  <a:lnTo>
                    <a:pt x="0" y="0"/>
                  </a:lnTo>
                  <a:close/>
                </a:path>
              </a:pathLst>
            </a:custGeom>
            <a:ln>
              <a:noFill/>
            </a:ln>
          </p:spPr>
          <p:style>
            <a:lnRef idx="0">
              <a:scrgbClr r="0" g="0" b="0"/>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algn="ctr" defTabSz="710565">
                <a:lnSpc>
                  <a:spcPct val="90000"/>
                </a:lnSpc>
                <a:spcBef>
                  <a:spcPct val="0"/>
                </a:spcBef>
                <a:spcAft>
                  <a:spcPct val="35000"/>
                </a:spcAft>
              </a:pPr>
              <a:endParaRPr lang="en-US" sz="1600" b="1" dirty="0">
                <a:solidFill>
                  <a:schemeClr val="bg1">
                    <a:lumMod val="65000"/>
                  </a:schemeClr>
                </a:solidFill>
              </a:endParaRPr>
            </a:p>
            <a:p>
              <a:pPr algn="ctr" defTabSz="710565">
                <a:lnSpc>
                  <a:spcPct val="90000"/>
                </a:lnSpc>
                <a:spcBef>
                  <a:spcPct val="0"/>
                </a:spcBef>
                <a:spcAft>
                  <a:spcPct val="35000"/>
                </a:spcAft>
              </a:pPr>
              <a:endParaRPr lang="en-US" sz="1600" b="1" dirty="0">
                <a:solidFill>
                  <a:schemeClr val="bg1">
                    <a:lumMod val="65000"/>
                  </a:schemeClr>
                </a:solidFill>
              </a:endParaRPr>
            </a:p>
          </p:txBody>
        </p:sp>
      </p:grpSp>
      <p:sp>
        <p:nvSpPr>
          <p:cNvPr id="17" name="Rectangle 31"/>
          <p:cNvSpPr/>
          <p:nvPr/>
        </p:nvSpPr>
        <p:spPr>
          <a:xfrm>
            <a:off x="1750173" y="4588953"/>
            <a:ext cx="1051442" cy="369332"/>
          </a:xfrm>
          <a:prstGeom prst="rect">
            <a:avLst/>
          </a:prstGeom>
        </p:spPr>
        <p:txBody>
          <a:bodyPr wrap="none">
            <a:spAutoFit/>
          </a:bodyPr>
          <a:lstStyle/>
          <a:p>
            <a:pPr algn="ctr"/>
            <a:r>
              <a:rPr lang="en-US" b="1" smtClean="0">
                <a:solidFill>
                  <a:schemeClr val="accent1"/>
                </a:solidFill>
              </a:rPr>
              <a:t>Analytics</a:t>
            </a:r>
            <a:endParaRPr lang="en-US" b="1" dirty="0">
              <a:solidFill>
                <a:schemeClr val="accent1"/>
              </a:solidFill>
            </a:endParaRPr>
          </a:p>
        </p:txBody>
      </p:sp>
      <p:sp>
        <p:nvSpPr>
          <p:cNvPr id="18" name="Rectangle 32"/>
          <p:cNvSpPr/>
          <p:nvPr/>
        </p:nvSpPr>
        <p:spPr>
          <a:xfrm>
            <a:off x="4367627" y="4005113"/>
            <a:ext cx="949298" cy="369332"/>
          </a:xfrm>
          <a:prstGeom prst="rect">
            <a:avLst/>
          </a:prstGeom>
        </p:spPr>
        <p:txBody>
          <a:bodyPr wrap="none">
            <a:spAutoFit/>
          </a:bodyPr>
          <a:lstStyle/>
          <a:p>
            <a:pPr algn="ctr"/>
            <a:r>
              <a:rPr lang="en-US" b="1">
                <a:solidFill>
                  <a:schemeClr val="accent2"/>
                </a:solidFill>
              </a:rPr>
              <a:t>Support</a:t>
            </a:r>
            <a:endParaRPr lang="en-US" b="1" dirty="0">
              <a:solidFill>
                <a:schemeClr val="accent2"/>
              </a:solidFill>
            </a:endParaRPr>
          </a:p>
        </p:txBody>
      </p:sp>
      <p:sp>
        <p:nvSpPr>
          <p:cNvPr id="19" name="Rectangle 33"/>
          <p:cNvSpPr/>
          <p:nvPr/>
        </p:nvSpPr>
        <p:spPr>
          <a:xfrm>
            <a:off x="6737084" y="3419336"/>
            <a:ext cx="1086901" cy="369332"/>
          </a:xfrm>
          <a:prstGeom prst="rect">
            <a:avLst/>
          </a:prstGeom>
        </p:spPr>
        <p:txBody>
          <a:bodyPr wrap="none">
            <a:spAutoFit/>
          </a:bodyPr>
          <a:lstStyle/>
          <a:p>
            <a:pPr algn="ctr"/>
            <a:r>
              <a:rPr lang="en-US" b="1">
                <a:solidFill>
                  <a:schemeClr val="accent3"/>
                </a:solidFill>
              </a:rPr>
              <a:t>Locations</a:t>
            </a:r>
            <a:endParaRPr lang="en-US" b="1" dirty="0">
              <a:solidFill>
                <a:schemeClr val="accent3"/>
              </a:solidFill>
            </a:endParaRPr>
          </a:p>
        </p:txBody>
      </p:sp>
      <p:sp>
        <p:nvSpPr>
          <p:cNvPr id="20" name="Rectangle 34"/>
          <p:cNvSpPr/>
          <p:nvPr/>
        </p:nvSpPr>
        <p:spPr>
          <a:xfrm>
            <a:off x="9042164" y="2788804"/>
            <a:ext cx="1353255" cy="369332"/>
          </a:xfrm>
          <a:prstGeom prst="rect">
            <a:avLst/>
          </a:prstGeom>
        </p:spPr>
        <p:txBody>
          <a:bodyPr wrap="none">
            <a:spAutoFit/>
          </a:bodyPr>
          <a:lstStyle/>
          <a:p>
            <a:pPr algn="ctr"/>
            <a:r>
              <a:rPr lang="en-US" b="1">
                <a:solidFill>
                  <a:schemeClr val="accent4"/>
                </a:solidFill>
              </a:rPr>
              <a:t>Setup Guide</a:t>
            </a:r>
            <a:endParaRPr lang="en-US" b="1" dirty="0">
              <a:solidFill>
                <a:schemeClr val="accent4"/>
              </a:solidFill>
            </a:endParaRPr>
          </a:p>
        </p:txBody>
      </p:sp>
      <p:grpSp>
        <p:nvGrpSpPr>
          <p:cNvPr id="21" name="Group 67"/>
          <p:cNvGrpSpPr/>
          <p:nvPr/>
        </p:nvGrpSpPr>
        <p:grpSpPr>
          <a:xfrm rot="18970732">
            <a:off x="2027746" y="4074764"/>
            <a:ext cx="463482" cy="464420"/>
            <a:chOff x="2187746" y="2123279"/>
            <a:chExt cx="1927113" cy="1931011"/>
          </a:xfrm>
        </p:grpSpPr>
        <p:sp>
          <p:nvSpPr>
            <p:cNvPr id="22"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23"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24" name="椭圆 80"/>
            <p:cNvSpPr/>
            <p:nvPr/>
          </p:nvSpPr>
          <p:spPr bwMode="auto">
            <a:xfrm>
              <a:off x="2454986" y="2391057"/>
              <a:ext cx="1392631" cy="1395453"/>
            </a:xfrm>
            <a:prstGeom prst="roundRect">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25" name="Group 71"/>
          <p:cNvGrpSpPr/>
          <p:nvPr/>
        </p:nvGrpSpPr>
        <p:grpSpPr>
          <a:xfrm rot="18970732">
            <a:off x="4606982" y="3509733"/>
            <a:ext cx="463482" cy="464420"/>
            <a:chOff x="2187746" y="2123279"/>
            <a:chExt cx="1927113" cy="1931011"/>
          </a:xfrm>
        </p:grpSpPr>
        <p:sp>
          <p:nvSpPr>
            <p:cNvPr id="26"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27"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28" name="椭圆 80"/>
            <p:cNvSpPr/>
            <p:nvPr/>
          </p:nvSpPr>
          <p:spPr bwMode="auto">
            <a:xfrm>
              <a:off x="2454986" y="2391057"/>
              <a:ext cx="1392631" cy="1395453"/>
            </a:xfrm>
            <a:prstGeom prst="roundRect">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29" name="Group 75"/>
          <p:cNvGrpSpPr/>
          <p:nvPr/>
        </p:nvGrpSpPr>
        <p:grpSpPr>
          <a:xfrm rot="18970732">
            <a:off x="7050115" y="2873705"/>
            <a:ext cx="463482" cy="464420"/>
            <a:chOff x="2187746" y="2123279"/>
            <a:chExt cx="1927113" cy="1931011"/>
          </a:xfrm>
        </p:grpSpPr>
        <p:sp>
          <p:nvSpPr>
            <p:cNvPr id="30"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31"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32" name="椭圆 80"/>
            <p:cNvSpPr/>
            <p:nvPr/>
          </p:nvSpPr>
          <p:spPr bwMode="auto">
            <a:xfrm>
              <a:off x="2454986" y="2391057"/>
              <a:ext cx="1392631" cy="1395453"/>
            </a:xfrm>
            <a:prstGeom prst="roundRect">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35" name="Group 79"/>
          <p:cNvGrpSpPr/>
          <p:nvPr/>
        </p:nvGrpSpPr>
        <p:grpSpPr>
          <a:xfrm rot="18970732">
            <a:off x="9487050" y="2290247"/>
            <a:ext cx="463482" cy="464420"/>
            <a:chOff x="2187746" y="2123279"/>
            <a:chExt cx="1927113" cy="1931011"/>
          </a:xfrm>
        </p:grpSpPr>
        <p:sp>
          <p:nvSpPr>
            <p:cNvPr id="36"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37"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38" name="椭圆 80"/>
            <p:cNvSpPr/>
            <p:nvPr/>
          </p:nvSpPr>
          <p:spPr bwMode="auto">
            <a:xfrm>
              <a:off x="2454986" y="2391057"/>
              <a:ext cx="1392631" cy="1395453"/>
            </a:xfrm>
            <a:prstGeom prst="roundRect">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pic>
        <p:nvPicPr>
          <p:cNvPr id="39" name="Picture 8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588698" y="2405771"/>
            <a:ext cx="260185" cy="260185"/>
          </a:xfrm>
          <a:prstGeom prst="rect">
            <a:avLst/>
          </a:prstGeom>
        </p:spPr>
      </p:pic>
      <p:pic>
        <p:nvPicPr>
          <p:cNvPr id="40" name="Picture 8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9394" y="4196312"/>
            <a:ext cx="260185" cy="260185"/>
          </a:xfrm>
          <a:prstGeom prst="rect">
            <a:avLst/>
          </a:prstGeom>
        </p:spPr>
      </p:pic>
      <p:pic>
        <p:nvPicPr>
          <p:cNvPr id="41" name="Picture 8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861" y="3617683"/>
            <a:ext cx="260185" cy="260185"/>
          </a:xfrm>
          <a:prstGeom prst="rect">
            <a:avLst/>
          </a:prstGeom>
        </p:spPr>
      </p:pic>
      <p:pic>
        <p:nvPicPr>
          <p:cNvPr id="42" name="Picture 8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8902" y="2980910"/>
            <a:ext cx="260185" cy="2601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animEffect transition="in" filter="fade">
                                      <p:cBhvr>
                                        <p:cTn id="42" dur="500"/>
                                        <p:tgtEl>
                                          <p:spTgt spid="25"/>
                                        </p:tgtEl>
                                      </p:cBhvr>
                                    </p:animEffect>
                                  </p:childTnLst>
                                </p:cTn>
                              </p:par>
                              <p:par>
                                <p:cTn id="43" presetID="53" presetClass="entr" presetSubtype="16"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 calcmode="lin" valueType="num">
                                      <p:cBhvr>
                                        <p:cTn id="45" dur="500" fill="hold"/>
                                        <p:tgtEl>
                                          <p:spTgt spid="29"/>
                                        </p:tgtEl>
                                        <p:attrNameLst>
                                          <p:attrName>ppt_w</p:attrName>
                                        </p:attrNameLst>
                                      </p:cBhvr>
                                      <p:tavLst>
                                        <p:tav tm="0">
                                          <p:val>
                                            <p:fltVal val="0"/>
                                          </p:val>
                                        </p:tav>
                                        <p:tav tm="100000">
                                          <p:val>
                                            <p:strVal val="#ppt_w"/>
                                          </p:val>
                                        </p:tav>
                                      </p:tavLst>
                                    </p:anim>
                                    <p:anim calcmode="lin" valueType="num">
                                      <p:cBhvr>
                                        <p:cTn id="46" dur="500" fill="hold"/>
                                        <p:tgtEl>
                                          <p:spTgt spid="29"/>
                                        </p:tgtEl>
                                        <p:attrNameLst>
                                          <p:attrName>ppt_h</p:attrName>
                                        </p:attrNameLst>
                                      </p:cBhvr>
                                      <p:tavLst>
                                        <p:tav tm="0">
                                          <p:val>
                                            <p:fltVal val="0"/>
                                          </p:val>
                                        </p:tav>
                                        <p:tav tm="100000">
                                          <p:val>
                                            <p:strVal val="#ppt_h"/>
                                          </p:val>
                                        </p:tav>
                                      </p:tavLst>
                                    </p:anim>
                                    <p:animEffect transition="in" filter="fade">
                                      <p:cBhvr>
                                        <p:cTn id="47" dur="500"/>
                                        <p:tgtEl>
                                          <p:spTgt spid="29"/>
                                        </p:tgtEl>
                                      </p:cBhvr>
                                    </p:animEffect>
                                  </p:childTnLst>
                                </p:cTn>
                              </p:par>
                              <p:par>
                                <p:cTn id="48" presetID="53" presetClass="entr" presetSubtype="16" fill="hold" nodeType="with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500" fill="hold"/>
                                        <p:tgtEl>
                                          <p:spTgt spid="35"/>
                                        </p:tgtEl>
                                        <p:attrNameLst>
                                          <p:attrName>ppt_w</p:attrName>
                                        </p:attrNameLst>
                                      </p:cBhvr>
                                      <p:tavLst>
                                        <p:tav tm="0">
                                          <p:val>
                                            <p:fltVal val="0"/>
                                          </p:val>
                                        </p:tav>
                                        <p:tav tm="100000">
                                          <p:val>
                                            <p:strVal val="#ppt_w"/>
                                          </p:val>
                                        </p:tav>
                                      </p:tavLst>
                                    </p:anim>
                                    <p:anim calcmode="lin" valueType="num">
                                      <p:cBhvr>
                                        <p:cTn id="51" dur="500" fill="hold"/>
                                        <p:tgtEl>
                                          <p:spTgt spid="35"/>
                                        </p:tgtEl>
                                        <p:attrNameLst>
                                          <p:attrName>ppt_h</p:attrName>
                                        </p:attrNameLst>
                                      </p:cBhvr>
                                      <p:tavLst>
                                        <p:tav tm="0">
                                          <p:val>
                                            <p:fltVal val="0"/>
                                          </p:val>
                                        </p:tav>
                                        <p:tav tm="100000">
                                          <p:val>
                                            <p:strVal val="#ppt_h"/>
                                          </p:val>
                                        </p:tav>
                                      </p:tavLst>
                                    </p:anim>
                                    <p:animEffect transition="in" filter="fade">
                                      <p:cBhvr>
                                        <p:cTn id="52" dur="500"/>
                                        <p:tgtEl>
                                          <p:spTgt spid="35"/>
                                        </p:tgtEl>
                                      </p:cBhvr>
                                    </p:animEffect>
                                  </p:childTnLst>
                                </p:cTn>
                              </p:par>
                            </p:childTnLst>
                          </p:cTn>
                        </p:par>
                        <p:par>
                          <p:cTn id="53" fill="hold">
                            <p:stCondLst>
                              <p:cond delay="3000"/>
                            </p:stCondLst>
                            <p:childTnLst>
                              <p:par>
                                <p:cTn id="54" presetID="14" presetClass="entr" presetSubtype="10"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randombar(horizontal)">
                                      <p:cBhvr>
                                        <p:cTn id="5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12"/>
          <p:cNvSpPr txBox="1"/>
          <p:nvPr/>
        </p:nvSpPr>
        <p:spPr>
          <a:xfrm>
            <a:off x="3744716" y="377727"/>
            <a:ext cx="4702569" cy="646331"/>
          </a:xfrm>
          <a:prstGeom prst="rect">
            <a:avLst/>
          </a:prstGeom>
          <a:noFill/>
        </p:spPr>
        <p:txBody>
          <a:bodyPr wrap="none" rtlCol="0">
            <a:spAutoFit/>
          </a:bodyPr>
          <a:lstStyle/>
          <a:p>
            <a:pPr algn="ctr"/>
            <a:r>
              <a:rPr lang="en-US" sz="3600" b="1" dirty="0" smtClean="0">
                <a:solidFill>
                  <a:schemeClr val="bg1"/>
                </a:solidFill>
                <a:latin typeface="+mj-lt"/>
              </a:rPr>
              <a:t>MOMODA POWERPOINT</a:t>
            </a:r>
            <a:endParaRPr lang="en-US" sz="3600" b="1" dirty="0">
              <a:solidFill>
                <a:schemeClr val="bg1"/>
              </a:solidFill>
              <a:latin typeface="+mj-lt"/>
            </a:endParaRPr>
          </a:p>
        </p:txBody>
      </p:sp>
      <p:grpSp>
        <p:nvGrpSpPr>
          <p:cNvPr id="4" name="Group 5"/>
          <p:cNvGrpSpPr/>
          <p:nvPr/>
        </p:nvGrpSpPr>
        <p:grpSpPr>
          <a:xfrm>
            <a:off x="4782448" y="1900422"/>
            <a:ext cx="7422742" cy="4032448"/>
            <a:chOff x="3937441" y="1178069"/>
            <a:chExt cx="8247063" cy="4394994"/>
          </a:xfrm>
        </p:grpSpPr>
        <p:sp>
          <p:nvSpPr>
            <p:cNvPr id="5" name="AutoShape 2"/>
            <p:cNvSpPr/>
            <p:nvPr/>
          </p:nvSpPr>
          <p:spPr bwMode="auto">
            <a:xfrm>
              <a:off x="4851841" y="1178069"/>
              <a:ext cx="6407150" cy="4279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53"/>
                  </a:moveTo>
                  <a:cubicBezTo>
                    <a:pt x="21600" y="21086"/>
                    <a:pt x="21251" y="21599"/>
                    <a:pt x="20820" y="21599"/>
                  </a:cubicBezTo>
                  <a:lnTo>
                    <a:pt x="779" y="21599"/>
                  </a:lnTo>
                  <a:cubicBezTo>
                    <a:pt x="348" y="21599"/>
                    <a:pt x="0" y="21086"/>
                    <a:pt x="0" y="20453"/>
                  </a:cubicBezTo>
                  <a:lnTo>
                    <a:pt x="0" y="1146"/>
                  </a:lnTo>
                  <a:cubicBezTo>
                    <a:pt x="0" y="513"/>
                    <a:pt x="348" y="0"/>
                    <a:pt x="779" y="0"/>
                  </a:cubicBezTo>
                  <a:lnTo>
                    <a:pt x="20820" y="0"/>
                  </a:lnTo>
                  <a:cubicBezTo>
                    <a:pt x="21251" y="0"/>
                    <a:pt x="21600" y="513"/>
                    <a:pt x="21600" y="1146"/>
                  </a:cubicBezTo>
                  <a:cubicBezTo>
                    <a:pt x="21600" y="1146"/>
                    <a:pt x="21600" y="20453"/>
                    <a:pt x="21600" y="20453"/>
                  </a:cubicBezTo>
                  <a:close/>
                </a:path>
              </a:pathLst>
            </a:custGeom>
            <a:solidFill>
              <a:srgbClr val="484849"/>
            </a:solidFill>
            <a:ln w="38100" cap="flat" cmpd="sng">
              <a:solidFill>
                <a:srgbClr val="6E6D6E"/>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6" name="AutoShape 3"/>
            <p:cNvSpPr/>
            <p:nvPr/>
          </p:nvSpPr>
          <p:spPr bwMode="auto">
            <a:xfrm>
              <a:off x="4870891" y="1190769"/>
              <a:ext cx="5091907" cy="4279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lnTo>
                    <a:pt x="980" y="21599"/>
                  </a:lnTo>
                  <a:cubicBezTo>
                    <a:pt x="438" y="21599"/>
                    <a:pt x="0" y="21086"/>
                    <a:pt x="0" y="20453"/>
                  </a:cubicBezTo>
                  <a:lnTo>
                    <a:pt x="0" y="1146"/>
                  </a:lnTo>
                  <a:cubicBezTo>
                    <a:pt x="0" y="513"/>
                    <a:pt x="438" y="0"/>
                    <a:pt x="980" y="0"/>
                  </a:cubicBezTo>
                  <a:lnTo>
                    <a:pt x="15217" y="0"/>
                  </a:lnTo>
                  <a:cubicBezTo>
                    <a:pt x="15217" y="0"/>
                    <a:pt x="21600" y="21599"/>
                    <a:pt x="21600" y="21599"/>
                  </a:cubicBezTo>
                  <a:close/>
                </a:path>
              </a:pathLst>
            </a:custGeom>
            <a:solidFill>
              <a:srgbClr val="424242"/>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7" name="AutoShape 4"/>
            <p:cNvSpPr/>
            <p:nvPr/>
          </p:nvSpPr>
          <p:spPr bwMode="auto">
            <a:xfrm>
              <a:off x="8058591" y="1214928"/>
              <a:ext cx="108744" cy="107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794"/>
                  </a:moveTo>
                  <a:cubicBezTo>
                    <a:pt x="21600" y="16761"/>
                    <a:pt x="16755" y="21599"/>
                    <a:pt x="10791" y="21599"/>
                  </a:cubicBezTo>
                  <a:cubicBezTo>
                    <a:pt x="4831" y="21599"/>
                    <a:pt x="0" y="16761"/>
                    <a:pt x="0" y="10794"/>
                  </a:cubicBezTo>
                  <a:cubicBezTo>
                    <a:pt x="0" y="4832"/>
                    <a:pt x="4831" y="0"/>
                    <a:pt x="10791" y="0"/>
                  </a:cubicBezTo>
                  <a:cubicBezTo>
                    <a:pt x="16755" y="0"/>
                    <a:pt x="21600" y="4832"/>
                    <a:pt x="21600" y="10794"/>
                  </a:cubicBezTo>
                  <a:close/>
                </a:path>
              </a:pathLst>
            </a:custGeom>
            <a:solidFill>
              <a:srgbClr val="232323"/>
            </a:solidFill>
            <a:ln w="12700" cap="flat" cmpd="sng">
              <a:solidFill>
                <a:srgbClr val="232323"/>
              </a:solidFill>
              <a:prstDash val="solid"/>
              <a:miter lim="0"/>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8" name="AutoShape 5"/>
            <p:cNvSpPr/>
            <p:nvPr/>
          </p:nvSpPr>
          <p:spPr bwMode="auto">
            <a:xfrm>
              <a:off x="5118541" y="1374919"/>
              <a:ext cx="5899150" cy="3750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lnTo>
                    <a:pt x="0" y="21599"/>
                  </a:lnTo>
                  <a:lnTo>
                    <a:pt x="0" y="0"/>
                  </a:lnTo>
                  <a:lnTo>
                    <a:pt x="21599" y="0"/>
                  </a:lnTo>
                  <a:cubicBezTo>
                    <a:pt x="21599" y="0"/>
                    <a:pt x="21599" y="21599"/>
                    <a:pt x="21599" y="21599"/>
                  </a:cubicBezTo>
                  <a:close/>
                </a:path>
              </a:pathLst>
            </a:custGeom>
            <a:solidFill>
              <a:srgbClr val="000000"/>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DCDEE0"/>
                  </a:outerShdw>
                </a:effectLst>
              </a:endParaRPr>
            </a:p>
          </p:txBody>
        </p:sp>
        <p:sp>
          <p:nvSpPr>
            <p:cNvPr id="9" name="AutoShape 6"/>
            <p:cNvSpPr/>
            <p:nvPr/>
          </p:nvSpPr>
          <p:spPr bwMode="auto">
            <a:xfrm>
              <a:off x="3937441" y="5330969"/>
              <a:ext cx="8247063" cy="242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999" y="0"/>
                  </a:moveTo>
                  <a:lnTo>
                    <a:pt x="20988" y="0"/>
                  </a:lnTo>
                  <a:lnTo>
                    <a:pt x="611" y="0"/>
                  </a:lnTo>
                  <a:lnTo>
                    <a:pt x="600" y="0"/>
                  </a:lnTo>
                  <a:cubicBezTo>
                    <a:pt x="268" y="0"/>
                    <a:pt x="0" y="4463"/>
                    <a:pt x="0" y="9970"/>
                  </a:cubicBezTo>
                  <a:lnTo>
                    <a:pt x="0" y="11632"/>
                  </a:lnTo>
                  <a:cubicBezTo>
                    <a:pt x="0" y="17137"/>
                    <a:pt x="268" y="21599"/>
                    <a:pt x="600" y="21599"/>
                  </a:cubicBezTo>
                  <a:lnTo>
                    <a:pt x="611" y="21599"/>
                  </a:lnTo>
                  <a:lnTo>
                    <a:pt x="20988" y="21599"/>
                  </a:lnTo>
                  <a:lnTo>
                    <a:pt x="20999" y="21599"/>
                  </a:lnTo>
                  <a:cubicBezTo>
                    <a:pt x="21331" y="21599"/>
                    <a:pt x="21600" y="17137"/>
                    <a:pt x="21600" y="11632"/>
                  </a:cubicBezTo>
                  <a:lnTo>
                    <a:pt x="21600" y="9970"/>
                  </a:lnTo>
                  <a:cubicBezTo>
                    <a:pt x="21600" y="4463"/>
                    <a:pt x="21331" y="0"/>
                    <a:pt x="20999" y="0"/>
                  </a:cubicBezTo>
                  <a:close/>
                </a:path>
              </a:pathLst>
            </a:custGeom>
            <a:solidFill>
              <a:schemeClr val="tx1">
                <a:lumMod val="50000"/>
                <a:lumOff val="50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10" name="AutoShape 7"/>
            <p:cNvSpPr/>
            <p:nvPr/>
          </p:nvSpPr>
          <p:spPr bwMode="auto">
            <a:xfrm>
              <a:off x="3937441" y="5330969"/>
              <a:ext cx="8247063"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ubicBezTo>
                    <a:pt x="0" y="21599"/>
                    <a:pt x="0" y="0"/>
                    <a:pt x="0" y="0"/>
                  </a:cubicBezTo>
                  <a:close/>
                </a:path>
              </a:pathLst>
            </a:custGeom>
            <a:solidFill>
              <a:schemeClr val="bg1">
                <a:lumMod val="75000"/>
              </a:schemeClr>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grpSp>
      <p:grpSp>
        <p:nvGrpSpPr>
          <p:cNvPr id="11" name="Group 13"/>
          <p:cNvGrpSpPr/>
          <p:nvPr/>
        </p:nvGrpSpPr>
        <p:grpSpPr>
          <a:xfrm>
            <a:off x="404389" y="2276872"/>
            <a:ext cx="5093766" cy="1086629"/>
            <a:chOff x="5880306" y="1817018"/>
            <a:chExt cx="5093766" cy="1086629"/>
          </a:xfrm>
        </p:grpSpPr>
        <p:sp>
          <p:nvSpPr>
            <p:cNvPr id="12" name="TextBox 14"/>
            <p:cNvSpPr txBox="1"/>
            <p:nvPr/>
          </p:nvSpPr>
          <p:spPr bwMode="auto">
            <a:xfrm>
              <a:off x="5883829" y="1817018"/>
              <a:ext cx="1906587" cy="338138"/>
            </a:xfrm>
            <a:prstGeom prst="rect">
              <a:avLst/>
            </a:prstGeom>
            <a:noFill/>
          </p:spPr>
          <p:txBody>
            <a:bodyPr>
              <a:spAutoFit/>
            </a:bodyPr>
            <a:lstStyle/>
            <a:p>
              <a:pPr eaLnBrk="1" fontAlgn="auto" hangingPunct="1">
                <a:spcBef>
                  <a:spcPts val="0"/>
                </a:spcBef>
                <a:spcAft>
                  <a:spcPts val="0"/>
                </a:spcAft>
                <a:defRPr/>
              </a:pPr>
              <a:r>
                <a:rPr lang="vi-VN" sz="1600" dirty="0">
                  <a:solidFill>
                    <a:schemeClr val="accent2">
                      <a:lumMod val="75000"/>
                    </a:schemeClr>
                  </a:solidFill>
                  <a:latin typeface="+mj-lt"/>
                </a:rPr>
                <a:t>Advanced Tech</a:t>
              </a:r>
              <a:endParaRPr lang="en-US" sz="1600">
                <a:solidFill>
                  <a:schemeClr val="accent2">
                    <a:lumMod val="75000"/>
                  </a:schemeClr>
                </a:solidFill>
                <a:latin typeface="+mj-lt"/>
              </a:endParaRPr>
            </a:p>
          </p:txBody>
        </p:sp>
        <p:cxnSp>
          <p:nvCxnSpPr>
            <p:cNvPr id="13" name="Straight Connector 15"/>
            <p:cNvCxnSpPr/>
            <p:nvPr/>
          </p:nvCxnSpPr>
          <p:spPr>
            <a:xfrm>
              <a:off x="5883829" y="2159669"/>
              <a:ext cx="1906587"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Rectangle 16"/>
            <p:cNvSpPr/>
            <p:nvPr/>
          </p:nvSpPr>
          <p:spPr>
            <a:xfrm>
              <a:off x="5880306" y="2164983"/>
              <a:ext cx="5093766" cy="738664"/>
            </a:xfrm>
            <a:prstGeom prst="rect">
              <a:avLst/>
            </a:prstGeom>
          </p:spPr>
          <p:txBody>
            <a:bodyPr wrap="square">
              <a:spAutoFit/>
            </a:bodyPr>
            <a:lstStyle/>
            <a:p>
              <a:r>
                <a:rPr lang="en-US" sz="1400">
                  <a:solidFill>
                    <a:schemeClr val="tx1">
                      <a:lumMod val="75000"/>
                      <a:lumOff val="25000"/>
                    </a:schemeClr>
                  </a:solidFill>
                </a:rPr>
                <a:t>Lorem ipsum dolor sit amet, consectetur adipiscing elit. Quisque ultrices venenatis ultrices. Duis et lectus sapien. Etiam tempor sodales gravida. </a:t>
              </a:r>
              <a:endParaRPr lang="en-US" sz="1400"/>
            </a:p>
          </p:txBody>
        </p:sp>
      </p:grpSp>
      <p:grpSp>
        <p:nvGrpSpPr>
          <p:cNvPr id="15" name="Group 17"/>
          <p:cNvGrpSpPr/>
          <p:nvPr/>
        </p:nvGrpSpPr>
        <p:grpSpPr>
          <a:xfrm>
            <a:off x="407912" y="3541849"/>
            <a:ext cx="5093766" cy="1062170"/>
            <a:chOff x="5883829" y="3081995"/>
            <a:chExt cx="5093766" cy="1062170"/>
          </a:xfrm>
        </p:grpSpPr>
        <p:sp>
          <p:nvSpPr>
            <p:cNvPr id="16" name="TextBox 18"/>
            <p:cNvSpPr txBox="1"/>
            <p:nvPr/>
          </p:nvSpPr>
          <p:spPr bwMode="auto">
            <a:xfrm>
              <a:off x="5883829" y="3081995"/>
              <a:ext cx="1911350" cy="338138"/>
            </a:xfrm>
            <a:prstGeom prst="rect">
              <a:avLst/>
            </a:prstGeom>
            <a:noFill/>
          </p:spPr>
          <p:txBody>
            <a:bodyPr>
              <a:spAutoFit/>
            </a:bodyPr>
            <a:lstStyle/>
            <a:p>
              <a:pPr eaLnBrk="1" fontAlgn="auto" hangingPunct="1">
                <a:spcBef>
                  <a:spcPts val="0"/>
                </a:spcBef>
                <a:spcAft>
                  <a:spcPts val="0"/>
                </a:spcAft>
                <a:defRPr/>
              </a:pPr>
              <a:r>
                <a:rPr lang="vi-VN" sz="1600" dirty="0">
                  <a:solidFill>
                    <a:schemeClr val="accent1">
                      <a:lumMod val="75000"/>
                    </a:schemeClr>
                  </a:solidFill>
                  <a:latin typeface="+mj-lt"/>
                </a:rPr>
                <a:t>Our Solutions</a:t>
              </a:r>
              <a:endParaRPr lang="en-US" sz="1600">
                <a:solidFill>
                  <a:schemeClr val="accent1">
                    <a:lumMod val="75000"/>
                  </a:schemeClr>
                </a:solidFill>
                <a:latin typeface="+mj-lt"/>
              </a:endParaRPr>
            </a:p>
          </p:txBody>
        </p:sp>
        <p:cxnSp>
          <p:nvCxnSpPr>
            <p:cNvPr id="17" name="Straight Connector 19"/>
            <p:cNvCxnSpPr/>
            <p:nvPr/>
          </p:nvCxnSpPr>
          <p:spPr>
            <a:xfrm>
              <a:off x="5934921" y="3420133"/>
              <a:ext cx="1372734"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Rectangle 20"/>
            <p:cNvSpPr/>
            <p:nvPr/>
          </p:nvSpPr>
          <p:spPr>
            <a:xfrm>
              <a:off x="5883829" y="3405501"/>
              <a:ext cx="5093766" cy="738664"/>
            </a:xfrm>
            <a:prstGeom prst="rect">
              <a:avLst/>
            </a:prstGeom>
          </p:spPr>
          <p:txBody>
            <a:bodyPr wrap="square">
              <a:spAutoFit/>
            </a:bodyPr>
            <a:lstStyle/>
            <a:p>
              <a:r>
                <a:rPr lang="en-US" sz="1400" dirty="0" err="1">
                  <a:solidFill>
                    <a:schemeClr val="tx1">
                      <a:lumMod val="75000"/>
                      <a:lumOff val="25000"/>
                    </a:schemeClr>
                  </a:solidFill>
                </a:rPr>
                <a:t>Lorem</a:t>
              </a:r>
              <a:r>
                <a:rPr lang="en-US" sz="1400" dirty="0">
                  <a:solidFill>
                    <a:schemeClr val="tx1">
                      <a:lumMod val="75000"/>
                      <a:lumOff val="25000"/>
                    </a:schemeClr>
                  </a:solidFill>
                </a:rPr>
                <a:t> </a:t>
              </a:r>
              <a:r>
                <a:rPr lang="en-US" sz="1400" dirty="0" err="1">
                  <a:solidFill>
                    <a:schemeClr val="tx1">
                      <a:lumMod val="75000"/>
                      <a:lumOff val="25000"/>
                    </a:schemeClr>
                  </a:solidFill>
                </a:rPr>
                <a:t>ipsum</a:t>
              </a:r>
              <a:r>
                <a:rPr lang="en-US" sz="1400" dirty="0">
                  <a:solidFill>
                    <a:schemeClr val="tx1">
                      <a:lumMod val="75000"/>
                      <a:lumOff val="25000"/>
                    </a:schemeClr>
                  </a:solidFill>
                </a:rPr>
                <a:t> dolor sit </a:t>
              </a:r>
              <a:r>
                <a:rPr lang="en-US" sz="1400" dirty="0" err="1">
                  <a:solidFill>
                    <a:schemeClr val="tx1">
                      <a:lumMod val="75000"/>
                      <a:lumOff val="25000"/>
                    </a:schemeClr>
                  </a:solidFill>
                </a:rPr>
                <a:t>amet</a:t>
              </a:r>
              <a:r>
                <a:rPr lang="en-US" sz="1400" dirty="0">
                  <a:solidFill>
                    <a:schemeClr val="tx1">
                      <a:lumMod val="75000"/>
                      <a:lumOff val="25000"/>
                    </a:schemeClr>
                  </a:solidFill>
                </a:rPr>
                <a:t>, </a:t>
              </a:r>
              <a:r>
                <a:rPr lang="en-US" sz="1400" dirty="0" err="1">
                  <a:solidFill>
                    <a:schemeClr val="tx1">
                      <a:lumMod val="75000"/>
                      <a:lumOff val="25000"/>
                    </a:schemeClr>
                  </a:solidFill>
                </a:rPr>
                <a:t>consectetur</a:t>
              </a:r>
              <a:r>
                <a:rPr lang="en-US" sz="1400" dirty="0">
                  <a:solidFill>
                    <a:schemeClr val="tx1">
                      <a:lumMod val="75000"/>
                      <a:lumOff val="25000"/>
                    </a:schemeClr>
                  </a:solidFill>
                </a:rPr>
                <a:t> </a:t>
              </a:r>
              <a:r>
                <a:rPr lang="en-US" sz="1400" dirty="0" err="1">
                  <a:solidFill>
                    <a:schemeClr val="tx1">
                      <a:lumMod val="75000"/>
                      <a:lumOff val="25000"/>
                    </a:schemeClr>
                  </a:solidFill>
                </a:rPr>
                <a:t>adipiscing</a:t>
              </a:r>
              <a:r>
                <a:rPr lang="en-US" sz="1400" dirty="0">
                  <a:solidFill>
                    <a:schemeClr val="tx1">
                      <a:lumMod val="75000"/>
                      <a:lumOff val="25000"/>
                    </a:schemeClr>
                  </a:solidFill>
                </a:rPr>
                <a:t> </a:t>
              </a:r>
              <a:r>
                <a:rPr lang="en-US" sz="1400" dirty="0" err="1">
                  <a:solidFill>
                    <a:schemeClr val="tx1">
                      <a:lumMod val="75000"/>
                      <a:lumOff val="25000"/>
                    </a:schemeClr>
                  </a:solidFill>
                </a:rPr>
                <a:t>elit</a:t>
              </a:r>
              <a:r>
                <a:rPr lang="en-US" sz="1400" dirty="0">
                  <a:solidFill>
                    <a:schemeClr val="tx1">
                      <a:lumMod val="75000"/>
                      <a:lumOff val="25000"/>
                    </a:schemeClr>
                  </a:solidFill>
                </a:rPr>
                <a:t>. </a:t>
              </a:r>
              <a:r>
                <a:rPr lang="en-US" sz="1400" dirty="0" err="1">
                  <a:solidFill>
                    <a:schemeClr val="tx1">
                      <a:lumMod val="75000"/>
                      <a:lumOff val="25000"/>
                    </a:schemeClr>
                  </a:solidFill>
                </a:rPr>
                <a:t>Quisque</a:t>
              </a:r>
              <a:r>
                <a:rPr lang="en-US" sz="1400" dirty="0">
                  <a:solidFill>
                    <a:schemeClr val="tx1">
                      <a:lumMod val="75000"/>
                      <a:lumOff val="25000"/>
                    </a:schemeClr>
                  </a:solidFill>
                </a:rPr>
                <a:t> </a:t>
              </a:r>
              <a:r>
                <a:rPr lang="en-US" sz="1400" dirty="0" err="1">
                  <a:solidFill>
                    <a:schemeClr val="tx1">
                      <a:lumMod val="75000"/>
                      <a:lumOff val="25000"/>
                    </a:schemeClr>
                  </a:solidFill>
                </a:rPr>
                <a:t>ultrices</a:t>
              </a:r>
              <a:r>
                <a:rPr lang="en-US" sz="1400" dirty="0">
                  <a:solidFill>
                    <a:schemeClr val="tx1">
                      <a:lumMod val="75000"/>
                      <a:lumOff val="25000"/>
                    </a:schemeClr>
                  </a:solidFill>
                </a:rPr>
                <a:t> </a:t>
              </a:r>
              <a:r>
                <a:rPr lang="en-US" sz="1400" dirty="0" err="1">
                  <a:solidFill>
                    <a:schemeClr val="tx1">
                      <a:lumMod val="75000"/>
                      <a:lumOff val="25000"/>
                    </a:schemeClr>
                  </a:solidFill>
                </a:rPr>
                <a:t>venenatis</a:t>
              </a:r>
              <a:r>
                <a:rPr lang="en-US" sz="1400" dirty="0">
                  <a:solidFill>
                    <a:schemeClr val="tx1">
                      <a:lumMod val="75000"/>
                      <a:lumOff val="25000"/>
                    </a:schemeClr>
                  </a:solidFill>
                </a:rPr>
                <a:t> </a:t>
              </a:r>
              <a:r>
                <a:rPr lang="en-US" sz="1400" dirty="0" err="1">
                  <a:solidFill>
                    <a:schemeClr val="tx1">
                      <a:lumMod val="75000"/>
                      <a:lumOff val="25000"/>
                    </a:schemeClr>
                  </a:solidFill>
                </a:rPr>
                <a:t>ultrices</a:t>
              </a:r>
              <a:r>
                <a:rPr lang="en-US" sz="1400" dirty="0">
                  <a:solidFill>
                    <a:schemeClr val="tx1">
                      <a:lumMod val="75000"/>
                      <a:lumOff val="25000"/>
                    </a:schemeClr>
                  </a:solidFill>
                </a:rPr>
                <a:t>. </a:t>
              </a:r>
              <a:r>
                <a:rPr lang="en-US" sz="1400" dirty="0" err="1">
                  <a:solidFill>
                    <a:schemeClr val="tx1">
                      <a:lumMod val="75000"/>
                      <a:lumOff val="25000"/>
                    </a:schemeClr>
                  </a:solidFill>
                </a:rPr>
                <a:t>Duis</a:t>
              </a:r>
              <a:r>
                <a:rPr lang="en-US" sz="1400" dirty="0">
                  <a:solidFill>
                    <a:schemeClr val="tx1">
                      <a:lumMod val="75000"/>
                      <a:lumOff val="25000"/>
                    </a:schemeClr>
                  </a:solidFill>
                </a:rPr>
                <a:t> et </a:t>
              </a:r>
              <a:r>
                <a:rPr lang="en-US" sz="1400" dirty="0" err="1">
                  <a:solidFill>
                    <a:schemeClr val="tx1">
                      <a:lumMod val="75000"/>
                      <a:lumOff val="25000"/>
                    </a:schemeClr>
                  </a:solidFill>
                </a:rPr>
                <a:t>lectus</a:t>
              </a:r>
              <a:r>
                <a:rPr lang="en-US" sz="1400" dirty="0">
                  <a:solidFill>
                    <a:schemeClr val="tx1">
                      <a:lumMod val="75000"/>
                      <a:lumOff val="25000"/>
                    </a:schemeClr>
                  </a:solidFill>
                </a:rPr>
                <a:t> </a:t>
              </a:r>
              <a:r>
                <a:rPr lang="en-US" sz="1400" dirty="0" err="1">
                  <a:solidFill>
                    <a:schemeClr val="tx1">
                      <a:lumMod val="75000"/>
                      <a:lumOff val="25000"/>
                    </a:schemeClr>
                  </a:solidFill>
                </a:rPr>
                <a:t>sapien</a:t>
              </a:r>
              <a:r>
                <a:rPr lang="en-US" sz="1400" dirty="0">
                  <a:solidFill>
                    <a:schemeClr val="tx1">
                      <a:lumMod val="75000"/>
                      <a:lumOff val="25000"/>
                    </a:schemeClr>
                  </a:solidFill>
                </a:rPr>
                <a:t>. </a:t>
              </a:r>
              <a:r>
                <a:rPr lang="en-US" sz="1400" dirty="0" err="1">
                  <a:solidFill>
                    <a:schemeClr val="tx1">
                      <a:lumMod val="75000"/>
                      <a:lumOff val="25000"/>
                    </a:schemeClr>
                  </a:solidFill>
                </a:rPr>
                <a:t>Etiam</a:t>
              </a:r>
              <a:r>
                <a:rPr lang="en-US" sz="1400" dirty="0">
                  <a:solidFill>
                    <a:schemeClr val="tx1">
                      <a:lumMod val="75000"/>
                      <a:lumOff val="25000"/>
                    </a:schemeClr>
                  </a:solidFill>
                </a:rPr>
                <a:t> </a:t>
              </a:r>
              <a:r>
                <a:rPr lang="en-US" sz="1400" dirty="0" err="1">
                  <a:solidFill>
                    <a:schemeClr val="tx1">
                      <a:lumMod val="75000"/>
                      <a:lumOff val="25000"/>
                    </a:schemeClr>
                  </a:solidFill>
                </a:rPr>
                <a:t>tempor</a:t>
              </a:r>
              <a:r>
                <a:rPr lang="en-US" sz="1400" dirty="0">
                  <a:solidFill>
                    <a:schemeClr val="tx1">
                      <a:lumMod val="75000"/>
                      <a:lumOff val="25000"/>
                    </a:schemeClr>
                  </a:solidFill>
                </a:rPr>
                <a:t> </a:t>
              </a:r>
              <a:r>
                <a:rPr lang="en-US" sz="1400" dirty="0" err="1">
                  <a:solidFill>
                    <a:schemeClr val="tx1">
                      <a:lumMod val="75000"/>
                      <a:lumOff val="25000"/>
                    </a:schemeClr>
                  </a:solidFill>
                </a:rPr>
                <a:t>sodales</a:t>
              </a:r>
              <a:r>
                <a:rPr lang="en-US" sz="1400" dirty="0">
                  <a:solidFill>
                    <a:schemeClr val="tx1">
                      <a:lumMod val="75000"/>
                      <a:lumOff val="25000"/>
                    </a:schemeClr>
                  </a:solidFill>
                </a:rPr>
                <a:t> </a:t>
              </a:r>
              <a:r>
                <a:rPr lang="en-US" sz="1400" dirty="0" err="1">
                  <a:solidFill>
                    <a:schemeClr val="tx1">
                      <a:lumMod val="75000"/>
                      <a:lumOff val="25000"/>
                    </a:schemeClr>
                  </a:solidFill>
                </a:rPr>
                <a:t>gravida</a:t>
              </a:r>
              <a:r>
                <a:rPr lang="en-US" sz="1400" dirty="0">
                  <a:solidFill>
                    <a:schemeClr val="tx1">
                      <a:lumMod val="75000"/>
                      <a:lumOff val="25000"/>
                    </a:schemeClr>
                  </a:solidFill>
                </a:rPr>
                <a:t>. </a:t>
              </a:r>
              <a:endParaRPr lang="en-US" sz="1400" dirty="0"/>
            </a:p>
          </p:txBody>
        </p:sp>
      </p:grpSp>
      <p:grpSp>
        <p:nvGrpSpPr>
          <p:cNvPr id="19" name="Group 21"/>
          <p:cNvGrpSpPr/>
          <p:nvPr/>
        </p:nvGrpSpPr>
        <p:grpSpPr>
          <a:xfrm>
            <a:off x="407912" y="4707051"/>
            <a:ext cx="5093766" cy="869832"/>
            <a:chOff x="5883829" y="4247197"/>
            <a:chExt cx="5093766" cy="869832"/>
          </a:xfrm>
        </p:grpSpPr>
        <p:sp>
          <p:nvSpPr>
            <p:cNvPr id="20" name="TextBox 22"/>
            <p:cNvSpPr txBox="1"/>
            <p:nvPr/>
          </p:nvSpPr>
          <p:spPr bwMode="auto">
            <a:xfrm>
              <a:off x="5883829" y="4247197"/>
              <a:ext cx="2205038" cy="338138"/>
            </a:xfrm>
            <a:prstGeom prst="rect">
              <a:avLst/>
            </a:prstGeom>
            <a:noFill/>
          </p:spPr>
          <p:txBody>
            <a:bodyPr>
              <a:spAutoFit/>
            </a:bodyPr>
            <a:lstStyle/>
            <a:p>
              <a:pPr eaLnBrk="1" fontAlgn="auto" hangingPunct="1">
                <a:spcBef>
                  <a:spcPts val="0"/>
                </a:spcBef>
                <a:spcAft>
                  <a:spcPts val="0"/>
                </a:spcAft>
                <a:defRPr/>
              </a:pPr>
              <a:r>
                <a:rPr lang="vi-VN" sz="1600" dirty="0">
                  <a:solidFill>
                    <a:schemeClr val="accent3">
                      <a:lumMod val="75000"/>
                    </a:schemeClr>
                  </a:solidFill>
                  <a:latin typeface="+mj-lt"/>
                </a:rPr>
                <a:t>24/7 Availabilty</a:t>
              </a:r>
              <a:endParaRPr lang="en-US" sz="1600">
                <a:solidFill>
                  <a:schemeClr val="accent3">
                    <a:lumMod val="75000"/>
                  </a:schemeClr>
                </a:solidFill>
                <a:latin typeface="+mj-lt"/>
              </a:endParaRPr>
            </a:p>
          </p:txBody>
        </p:sp>
        <p:cxnSp>
          <p:nvCxnSpPr>
            <p:cNvPr id="21" name="Straight Connector 23"/>
            <p:cNvCxnSpPr/>
            <p:nvPr/>
          </p:nvCxnSpPr>
          <p:spPr>
            <a:xfrm>
              <a:off x="5934921" y="4585335"/>
              <a:ext cx="164189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Rectangle 24"/>
            <p:cNvSpPr/>
            <p:nvPr/>
          </p:nvSpPr>
          <p:spPr>
            <a:xfrm>
              <a:off x="5883829" y="4593809"/>
              <a:ext cx="5093766" cy="523220"/>
            </a:xfrm>
            <a:prstGeom prst="rect">
              <a:avLst/>
            </a:prstGeom>
          </p:spPr>
          <p:txBody>
            <a:bodyPr wrap="square">
              <a:spAutoFit/>
            </a:bodyPr>
            <a:lstStyle/>
            <a:p>
              <a:r>
                <a:rPr lang="en-US" sz="1400">
                  <a:solidFill>
                    <a:schemeClr val="tx1">
                      <a:lumMod val="75000"/>
                      <a:lumOff val="25000"/>
                    </a:schemeClr>
                  </a:solidFill>
                </a:rPr>
                <a:t>Lorem ipsum dolor sit amet, consectetur adipiscing elit. Quisque ultrices venenatis ultrices. </a:t>
              </a:r>
              <a:endParaRPr lang="en-US" sz="1400"/>
            </a:p>
          </p:txBody>
        </p:sp>
      </p:grpSp>
      <p:sp>
        <p:nvSpPr>
          <p:cNvPr id="23" name="Rectangle 26"/>
          <p:cNvSpPr/>
          <p:nvPr/>
        </p:nvSpPr>
        <p:spPr>
          <a:xfrm>
            <a:off x="5845492" y="2081034"/>
            <a:ext cx="5309511" cy="3441090"/>
          </a:xfrm>
          <a:prstGeom prst="rect">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p:nvPr/>
        </p:nvSpPr>
        <p:spPr>
          <a:xfrm>
            <a:off x="0" y="4087002"/>
            <a:ext cx="12192000" cy="15524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5"/>
          <p:cNvSpPr/>
          <p:nvPr/>
        </p:nvSpPr>
        <p:spPr>
          <a:xfrm>
            <a:off x="318502" y="4665266"/>
            <a:ext cx="1111084" cy="1111084"/>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6"/>
          <p:cNvSpPr/>
          <p:nvPr/>
        </p:nvSpPr>
        <p:spPr>
          <a:xfrm>
            <a:off x="2047054" y="4338962"/>
            <a:ext cx="1060122" cy="106012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7"/>
          <p:cNvSpPr/>
          <p:nvPr/>
        </p:nvSpPr>
        <p:spPr>
          <a:xfrm>
            <a:off x="1300182" y="3978403"/>
            <a:ext cx="798226" cy="7982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8"/>
          <p:cNvSpPr/>
          <p:nvPr/>
        </p:nvSpPr>
        <p:spPr>
          <a:xfrm>
            <a:off x="1588568" y="5114428"/>
            <a:ext cx="329326" cy="329326"/>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2"/>
          <p:cNvSpPr txBox="1"/>
          <p:nvPr/>
        </p:nvSpPr>
        <p:spPr>
          <a:xfrm>
            <a:off x="838200" y="4509650"/>
            <a:ext cx="5660204" cy="769441"/>
          </a:xfrm>
          <a:prstGeom prst="rect">
            <a:avLst/>
          </a:prstGeom>
          <a:noFill/>
        </p:spPr>
        <p:txBody>
          <a:bodyPr wrap="none" rtlCol="0">
            <a:spAutoFit/>
          </a:bodyPr>
          <a:lstStyle/>
          <a:p>
            <a:r>
              <a:rPr lang="en-US" sz="4400" b="1" dirty="0" smtClean="0">
                <a:solidFill>
                  <a:schemeClr val="bg1"/>
                </a:solidFill>
                <a:latin typeface="+mj-lt"/>
              </a:rPr>
              <a:t>THANKS FOR YOUR TIME</a:t>
            </a:r>
            <a:endParaRPr lang="en-US" sz="4400" b="1" dirty="0">
              <a:solidFill>
                <a:schemeClr val="bg1"/>
              </a:solidFill>
              <a:latin typeface="+mj-lt"/>
            </a:endParaRPr>
          </a:p>
        </p:txBody>
      </p:sp>
      <p:sp>
        <p:nvSpPr>
          <p:cNvPr id="19" name="Diamond 34"/>
          <p:cNvSpPr/>
          <p:nvPr/>
        </p:nvSpPr>
        <p:spPr>
          <a:xfrm>
            <a:off x="8059473" y="3901074"/>
            <a:ext cx="1247219" cy="1247219"/>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Diamond 35"/>
          <p:cNvSpPr/>
          <p:nvPr/>
        </p:nvSpPr>
        <p:spPr>
          <a:xfrm>
            <a:off x="9472885" y="4764438"/>
            <a:ext cx="782639" cy="782639"/>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Diamond 36"/>
          <p:cNvSpPr/>
          <p:nvPr/>
        </p:nvSpPr>
        <p:spPr>
          <a:xfrm>
            <a:off x="10375419" y="4159544"/>
            <a:ext cx="531998" cy="531998"/>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Diamond 37"/>
          <p:cNvSpPr/>
          <p:nvPr/>
        </p:nvSpPr>
        <p:spPr>
          <a:xfrm>
            <a:off x="11618933" y="5103369"/>
            <a:ext cx="531998" cy="531998"/>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iamond 38"/>
          <p:cNvSpPr/>
          <p:nvPr/>
        </p:nvSpPr>
        <p:spPr>
          <a:xfrm>
            <a:off x="11411330" y="4942829"/>
            <a:ext cx="434626" cy="434626"/>
          </a:xfrm>
          <a:prstGeom prst="diamond">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9"/>
          <p:cNvSpPr/>
          <p:nvPr/>
        </p:nvSpPr>
        <p:spPr>
          <a:xfrm>
            <a:off x="3753208" y="1256715"/>
            <a:ext cx="2381614" cy="2381613"/>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10"/>
          <p:cNvSpPr/>
          <p:nvPr/>
        </p:nvSpPr>
        <p:spPr>
          <a:xfrm>
            <a:off x="2568989" y="1105678"/>
            <a:ext cx="2381614" cy="2381613"/>
          </a:xfrm>
          <a:prstGeom prst="ellipse">
            <a:avLst/>
          </a:prstGeom>
          <a:noFill/>
          <a:ln>
            <a:solidFill>
              <a:srgbClr val="59595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组合 79"/>
          <p:cNvGrpSpPr/>
          <p:nvPr/>
        </p:nvGrpSpPr>
        <p:grpSpPr bwMode="auto">
          <a:xfrm>
            <a:off x="1589596" y="810715"/>
            <a:ext cx="2340698" cy="2345431"/>
            <a:chOff x="6379729" y="2488774"/>
            <a:chExt cx="2513016" cy="2513016"/>
          </a:xfrm>
        </p:grpSpPr>
        <p:sp>
          <p:nvSpPr>
            <p:cNvPr id="1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1"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9" name="椭圆 80"/>
          <p:cNvSpPr/>
          <p:nvPr/>
        </p:nvSpPr>
        <p:spPr bwMode="auto">
          <a:xfrm>
            <a:off x="1932719" y="1141999"/>
            <a:ext cx="1691508" cy="1694936"/>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115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rPr>
              <a:t>2</a:t>
            </a:r>
            <a:endParaRPr kumimoji="0" lang="zh-CN" altLang="en-US" sz="115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grpSp>
        <p:nvGrpSpPr>
          <p:cNvPr id="29" name="组合 79"/>
          <p:cNvGrpSpPr/>
          <p:nvPr/>
        </p:nvGrpSpPr>
        <p:grpSpPr bwMode="auto">
          <a:xfrm>
            <a:off x="3630929" y="600941"/>
            <a:ext cx="2180135" cy="2184543"/>
            <a:chOff x="6379729" y="2488774"/>
            <a:chExt cx="2513016" cy="2513016"/>
          </a:xfrm>
        </p:grpSpPr>
        <p:sp>
          <p:nvSpPr>
            <p:cNvPr id="3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32"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30" name="椭圆 80"/>
          <p:cNvSpPr/>
          <p:nvPr/>
        </p:nvSpPr>
        <p:spPr bwMode="auto">
          <a:xfrm>
            <a:off x="3950515" y="909500"/>
            <a:ext cx="1575477" cy="1578669"/>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115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rPr>
              <a:t>0</a:t>
            </a:r>
            <a:endParaRPr kumimoji="0" lang="zh-CN" altLang="en-US" sz="115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grpSp>
        <p:nvGrpSpPr>
          <p:cNvPr id="38" name="组合 79"/>
          <p:cNvGrpSpPr/>
          <p:nvPr/>
        </p:nvGrpSpPr>
        <p:grpSpPr bwMode="auto">
          <a:xfrm>
            <a:off x="6509312" y="796591"/>
            <a:ext cx="2354638" cy="2359399"/>
            <a:chOff x="6379729" y="2488774"/>
            <a:chExt cx="2513016" cy="2513016"/>
          </a:xfrm>
        </p:grpSpPr>
        <p:sp>
          <p:nvSpPr>
            <p:cNvPr id="4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41"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39" name="椭圆 80"/>
          <p:cNvSpPr/>
          <p:nvPr/>
        </p:nvSpPr>
        <p:spPr bwMode="auto">
          <a:xfrm>
            <a:off x="6854479" y="1129847"/>
            <a:ext cx="1701582" cy="1705030"/>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115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rPr>
              <a:t>X</a:t>
            </a:r>
            <a:endParaRPr kumimoji="0" lang="zh-CN" altLang="en-US" sz="115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grpSp>
        <p:nvGrpSpPr>
          <p:cNvPr id="47" name="组合 79"/>
          <p:cNvGrpSpPr/>
          <p:nvPr/>
        </p:nvGrpSpPr>
        <p:grpSpPr bwMode="auto">
          <a:xfrm>
            <a:off x="5019906" y="1945561"/>
            <a:ext cx="1920483" cy="1924366"/>
            <a:chOff x="6379729" y="2488774"/>
            <a:chExt cx="2513016" cy="2513016"/>
          </a:xfrm>
        </p:grpSpPr>
        <p:sp>
          <p:nvSpPr>
            <p:cNvPr id="4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50" name="任意多边形 83"/>
            <p:cNvSpPr/>
            <p:nvPr/>
          </p:nvSpPr>
          <p:spPr>
            <a:xfrm rot="16377237">
              <a:off x="6409518" y="2506880"/>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48" name="椭圆 80"/>
          <p:cNvSpPr/>
          <p:nvPr/>
        </p:nvSpPr>
        <p:spPr bwMode="auto">
          <a:xfrm>
            <a:off x="5301430" y="2217371"/>
            <a:ext cx="1387840" cy="1390651"/>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115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rPr>
              <a:t>1</a:t>
            </a:r>
            <a:endParaRPr kumimoji="0" lang="zh-CN" altLang="en-US" sz="115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rPr>
              <a:t>https://www.freeppt7.com</a:t>
            </a:r>
            <a:endParaRPr lang="en-US" altLang="zh-CN" sz="2800" strike="noStrike" noProof="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eiryo" panose="020B0604030504040204" pitchFamily="34" charset="-128"/>
            </a:endParaRPr>
          </a:p>
        </p:txBody>
      </p:sp>
      <p:sp>
        <p:nvSpPr>
          <p:cNvPr id="7" name="矩形 6"/>
          <p:cNvSpPr/>
          <p:nvPr/>
        </p:nvSpPr>
        <p:spPr>
          <a:xfrm>
            <a:off x="0" y="3043767"/>
            <a:ext cx="9313333"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dirty="0">
                <a:solidFill>
                  <a:srgbClr val="FFFFFF"/>
                </a:solidFill>
                <a:effectLst>
                  <a:outerShdw blurRad="50800" dist="38100" algn="l" rotWithShape="0">
                    <a:prstClr val="black">
                      <a:alpha val="40000"/>
                    </a:prstClr>
                  </a:outerShdw>
                </a:effectLst>
                <a:latin typeface="微软雅黑" panose="020B0503020204020204" charset="-122"/>
                <a:ea typeface="微软雅黑" panose="020B0503020204020204" charset="-122"/>
              </a:rPr>
              <a:t>    </a:t>
            </a:r>
            <a:r>
              <a:rPr lang="zh-CN" altLang="en-US" sz="3200" strike="noStrike" spc="200" noProof="1" dirty="0" smtClean="0">
                <a:solidFill>
                  <a:srgbClr val="FFFFFF"/>
                </a:solidFill>
                <a:effectLst>
                  <a:outerShdw blurRad="50800" dist="38100" algn="l" rotWithShape="0">
                    <a:prstClr val="black">
                      <a:alpha val="40000"/>
                    </a:prstClr>
                  </a:outerShdw>
                </a:effectLst>
                <a:latin typeface="微软雅黑" panose="020B0503020204020204" charset="-122"/>
                <a:ea typeface="微软雅黑" panose="020B0503020204020204" charset="-122"/>
              </a:rPr>
              <a:t>            </a:t>
            </a:r>
            <a:r>
              <a:rPr sz="2400" strike="noStrike" spc="20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rPr>
              <a:t>Best PPT templates for free download</a:t>
            </a:r>
            <a:endParaRPr sz="2400" strike="noStrike" spc="20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6" name="直角三角形 5"/>
          <p:cNvSpPr/>
          <p:nvPr/>
        </p:nvSpPr>
        <p:spPr>
          <a:xfrm>
            <a:off x="9311217" y="3039533"/>
            <a:ext cx="855133" cy="778933"/>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p>
            <a:pPr>
              <a:lnSpc>
                <a:spcPts val="2400"/>
              </a:lnSpc>
            </a:pPr>
            <a:r>
              <a:rPr lang="en-US" altLang="zh-CN" sz="1200" dirty="0">
                <a:solidFill>
                  <a:srgbClr val="4A452A"/>
                </a:solidFill>
                <a:latin typeface="微软雅黑" panose="020B0503020204020204" charset="-122"/>
                <a:ea typeface="微软雅黑" panose="020B0503020204020204" charset="-122"/>
              </a:rPr>
              <a:t> </a:t>
            </a:r>
            <a:endParaRPr lang="en-US" altLang="zh-CN" sz="1200" dirty="0">
              <a:solidFill>
                <a:srgbClr val="4A452A"/>
              </a:solidFill>
              <a:latin typeface="微软雅黑" panose="020B0503020204020204" charset="-122"/>
              <a:ea typeface="微软雅黑" panose="020B0503020204020204" charset="-122"/>
            </a:endParaRPr>
          </a:p>
        </p:txBody>
      </p:sp>
      <p:pic>
        <p:nvPicPr>
          <p:cNvPr id="15366" name="图片 4" descr="logo">
            <a:hlinkClick r:id="rId1" action="ppaction://hlinkfile"/>
          </p:cNvPr>
          <p:cNvPicPr>
            <a:picLocks noChangeAspect="1"/>
          </p:cNvPicPr>
          <p:nvPr/>
        </p:nvPicPr>
        <p:blipFill>
          <a:blip r:embed="rId2"/>
          <a:stretch>
            <a:fillRect/>
          </a:stretch>
        </p:blipFill>
        <p:spPr>
          <a:xfrm>
            <a:off x="3321051" y="844551"/>
            <a:ext cx="5549900" cy="1280583"/>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3400" advClick="0" advTm="5000">
        <p14:reveal/>
      </p:transition>
    </mc:Choice>
    <mc:Fallback>
      <p:transition spd="slow" advClick="0"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5"/>
          <p:cNvSpPr/>
          <p:nvPr/>
        </p:nvSpPr>
        <p:spPr>
          <a:xfrm>
            <a:off x="5376933" y="1016043"/>
            <a:ext cx="408404" cy="408404"/>
          </a:xfrm>
          <a:prstGeom prst="ellipse">
            <a:avLst/>
          </a:prstGeom>
          <a:solidFill>
            <a:srgbClr val="25B7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3" name="Oval 4"/>
          <p:cNvSpPr/>
          <p:nvPr/>
        </p:nvSpPr>
        <p:spPr>
          <a:xfrm>
            <a:off x="2124642" y="4413149"/>
            <a:ext cx="914400" cy="914400"/>
          </a:xfrm>
          <a:prstGeom prst="ellipse">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4" name="Oval 6"/>
          <p:cNvSpPr/>
          <p:nvPr/>
        </p:nvSpPr>
        <p:spPr>
          <a:xfrm>
            <a:off x="6793206" y="5408114"/>
            <a:ext cx="766148" cy="766148"/>
          </a:xfrm>
          <a:prstGeom prst="ellipse">
            <a:avLst/>
          </a:prstGeom>
          <a:solidFill>
            <a:schemeClr val="accent4">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grpSp>
        <p:nvGrpSpPr>
          <p:cNvPr id="5" name="Group 40"/>
          <p:cNvGrpSpPr/>
          <p:nvPr/>
        </p:nvGrpSpPr>
        <p:grpSpPr>
          <a:xfrm>
            <a:off x="1315154" y="1389742"/>
            <a:ext cx="4380120" cy="4388978"/>
            <a:chOff x="3692576" y="1742634"/>
            <a:chExt cx="2790379" cy="2796023"/>
          </a:xfrm>
        </p:grpSpPr>
        <p:grpSp>
          <p:nvGrpSpPr>
            <p:cNvPr id="6" name="组合 79"/>
            <p:cNvGrpSpPr/>
            <p:nvPr/>
          </p:nvGrpSpPr>
          <p:grpSpPr bwMode="auto">
            <a:xfrm>
              <a:off x="3692576" y="1742634"/>
              <a:ext cx="2790379" cy="2796023"/>
              <a:chOff x="6379729" y="2488774"/>
              <a:chExt cx="2513016" cy="2513016"/>
            </a:xfrm>
          </p:grpSpPr>
          <p:sp>
            <p:nvSpPr>
              <p:cNvPr id="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7" name="椭圆 80"/>
            <p:cNvSpPr/>
            <p:nvPr/>
          </p:nvSpPr>
          <p:spPr bwMode="auto">
            <a:xfrm>
              <a:off x="4101618" y="2137562"/>
              <a:ext cx="2016471" cy="2020558"/>
            </a:xfrm>
            <a:prstGeom prst="ellipse">
              <a:avLst/>
            </a:prstGeom>
            <a:blipFill>
              <a:blip r:embed="rId1"/>
              <a:stretch>
                <a:fillRect/>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0" name="Oval 8"/>
          <p:cNvSpPr/>
          <p:nvPr/>
        </p:nvSpPr>
        <p:spPr>
          <a:xfrm>
            <a:off x="4443461" y="2207559"/>
            <a:ext cx="538550" cy="538550"/>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1" name="Oval 9"/>
          <p:cNvSpPr/>
          <p:nvPr/>
        </p:nvSpPr>
        <p:spPr>
          <a:xfrm>
            <a:off x="2762438" y="1521713"/>
            <a:ext cx="553208" cy="553208"/>
          </a:xfrm>
          <a:prstGeom prst="ellipse">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2" name="Oval 10"/>
          <p:cNvSpPr/>
          <p:nvPr/>
        </p:nvSpPr>
        <p:spPr>
          <a:xfrm>
            <a:off x="6905283" y="1181617"/>
            <a:ext cx="1373608" cy="1373608"/>
          </a:xfrm>
          <a:prstGeom prst="ellipse">
            <a:avLst/>
          </a:prstGeom>
          <a:solidFill>
            <a:srgbClr val="5959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0" b="1" dirty="0" smtClean="0"/>
              <a:t>1</a:t>
            </a:r>
            <a:endParaRPr lang="en-US" sz="8000" b="1" dirty="0"/>
          </a:p>
        </p:txBody>
      </p:sp>
      <p:sp>
        <p:nvSpPr>
          <p:cNvPr id="13" name="Oval 11"/>
          <p:cNvSpPr/>
          <p:nvPr/>
        </p:nvSpPr>
        <p:spPr>
          <a:xfrm>
            <a:off x="3236132" y="419245"/>
            <a:ext cx="740105" cy="740105"/>
          </a:xfrm>
          <a:prstGeom prst="ellipse">
            <a:avLst/>
          </a:prstGeom>
          <a:solidFill>
            <a:srgbClr val="F6A5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4" name="Oval 12"/>
          <p:cNvSpPr/>
          <p:nvPr/>
        </p:nvSpPr>
        <p:spPr>
          <a:xfrm>
            <a:off x="3085546" y="5791188"/>
            <a:ext cx="230100" cy="230100"/>
          </a:xfrm>
          <a:prstGeom prst="ellipse">
            <a:avLst/>
          </a:prstGeom>
          <a:solidFill>
            <a:schemeClr val="accent3">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5" name="Oval 13"/>
          <p:cNvSpPr/>
          <p:nvPr/>
        </p:nvSpPr>
        <p:spPr>
          <a:xfrm>
            <a:off x="587041" y="3007002"/>
            <a:ext cx="554270" cy="554270"/>
          </a:xfrm>
          <a:prstGeom prst="ellipse">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6" name="Oval 14"/>
          <p:cNvSpPr/>
          <p:nvPr/>
        </p:nvSpPr>
        <p:spPr>
          <a:xfrm>
            <a:off x="6085604" y="3848143"/>
            <a:ext cx="472224" cy="472224"/>
          </a:xfrm>
          <a:prstGeom prst="ellipse">
            <a:avLst/>
          </a:prstGeom>
          <a:solidFill>
            <a:srgbClr val="F6A5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grpSp>
        <p:nvGrpSpPr>
          <p:cNvPr id="17" name="Group 31"/>
          <p:cNvGrpSpPr/>
          <p:nvPr/>
        </p:nvGrpSpPr>
        <p:grpSpPr>
          <a:xfrm>
            <a:off x="5055555" y="2297647"/>
            <a:ext cx="986490" cy="986490"/>
            <a:chOff x="5055555" y="2012177"/>
            <a:chExt cx="986490" cy="986490"/>
          </a:xfrm>
        </p:grpSpPr>
        <p:sp>
          <p:nvSpPr>
            <p:cNvPr id="18" name="Oval 32"/>
            <p:cNvSpPr/>
            <p:nvPr/>
          </p:nvSpPr>
          <p:spPr>
            <a:xfrm>
              <a:off x="5055555" y="2012177"/>
              <a:ext cx="986490" cy="986490"/>
            </a:xfrm>
            <a:prstGeom prst="ellipse">
              <a:avLst/>
            </a:prstGeom>
            <a:solidFill>
              <a:srgbClr val="5959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19"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5617" y="2133970"/>
              <a:ext cx="576050" cy="576050"/>
            </a:xfrm>
            <a:prstGeom prst="rect">
              <a:avLst/>
            </a:prstGeom>
          </p:spPr>
        </p:pic>
      </p:grpSp>
      <p:grpSp>
        <p:nvGrpSpPr>
          <p:cNvPr id="20" name="Group 34"/>
          <p:cNvGrpSpPr/>
          <p:nvPr/>
        </p:nvGrpSpPr>
        <p:grpSpPr>
          <a:xfrm>
            <a:off x="1332251" y="1424447"/>
            <a:ext cx="914400" cy="914400"/>
            <a:chOff x="1664298" y="1454017"/>
            <a:chExt cx="914400" cy="914400"/>
          </a:xfrm>
        </p:grpSpPr>
        <p:sp>
          <p:nvSpPr>
            <p:cNvPr id="21" name="Oval 35"/>
            <p:cNvSpPr/>
            <p:nvPr/>
          </p:nvSpPr>
          <p:spPr>
            <a:xfrm>
              <a:off x="1664298" y="1454017"/>
              <a:ext cx="914400" cy="914400"/>
            </a:xfrm>
            <a:prstGeom prst="ellipse">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22"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8400" y="1543797"/>
              <a:ext cx="679285" cy="679285"/>
            </a:xfrm>
            <a:prstGeom prst="rect">
              <a:avLst/>
            </a:prstGeom>
          </p:spPr>
        </p:pic>
      </p:grpSp>
      <p:sp>
        <p:nvSpPr>
          <p:cNvPr id="23" name="Oval 6"/>
          <p:cNvSpPr/>
          <p:nvPr/>
        </p:nvSpPr>
        <p:spPr>
          <a:xfrm>
            <a:off x="8023147" y="5721444"/>
            <a:ext cx="268024" cy="268024"/>
          </a:xfrm>
          <a:prstGeom prst="ellipse">
            <a:avLst/>
          </a:prstGeom>
          <a:solidFill>
            <a:srgbClr val="25B7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24" name="TextBox 12"/>
          <p:cNvSpPr txBox="1"/>
          <p:nvPr/>
        </p:nvSpPr>
        <p:spPr>
          <a:xfrm>
            <a:off x="7771267" y="2746109"/>
            <a:ext cx="3272947" cy="1446550"/>
          </a:xfrm>
          <a:prstGeom prst="rect">
            <a:avLst/>
          </a:prstGeom>
          <a:noFill/>
        </p:spPr>
        <p:txBody>
          <a:bodyPr wrap="none" rtlCol="0">
            <a:spAutoFit/>
          </a:bodyPr>
          <a:lstStyle/>
          <a:p>
            <a:r>
              <a:rPr lang="en-US" sz="4400" b="1" dirty="0" smtClean="0">
                <a:solidFill>
                  <a:srgbClr val="595859"/>
                </a:solidFill>
                <a:latin typeface="+mj-lt"/>
              </a:rPr>
              <a:t>MOMODA </a:t>
            </a:r>
            <a:endParaRPr lang="en-US" sz="4400" b="1" dirty="0" smtClean="0">
              <a:solidFill>
                <a:srgbClr val="595859"/>
              </a:solidFill>
              <a:latin typeface="+mj-lt"/>
            </a:endParaRPr>
          </a:p>
          <a:p>
            <a:r>
              <a:rPr lang="en-US" sz="4400" b="1" dirty="0" smtClean="0">
                <a:solidFill>
                  <a:srgbClr val="595859"/>
                </a:solidFill>
                <a:latin typeface="+mj-lt"/>
              </a:rPr>
              <a:t>POWERPOINT</a:t>
            </a:r>
            <a:endParaRPr lang="en-US" sz="4400" b="1" dirty="0">
              <a:solidFill>
                <a:srgbClr val="595859"/>
              </a:solidFill>
              <a:latin typeface="+mj-lt"/>
            </a:endParaRPr>
          </a:p>
        </p:txBody>
      </p:sp>
      <p:sp>
        <p:nvSpPr>
          <p:cNvPr id="25" name="TextBox 13"/>
          <p:cNvSpPr txBox="1"/>
          <p:nvPr/>
        </p:nvSpPr>
        <p:spPr>
          <a:xfrm>
            <a:off x="7771267" y="4192659"/>
            <a:ext cx="4014333" cy="646331"/>
          </a:xfrm>
          <a:prstGeom prst="rect">
            <a:avLst/>
          </a:prstGeom>
          <a:noFill/>
        </p:spPr>
        <p:txBody>
          <a:bodyPr wrap="square" rtlCol="0">
            <a:spAutoFit/>
          </a:bodyPr>
          <a:lstStyle/>
          <a:p>
            <a:r>
              <a:rPr lang="en-US" sz="1200" dirty="0">
                <a:solidFill>
                  <a:srgbClr val="595859"/>
                </a:solidFill>
                <a:cs typeface="Arial" panose="020B0604020202020204" pitchFamily="34" charset="0"/>
              </a:rPr>
              <a:t>Lorem ipsum dolor sit amet, consectetur adipiscing elit. Fusce id urna blandit, eleifend nulla ac, fringilla purus. Nulla iaculis tempor felis ut cursus. </a:t>
            </a:r>
            <a:endParaRPr lang="en-US" sz="1200" i="1" dirty="0">
              <a:solidFill>
                <a:srgbClr val="59585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ppt_x"/>
                                          </p:val>
                                        </p:tav>
                                        <p:tav tm="100000">
                                          <p:val>
                                            <p:strVal val="#ppt_x"/>
                                          </p:val>
                                        </p:tav>
                                      </p:tavLst>
                                    </p:anim>
                                    <p:anim calcmode="lin" valueType="num">
                                      <p:cBhvr additive="base">
                                        <p:cTn id="48" dur="500" fill="hold"/>
                                        <p:tgtEl>
                                          <p:spTgt spid="2"/>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ppt_x"/>
                                          </p:val>
                                        </p:tav>
                                        <p:tav tm="100000">
                                          <p:val>
                                            <p:strVal val="#ppt_x"/>
                                          </p:val>
                                        </p:tav>
                                      </p:tavLst>
                                    </p:anim>
                                    <p:anim calcmode="lin" valueType="num">
                                      <p:cBhvr additive="base">
                                        <p:cTn id="60" dur="500" fill="hold"/>
                                        <p:tgtEl>
                                          <p:spTgt spid="3"/>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0" grpId="0" animBg="1"/>
      <p:bldP spid="11" grpId="0" animBg="1"/>
      <p:bldP spid="12" grpId="0" animBg="1"/>
      <p:bldP spid="13" grpId="0" animBg="1"/>
      <p:bldP spid="14" grpId="0" animBg="1"/>
      <p:bldP spid="15" grpId="0" animBg="1"/>
      <p:bldP spid="16"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31"/>
          <p:cNvCxnSpPr/>
          <p:nvPr/>
        </p:nvCxnSpPr>
        <p:spPr>
          <a:xfrm>
            <a:off x="1337724" y="2995749"/>
            <a:ext cx="9516552" cy="0"/>
          </a:xfrm>
          <a:prstGeom prst="line">
            <a:avLst/>
          </a:prstGeom>
          <a:ln>
            <a:solidFill>
              <a:schemeClr val="tx1">
                <a:lumMod val="50000"/>
                <a:lumOff val="50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3" name="Content Placeholder 2"/>
          <p:cNvSpPr txBox="1"/>
          <p:nvPr/>
        </p:nvSpPr>
        <p:spPr>
          <a:xfrm>
            <a:off x="1714424" y="4961472"/>
            <a:ext cx="2618473" cy="9729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200" smtClean="0">
                <a:solidFill>
                  <a:schemeClr val="tx1">
                    <a:lumMod val="50000"/>
                    <a:lumOff val="50000"/>
                  </a:schemeClr>
                </a:solidFill>
              </a:rPr>
              <a:t>Lorem ipsum dolor sit amet, </a:t>
            </a:r>
            <a:r>
              <a:rPr lang="en-US" sz="1200" b="1" smtClean="0">
                <a:solidFill>
                  <a:schemeClr val="tx1">
                    <a:lumMod val="50000"/>
                    <a:lumOff val="50000"/>
                  </a:schemeClr>
                </a:solidFill>
              </a:rPr>
              <a:t>consectetur adipiscing elit. </a:t>
            </a:r>
            <a:r>
              <a:rPr lang="en-US" sz="1200" smtClean="0">
                <a:solidFill>
                  <a:schemeClr val="tx1">
                    <a:lumMod val="50000"/>
                    <a:lumOff val="50000"/>
                  </a:schemeClr>
                </a:solidFill>
              </a:rPr>
              <a:t>Lorem Ipsum has been the industry's standard dummy text ever since the 1500s.</a:t>
            </a:r>
            <a:endParaRPr lang="en-US" sz="1200" dirty="0">
              <a:solidFill>
                <a:schemeClr val="tx1">
                  <a:lumMod val="50000"/>
                  <a:lumOff val="50000"/>
                </a:schemeClr>
              </a:solidFill>
            </a:endParaRPr>
          </a:p>
        </p:txBody>
      </p:sp>
      <p:sp>
        <p:nvSpPr>
          <p:cNvPr id="4" name="Title 13"/>
          <p:cNvSpPr txBox="1"/>
          <p:nvPr/>
        </p:nvSpPr>
        <p:spPr>
          <a:xfrm>
            <a:off x="1627140" y="4367253"/>
            <a:ext cx="2793037" cy="553998"/>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800" dirty="0">
                <a:latin typeface="+mj-lt"/>
              </a:rPr>
              <a:t>Step 1</a:t>
            </a:r>
            <a:endParaRPr lang="en-US" sz="2800" dirty="0">
              <a:latin typeface="+mj-lt"/>
            </a:endParaRPr>
          </a:p>
        </p:txBody>
      </p:sp>
      <p:sp>
        <p:nvSpPr>
          <p:cNvPr id="5" name="Content Placeholder 2"/>
          <p:cNvSpPr txBox="1"/>
          <p:nvPr/>
        </p:nvSpPr>
        <p:spPr>
          <a:xfrm>
            <a:off x="4775154" y="4961472"/>
            <a:ext cx="2618473" cy="972905"/>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tx1">
                    <a:lumMod val="50000"/>
                    <a:lumOff val="50000"/>
                  </a:schemeClr>
                </a:solidFill>
              </a:rPr>
              <a:t>Lorem ipsum dolor sit amet, </a:t>
            </a:r>
            <a:r>
              <a:rPr lang="en-US" sz="1200" b="1" dirty="0">
                <a:solidFill>
                  <a:schemeClr val="tx1">
                    <a:lumMod val="50000"/>
                    <a:lumOff val="50000"/>
                  </a:schemeClr>
                </a:solidFill>
              </a:rPr>
              <a:t>consectetur adipiscing elit. </a:t>
            </a:r>
            <a:r>
              <a:rPr lang="en-US" sz="1200" dirty="0">
                <a:solidFill>
                  <a:schemeClr val="tx1">
                    <a:lumMod val="50000"/>
                    <a:lumOff val="50000"/>
                  </a:schemeClr>
                </a:solidFill>
              </a:rPr>
              <a:t>Lorem Ipsum has been the industry's standard dummy text ever since the 1500s.</a:t>
            </a:r>
            <a:endParaRPr lang="en-US" sz="1200" dirty="0">
              <a:solidFill>
                <a:schemeClr val="tx1">
                  <a:lumMod val="50000"/>
                  <a:lumOff val="50000"/>
                </a:schemeClr>
              </a:solidFill>
            </a:endParaRPr>
          </a:p>
        </p:txBody>
      </p:sp>
      <p:sp>
        <p:nvSpPr>
          <p:cNvPr id="6" name="Title 13"/>
          <p:cNvSpPr txBox="1"/>
          <p:nvPr/>
        </p:nvSpPr>
        <p:spPr>
          <a:xfrm>
            <a:off x="4687871" y="4367253"/>
            <a:ext cx="2793037" cy="553998"/>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800" dirty="0">
                <a:latin typeface="+mj-lt"/>
              </a:rPr>
              <a:t>Step 2</a:t>
            </a:r>
            <a:endParaRPr lang="en-US" sz="2800" dirty="0">
              <a:latin typeface="+mj-lt"/>
            </a:endParaRPr>
          </a:p>
        </p:txBody>
      </p:sp>
      <p:sp>
        <p:nvSpPr>
          <p:cNvPr id="7" name="Title 13"/>
          <p:cNvSpPr txBox="1"/>
          <p:nvPr/>
        </p:nvSpPr>
        <p:spPr>
          <a:xfrm>
            <a:off x="7744262" y="4367253"/>
            <a:ext cx="2793037" cy="553998"/>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800" dirty="0">
                <a:latin typeface="+mj-lt"/>
              </a:rPr>
              <a:t>Step 3</a:t>
            </a:r>
            <a:endParaRPr lang="en-US" sz="2800" dirty="0">
              <a:latin typeface="+mj-lt"/>
            </a:endParaRPr>
          </a:p>
        </p:txBody>
      </p:sp>
      <p:sp>
        <p:nvSpPr>
          <p:cNvPr id="8" name="Content Placeholder 2"/>
          <p:cNvSpPr txBox="1"/>
          <p:nvPr/>
        </p:nvSpPr>
        <p:spPr>
          <a:xfrm>
            <a:off x="7918826" y="4911024"/>
            <a:ext cx="2618473" cy="97290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200" smtClean="0">
                <a:solidFill>
                  <a:schemeClr val="tx1">
                    <a:lumMod val="50000"/>
                    <a:lumOff val="50000"/>
                  </a:schemeClr>
                </a:solidFill>
              </a:rPr>
              <a:t>Lorem ipsum dolor sit amet, </a:t>
            </a:r>
            <a:r>
              <a:rPr lang="en-US" sz="1200" b="1" smtClean="0">
                <a:solidFill>
                  <a:schemeClr val="tx1">
                    <a:lumMod val="50000"/>
                    <a:lumOff val="50000"/>
                  </a:schemeClr>
                </a:solidFill>
              </a:rPr>
              <a:t>consectetur adipiscing elit. </a:t>
            </a:r>
            <a:r>
              <a:rPr lang="en-US" sz="1200" smtClean="0">
                <a:solidFill>
                  <a:schemeClr val="tx1">
                    <a:lumMod val="50000"/>
                    <a:lumOff val="50000"/>
                  </a:schemeClr>
                </a:solidFill>
              </a:rPr>
              <a:t>Lorem Ipsum has been the industry's standard dummy text ever since the 1500s.</a:t>
            </a:r>
            <a:endParaRPr lang="en-US" sz="1200" dirty="0">
              <a:solidFill>
                <a:schemeClr val="tx1">
                  <a:lumMod val="50000"/>
                  <a:lumOff val="50000"/>
                </a:schemeClr>
              </a:solidFill>
            </a:endParaRPr>
          </a:p>
        </p:txBody>
      </p:sp>
      <p:grpSp>
        <p:nvGrpSpPr>
          <p:cNvPr id="9" name="Group 32"/>
          <p:cNvGrpSpPr/>
          <p:nvPr/>
        </p:nvGrpSpPr>
        <p:grpSpPr>
          <a:xfrm>
            <a:off x="2106021" y="2086164"/>
            <a:ext cx="1867174" cy="1870950"/>
            <a:chOff x="2106021" y="2086164"/>
            <a:chExt cx="1867174" cy="1870950"/>
          </a:xfrm>
        </p:grpSpPr>
        <p:grpSp>
          <p:nvGrpSpPr>
            <p:cNvPr id="10" name="Group 10"/>
            <p:cNvGrpSpPr/>
            <p:nvPr/>
          </p:nvGrpSpPr>
          <p:grpSpPr>
            <a:xfrm>
              <a:off x="2106021" y="2086164"/>
              <a:ext cx="1867174" cy="1870950"/>
              <a:chOff x="3692576" y="1742634"/>
              <a:chExt cx="2790379" cy="2796023"/>
            </a:xfrm>
          </p:grpSpPr>
          <p:grpSp>
            <p:nvGrpSpPr>
              <p:cNvPr id="13" name="组合 79"/>
              <p:cNvGrpSpPr/>
              <p:nvPr/>
            </p:nvGrpSpPr>
            <p:grpSpPr bwMode="auto">
              <a:xfrm>
                <a:off x="3692576" y="1742634"/>
                <a:ext cx="2790379" cy="2796023"/>
                <a:chOff x="6379729" y="2488774"/>
                <a:chExt cx="2513016" cy="2513016"/>
              </a:xfrm>
            </p:grpSpPr>
            <p:sp>
              <p:nvSpPr>
                <p:cNvPr id="1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6"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4"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1" name="Freeform 11"/>
            <p:cNvSpPr>
              <a:spLocks noEditPoints="1"/>
            </p:cNvSpPr>
            <p:nvPr/>
          </p:nvSpPr>
          <p:spPr bwMode="auto">
            <a:xfrm>
              <a:off x="2825386" y="2568445"/>
              <a:ext cx="428444" cy="427305"/>
            </a:xfrm>
            <a:custGeom>
              <a:avLst/>
              <a:gdLst>
                <a:gd name="T0" fmla="*/ 7 w 319"/>
                <a:gd name="T1" fmla="*/ 291 h 318"/>
                <a:gd name="T2" fmla="*/ 26 w 319"/>
                <a:gd name="T3" fmla="*/ 310 h 318"/>
                <a:gd name="T4" fmla="*/ 53 w 319"/>
                <a:gd name="T5" fmla="*/ 310 h 318"/>
                <a:gd name="T6" fmla="*/ 129 w 319"/>
                <a:gd name="T7" fmla="*/ 234 h 318"/>
                <a:gd name="T8" fmla="*/ 191 w 319"/>
                <a:gd name="T9" fmla="*/ 251 h 318"/>
                <a:gd name="T10" fmla="*/ 319 w 319"/>
                <a:gd name="T11" fmla="*/ 124 h 318"/>
                <a:gd name="T12" fmla="*/ 195 w 319"/>
                <a:gd name="T13" fmla="*/ 0 h 318"/>
                <a:gd name="T14" fmla="*/ 67 w 319"/>
                <a:gd name="T15" fmla="*/ 127 h 318"/>
                <a:gd name="T16" fmla="*/ 85 w 319"/>
                <a:gd name="T17" fmla="*/ 192 h 318"/>
                <a:gd name="T18" fmla="*/ 10 w 319"/>
                <a:gd name="T19" fmla="*/ 267 h 318"/>
                <a:gd name="T20" fmla="*/ 7 w 319"/>
                <a:gd name="T21" fmla="*/ 291 h 318"/>
                <a:gd name="T22" fmla="*/ 191 w 319"/>
                <a:gd name="T23" fmla="*/ 213 h 318"/>
                <a:gd name="T24" fmla="*/ 106 w 319"/>
                <a:gd name="T25" fmla="*/ 127 h 318"/>
                <a:gd name="T26" fmla="*/ 195 w 319"/>
                <a:gd name="T27" fmla="*/ 38 h 318"/>
                <a:gd name="T28" fmla="*/ 281 w 319"/>
                <a:gd name="T29" fmla="*/ 124 h 318"/>
                <a:gd name="T30" fmla="*/ 191 w 319"/>
                <a:gd name="T31" fmla="*/ 21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9" h="318">
                  <a:moveTo>
                    <a:pt x="7" y="291"/>
                  </a:moveTo>
                  <a:cubicBezTo>
                    <a:pt x="26" y="310"/>
                    <a:pt x="26" y="310"/>
                    <a:pt x="26" y="310"/>
                  </a:cubicBezTo>
                  <a:cubicBezTo>
                    <a:pt x="33" y="318"/>
                    <a:pt x="46" y="318"/>
                    <a:pt x="53" y="310"/>
                  </a:cubicBezTo>
                  <a:cubicBezTo>
                    <a:pt x="129" y="234"/>
                    <a:pt x="129" y="234"/>
                    <a:pt x="129" y="234"/>
                  </a:cubicBezTo>
                  <a:cubicBezTo>
                    <a:pt x="147" y="245"/>
                    <a:pt x="169" y="251"/>
                    <a:pt x="191" y="251"/>
                  </a:cubicBezTo>
                  <a:cubicBezTo>
                    <a:pt x="260" y="251"/>
                    <a:pt x="319" y="192"/>
                    <a:pt x="319" y="124"/>
                  </a:cubicBezTo>
                  <a:cubicBezTo>
                    <a:pt x="319" y="55"/>
                    <a:pt x="263" y="0"/>
                    <a:pt x="195" y="0"/>
                  </a:cubicBezTo>
                  <a:cubicBezTo>
                    <a:pt x="127" y="0"/>
                    <a:pt x="67" y="59"/>
                    <a:pt x="67" y="127"/>
                  </a:cubicBezTo>
                  <a:cubicBezTo>
                    <a:pt x="67" y="151"/>
                    <a:pt x="74" y="173"/>
                    <a:pt x="85" y="192"/>
                  </a:cubicBezTo>
                  <a:cubicBezTo>
                    <a:pt x="10" y="267"/>
                    <a:pt x="10" y="267"/>
                    <a:pt x="10" y="267"/>
                  </a:cubicBezTo>
                  <a:cubicBezTo>
                    <a:pt x="2" y="275"/>
                    <a:pt x="0" y="284"/>
                    <a:pt x="7" y="291"/>
                  </a:cubicBezTo>
                  <a:close/>
                  <a:moveTo>
                    <a:pt x="191" y="213"/>
                  </a:moveTo>
                  <a:cubicBezTo>
                    <a:pt x="144" y="213"/>
                    <a:pt x="106" y="175"/>
                    <a:pt x="106" y="127"/>
                  </a:cubicBezTo>
                  <a:cubicBezTo>
                    <a:pt x="106" y="80"/>
                    <a:pt x="148" y="38"/>
                    <a:pt x="195" y="38"/>
                  </a:cubicBezTo>
                  <a:cubicBezTo>
                    <a:pt x="242" y="38"/>
                    <a:pt x="281" y="76"/>
                    <a:pt x="281" y="124"/>
                  </a:cubicBezTo>
                  <a:cubicBezTo>
                    <a:pt x="281" y="171"/>
                    <a:pt x="239" y="213"/>
                    <a:pt x="191" y="213"/>
                  </a:cubicBezTo>
                  <a:close/>
                </a:path>
              </a:pathLst>
            </a:custGeom>
            <a:solidFill>
              <a:schemeClr val="bg1"/>
            </a:solidFill>
            <a:ln>
              <a:noFill/>
            </a:ln>
          </p:spPr>
          <p:txBody>
            <a:bodyPr vert="horz" wrap="square" lIns="121920" tIns="60960" rIns="121920" bIns="60960" numCol="1" anchor="t" anchorCtr="0" compatLnSpc="1"/>
            <a:lstStyle/>
            <a:p>
              <a:endParaRPr lang="en-US" sz="2400" dirty="0"/>
            </a:p>
          </p:txBody>
        </p:sp>
        <p:sp>
          <p:nvSpPr>
            <p:cNvPr id="12" name="Rectangle 28"/>
            <p:cNvSpPr/>
            <p:nvPr/>
          </p:nvSpPr>
          <p:spPr>
            <a:xfrm>
              <a:off x="2366231" y="3015529"/>
              <a:ext cx="1346753" cy="461665"/>
            </a:xfrm>
            <a:prstGeom prst="rect">
              <a:avLst/>
            </a:prstGeom>
          </p:spPr>
          <p:txBody>
            <a:bodyPr wrap="square">
              <a:spAutoFit/>
            </a:bodyPr>
            <a:lstStyle/>
            <a:p>
              <a:pPr algn="ctr"/>
              <a:r>
                <a:rPr lang="en-US" sz="1200" b="1">
                  <a:solidFill>
                    <a:schemeClr val="bg1"/>
                  </a:solidFill>
                </a:rPr>
                <a:t>Identify your Trigger</a:t>
              </a:r>
              <a:endParaRPr lang="en-US" sz="1200" b="1" dirty="0">
                <a:solidFill>
                  <a:schemeClr val="bg1"/>
                </a:solidFill>
              </a:endParaRPr>
            </a:p>
          </p:txBody>
        </p:sp>
      </p:grpSp>
      <p:grpSp>
        <p:nvGrpSpPr>
          <p:cNvPr id="17" name="Group 34"/>
          <p:cNvGrpSpPr/>
          <p:nvPr/>
        </p:nvGrpSpPr>
        <p:grpSpPr>
          <a:xfrm>
            <a:off x="4854592" y="1725481"/>
            <a:ext cx="2418708" cy="2423599"/>
            <a:chOff x="4854592" y="1725481"/>
            <a:chExt cx="2418708" cy="2423599"/>
          </a:xfrm>
        </p:grpSpPr>
        <p:grpSp>
          <p:nvGrpSpPr>
            <p:cNvPr id="18" name="Group 15"/>
            <p:cNvGrpSpPr/>
            <p:nvPr/>
          </p:nvGrpSpPr>
          <p:grpSpPr>
            <a:xfrm>
              <a:off x="4854592" y="1725481"/>
              <a:ext cx="2418708" cy="2423599"/>
              <a:chOff x="3692576" y="1742634"/>
              <a:chExt cx="2790379" cy="2796023"/>
            </a:xfrm>
          </p:grpSpPr>
          <p:grpSp>
            <p:nvGrpSpPr>
              <p:cNvPr id="21" name="组合 79"/>
              <p:cNvGrpSpPr/>
              <p:nvPr/>
            </p:nvGrpSpPr>
            <p:grpSpPr bwMode="auto">
              <a:xfrm>
                <a:off x="3692576" y="1742634"/>
                <a:ext cx="2790379" cy="2796023"/>
                <a:chOff x="6379729" y="2488774"/>
                <a:chExt cx="2513016" cy="2513016"/>
              </a:xfrm>
            </p:grpSpPr>
            <p:sp>
              <p:nvSpPr>
                <p:cNvPr id="2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2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22" name="椭圆 80"/>
              <p:cNvSpPr/>
              <p:nvPr/>
            </p:nvSpPr>
            <p:spPr bwMode="auto">
              <a:xfrm>
                <a:off x="4101618" y="2137562"/>
                <a:ext cx="2016471" cy="2020558"/>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9" name="Freeform 6"/>
            <p:cNvSpPr>
              <a:spLocks noEditPoints="1"/>
            </p:cNvSpPr>
            <p:nvPr/>
          </p:nvSpPr>
          <p:spPr bwMode="auto">
            <a:xfrm>
              <a:off x="5660043" y="2339751"/>
              <a:ext cx="807805" cy="825861"/>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chemeClr val="bg1"/>
            </a:solidFill>
            <a:ln>
              <a:noFill/>
            </a:ln>
          </p:spPr>
          <p:txBody>
            <a:bodyPr vert="horz" wrap="square" lIns="121920" tIns="60960" rIns="121920" bIns="60960" numCol="1" anchor="t" anchorCtr="0" compatLnSpc="1"/>
            <a:lstStyle/>
            <a:p>
              <a:endParaRPr lang="en-US" sz="2400" dirty="0"/>
            </a:p>
          </p:txBody>
        </p:sp>
        <p:sp>
          <p:nvSpPr>
            <p:cNvPr id="20" name="Rectangle 29"/>
            <p:cNvSpPr/>
            <p:nvPr/>
          </p:nvSpPr>
          <p:spPr>
            <a:xfrm>
              <a:off x="5374276" y="3206725"/>
              <a:ext cx="1443448" cy="461665"/>
            </a:xfrm>
            <a:prstGeom prst="rect">
              <a:avLst/>
            </a:prstGeom>
          </p:spPr>
          <p:txBody>
            <a:bodyPr wrap="square">
              <a:spAutoFit/>
            </a:bodyPr>
            <a:lstStyle/>
            <a:p>
              <a:pPr algn="ctr"/>
              <a:r>
                <a:rPr lang="en-US" sz="1200" b="1">
                  <a:solidFill>
                    <a:schemeClr val="bg1"/>
                  </a:solidFill>
                </a:rPr>
                <a:t>Determine your Real Reward</a:t>
              </a:r>
              <a:endParaRPr lang="en-US" sz="1200" b="1" dirty="0">
                <a:solidFill>
                  <a:schemeClr val="bg1"/>
                </a:solidFill>
              </a:endParaRPr>
            </a:p>
          </p:txBody>
        </p:sp>
      </p:grpSp>
      <p:grpSp>
        <p:nvGrpSpPr>
          <p:cNvPr id="25" name="Group 35"/>
          <p:cNvGrpSpPr/>
          <p:nvPr/>
        </p:nvGrpSpPr>
        <p:grpSpPr>
          <a:xfrm>
            <a:off x="8238901" y="2081251"/>
            <a:ext cx="1867174" cy="1870950"/>
            <a:chOff x="8238901" y="2081251"/>
            <a:chExt cx="1867174" cy="1870950"/>
          </a:xfrm>
        </p:grpSpPr>
        <p:grpSp>
          <p:nvGrpSpPr>
            <p:cNvPr id="26" name="Group 20"/>
            <p:cNvGrpSpPr/>
            <p:nvPr/>
          </p:nvGrpSpPr>
          <p:grpSpPr>
            <a:xfrm>
              <a:off x="8238901" y="2081251"/>
              <a:ext cx="1867174" cy="1870950"/>
              <a:chOff x="3692576" y="1742634"/>
              <a:chExt cx="2790379" cy="2796023"/>
            </a:xfrm>
          </p:grpSpPr>
          <p:grpSp>
            <p:nvGrpSpPr>
              <p:cNvPr id="29" name="组合 79"/>
              <p:cNvGrpSpPr/>
              <p:nvPr/>
            </p:nvGrpSpPr>
            <p:grpSpPr bwMode="auto">
              <a:xfrm>
                <a:off x="3692576" y="1742634"/>
                <a:ext cx="2790379" cy="2796023"/>
                <a:chOff x="6379729" y="2488774"/>
                <a:chExt cx="2513016" cy="2513016"/>
              </a:xfrm>
            </p:grpSpPr>
            <p:sp>
              <p:nvSpPr>
                <p:cNvPr id="31"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32"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30" name="椭圆 80"/>
              <p:cNvSpPr/>
              <p:nvPr/>
            </p:nvSpPr>
            <p:spPr bwMode="auto">
              <a:xfrm>
                <a:off x="4101618" y="2137562"/>
                <a:ext cx="2016471" cy="2020558"/>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27" name="Freeform 16"/>
            <p:cNvSpPr>
              <a:spLocks noEditPoints="1"/>
            </p:cNvSpPr>
            <p:nvPr/>
          </p:nvSpPr>
          <p:spPr bwMode="auto">
            <a:xfrm>
              <a:off x="8973519" y="2574445"/>
              <a:ext cx="415296" cy="415296"/>
            </a:xfrm>
            <a:custGeom>
              <a:avLst/>
              <a:gdLst>
                <a:gd name="T0" fmla="*/ 320 w 360"/>
                <a:gd name="T1" fmla="*/ 40 h 360"/>
                <a:gd name="T2" fmla="*/ 302 w 360"/>
                <a:gd name="T3" fmla="*/ 40 h 360"/>
                <a:gd name="T4" fmla="*/ 302 w 360"/>
                <a:gd name="T5" fmla="*/ 80 h 360"/>
                <a:gd name="T6" fmla="*/ 238 w 360"/>
                <a:gd name="T7" fmla="*/ 80 h 360"/>
                <a:gd name="T8" fmla="*/ 238 w 360"/>
                <a:gd name="T9" fmla="*/ 40 h 360"/>
                <a:gd name="T10" fmla="*/ 122 w 360"/>
                <a:gd name="T11" fmla="*/ 40 h 360"/>
                <a:gd name="T12" fmla="*/ 122 w 360"/>
                <a:gd name="T13" fmla="*/ 80 h 360"/>
                <a:gd name="T14" fmla="*/ 58 w 360"/>
                <a:gd name="T15" fmla="*/ 80 h 360"/>
                <a:gd name="T16" fmla="*/ 58 w 360"/>
                <a:gd name="T17" fmla="*/ 40 h 360"/>
                <a:gd name="T18" fmla="*/ 40 w 360"/>
                <a:gd name="T19" fmla="*/ 40 h 360"/>
                <a:gd name="T20" fmla="*/ 0 w 360"/>
                <a:gd name="T21" fmla="*/ 80 h 360"/>
                <a:gd name="T22" fmla="*/ 0 w 360"/>
                <a:gd name="T23" fmla="*/ 320 h 360"/>
                <a:gd name="T24" fmla="*/ 40 w 360"/>
                <a:gd name="T25" fmla="*/ 360 h 360"/>
                <a:gd name="T26" fmla="*/ 320 w 360"/>
                <a:gd name="T27" fmla="*/ 360 h 360"/>
                <a:gd name="T28" fmla="*/ 360 w 360"/>
                <a:gd name="T29" fmla="*/ 320 h 360"/>
                <a:gd name="T30" fmla="*/ 360 w 360"/>
                <a:gd name="T31" fmla="*/ 80 h 360"/>
                <a:gd name="T32" fmla="*/ 320 w 360"/>
                <a:gd name="T33" fmla="*/ 40 h 360"/>
                <a:gd name="T34" fmla="*/ 320 w 360"/>
                <a:gd name="T35" fmla="*/ 320 h 360"/>
                <a:gd name="T36" fmla="*/ 40 w 360"/>
                <a:gd name="T37" fmla="*/ 320 h 360"/>
                <a:gd name="T38" fmla="*/ 40 w 360"/>
                <a:gd name="T39" fmla="*/ 160 h 360"/>
                <a:gd name="T40" fmla="*/ 320 w 360"/>
                <a:gd name="T41" fmla="*/ 160 h 360"/>
                <a:gd name="T42" fmla="*/ 320 w 360"/>
                <a:gd name="T43" fmla="*/ 320 h 360"/>
                <a:gd name="T44" fmla="*/ 104 w 360"/>
                <a:gd name="T45" fmla="*/ 0 h 360"/>
                <a:gd name="T46" fmla="*/ 76 w 360"/>
                <a:gd name="T47" fmla="*/ 0 h 360"/>
                <a:gd name="T48" fmla="*/ 76 w 360"/>
                <a:gd name="T49" fmla="*/ 68 h 360"/>
                <a:gd name="T50" fmla="*/ 104 w 360"/>
                <a:gd name="T51" fmla="*/ 68 h 360"/>
                <a:gd name="T52" fmla="*/ 104 w 360"/>
                <a:gd name="T53" fmla="*/ 0 h 360"/>
                <a:gd name="T54" fmla="*/ 284 w 360"/>
                <a:gd name="T55" fmla="*/ 0 h 360"/>
                <a:gd name="T56" fmla="*/ 256 w 360"/>
                <a:gd name="T57" fmla="*/ 0 h 360"/>
                <a:gd name="T58" fmla="*/ 256 w 360"/>
                <a:gd name="T59" fmla="*/ 68 h 360"/>
                <a:gd name="T60" fmla="*/ 284 w 360"/>
                <a:gd name="T61" fmla="*/ 68 h 360"/>
                <a:gd name="T62" fmla="*/ 284 w 360"/>
                <a:gd name="T63" fmla="*/ 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0" h="360">
                  <a:moveTo>
                    <a:pt x="320" y="40"/>
                  </a:moveTo>
                  <a:cubicBezTo>
                    <a:pt x="302" y="40"/>
                    <a:pt x="302" y="40"/>
                    <a:pt x="302" y="40"/>
                  </a:cubicBezTo>
                  <a:cubicBezTo>
                    <a:pt x="302" y="80"/>
                    <a:pt x="302" y="80"/>
                    <a:pt x="302" y="80"/>
                  </a:cubicBezTo>
                  <a:cubicBezTo>
                    <a:pt x="238" y="80"/>
                    <a:pt x="238" y="80"/>
                    <a:pt x="238" y="80"/>
                  </a:cubicBezTo>
                  <a:cubicBezTo>
                    <a:pt x="238" y="40"/>
                    <a:pt x="238" y="40"/>
                    <a:pt x="238" y="40"/>
                  </a:cubicBezTo>
                  <a:cubicBezTo>
                    <a:pt x="122" y="40"/>
                    <a:pt x="122" y="40"/>
                    <a:pt x="122" y="40"/>
                  </a:cubicBezTo>
                  <a:cubicBezTo>
                    <a:pt x="122" y="80"/>
                    <a:pt x="122" y="80"/>
                    <a:pt x="122" y="80"/>
                  </a:cubicBezTo>
                  <a:cubicBezTo>
                    <a:pt x="58" y="80"/>
                    <a:pt x="58" y="80"/>
                    <a:pt x="58" y="80"/>
                  </a:cubicBezTo>
                  <a:cubicBezTo>
                    <a:pt x="58" y="40"/>
                    <a:pt x="58" y="40"/>
                    <a:pt x="58" y="40"/>
                  </a:cubicBezTo>
                  <a:cubicBezTo>
                    <a:pt x="40" y="40"/>
                    <a:pt x="40" y="40"/>
                    <a:pt x="40" y="40"/>
                  </a:cubicBezTo>
                  <a:cubicBezTo>
                    <a:pt x="18" y="40"/>
                    <a:pt x="0" y="58"/>
                    <a:pt x="0" y="80"/>
                  </a:cubicBezTo>
                  <a:cubicBezTo>
                    <a:pt x="0" y="320"/>
                    <a:pt x="0" y="320"/>
                    <a:pt x="0" y="320"/>
                  </a:cubicBezTo>
                  <a:cubicBezTo>
                    <a:pt x="0" y="342"/>
                    <a:pt x="18" y="360"/>
                    <a:pt x="40" y="360"/>
                  </a:cubicBezTo>
                  <a:cubicBezTo>
                    <a:pt x="320" y="360"/>
                    <a:pt x="320" y="360"/>
                    <a:pt x="320" y="360"/>
                  </a:cubicBezTo>
                  <a:cubicBezTo>
                    <a:pt x="342" y="360"/>
                    <a:pt x="360" y="342"/>
                    <a:pt x="360" y="320"/>
                  </a:cubicBezTo>
                  <a:cubicBezTo>
                    <a:pt x="360" y="80"/>
                    <a:pt x="360" y="80"/>
                    <a:pt x="360" y="80"/>
                  </a:cubicBezTo>
                  <a:cubicBezTo>
                    <a:pt x="360" y="58"/>
                    <a:pt x="342" y="40"/>
                    <a:pt x="320" y="40"/>
                  </a:cubicBezTo>
                  <a:close/>
                  <a:moveTo>
                    <a:pt x="320" y="320"/>
                  </a:moveTo>
                  <a:cubicBezTo>
                    <a:pt x="40" y="320"/>
                    <a:pt x="40" y="320"/>
                    <a:pt x="40" y="320"/>
                  </a:cubicBezTo>
                  <a:cubicBezTo>
                    <a:pt x="40" y="160"/>
                    <a:pt x="40" y="160"/>
                    <a:pt x="40" y="160"/>
                  </a:cubicBezTo>
                  <a:cubicBezTo>
                    <a:pt x="320" y="160"/>
                    <a:pt x="320" y="160"/>
                    <a:pt x="320" y="160"/>
                  </a:cubicBezTo>
                  <a:lnTo>
                    <a:pt x="320" y="320"/>
                  </a:lnTo>
                  <a:close/>
                  <a:moveTo>
                    <a:pt x="104" y="0"/>
                  </a:moveTo>
                  <a:cubicBezTo>
                    <a:pt x="76" y="0"/>
                    <a:pt x="76" y="0"/>
                    <a:pt x="76" y="0"/>
                  </a:cubicBezTo>
                  <a:cubicBezTo>
                    <a:pt x="76" y="68"/>
                    <a:pt x="76" y="68"/>
                    <a:pt x="76" y="68"/>
                  </a:cubicBezTo>
                  <a:cubicBezTo>
                    <a:pt x="104" y="68"/>
                    <a:pt x="104" y="68"/>
                    <a:pt x="104" y="68"/>
                  </a:cubicBezTo>
                  <a:lnTo>
                    <a:pt x="104" y="0"/>
                  </a:lnTo>
                  <a:close/>
                  <a:moveTo>
                    <a:pt x="284" y="0"/>
                  </a:moveTo>
                  <a:cubicBezTo>
                    <a:pt x="256" y="0"/>
                    <a:pt x="256" y="0"/>
                    <a:pt x="256" y="0"/>
                  </a:cubicBezTo>
                  <a:cubicBezTo>
                    <a:pt x="256" y="68"/>
                    <a:pt x="256" y="68"/>
                    <a:pt x="256" y="68"/>
                  </a:cubicBezTo>
                  <a:cubicBezTo>
                    <a:pt x="284" y="68"/>
                    <a:pt x="284" y="68"/>
                    <a:pt x="284" y="68"/>
                  </a:cubicBezTo>
                  <a:lnTo>
                    <a:pt x="284" y="0"/>
                  </a:lnTo>
                  <a:close/>
                </a:path>
              </a:pathLst>
            </a:custGeom>
            <a:solidFill>
              <a:schemeClr val="bg1"/>
            </a:solidFill>
            <a:ln>
              <a:noFill/>
            </a:ln>
          </p:spPr>
          <p:txBody>
            <a:bodyPr vert="horz" wrap="square" lIns="121920" tIns="60960" rIns="121920" bIns="60960" numCol="1" anchor="t" anchorCtr="0" compatLnSpc="1"/>
            <a:lstStyle/>
            <a:p>
              <a:endParaRPr lang="en-US" sz="2400" dirty="0"/>
            </a:p>
          </p:txBody>
        </p:sp>
        <p:sp>
          <p:nvSpPr>
            <p:cNvPr id="28" name="Rectangle 30"/>
            <p:cNvSpPr/>
            <p:nvPr/>
          </p:nvSpPr>
          <p:spPr>
            <a:xfrm>
              <a:off x="8630712" y="3009414"/>
              <a:ext cx="1100910" cy="461665"/>
            </a:xfrm>
            <a:prstGeom prst="rect">
              <a:avLst/>
            </a:prstGeom>
          </p:spPr>
          <p:txBody>
            <a:bodyPr wrap="square">
              <a:spAutoFit/>
            </a:bodyPr>
            <a:lstStyle/>
            <a:p>
              <a:pPr algn="ctr"/>
              <a:r>
                <a:rPr lang="en-US" sz="1200" b="1">
                  <a:solidFill>
                    <a:schemeClr val="bg1"/>
                  </a:solidFill>
                </a:rPr>
                <a:t>Create a New Routine</a:t>
              </a:r>
              <a:endParaRPr lang="en-US" sz="1200" b="1" dirty="0">
                <a:solidFill>
                  <a:schemeClr val="bg1"/>
                </a:solidFill>
              </a:endParaRPr>
            </a:p>
          </p:txBody>
        </p:sp>
      </p:grpSp>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12"/>
          <p:cNvSpPr txBox="1"/>
          <p:nvPr/>
        </p:nvSpPr>
        <p:spPr>
          <a:xfrm>
            <a:off x="3744716" y="377727"/>
            <a:ext cx="4702569" cy="646331"/>
          </a:xfrm>
          <a:prstGeom prst="rect">
            <a:avLst/>
          </a:prstGeom>
          <a:noFill/>
        </p:spPr>
        <p:txBody>
          <a:bodyPr wrap="none" rtlCol="0">
            <a:spAutoFit/>
          </a:bodyPr>
          <a:lstStyle/>
          <a:p>
            <a:pPr algn="ctr"/>
            <a:r>
              <a:rPr lang="en-US" sz="3600" b="1" dirty="0" smtClean="0">
                <a:solidFill>
                  <a:schemeClr val="bg1"/>
                </a:solidFill>
                <a:latin typeface="+mj-lt"/>
              </a:rPr>
              <a:t>MOMODA POWERPOINT</a:t>
            </a:r>
            <a:endParaRPr lang="en-US" sz="3600" b="1" dirty="0">
              <a:solidFill>
                <a:schemeClr val="bg1"/>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animEffect transition="in" filter="fade">
                                      <p:cBhvr>
                                        <p:cTn id="15" dur="500"/>
                                        <p:tgtEl>
                                          <p:spTgt spid="1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par>
                          <p:cTn id="22" fill="hold">
                            <p:stCondLst>
                              <p:cond delay="1500"/>
                            </p:stCondLst>
                            <p:childTnLst>
                              <p:par>
                                <p:cTn id="23" presetID="16" presetClass="entr" presetSubtype="37"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outVertical)">
                                      <p:cBhvr>
                                        <p:cTn id="25" dur="1500"/>
                                        <p:tgtEl>
                                          <p:spTgt spid="2"/>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par>
                          <p:cTn id="30" fill="hold">
                            <p:stCondLst>
                              <p:cond delay="3500"/>
                            </p:stCondLst>
                            <p:childTnLst>
                              <p:par>
                                <p:cTn id="31" presetID="10" presetClass="entr" presetSubtype="0" fill="hold" grpId="0" nodeType="after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fade">
                                      <p:cBhvr>
                                        <p:cTn id="33" dur="500"/>
                                        <p:tgtEl>
                                          <p:spTgt spid="3">
                                            <p:txEl>
                                              <p:pRg st="0" end="0"/>
                                            </p:txEl>
                                          </p:spTgt>
                                        </p:tgtEl>
                                      </p:cBhvr>
                                    </p:animEffect>
                                  </p:childTnLst>
                                </p:cTn>
                              </p:par>
                            </p:childTnLst>
                          </p:cTn>
                        </p:par>
                        <p:par>
                          <p:cTn id="34" fill="hold">
                            <p:stCondLst>
                              <p:cond delay="4000"/>
                            </p:stCondLst>
                            <p:childTnLst>
                              <p:par>
                                <p:cTn id="35" presetID="10" presetClass="entr" presetSubtype="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par>
                          <p:cTn id="38" fill="hold">
                            <p:stCondLst>
                              <p:cond delay="4500"/>
                            </p:stCondLst>
                            <p:childTnLst>
                              <p:par>
                                <p:cTn id="39" presetID="10"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par>
                          <p:cTn id="46" fill="hold">
                            <p:stCondLst>
                              <p:cond delay="5500"/>
                            </p:stCondLst>
                            <p:childTnLst>
                              <p:par>
                                <p:cTn id="47" presetID="10" presetClass="entr" presetSubtype="0" fill="hold" grpId="0" nodeType="afterEffect">
                                  <p:stCondLst>
                                    <p:cond delay="0"/>
                                  </p:stCondLst>
                                  <p:childTnLst>
                                    <p:set>
                                      <p:cBhvr>
                                        <p:cTn id="48" dur="1" fill="hold">
                                          <p:stCondLst>
                                            <p:cond delay="0"/>
                                          </p:stCondLst>
                                        </p:cTn>
                                        <p:tgtEl>
                                          <p:spTgt spid="8">
                                            <p:txEl>
                                              <p:pRg st="0" end="0"/>
                                            </p:txEl>
                                          </p:spTgt>
                                        </p:tgtEl>
                                        <p:attrNameLst>
                                          <p:attrName>style.visibility</p:attrName>
                                        </p:attrNameLst>
                                      </p:cBhvr>
                                      <p:to>
                                        <p:strVal val="visible"/>
                                      </p:to>
                                    </p:set>
                                    <p:animEffect transition="in" filter="fade">
                                      <p:cBhvr>
                                        <p:cTn id="49"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12"/>
          <p:cNvSpPr txBox="1"/>
          <p:nvPr/>
        </p:nvSpPr>
        <p:spPr>
          <a:xfrm>
            <a:off x="3744716" y="377727"/>
            <a:ext cx="4702569" cy="646331"/>
          </a:xfrm>
          <a:prstGeom prst="rect">
            <a:avLst/>
          </a:prstGeom>
          <a:noFill/>
        </p:spPr>
        <p:txBody>
          <a:bodyPr wrap="none" rtlCol="0">
            <a:spAutoFit/>
          </a:bodyPr>
          <a:lstStyle/>
          <a:p>
            <a:pPr algn="ctr"/>
            <a:r>
              <a:rPr lang="en-US" sz="3600" b="1" dirty="0" smtClean="0">
                <a:solidFill>
                  <a:schemeClr val="bg1"/>
                </a:solidFill>
                <a:latin typeface="+mj-lt"/>
              </a:rPr>
              <a:t>MOMODA POWERPOINT</a:t>
            </a:r>
            <a:endParaRPr lang="en-US" sz="3600" b="1" dirty="0">
              <a:solidFill>
                <a:schemeClr val="bg1"/>
              </a:solidFill>
              <a:latin typeface="+mj-lt"/>
            </a:endParaRPr>
          </a:p>
        </p:txBody>
      </p:sp>
      <p:grpSp>
        <p:nvGrpSpPr>
          <p:cNvPr id="37" name="Group 10"/>
          <p:cNvGrpSpPr/>
          <p:nvPr/>
        </p:nvGrpSpPr>
        <p:grpSpPr>
          <a:xfrm>
            <a:off x="1414007" y="2068013"/>
            <a:ext cx="1787528" cy="1791142"/>
            <a:chOff x="3692576" y="1742634"/>
            <a:chExt cx="2790379" cy="2796023"/>
          </a:xfrm>
        </p:grpSpPr>
        <p:grpSp>
          <p:nvGrpSpPr>
            <p:cNvPr id="40" name="组合 79"/>
            <p:cNvGrpSpPr/>
            <p:nvPr/>
          </p:nvGrpSpPr>
          <p:grpSpPr bwMode="auto">
            <a:xfrm>
              <a:off x="3692576" y="1742634"/>
              <a:ext cx="2790379" cy="2796023"/>
              <a:chOff x="6379729" y="2488774"/>
              <a:chExt cx="2513016" cy="2513016"/>
            </a:xfrm>
          </p:grpSpPr>
          <p:sp>
            <p:nvSpPr>
              <p:cNvPr id="4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44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4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44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41"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44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rPr>
                <a:t>1</a:t>
              </a:r>
              <a:endParaRPr kumimoji="0" lang="zh-CN" altLang="en-US" sz="44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44" name="Group 10"/>
          <p:cNvGrpSpPr/>
          <p:nvPr/>
        </p:nvGrpSpPr>
        <p:grpSpPr>
          <a:xfrm>
            <a:off x="3939493" y="2068013"/>
            <a:ext cx="1787528" cy="1791142"/>
            <a:chOff x="3692576" y="1742634"/>
            <a:chExt cx="2790379" cy="2796023"/>
          </a:xfrm>
        </p:grpSpPr>
        <p:grpSp>
          <p:nvGrpSpPr>
            <p:cNvPr id="45" name="组合 79"/>
            <p:cNvGrpSpPr/>
            <p:nvPr/>
          </p:nvGrpSpPr>
          <p:grpSpPr bwMode="auto">
            <a:xfrm>
              <a:off x="3692576" y="1742634"/>
              <a:ext cx="2790379" cy="2796023"/>
              <a:chOff x="6379729" y="2488774"/>
              <a:chExt cx="2513016" cy="2513016"/>
            </a:xfrm>
          </p:grpSpPr>
          <p:sp>
            <p:nvSpPr>
              <p:cNvPr id="4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44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4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44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46"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44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rPr>
                <a:t>2</a:t>
              </a:r>
              <a:endParaRPr kumimoji="0" lang="zh-CN" altLang="en-US" sz="44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49" name="Group 10"/>
          <p:cNvGrpSpPr/>
          <p:nvPr/>
        </p:nvGrpSpPr>
        <p:grpSpPr>
          <a:xfrm>
            <a:off x="6464979" y="2068013"/>
            <a:ext cx="1787528" cy="1791142"/>
            <a:chOff x="3692576" y="1742634"/>
            <a:chExt cx="2790379" cy="2796023"/>
          </a:xfrm>
        </p:grpSpPr>
        <p:grpSp>
          <p:nvGrpSpPr>
            <p:cNvPr id="50" name="组合 79"/>
            <p:cNvGrpSpPr/>
            <p:nvPr/>
          </p:nvGrpSpPr>
          <p:grpSpPr bwMode="auto">
            <a:xfrm>
              <a:off x="3692576" y="1742634"/>
              <a:ext cx="2790379" cy="2796023"/>
              <a:chOff x="6379729" y="2488774"/>
              <a:chExt cx="2513016" cy="2513016"/>
            </a:xfrm>
          </p:grpSpPr>
          <p:sp>
            <p:nvSpPr>
              <p:cNvPr id="5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44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53"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44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51"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44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rPr>
                <a:t>3</a:t>
              </a:r>
              <a:endParaRPr kumimoji="0" lang="zh-CN" altLang="en-US" sz="44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54" name="Group 10"/>
          <p:cNvGrpSpPr/>
          <p:nvPr/>
        </p:nvGrpSpPr>
        <p:grpSpPr>
          <a:xfrm>
            <a:off x="8990465" y="2068013"/>
            <a:ext cx="1787528" cy="1791142"/>
            <a:chOff x="3692576" y="1742634"/>
            <a:chExt cx="2790379" cy="2796023"/>
          </a:xfrm>
        </p:grpSpPr>
        <p:grpSp>
          <p:nvGrpSpPr>
            <p:cNvPr id="55" name="组合 79"/>
            <p:cNvGrpSpPr/>
            <p:nvPr/>
          </p:nvGrpSpPr>
          <p:grpSpPr bwMode="auto">
            <a:xfrm>
              <a:off x="3692576" y="1742634"/>
              <a:ext cx="2790379" cy="2796023"/>
              <a:chOff x="6379729" y="2488774"/>
              <a:chExt cx="2513016" cy="2513016"/>
            </a:xfrm>
          </p:grpSpPr>
          <p:sp>
            <p:nvSpPr>
              <p:cNvPr id="5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44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58"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44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56"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r>
                <a:rPr kumimoji="0" lang="en-US" altLang="zh-CN" sz="44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rPr>
                <a:t>4</a:t>
              </a:r>
              <a:endParaRPr kumimoji="0" lang="zh-CN" altLang="en-US" sz="4400" b="0" i="0" u="none" strike="noStrike" kern="0" cap="none" spc="0" normalizeH="0" baseline="0" noProof="0" dirty="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62" name="任意多边形 61"/>
          <p:cNvSpPr/>
          <p:nvPr/>
        </p:nvSpPr>
        <p:spPr>
          <a:xfrm>
            <a:off x="3493797" y="2812172"/>
            <a:ext cx="153434" cy="302824"/>
          </a:xfrm>
          <a:custGeom>
            <a:avLst/>
            <a:gdLst>
              <a:gd name="connsiteX0" fmla="*/ 6006 w 455949"/>
              <a:gd name="connsiteY0" fmla="*/ 0 h 899886"/>
              <a:gd name="connsiteX1" fmla="*/ 455949 w 455949"/>
              <a:gd name="connsiteY1" fmla="*/ 449943 h 899886"/>
              <a:gd name="connsiteX2" fmla="*/ 6006 w 455949"/>
              <a:gd name="connsiteY2" fmla="*/ 899886 h 899886"/>
              <a:gd name="connsiteX3" fmla="*/ 6006 w 455949"/>
              <a:gd name="connsiteY3" fmla="*/ 674915 h 899886"/>
              <a:gd name="connsiteX4" fmla="*/ 0 w 455949"/>
              <a:gd name="connsiteY4" fmla="*/ 674915 h 899886"/>
              <a:gd name="connsiteX5" fmla="*/ 224972 w 455949"/>
              <a:gd name="connsiteY5" fmla="*/ 449943 h 899886"/>
              <a:gd name="connsiteX6" fmla="*/ 1 w 455949"/>
              <a:gd name="connsiteY6" fmla="*/ 224972 h 899886"/>
              <a:gd name="connsiteX7" fmla="*/ 6006 w 455949"/>
              <a:gd name="connsiteY7" fmla="*/ 224972 h 89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949" h="899886">
                <a:moveTo>
                  <a:pt x="6006" y="0"/>
                </a:moveTo>
                <a:lnTo>
                  <a:pt x="455949" y="449943"/>
                </a:lnTo>
                <a:lnTo>
                  <a:pt x="6006" y="899886"/>
                </a:lnTo>
                <a:lnTo>
                  <a:pt x="6006" y="674915"/>
                </a:lnTo>
                <a:lnTo>
                  <a:pt x="0" y="674915"/>
                </a:lnTo>
                <a:lnTo>
                  <a:pt x="224972" y="449943"/>
                </a:lnTo>
                <a:lnTo>
                  <a:pt x="1" y="224972"/>
                </a:lnTo>
                <a:lnTo>
                  <a:pt x="6006" y="224972"/>
                </a:lnTo>
                <a:close/>
              </a:path>
            </a:pathLst>
          </a:custGeom>
          <a:solidFill>
            <a:srgbClr val="595959"/>
          </a:solidFill>
          <a:ln w="25400" cap="flat" cmpd="sng" algn="ctr">
            <a:noFill/>
            <a:prstDash val="solid"/>
          </a:ln>
          <a:effectLst>
            <a:softEdge rad="0"/>
          </a:effectLst>
        </p:spPr>
        <p:txBody>
          <a:bodyPr rtlCol="0" anchor="ctr"/>
          <a:lstStyle/>
          <a:p>
            <a:pPr marL="0" marR="0" indent="0" algn="ctr" defTabSz="914400" eaLnBrk="1" fontAlgn="base" latinLnBrk="0" hangingPunct="1">
              <a:lnSpc>
                <a:spcPct val="100000"/>
              </a:lnSpc>
              <a:spcBef>
                <a:spcPct val="0"/>
              </a:spcBef>
              <a:spcAft>
                <a:spcPct val="0"/>
              </a:spcAft>
              <a:buClrTx/>
              <a:buSzTx/>
              <a:buFontTx/>
              <a:buNone/>
            </a:pPr>
            <a:endParaRPr kumimoji="0" lang="zh-CN" altLang="en-US" sz="44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63" name="任意多边形 62"/>
          <p:cNvSpPr/>
          <p:nvPr/>
        </p:nvSpPr>
        <p:spPr>
          <a:xfrm>
            <a:off x="6019283" y="2812172"/>
            <a:ext cx="153434" cy="302824"/>
          </a:xfrm>
          <a:custGeom>
            <a:avLst/>
            <a:gdLst>
              <a:gd name="connsiteX0" fmla="*/ 6006 w 455949"/>
              <a:gd name="connsiteY0" fmla="*/ 0 h 899886"/>
              <a:gd name="connsiteX1" fmla="*/ 455949 w 455949"/>
              <a:gd name="connsiteY1" fmla="*/ 449943 h 899886"/>
              <a:gd name="connsiteX2" fmla="*/ 6006 w 455949"/>
              <a:gd name="connsiteY2" fmla="*/ 899886 h 899886"/>
              <a:gd name="connsiteX3" fmla="*/ 6006 w 455949"/>
              <a:gd name="connsiteY3" fmla="*/ 674915 h 899886"/>
              <a:gd name="connsiteX4" fmla="*/ 0 w 455949"/>
              <a:gd name="connsiteY4" fmla="*/ 674915 h 899886"/>
              <a:gd name="connsiteX5" fmla="*/ 224972 w 455949"/>
              <a:gd name="connsiteY5" fmla="*/ 449943 h 899886"/>
              <a:gd name="connsiteX6" fmla="*/ 1 w 455949"/>
              <a:gd name="connsiteY6" fmla="*/ 224972 h 899886"/>
              <a:gd name="connsiteX7" fmla="*/ 6006 w 455949"/>
              <a:gd name="connsiteY7" fmla="*/ 224972 h 89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949" h="899886">
                <a:moveTo>
                  <a:pt x="6006" y="0"/>
                </a:moveTo>
                <a:lnTo>
                  <a:pt x="455949" y="449943"/>
                </a:lnTo>
                <a:lnTo>
                  <a:pt x="6006" y="899886"/>
                </a:lnTo>
                <a:lnTo>
                  <a:pt x="6006" y="674915"/>
                </a:lnTo>
                <a:lnTo>
                  <a:pt x="0" y="674915"/>
                </a:lnTo>
                <a:lnTo>
                  <a:pt x="224972" y="449943"/>
                </a:lnTo>
                <a:lnTo>
                  <a:pt x="1" y="224972"/>
                </a:lnTo>
                <a:lnTo>
                  <a:pt x="6006" y="224972"/>
                </a:lnTo>
                <a:close/>
              </a:path>
            </a:pathLst>
          </a:custGeom>
          <a:solidFill>
            <a:srgbClr val="595959"/>
          </a:solidFill>
          <a:ln w="25400" cap="flat" cmpd="sng" algn="ctr">
            <a:noFill/>
            <a:prstDash val="solid"/>
          </a:ln>
          <a:effectLst>
            <a:softEdge rad="0"/>
          </a:effectLst>
        </p:spPr>
        <p:txBody>
          <a:bodyPr rtlCol="0" anchor="ctr"/>
          <a:lstStyle/>
          <a:p>
            <a:pPr marL="0" marR="0" indent="0" algn="ctr" defTabSz="914400" eaLnBrk="1" fontAlgn="base" latinLnBrk="0" hangingPunct="1">
              <a:lnSpc>
                <a:spcPct val="100000"/>
              </a:lnSpc>
              <a:spcBef>
                <a:spcPct val="0"/>
              </a:spcBef>
              <a:spcAft>
                <a:spcPct val="0"/>
              </a:spcAft>
              <a:buClrTx/>
              <a:buSzTx/>
              <a:buFontTx/>
              <a:buNone/>
            </a:pPr>
            <a:endParaRPr kumimoji="0" lang="zh-CN" altLang="en-US" sz="44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64" name="任意多边形 63"/>
          <p:cNvSpPr/>
          <p:nvPr/>
        </p:nvSpPr>
        <p:spPr>
          <a:xfrm>
            <a:off x="8544769" y="2812172"/>
            <a:ext cx="153434" cy="302824"/>
          </a:xfrm>
          <a:custGeom>
            <a:avLst/>
            <a:gdLst>
              <a:gd name="connsiteX0" fmla="*/ 6006 w 455949"/>
              <a:gd name="connsiteY0" fmla="*/ 0 h 899886"/>
              <a:gd name="connsiteX1" fmla="*/ 455949 w 455949"/>
              <a:gd name="connsiteY1" fmla="*/ 449943 h 899886"/>
              <a:gd name="connsiteX2" fmla="*/ 6006 w 455949"/>
              <a:gd name="connsiteY2" fmla="*/ 899886 h 899886"/>
              <a:gd name="connsiteX3" fmla="*/ 6006 w 455949"/>
              <a:gd name="connsiteY3" fmla="*/ 674915 h 899886"/>
              <a:gd name="connsiteX4" fmla="*/ 0 w 455949"/>
              <a:gd name="connsiteY4" fmla="*/ 674915 h 899886"/>
              <a:gd name="connsiteX5" fmla="*/ 224972 w 455949"/>
              <a:gd name="connsiteY5" fmla="*/ 449943 h 899886"/>
              <a:gd name="connsiteX6" fmla="*/ 1 w 455949"/>
              <a:gd name="connsiteY6" fmla="*/ 224972 h 899886"/>
              <a:gd name="connsiteX7" fmla="*/ 6006 w 455949"/>
              <a:gd name="connsiteY7" fmla="*/ 224972 h 899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5949" h="899886">
                <a:moveTo>
                  <a:pt x="6006" y="0"/>
                </a:moveTo>
                <a:lnTo>
                  <a:pt x="455949" y="449943"/>
                </a:lnTo>
                <a:lnTo>
                  <a:pt x="6006" y="899886"/>
                </a:lnTo>
                <a:lnTo>
                  <a:pt x="6006" y="674915"/>
                </a:lnTo>
                <a:lnTo>
                  <a:pt x="0" y="674915"/>
                </a:lnTo>
                <a:lnTo>
                  <a:pt x="224972" y="449943"/>
                </a:lnTo>
                <a:lnTo>
                  <a:pt x="1" y="224972"/>
                </a:lnTo>
                <a:lnTo>
                  <a:pt x="6006" y="224972"/>
                </a:lnTo>
                <a:close/>
              </a:path>
            </a:pathLst>
          </a:custGeom>
          <a:solidFill>
            <a:srgbClr val="595959"/>
          </a:solidFill>
          <a:ln w="25400" cap="flat" cmpd="sng" algn="ctr">
            <a:noFill/>
            <a:prstDash val="solid"/>
          </a:ln>
          <a:effectLst>
            <a:softEdge rad="0"/>
          </a:effectLst>
        </p:spPr>
        <p:txBody>
          <a:bodyPr rtlCol="0" anchor="ctr"/>
          <a:lstStyle/>
          <a:p>
            <a:pPr marL="0" marR="0" indent="0" algn="ctr" defTabSz="914400" eaLnBrk="1" fontAlgn="base" latinLnBrk="0" hangingPunct="1">
              <a:lnSpc>
                <a:spcPct val="100000"/>
              </a:lnSpc>
              <a:spcBef>
                <a:spcPct val="0"/>
              </a:spcBef>
              <a:spcAft>
                <a:spcPct val="0"/>
              </a:spcAft>
              <a:buClrTx/>
              <a:buSzTx/>
              <a:buFontTx/>
              <a:buNone/>
            </a:pPr>
            <a:endParaRPr kumimoji="0" lang="zh-CN" altLang="en-US" sz="44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sp>
        <p:nvSpPr>
          <p:cNvPr id="65" name="Content Placeholder 2"/>
          <p:cNvSpPr txBox="1"/>
          <p:nvPr/>
        </p:nvSpPr>
        <p:spPr>
          <a:xfrm>
            <a:off x="1434708" y="4913846"/>
            <a:ext cx="1806574" cy="9729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200" smtClean="0">
                <a:solidFill>
                  <a:schemeClr val="tx1">
                    <a:lumMod val="50000"/>
                    <a:lumOff val="50000"/>
                  </a:schemeClr>
                </a:solidFill>
              </a:rPr>
              <a:t>Lorem ipsum dolor sit amet, </a:t>
            </a:r>
            <a:r>
              <a:rPr lang="en-US" sz="1200" b="1" smtClean="0">
                <a:solidFill>
                  <a:schemeClr val="tx1">
                    <a:lumMod val="50000"/>
                    <a:lumOff val="50000"/>
                  </a:schemeClr>
                </a:solidFill>
              </a:rPr>
              <a:t>consectetur adipiscing elit. </a:t>
            </a:r>
            <a:r>
              <a:rPr lang="en-US" sz="1200" smtClean="0">
                <a:solidFill>
                  <a:schemeClr val="tx1">
                    <a:lumMod val="50000"/>
                    <a:lumOff val="50000"/>
                  </a:schemeClr>
                </a:solidFill>
              </a:rPr>
              <a:t>Lorem Ipsum has been the industry's standard dummy text ever since the 1500s.</a:t>
            </a:r>
            <a:endParaRPr lang="en-US" sz="1200" dirty="0">
              <a:solidFill>
                <a:schemeClr val="tx1">
                  <a:lumMod val="50000"/>
                  <a:lumOff val="50000"/>
                </a:schemeClr>
              </a:solidFill>
            </a:endParaRPr>
          </a:p>
        </p:txBody>
      </p:sp>
      <p:sp>
        <p:nvSpPr>
          <p:cNvPr id="66" name="Title 13"/>
          <p:cNvSpPr txBox="1"/>
          <p:nvPr/>
        </p:nvSpPr>
        <p:spPr>
          <a:xfrm>
            <a:off x="941474" y="4319627"/>
            <a:ext cx="2793037" cy="553998"/>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800" dirty="0">
                <a:latin typeface="+mj-lt"/>
              </a:rPr>
              <a:t>Step 1</a:t>
            </a:r>
            <a:endParaRPr lang="en-US" sz="2800" dirty="0">
              <a:latin typeface="+mj-lt"/>
            </a:endParaRPr>
          </a:p>
        </p:txBody>
      </p:sp>
      <p:sp>
        <p:nvSpPr>
          <p:cNvPr id="67" name="Content Placeholder 2"/>
          <p:cNvSpPr txBox="1"/>
          <p:nvPr/>
        </p:nvSpPr>
        <p:spPr>
          <a:xfrm>
            <a:off x="3936645" y="4913846"/>
            <a:ext cx="1806574" cy="9729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200" smtClean="0">
                <a:solidFill>
                  <a:schemeClr val="tx1">
                    <a:lumMod val="50000"/>
                    <a:lumOff val="50000"/>
                  </a:schemeClr>
                </a:solidFill>
              </a:rPr>
              <a:t>Lorem ipsum dolor sit amet, </a:t>
            </a:r>
            <a:r>
              <a:rPr lang="en-US" sz="1200" b="1" smtClean="0">
                <a:solidFill>
                  <a:schemeClr val="tx1">
                    <a:lumMod val="50000"/>
                    <a:lumOff val="50000"/>
                  </a:schemeClr>
                </a:solidFill>
              </a:rPr>
              <a:t>consectetur adipiscing elit. </a:t>
            </a:r>
            <a:r>
              <a:rPr lang="en-US" sz="1200" smtClean="0">
                <a:solidFill>
                  <a:schemeClr val="tx1">
                    <a:lumMod val="50000"/>
                    <a:lumOff val="50000"/>
                  </a:schemeClr>
                </a:solidFill>
              </a:rPr>
              <a:t>Lorem Ipsum has been the industry's standard dummy text ever since the 1500s.</a:t>
            </a:r>
            <a:endParaRPr lang="en-US" sz="1200" dirty="0">
              <a:solidFill>
                <a:schemeClr val="tx1">
                  <a:lumMod val="50000"/>
                  <a:lumOff val="50000"/>
                </a:schemeClr>
              </a:solidFill>
            </a:endParaRPr>
          </a:p>
        </p:txBody>
      </p:sp>
      <p:sp>
        <p:nvSpPr>
          <p:cNvPr id="68" name="Title 13"/>
          <p:cNvSpPr txBox="1"/>
          <p:nvPr/>
        </p:nvSpPr>
        <p:spPr>
          <a:xfrm>
            <a:off x="3443411" y="4319627"/>
            <a:ext cx="2793037" cy="553998"/>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800" dirty="0">
                <a:latin typeface="+mj-lt"/>
              </a:rPr>
              <a:t>Step 1</a:t>
            </a:r>
            <a:endParaRPr lang="en-US" sz="2800" dirty="0">
              <a:latin typeface="+mj-lt"/>
            </a:endParaRPr>
          </a:p>
        </p:txBody>
      </p:sp>
      <p:sp>
        <p:nvSpPr>
          <p:cNvPr id="69" name="Content Placeholder 2"/>
          <p:cNvSpPr txBox="1"/>
          <p:nvPr/>
        </p:nvSpPr>
        <p:spPr>
          <a:xfrm>
            <a:off x="6438582" y="4913846"/>
            <a:ext cx="1806574" cy="9729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200" smtClean="0">
                <a:solidFill>
                  <a:schemeClr val="tx1">
                    <a:lumMod val="50000"/>
                    <a:lumOff val="50000"/>
                  </a:schemeClr>
                </a:solidFill>
              </a:rPr>
              <a:t>Lorem ipsum dolor sit amet, </a:t>
            </a:r>
            <a:r>
              <a:rPr lang="en-US" sz="1200" b="1" smtClean="0">
                <a:solidFill>
                  <a:schemeClr val="tx1">
                    <a:lumMod val="50000"/>
                    <a:lumOff val="50000"/>
                  </a:schemeClr>
                </a:solidFill>
              </a:rPr>
              <a:t>consectetur adipiscing elit. </a:t>
            </a:r>
            <a:r>
              <a:rPr lang="en-US" sz="1200" smtClean="0">
                <a:solidFill>
                  <a:schemeClr val="tx1">
                    <a:lumMod val="50000"/>
                    <a:lumOff val="50000"/>
                  </a:schemeClr>
                </a:solidFill>
              </a:rPr>
              <a:t>Lorem Ipsum has been the industry's standard dummy text ever since the 1500s.</a:t>
            </a:r>
            <a:endParaRPr lang="en-US" sz="1200" dirty="0">
              <a:solidFill>
                <a:schemeClr val="tx1">
                  <a:lumMod val="50000"/>
                  <a:lumOff val="50000"/>
                </a:schemeClr>
              </a:solidFill>
            </a:endParaRPr>
          </a:p>
        </p:txBody>
      </p:sp>
      <p:sp>
        <p:nvSpPr>
          <p:cNvPr id="70" name="Title 13"/>
          <p:cNvSpPr txBox="1"/>
          <p:nvPr/>
        </p:nvSpPr>
        <p:spPr>
          <a:xfrm>
            <a:off x="5945348" y="4319627"/>
            <a:ext cx="2793037" cy="553998"/>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800" dirty="0">
                <a:latin typeface="+mj-lt"/>
              </a:rPr>
              <a:t>Step 1</a:t>
            </a:r>
            <a:endParaRPr lang="en-US" sz="2800" dirty="0">
              <a:latin typeface="+mj-lt"/>
            </a:endParaRPr>
          </a:p>
        </p:txBody>
      </p:sp>
      <p:sp>
        <p:nvSpPr>
          <p:cNvPr id="71" name="Content Placeholder 2"/>
          <p:cNvSpPr txBox="1"/>
          <p:nvPr/>
        </p:nvSpPr>
        <p:spPr>
          <a:xfrm>
            <a:off x="8940519" y="4913846"/>
            <a:ext cx="1806574" cy="97290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200" smtClean="0">
                <a:solidFill>
                  <a:schemeClr val="tx1">
                    <a:lumMod val="50000"/>
                    <a:lumOff val="50000"/>
                  </a:schemeClr>
                </a:solidFill>
              </a:rPr>
              <a:t>Lorem ipsum dolor sit amet, </a:t>
            </a:r>
            <a:r>
              <a:rPr lang="en-US" sz="1200" b="1" smtClean="0">
                <a:solidFill>
                  <a:schemeClr val="tx1">
                    <a:lumMod val="50000"/>
                    <a:lumOff val="50000"/>
                  </a:schemeClr>
                </a:solidFill>
              </a:rPr>
              <a:t>consectetur adipiscing elit. </a:t>
            </a:r>
            <a:r>
              <a:rPr lang="en-US" sz="1200" smtClean="0">
                <a:solidFill>
                  <a:schemeClr val="tx1">
                    <a:lumMod val="50000"/>
                    <a:lumOff val="50000"/>
                  </a:schemeClr>
                </a:solidFill>
              </a:rPr>
              <a:t>Lorem Ipsum has been the industry's standard dummy text ever since the 1500s.</a:t>
            </a:r>
            <a:endParaRPr lang="en-US" sz="1200" dirty="0">
              <a:solidFill>
                <a:schemeClr val="tx1">
                  <a:lumMod val="50000"/>
                  <a:lumOff val="50000"/>
                </a:schemeClr>
              </a:solidFill>
            </a:endParaRPr>
          </a:p>
        </p:txBody>
      </p:sp>
      <p:sp>
        <p:nvSpPr>
          <p:cNvPr id="72" name="Title 13"/>
          <p:cNvSpPr txBox="1"/>
          <p:nvPr/>
        </p:nvSpPr>
        <p:spPr>
          <a:xfrm>
            <a:off x="8447285" y="4319627"/>
            <a:ext cx="2793037" cy="553998"/>
          </a:xfrm>
          <a:prstGeom prst="rect">
            <a:avLst/>
          </a:prstGeom>
        </p:spPr>
        <p:txBody>
          <a:bodyPr vert="horz" lIns="121920" tIns="60960" rIns="121920" bIns="6096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800" dirty="0">
                <a:latin typeface="+mj-lt"/>
              </a:rPr>
              <a:t>Step 1</a:t>
            </a:r>
            <a:endParaRPr lang="en-US" sz="2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5">
                                            <p:txEl>
                                              <p:pRg st="0" end="0"/>
                                            </p:txEl>
                                          </p:spTgt>
                                        </p:tgtEl>
                                        <p:attrNameLst>
                                          <p:attrName>style.visibility</p:attrName>
                                        </p:attrNameLst>
                                      </p:cBhvr>
                                      <p:to>
                                        <p:strVal val="visible"/>
                                      </p:to>
                                    </p:set>
                                    <p:animEffect transition="in" filter="fade">
                                      <p:cBhvr>
                                        <p:cTn id="11" dur="500"/>
                                        <p:tgtEl>
                                          <p:spTgt spid="65">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7">
                                            <p:txEl>
                                              <p:pRg st="0" end="0"/>
                                            </p:txEl>
                                          </p:spTgt>
                                        </p:tgtEl>
                                        <p:attrNameLst>
                                          <p:attrName>style.visibility</p:attrName>
                                        </p:attrNameLst>
                                      </p:cBhvr>
                                      <p:to>
                                        <p:strVal val="visible"/>
                                      </p:to>
                                    </p:set>
                                    <p:animEffect transition="in" filter="fade">
                                      <p:cBhvr>
                                        <p:cTn id="19" dur="500"/>
                                        <p:tgtEl>
                                          <p:spTgt spid="67">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500"/>
                                        <p:tgtEl>
                                          <p:spTgt spid="7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9">
                                            <p:txEl>
                                              <p:pRg st="0" end="0"/>
                                            </p:txEl>
                                          </p:spTgt>
                                        </p:tgtEl>
                                        <p:attrNameLst>
                                          <p:attrName>style.visibility</p:attrName>
                                        </p:attrNameLst>
                                      </p:cBhvr>
                                      <p:to>
                                        <p:strVal val="visible"/>
                                      </p:to>
                                    </p:set>
                                    <p:animEffect transition="in" filter="fade">
                                      <p:cBhvr>
                                        <p:cTn id="27" dur="500"/>
                                        <p:tgtEl>
                                          <p:spTgt spid="69">
                                            <p:txEl>
                                              <p:pRg st="0" end="0"/>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71">
                                            <p:txEl>
                                              <p:pRg st="0" end="0"/>
                                            </p:txEl>
                                          </p:spTgt>
                                        </p:tgtEl>
                                        <p:attrNameLst>
                                          <p:attrName>style.visibility</p:attrName>
                                        </p:attrNameLst>
                                      </p:cBhvr>
                                      <p:to>
                                        <p:strVal val="visible"/>
                                      </p:to>
                                    </p:set>
                                    <p:animEffect transition="in" filter="fade">
                                      <p:cBhvr>
                                        <p:cTn id="35" dur="500"/>
                                        <p:tgtEl>
                                          <p:spTgt spid="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build="p"/>
      <p:bldP spid="66" grpId="0"/>
      <p:bldP spid="67" grpId="0" build="p"/>
      <p:bldP spid="68" grpId="0"/>
      <p:bldP spid="69" grpId="0" build="p"/>
      <p:bldP spid="70" grpId="0"/>
      <p:bldP spid="71" grpId="0" build="p"/>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12"/>
          <p:cNvSpPr txBox="1"/>
          <p:nvPr/>
        </p:nvSpPr>
        <p:spPr>
          <a:xfrm>
            <a:off x="3744716" y="377727"/>
            <a:ext cx="4702569" cy="646331"/>
          </a:xfrm>
          <a:prstGeom prst="rect">
            <a:avLst/>
          </a:prstGeom>
          <a:noFill/>
        </p:spPr>
        <p:txBody>
          <a:bodyPr wrap="none" rtlCol="0">
            <a:spAutoFit/>
          </a:bodyPr>
          <a:lstStyle/>
          <a:p>
            <a:pPr algn="ctr"/>
            <a:r>
              <a:rPr lang="en-US" sz="3600" b="1" dirty="0" smtClean="0">
                <a:solidFill>
                  <a:schemeClr val="bg1"/>
                </a:solidFill>
                <a:latin typeface="+mj-lt"/>
              </a:rPr>
              <a:t>MOMODA POWERPOINT</a:t>
            </a:r>
            <a:endParaRPr lang="en-US" sz="3600" b="1" dirty="0">
              <a:solidFill>
                <a:schemeClr val="bg1"/>
              </a:solidFill>
              <a:latin typeface="+mj-lt"/>
            </a:endParaRPr>
          </a:p>
        </p:txBody>
      </p:sp>
      <p:sp>
        <p:nvSpPr>
          <p:cNvPr id="35" name="Rectangle 5"/>
          <p:cNvSpPr/>
          <p:nvPr/>
        </p:nvSpPr>
        <p:spPr>
          <a:xfrm>
            <a:off x="0" y="1340768"/>
            <a:ext cx="12192000" cy="273533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grpSp>
        <p:nvGrpSpPr>
          <p:cNvPr id="36" name="Group 6"/>
          <p:cNvGrpSpPr/>
          <p:nvPr/>
        </p:nvGrpSpPr>
        <p:grpSpPr>
          <a:xfrm>
            <a:off x="0" y="3625336"/>
            <a:ext cx="3979572" cy="555614"/>
            <a:chOff x="0" y="3554568"/>
            <a:chExt cx="3979572" cy="555614"/>
          </a:xfrm>
          <a:solidFill>
            <a:schemeClr val="accent1"/>
          </a:solidFill>
        </p:grpSpPr>
        <p:sp>
          <p:nvSpPr>
            <p:cNvPr id="38" name="Rectangle 7"/>
            <p:cNvSpPr/>
            <p:nvPr/>
          </p:nvSpPr>
          <p:spPr>
            <a:xfrm>
              <a:off x="0" y="4001971"/>
              <a:ext cx="3979572" cy="10821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9" name="Rectangle 8"/>
            <p:cNvSpPr/>
            <p:nvPr/>
          </p:nvSpPr>
          <p:spPr>
            <a:xfrm>
              <a:off x="629499" y="3554568"/>
              <a:ext cx="2538703" cy="4507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59" name="TextBox 9"/>
            <p:cNvSpPr txBox="1"/>
            <p:nvPr/>
          </p:nvSpPr>
          <p:spPr>
            <a:xfrm>
              <a:off x="637162" y="3557267"/>
              <a:ext cx="2568530" cy="461665"/>
            </a:xfrm>
            <a:prstGeom prst="rect">
              <a:avLst/>
            </a:prstGeom>
            <a:grpFill/>
          </p:spPr>
          <p:txBody>
            <a:bodyPr wrap="square" rtlCol="0">
              <a:spAutoFit/>
            </a:bodyPr>
            <a:lstStyle/>
            <a:p>
              <a:pPr algn="ctr"/>
              <a:r>
                <a:rPr lang="en-US" sz="2400" smtClean="0">
                  <a:solidFill>
                    <a:schemeClr val="bg1"/>
                  </a:solidFill>
                  <a:latin typeface="+mj-lt"/>
                </a:rPr>
                <a:t>Our Services</a:t>
              </a:r>
              <a:endParaRPr lang="en-US" sz="2400">
                <a:solidFill>
                  <a:schemeClr val="bg1"/>
                </a:solidFill>
                <a:latin typeface="+mj-lt"/>
              </a:endParaRPr>
            </a:p>
          </p:txBody>
        </p:sp>
      </p:grpSp>
      <p:sp>
        <p:nvSpPr>
          <p:cNvPr id="60" name="TextBox 20"/>
          <p:cNvSpPr txBox="1"/>
          <p:nvPr/>
        </p:nvSpPr>
        <p:spPr>
          <a:xfrm>
            <a:off x="8924887" y="4701573"/>
            <a:ext cx="2747493" cy="954107"/>
          </a:xfrm>
          <a:prstGeom prst="rect">
            <a:avLst/>
          </a:prstGeom>
          <a:noFill/>
        </p:spPr>
        <p:txBody>
          <a:bodyPr wrap="square" rtlCol="0">
            <a:spAutoFit/>
          </a:bodyPr>
          <a:lstStyle/>
          <a:p>
            <a:pPr marL="285750" indent="-285750">
              <a:buClr>
                <a:schemeClr val="accent1"/>
              </a:buClr>
              <a:buSzPct val="120000"/>
              <a:buFont typeface="Courier New" panose="02070309020205020404" pitchFamily="49" charset="0"/>
              <a:buChar char="o"/>
            </a:pPr>
            <a:r>
              <a:rPr lang="en-US" sz="1400">
                <a:solidFill>
                  <a:schemeClr val="tx1">
                    <a:lumMod val="65000"/>
                    <a:lumOff val="35000"/>
                  </a:schemeClr>
                </a:solidFill>
              </a:rPr>
              <a:t>Lorem ipsum dolor sit </a:t>
            </a:r>
            <a:r>
              <a:rPr lang="en-US" sz="1400" smtClean="0">
                <a:solidFill>
                  <a:schemeClr val="tx1">
                    <a:lumMod val="65000"/>
                    <a:lumOff val="35000"/>
                  </a:schemeClr>
                </a:solidFill>
              </a:rPr>
              <a:t>amet</a:t>
            </a:r>
            <a:endParaRPr lang="en-US" sz="1400" smtClean="0">
              <a:solidFill>
                <a:schemeClr val="tx1">
                  <a:lumMod val="65000"/>
                  <a:lumOff val="35000"/>
                </a:schemeClr>
              </a:solidFill>
            </a:endParaRPr>
          </a:p>
          <a:p>
            <a:pPr marL="285750" indent="-285750">
              <a:buClr>
                <a:schemeClr val="accent1"/>
              </a:buClr>
              <a:buSzPct val="120000"/>
              <a:buFont typeface="Courier New" panose="02070309020205020404" pitchFamily="49" charset="0"/>
              <a:buChar char="o"/>
            </a:pPr>
            <a:r>
              <a:rPr lang="en-US" sz="1400" smtClean="0">
                <a:solidFill>
                  <a:schemeClr val="tx1">
                    <a:lumMod val="65000"/>
                    <a:lumOff val="35000"/>
                  </a:schemeClr>
                </a:solidFill>
              </a:rPr>
              <a:t>consectetur </a:t>
            </a:r>
            <a:r>
              <a:rPr lang="en-US" sz="1400">
                <a:solidFill>
                  <a:schemeClr val="tx1">
                    <a:lumMod val="65000"/>
                    <a:lumOff val="35000"/>
                  </a:schemeClr>
                </a:solidFill>
              </a:rPr>
              <a:t>adipiscing </a:t>
            </a:r>
            <a:r>
              <a:rPr lang="en-US" sz="1400" smtClean="0">
                <a:solidFill>
                  <a:schemeClr val="tx1">
                    <a:lumMod val="65000"/>
                    <a:lumOff val="35000"/>
                  </a:schemeClr>
                </a:solidFill>
              </a:rPr>
              <a:t>elit.</a:t>
            </a:r>
            <a:endParaRPr lang="en-US" sz="1400" smtClean="0">
              <a:solidFill>
                <a:schemeClr val="tx1">
                  <a:lumMod val="65000"/>
                  <a:lumOff val="35000"/>
                </a:schemeClr>
              </a:solidFill>
            </a:endParaRPr>
          </a:p>
          <a:p>
            <a:pPr marL="285750" indent="-285750">
              <a:buClr>
                <a:schemeClr val="accent1"/>
              </a:buClr>
              <a:buSzPct val="120000"/>
              <a:buFont typeface="Courier New" panose="02070309020205020404" pitchFamily="49" charset="0"/>
              <a:buChar char="o"/>
            </a:pPr>
            <a:r>
              <a:rPr lang="en-US" sz="1400" smtClean="0">
                <a:solidFill>
                  <a:schemeClr val="tx1">
                    <a:lumMod val="65000"/>
                    <a:lumOff val="35000"/>
                  </a:schemeClr>
                </a:solidFill>
              </a:rPr>
              <a:t>Vestibulum </a:t>
            </a:r>
            <a:r>
              <a:rPr lang="en-US" sz="1400">
                <a:solidFill>
                  <a:schemeClr val="tx1">
                    <a:lumMod val="65000"/>
                    <a:lumOff val="35000"/>
                  </a:schemeClr>
                </a:solidFill>
              </a:rPr>
              <a:t>quis nisi </a:t>
            </a:r>
            <a:r>
              <a:rPr lang="en-US" sz="1400" smtClean="0">
                <a:solidFill>
                  <a:schemeClr val="tx1">
                    <a:lumMod val="65000"/>
                    <a:lumOff val="35000"/>
                  </a:schemeClr>
                </a:solidFill>
              </a:rPr>
              <a:t>eleifend</a:t>
            </a:r>
            <a:endParaRPr lang="en-US" sz="1400" smtClean="0">
              <a:solidFill>
                <a:schemeClr val="tx1">
                  <a:lumMod val="65000"/>
                  <a:lumOff val="35000"/>
                </a:schemeClr>
              </a:solidFill>
            </a:endParaRPr>
          </a:p>
          <a:p>
            <a:pPr marL="285750" indent="-285750">
              <a:buClr>
                <a:schemeClr val="accent1"/>
              </a:buClr>
              <a:buSzPct val="120000"/>
              <a:buFont typeface="Courier New" panose="02070309020205020404" pitchFamily="49" charset="0"/>
              <a:buChar char="o"/>
            </a:pPr>
            <a:r>
              <a:rPr lang="en-US" sz="1400" smtClean="0">
                <a:solidFill>
                  <a:schemeClr val="tx1">
                    <a:lumMod val="65000"/>
                    <a:lumOff val="35000"/>
                  </a:schemeClr>
                </a:solidFill>
              </a:rPr>
              <a:t>euismod </a:t>
            </a:r>
            <a:r>
              <a:rPr lang="en-US" sz="1400">
                <a:solidFill>
                  <a:schemeClr val="tx1">
                    <a:lumMod val="65000"/>
                    <a:lumOff val="35000"/>
                  </a:schemeClr>
                </a:solidFill>
              </a:rPr>
              <a:t>ipsum </a:t>
            </a:r>
            <a:r>
              <a:rPr lang="en-US" sz="1400" smtClean="0">
                <a:solidFill>
                  <a:schemeClr val="tx1">
                    <a:lumMod val="65000"/>
                    <a:lumOff val="35000"/>
                  </a:schemeClr>
                </a:solidFill>
              </a:rPr>
              <a:t>vitaeiaculis </a:t>
            </a:r>
            <a:endParaRPr lang="en-US" sz="1400" smtClean="0">
              <a:solidFill>
                <a:schemeClr val="tx1">
                  <a:lumMod val="65000"/>
                  <a:lumOff val="35000"/>
                </a:schemeClr>
              </a:solidFill>
            </a:endParaRPr>
          </a:p>
        </p:txBody>
      </p:sp>
      <p:sp>
        <p:nvSpPr>
          <p:cNvPr id="61" name="TextBox 24"/>
          <p:cNvSpPr txBox="1"/>
          <p:nvPr/>
        </p:nvSpPr>
        <p:spPr>
          <a:xfrm>
            <a:off x="557029" y="4780318"/>
            <a:ext cx="2747493" cy="954107"/>
          </a:xfrm>
          <a:prstGeom prst="rect">
            <a:avLst/>
          </a:prstGeom>
          <a:noFill/>
        </p:spPr>
        <p:txBody>
          <a:bodyPr wrap="square" rtlCol="0">
            <a:spAutoFit/>
          </a:bodyPr>
          <a:lstStyle/>
          <a:p>
            <a:pPr marL="285750" indent="-285750">
              <a:buClr>
                <a:schemeClr val="accent3"/>
              </a:buClr>
              <a:buSzPct val="120000"/>
              <a:buFont typeface="Courier New" panose="02070309020205020404" pitchFamily="49" charset="0"/>
              <a:buChar char="o"/>
            </a:pPr>
            <a:r>
              <a:rPr lang="en-US" sz="1400">
                <a:solidFill>
                  <a:schemeClr val="tx1">
                    <a:lumMod val="65000"/>
                    <a:lumOff val="35000"/>
                  </a:schemeClr>
                </a:solidFill>
              </a:rPr>
              <a:t>Lorem ipsum dolor sit </a:t>
            </a:r>
            <a:r>
              <a:rPr lang="en-US" sz="1400" smtClean="0">
                <a:solidFill>
                  <a:schemeClr val="tx1">
                    <a:lumMod val="65000"/>
                    <a:lumOff val="35000"/>
                  </a:schemeClr>
                </a:solidFill>
              </a:rPr>
              <a:t>amet</a:t>
            </a:r>
            <a:endParaRPr lang="en-US" sz="1400" smtClean="0">
              <a:solidFill>
                <a:schemeClr val="tx1">
                  <a:lumMod val="65000"/>
                  <a:lumOff val="35000"/>
                </a:schemeClr>
              </a:solidFill>
            </a:endParaRPr>
          </a:p>
          <a:p>
            <a:pPr marL="285750" indent="-285750">
              <a:buClr>
                <a:schemeClr val="accent3"/>
              </a:buClr>
              <a:buSzPct val="120000"/>
              <a:buFont typeface="Courier New" panose="02070309020205020404" pitchFamily="49" charset="0"/>
              <a:buChar char="o"/>
            </a:pPr>
            <a:r>
              <a:rPr lang="en-US" sz="1400" smtClean="0">
                <a:solidFill>
                  <a:schemeClr val="tx1">
                    <a:lumMod val="65000"/>
                    <a:lumOff val="35000"/>
                  </a:schemeClr>
                </a:solidFill>
              </a:rPr>
              <a:t>consectetur </a:t>
            </a:r>
            <a:r>
              <a:rPr lang="en-US" sz="1400">
                <a:solidFill>
                  <a:schemeClr val="tx1">
                    <a:lumMod val="65000"/>
                    <a:lumOff val="35000"/>
                  </a:schemeClr>
                </a:solidFill>
              </a:rPr>
              <a:t>adipiscing </a:t>
            </a:r>
            <a:r>
              <a:rPr lang="en-US" sz="1400" smtClean="0">
                <a:solidFill>
                  <a:schemeClr val="tx1">
                    <a:lumMod val="65000"/>
                    <a:lumOff val="35000"/>
                  </a:schemeClr>
                </a:solidFill>
              </a:rPr>
              <a:t>elit.</a:t>
            </a:r>
            <a:endParaRPr lang="en-US" sz="1400" smtClean="0">
              <a:solidFill>
                <a:schemeClr val="tx1">
                  <a:lumMod val="65000"/>
                  <a:lumOff val="35000"/>
                </a:schemeClr>
              </a:solidFill>
            </a:endParaRPr>
          </a:p>
          <a:p>
            <a:pPr marL="285750" indent="-285750">
              <a:buClr>
                <a:schemeClr val="accent3"/>
              </a:buClr>
              <a:buSzPct val="120000"/>
              <a:buFont typeface="Courier New" panose="02070309020205020404" pitchFamily="49" charset="0"/>
              <a:buChar char="o"/>
            </a:pPr>
            <a:r>
              <a:rPr lang="en-US" sz="1400" smtClean="0">
                <a:solidFill>
                  <a:schemeClr val="tx1">
                    <a:lumMod val="65000"/>
                    <a:lumOff val="35000"/>
                  </a:schemeClr>
                </a:solidFill>
              </a:rPr>
              <a:t>Vestibulum </a:t>
            </a:r>
            <a:r>
              <a:rPr lang="en-US" sz="1400">
                <a:solidFill>
                  <a:schemeClr val="tx1">
                    <a:lumMod val="65000"/>
                    <a:lumOff val="35000"/>
                  </a:schemeClr>
                </a:solidFill>
              </a:rPr>
              <a:t>quis nisi </a:t>
            </a:r>
            <a:r>
              <a:rPr lang="en-US" sz="1400" smtClean="0">
                <a:solidFill>
                  <a:schemeClr val="tx1">
                    <a:lumMod val="65000"/>
                    <a:lumOff val="35000"/>
                  </a:schemeClr>
                </a:solidFill>
              </a:rPr>
              <a:t>eleifend</a:t>
            </a:r>
            <a:endParaRPr lang="en-US" sz="1400" smtClean="0">
              <a:solidFill>
                <a:schemeClr val="tx1">
                  <a:lumMod val="65000"/>
                  <a:lumOff val="35000"/>
                </a:schemeClr>
              </a:solidFill>
            </a:endParaRPr>
          </a:p>
          <a:p>
            <a:pPr marL="285750" indent="-285750">
              <a:buClr>
                <a:schemeClr val="accent3"/>
              </a:buClr>
              <a:buSzPct val="120000"/>
              <a:buFont typeface="Courier New" panose="02070309020205020404" pitchFamily="49" charset="0"/>
              <a:buChar char="o"/>
            </a:pPr>
            <a:r>
              <a:rPr lang="en-US" sz="1400" smtClean="0">
                <a:solidFill>
                  <a:schemeClr val="tx1">
                    <a:lumMod val="65000"/>
                    <a:lumOff val="35000"/>
                  </a:schemeClr>
                </a:solidFill>
              </a:rPr>
              <a:t>euismod </a:t>
            </a:r>
            <a:r>
              <a:rPr lang="en-US" sz="1400">
                <a:solidFill>
                  <a:schemeClr val="tx1">
                    <a:lumMod val="65000"/>
                    <a:lumOff val="35000"/>
                  </a:schemeClr>
                </a:solidFill>
              </a:rPr>
              <a:t>ipsum </a:t>
            </a:r>
            <a:r>
              <a:rPr lang="en-US" sz="1400" smtClean="0">
                <a:solidFill>
                  <a:schemeClr val="tx1">
                    <a:lumMod val="65000"/>
                    <a:lumOff val="35000"/>
                  </a:schemeClr>
                </a:solidFill>
              </a:rPr>
              <a:t>vitaeiaculis </a:t>
            </a:r>
            <a:endParaRPr lang="en-US" sz="1400" smtClean="0">
              <a:solidFill>
                <a:schemeClr val="tx1">
                  <a:lumMod val="65000"/>
                  <a:lumOff val="35000"/>
                </a:schemeClr>
              </a:solidFill>
            </a:endParaRPr>
          </a:p>
        </p:txBody>
      </p:sp>
      <p:grpSp>
        <p:nvGrpSpPr>
          <p:cNvPr id="73" name="Group 25"/>
          <p:cNvGrpSpPr/>
          <p:nvPr/>
        </p:nvGrpSpPr>
        <p:grpSpPr>
          <a:xfrm>
            <a:off x="4008914" y="4399765"/>
            <a:ext cx="4522657" cy="1784023"/>
            <a:chOff x="4008914" y="4382142"/>
            <a:chExt cx="4522657" cy="1784023"/>
          </a:xfrm>
        </p:grpSpPr>
        <p:sp>
          <p:nvSpPr>
            <p:cNvPr id="74" name="Oval 26"/>
            <p:cNvSpPr/>
            <p:nvPr/>
          </p:nvSpPr>
          <p:spPr>
            <a:xfrm>
              <a:off x="4826648" y="4382142"/>
              <a:ext cx="914400" cy="914400"/>
            </a:xfrm>
            <a:prstGeom prst="ellipse">
              <a:avLst/>
            </a:prstGeom>
            <a:solidFill>
              <a:schemeClr val="tx1">
                <a:lumMod val="50000"/>
                <a:lumOff val="5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75" name="Oval 27"/>
            <p:cNvSpPr/>
            <p:nvPr/>
          </p:nvSpPr>
          <p:spPr>
            <a:xfrm>
              <a:off x="6690649" y="5251765"/>
              <a:ext cx="914400" cy="914400"/>
            </a:xfrm>
            <a:prstGeom prst="ellipse">
              <a:avLst/>
            </a:prstGeom>
            <a:solidFill>
              <a:schemeClr val="tx1">
                <a:lumMod val="50000"/>
                <a:lumOff val="50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76" name="TextBox 28"/>
            <p:cNvSpPr txBox="1"/>
            <p:nvPr/>
          </p:nvSpPr>
          <p:spPr>
            <a:xfrm>
              <a:off x="5849836" y="4493113"/>
              <a:ext cx="2681735" cy="646331"/>
            </a:xfrm>
            <a:prstGeom prst="rect">
              <a:avLst/>
            </a:prstGeom>
            <a:noFill/>
          </p:spPr>
          <p:txBody>
            <a:bodyPr wrap="square" rtlCol="0">
              <a:spAutoFit/>
            </a:bodyPr>
            <a:lstStyle/>
            <a:p>
              <a:r>
                <a:rPr lang="en-US" sz="1200">
                  <a:solidFill>
                    <a:schemeClr val="tx1">
                      <a:lumMod val="65000"/>
                      <a:lumOff val="35000"/>
                    </a:schemeClr>
                  </a:solidFill>
                </a:rPr>
                <a:t>Lorem ipsum dolor sit amet, consectetur adipiscing </a:t>
              </a:r>
              <a:r>
                <a:rPr lang="en-US" sz="1200" smtClean="0">
                  <a:solidFill>
                    <a:schemeClr val="tx1">
                      <a:lumMod val="65000"/>
                      <a:lumOff val="35000"/>
                    </a:schemeClr>
                  </a:solidFill>
                </a:rPr>
                <a:t>elitquis </a:t>
              </a:r>
              <a:endParaRPr lang="en-US" sz="1200" smtClean="0">
                <a:solidFill>
                  <a:schemeClr val="tx1">
                    <a:lumMod val="65000"/>
                    <a:lumOff val="35000"/>
                  </a:schemeClr>
                </a:solidFill>
              </a:endParaRPr>
            </a:p>
            <a:p>
              <a:r>
                <a:rPr lang="en-US" sz="1200" smtClean="0">
                  <a:solidFill>
                    <a:schemeClr val="tx1">
                      <a:lumMod val="65000"/>
                      <a:lumOff val="35000"/>
                    </a:schemeClr>
                  </a:solidFill>
                </a:rPr>
                <a:t>nisi eleifend</a:t>
              </a:r>
              <a:endParaRPr lang="en-US" sz="1200">
                <a:solidFill>
                  <a:schemeClr val="tx1">
                    <a:lumMod val="65000"/>
                    <a:lumOff val="35000"/>
                  </a:schemeClr>
                </a:solidFill>
              </a:endParaRPr>
            </a:p>
          </p:txBody>
        </p:sp>
        <p:sp>
          <p:nvSpPr>
            <p:cNvPr id="77" name="TextBox 29"/>
            <p:cNvSpPr txBox="1"/>
            <p:nvPr/>
          </p:nvSpPr>
          <p:spPr>
            <a:xfrm>
              <a:off x="4008914" y="5440772"/>
              <a:ext cx="2681735" cy="646331"/>
            </a:xfrm>
            <a:prstGeom prst="rect">
              <a:avLst/>
            </a:prstGeom>
            <a:noFill/>
          </p:spPr>
          <p:txBody>
            <a:bodyPr wrap="square" rtlCol="0">
              <a:spAutoFit/>
            </a:bodyPr>
            <a:lstStyle/>
            <a:p>
              <a:pPr algn="r"/>
              <a:r>
                <a:rPr lang="en-US" sz="1200">
                  <a:solidFill>
                    <a:schemeClr val="tx1">
                      <a:lumMod val="65000"/>
                      <a:lumOff val="35000"/>
                    </a:schemeClr>
                  </a:solidFill>
                </a:rPr>
                <a:t>Lorem ipsum dolor sit amet, consectetur adipiscing </a:t>
              </a:r>
              <a:r>
                <a:rPr lang="en-US" sz="1200" smtClean="0">
                  <a:solidFill>
                    <a:schemeClr val="tx1">
                      <a:lumMod val="65000"/>
                      <a:lumOff val="35000"/>
                    </a:schemeClr>
                  </a:solidFill>
                </a:rPr>
                <a:t>elitquis </a:t>
              </a:r>
              <a:endParaRPr lang="en-US" sz="1200" smtClean="0">
                <a:solidFill>
                  <a:schemeClr val="tx1">
                    <a:lumMod val="65000"/>
                    <a:lumOff val="35000"/>
                  </a:schemeClr>
                </a:solidFill>
              </a:endParaRPr>
            </a:p>
            <a:p>
              <a:pPr algn="r"/>
              <a:r>
                <a:rPr lang="en-US" sz="1200" smtClean="0">
                  <a:solidFill>
                    <a:schemeClr val="tx1">
                      <a:lumMod val="65000"/>
                      <a:lumOff val="35000"/>
                    </a:schemeClr>
                  </a:solidFill>
                </a:rPr>
                <a:t>nisi eleifend</a:t>
              </a:r>
              <a:endParaRPr lang="en-US" sz="1200">
                <a:solidFill>
                  <a:schemeClr val="tx1">
                    <a:lumMod val="65000"/>
                    <a:lumOff val="35000"/>
                  </a:schemeClr>
                </a:solidFill>
              </a:endParaRPr>
            </a:p>
          </p:txBody>
        </p:sp>
      </p:grpSp>
      <p:grpSp>
        <p:nvGrpSpPr>
          <p:cNvPr id="78" name="Group 30"/>
          <p:cNvGrpSpPr/>
          <p:nvPr/>
        </p:nvGrpSpPr>
        <p:grpSpPr>
          <a:xfrm>
            <a:off x="3979572" y="3625334"/>
            <a:ext cx="4232852" cy="553795"/>
            <a:chOff x="3979572" y="3554566"/>
            <a:chExt cx="4232852" cy="553795"/>
          </a:xfrm>
          <a:solidFill>
            <a:schemeClr val="accent2"/>
          </a:solidFill>
        </p:grpSpPr>
        <p:sp>
          <p:nvSpPr>
            <p:cNvPr id="79" name="Rectangle 31"/>
            <p:cNvSpPr/>
            <p:nvPr/>
          </p:nvSpPr>
          <p:spPr>
            <a:xfrm>
              <a:off x="4826648" y="3554566"/>
              <a:ext cx="2538703" cy="4507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80" name="TextBox 32"/>
            <p:cNvSpPr txBox="1"/>
            <p:nvPr/>
          </p:nvSpPr>
          <p:spPr>
            <a:xfrm>
              <a:off x="4989007" y="3601621"/>
              <a:ext cx="2368147" cy="461665"/>
            </a:xfrm>
            <a:prstGeom prst="rect">
              <a:avLst/>
            </a:prstGeom>
            <a:grpFill/>
          </p:spPr>
          <p:txBody>
            <a:bodyPr wrap="square" rtlCol="0">
              <a:spAutoFit/>
            </a:bodyPr>
            <a:lstStyle/>
            <a:p>
              <a:pPr algn="ctr"/>
              <a:r>
                <a:rPr lang="en-US" sz="2400" smtClean="0">
                  <a:solidFill>
                    <a:schemeClr val="bg1"/>
                  </a:solidFill>
                  <a:latin typeface="+mj-lt"/>
                </a:rPr>
                <a:t>Our Team</a:t>
              </a:r>
              <a:endParaRPr lang="en-US" sz="2400">
                <a:solidFill>
                  <a:schemeClr val="bg1"/>
                </a:solidFill>
                <a:latin typeface="+mj-lt"/>
              </a:endParaRPr>
            </a:p>
          </p:txBody>
        </p:sp>
        <p:sp>
          <p:nvSpPr>
            <p:cNvPr id="81" name="Rectangle 33"/>
            <p:cNvSpPr/>
            <p:nvPr/>
          </p:nvSpPr>
          <p:spPr>
            <a:xfrm>
              <a:off x="3979572" y="4001973"/>
              <a:ext cx="4232852" cy="1063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grpSp>
      <p:grpSp>
        <p:nvGrpSpPr>
          <p:cNvPr id="82" name="Group 34"/>
          <p:cNvGrpSpPr/>
          <p:nvPr/>
        </p:nvGrpSpPr>
        <p:grpSpPr>
          <a:xfrm>
            <a:off x="8212426" y="3625334"/>
            <a:ext cx="3979572" cy="552256"/>
            <a:chOff x="8212426" y="3554566"/>
            <a:chExt cx="3979572" cy="552256"/>
          </a:xfrm>
          <a:solidFill>
            <a:schemeClr val="accent3"/>
          </a:solidFill>
        </p:grpSpPr>
        <p:sp>
          <p:nvSpPr>
            <p:cNvPr id="83" name="Rectangle 35"/>
            <p:cNvSpPr/>
            <p:nvPr/>
          </p:nvSpPr>
          <p:spPr>
            <a:xfrm>
              <a:off x="9024378" y="3554566"/>
              <a:ext cx="2538703" cy="4507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84" name="TextBox 36"/>
            <p:cNvSpPr txBox="1"/>
            <p:nvPr/>
          </p:nvSpPr>
          <p:spPr>
            <a:xfrm>
              <a:off x="9019882" y="3556724"/>
              <a:ext cx="2585724" cy="461665"/>
            </a:xfrm>
            <a:prstGeom prst="rect">
              <a:avLst/>
            </a:prstGeom>
            <a:grpFill/>
          </p:spPr>
          <p:txBody>
            <a:bodyPr wrap="square" rtlCol="0">
              <a:spAutoFit/>
            </a:bodyPr>
            <a:lstStyle/>
            <a:p>
              <a:pPr algn="ctr"/>
              <a:r>
                <a:rPr lang="en-US" sz="2400" smtClean="0">
                  <a:solidFill>
                    <a:schemeClr val="bg1"/>
                  </a:solidFill>
                  <a:latin typeface="+mj-lt"/>
                </a:rPr>
                <a:t>Our Products</a:t>
              </a:r>
              <a:endParaRPr lang="en-US" sz="2400">
                <a:solidFill>
                  <a:schemeClr val="bg1"/>
                </a:solidFill>
                <a:latin typeface="+mj-lt"/>
              </a:endParaRPr>
            </a:p>
          </p:txBody>
        </p:sp>
        <p:sp>
          <p:nvSpPr>
            <p:cNvPr id="85" name="Rectangle 37"/>
            <p:cNvSpPr/>
            <p:nvPr/>
          </p:nvSpPr>
          <p:spPr>
            <a:xfrm>
              <a:off x="8212426" y="4001971"/>
              <a:ext cx="3979572" cy="1048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grpSp>
      <p:grpSp>
        <p:nvGrpSpPr>
          <p:cNvPr id="86" name="Group 4"/>
          <p:cNvGrpSpPr/>
          <p:nvPr/>
        </p:nvGrpSpPr>
        <p:grpSpPr>
          <a:xfrm>
            <a:off x="1016708" y="1704362"/>
            <a:ext cx="10236535" cy="1798760"/>
            <a:chOff x="1016708" y="1704362"/>
            <a:chExt cx="10236535" cy="1798760"/>
          </a:xfrm>
        </p:grpSpPr>
        <p:grpSp>
          <p:nvGrpSpPr>
            <p:cNvPr id="87" name="Group 38"/>
            <p:cNvGrpSpPr/>
            <p:nvPr/>
          </p:nvGrpSpPr>
          <p:grpSpPr>
            <a:xfrm>
              <a:off x="1016708" y="1706851"/>
              <a:ext cx="1764283" cy="1767851"/>
              <a:chOff x="3692576" y="1742634"/>
              <a:chExt cx="2790379" cy="2796023"/>
            </a:xfrm>
          </p:grpSpPr>
          <p:grpSp>
            <p:nvGrpSpPr>
              <p:cNvPr id="101" name="组合 79"/>
              <p:cNvGrpSpPr/>
              <p:nvPr/>
            </p:nvGrpSpPr>
            <p:grpSpPr bwMode="auto">
              <a:xfrm>
                <a:off x="3692576" y="1742634"/>
                <a:ext cx="2790379" cy="2796023"/>
                <a:chOff x="6379729" y="2488774"/>
                <a:chExt cx="2513016" cy="2513016"/>
              </a:xfrm>
            </p:grpSpPr>
            <p:sp>
              <p:nvSpPr>
                <p:cNvPr id="103"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04"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02" name="椭圆 80"/>
              <p:cNvSpPr/>
              <p:nvPr/>
            </p:nvSpPr>
            <p:spPr bwMode="auto">
              <a:xfrm>
                <a:off x="4101618" y="2137562"/>
                <a:ext cx="2016471" cy="2020558"/>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88" name="Group 43"/>
            <p:cNvGrpSpPr/>
            <p:nvPr/>
          </p:nvGrpSpPr>
          <p:grpSpPr>
            <a:xfrm>
              <a:off x="5173821" y="1704362"/>
              <a:ext cx="1764283" cy="1767851"/>
              <a:chOff x="3692576" y="1742634"/>
              <a:chExt cx="2790379" cy="2796023"/>
            </a:xfrm>
          </p:grpSpPr>
          <p:grpSp>
            <p:nvGrpSpPr>
              <p:cNvPr id="97" name="组合 79"/>
              <p:cNvGrpSpPr/>
              <p:nvPr/>
            </p:nvGrpSpPr>
            <p:grpSpPr bwMode="auto">
              <a:xfrm>
                <a:off x="3692576" y="1742634"/>
                <a:ext cx="2790379" cy="2796023"/>
                <a:chOff x="6379729" y="2488774"/>
                <a:chExt cx="2513016" cy="2513016"/>
              </a:xfrm>
            </p:grpSpPr>
            <p:sp>
              <p:nvSpPr>
                <p:cNvPr id="99"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100"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98" name="椭圆 80"/>
              <p:cNvSpPr/>
              <p:nvPr/>
            </p:nvSpPr>
            <p:spPr bwMode="auto">
              <a:xfrm>
                <a:off x="4101618" y="2137562"/>
                <a:ext cx="2016471" cy="2020558"/>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89" name="Group 48"/>
            <p:cNvGrpSpPr/>
            <p:nvPr/>
          </p:nvGrpSpPr>
          <p:grpSpPr>
            <a:xfrm>
              <a:off x="9488960" y="1735271"/>
              <a:ext cx="1764283" cy="1767851"/>
              <a:chOff x="3692576" y="1742634"/>
              <a:chExt cx="2790379" cy="2796023"/>
            </a:xfrm>
          </p:grpSpPr>
          <p:grpSp>
            <p:nvGrpSpPr>
              <p:cNvPr id="93" name="组合 79"/>
              <p:cNvGrpSpPr/>
              <p:nvPr/>
            </p:nvGrpSpPr>
            <p:grpSpPr bwMode="auto">
              <a:xfrm>
                <a:off x="3692576" y="1742634"/>
                <a:ext cx="2790379" cy="2796023"/>
                <a:chOff x="6379729" y="2488774"/>
                <a:chExt cx="2513016" cy="2513016"/>
              </a:xfrm>
            </p:grpSpPr>
            <p:sp>
              <p:nvSpPr>
                <p:cNvPr id="9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96"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94" name="椭圆 80"/>
              <p:cNvSpPr/>
              <p:nvPr/>
            </p:nvSpPr>
            <p:spPr bwMode="auto">
              <a:xfrm>
                <a:off x="4101618" y="2137562"/>
                <a:ext cx="2016471" cy="2020558"/>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pic>
          <p:nvPicPr>
            <p:cNvPr id="90" name="Picture 5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559496" y="2273255"/>
              <a:ext cx="687054" cy="687054"/>
            </a:xfrm>
            <a:prstGeom prst="rect">
              <a:avLst/>
            </a:prstGeom>
          </p:spPr>
        </p:pic>
        <p:pic>
          <p:nvPicPr>
            <p:cNvPr id="91" name="Picture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90952" y="2157462"/>
              <a:ext cx="810095" cy="810095"/>
            </a:xfrm>
            <a:prstGeom prst="rect">
              <a:avLst/>
            </a:prstGeom>
          </p:spPr>
        </p:pic>
        <p:pic>
          <p:nvPicPr>
            <p:cNvPr id="92"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12545" y="2250446"/>
              <a:ext cx="717111" cy="71711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outVertical)">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p:cTn id="11" dur="500" fill="hold"/>
                                        <p:tgtEl>
                                          <p:spTgt spid="86"/>
                                        </p:tgtEl>
                                        <p:attrNameLst>
                                          <p:attrName>ppt_w</p:attrName>
                                        </p:attrNameLst>
                                      </p:cBhvr>
                                      <p:tavLst>
                                        <p:tav tm="0">
                                          <p:val>
                                            <p:fltVal val="0"/>
                                          </p:val>
                                        </p:tav>
                                        <p:tav tm="100000">
                                          <p:val>
                                            <p:strVal val="#ppt_w"/>
                                          </p:val>
                                        </p:tav>
                                      </p:tavLst>
                                    </p:anim>
                                    <p:anim calcmode="lin" valueType="num">
                                      <p:cBhvr>
                                        <p:cTn id="12" dur="500" fill="hold"/>
                                        <p:tgtEl>
                                          <p:spTgt spid="86"/>
                                        </p:tgtEl>
                                        <p:attrNameLst>
                                          <p:attrName>ppt_h</p:attrName>
                                        </p:attrNameLst>
                                      </p:cBhvr>
                                      <p:tavLst>
                                        <p:tav tm="0">
                                          <p:val>
                                            <p:fltVal val="0"/>
                                          </p:val>
                                        </p:tav>
                                        <p:tav tm="100000">
                                          <p:val>
                                            <p:strVal val="#ppt_h"/>
                                          </p:val>
                                        </p:tav>
                                      </p:tavLst>
                                    </p:anim>
                                    <p:animEffect transition="in" filter="fade">
                                      <p:cBhvr>
                                        <p:cTn id="13" dur="500"/>
                                        <p:tgtEl>
                                          <p:spTgt spid="86"/>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anim calcmode="lin" valueType="num">
                                      <p:cBhvr>
                                        <p:cTn id="18" dur="500" fill="hold"/>
                                        <p:tgtEl>
                                          <p:spTgt spid="36"/>
                                        </p:tgtEl>
                                        <p:attrNameLst>
                                          <p:attrName>ppt_x</p:attrName>
                                        </p:attrNameLst>
                                      </p:cBhvr>
                                      <p:tavLst>
                                        <p:tav tm="0">
                                          <p:val>
                                            <p:strVal val="#ppt_x"/>
                                          </p:val>
                                        </p:tav>
                                        <p:tav tm="100000">
                                          <p:val>
                                            <p:strVal val="#ppt_x"/>
                                          </p:val>
                                        </p:tav>
                                      </p:tavLst>
                                    </p:anim>
                                    <p:anim calcmode="lin" valueType="num">
                                      <p:cBhvr>
                                        <p:cTn id="19" dur="500" fill="hold"/>
                                        <p:tgtEl>
                                          <p:spTgt spid="36"/>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strVal val="#ppt_x"/>
                                          </p:val>
                                        </p:tav>
                                        <p:tav tm="100000">
                                          <p:val>
                                            <p:strVal val="#ppt_x"/>
                                          </p:val>
                                        </p:tav>
                                      </p:tavLst>
                                    </p:anim>
                                    <p:anim calcmode="lin" valueType="num">
                                      <p:cBhvr>
                                        <p:cTn id="25" dur="500" fill="hold"/>
                                        <p:tgtEl>
                                          <p:spTgt spid="78"/>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82"/>
                                        </p:tgtEl>
                                        <p:attrNameLst>
                                          <p:attrName>style.visibility</p:attrName>
                                        </p:attrNameLst>
                                      </p:cBhvr>
                                      <p:to>
                                        <p:strVal val="visible"/>
                                      </p:to>
                                    </p:set>
                                    <p:animEffect transition="in" filter="fade">
                                      <p:cBhvr>
                                        <p:cTn id="29" dur="500"/>
                                        <p:tgtEl>
                                          <p:spTgt spid="82"/>
                                        </p:tgtEl>
                                      </p:cBhvr>
                                    </p:animEffect>
                                    <p:anim calcmode="lin" valueType="num">
                                      <p:cBhvr>
                                        <p:cTn id="30" dur="500" fill="hold"/>
                                        <p:tgtEl>
                                          <p:spTgt spid="82"/>
                                        </p:tgtEl>
                                        <p:attrNameLst>
                                          <p:attrName>ppt_x</p:attrName>
                                        </p:attrNameLst>
                                      </p:cBhvr>
                                      <p:tavLst>
                                        <p:tav tm="0">
                                          <p:val>
                                            <p:strVal val="#ppt_x"/>
                                          </p:val>
                                        </p:tav>
                                        <p:tav tm="100000">
                                          <p:val>
                                            <p:strVal val="#ppt_x"/>
                                          </p:val>
                                        </p:tav>
                                      </p:tavLst>
                                    </p:anim>
                                    <p:anim calcmode="lin" valueType="num">
                                      <p:cBhvr>
                                        <p:cTn id="31" dur="500" fill="hold"/>
                                        <p:tgtEl>
                                          <p:spTgt spid="82"/>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16" presetClass="entr" presetSubtype="21" fill="hold" nodeType="after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barn(inVertical)">
                                      <p:cBhvr>
                                        <p:cTn id="35" dur="500"/>
                                        <p:tgtEl>
                                          <p:spTgt spid="73"/>
                                        </p:tgtEl>
                                      </p:cBhvr>
                                    </p:animEffect>
                                  </p:childTnLst>
                                </p:cTn>
                              </p:par>
                            </p:childTnLst>
                          </p:cTn>
                        </p:par>
                        <p:par>
                          <p:cTn id="36" fill="hold">
                            <p:stCondLst>
                              <p:cond delay="3000"/>
                            </p:stCondLst>
                            <p:childTnLst>
                              <p:par>
                                <p:cTn id="37" presetID="14" presetClass="entr" presetSubtype="10" fill="hold" grpId="0" nodeType="afterEffect">
                                  <p:stCondLst>
                                    <p:cond delay="0"/>
                                  </p:stCondLst>
                                  <p:childTnLst>
                                    <p:set>
                                      <p:cBhvr>
                                        <p:cTn id="38" dur="1" fill="hold">
                                          <p:stCondLst>
                                            <p:cond delay="0"/>
                                          </p:stCondLst>
                                        </p:cTn>
                                        <p:tgtEl>
                                          <p:spTgt spid="61"/>
                                        </p:tgtEl>
                                        <p:attrNameLst>
                                          <p:attrName>style.visibility</p:attrName>
                                        </p:attrNameLst>
                                      </p:cBhvr>
                                      <p:to>
                                        <p:strVal val="visible"/>
                                      </p:to>
                                    </p:set>
                                    <p:animEffect transition="in" filter="randombar(horizontal)">
                                      <p:cBhvr>
                                        <p:cTn id="39" dur="500"/>
                                        <p:tgtEl>
                                          <p:spTgt spid="61"/>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randombar(horizontal)">
                                      <p:cBhvr>
                                        <p:cTn id="4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60"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12"/>
          <p:cNvSpPr txBox="1"/>
          <p:nvPr/>
        </p:nvSpPr>
        <p:spPr>
          <a:xfrm>
            <a:off x="3744716" y="377727"/>
            <a:ext cx="4702569" cy="646331"/>
          </a:xfrm>
          <a:prstGeom prst="rect">
            <a:avLst/>
          </a:prstGeom>
          <a:noFill/>
        </p:spPr>
        <p:txBody>
          <a:bodyPr wrap="none" rtlCol="0">
            <a:spAutoFit/>
          </a:bodyPr>
          <a:lstStyle/>
          <a:p>
            <a:pPr algn="ctr"/>
            <a:r>
              <a:rPr lang="en-US" sz="3600" b="1" dirty="0" smtClean="0">
                <a:solidFill>
                  <a:schemeClr val="bg1"/>
                </a:solidFill>
                <a:latin typeface="+mj-lt"/>
              </a:rPr>
              <a:t>MOMODA POWERPOINT</a:t>
            </a:r>
            <a:endParaRPr lang="en-US" sz="3600" b="1" dirty="0">
              <a:solidFill>
                <a:schemeClr val="bg1"/>
              </a:solidFill>
              <a:latin typeface="+mj-lt"/>
            </a:endParaRPr>
          </a:p>
        </p:txBody>
      </p:sp>
      <p:grpSp>
        <p:nvGrpSpPr>
          <p:cNvPr id="44" name="Group 6"/>
          <p:cNvGrpSpPr/>
          <p:nvPr/>
        </p:nvGrpSpPr>
        <p:grpSpPr>
          <a:xfrm>
            <a:off x="1490280" y="4203258"/>
            <a:ext cx="646764" cy="648072"/>
            <a:chOff x="2495600" y="3102417"/>
            <a:chExt cx="646764" cy="648072"/>
          </a:xfrm>
        </p:grpSpPr>
        <p:grpSp>
          <p:nvGrpSpPr>
            <p:cNvPr id="45" name="组合 79"/>
            <p:cNvGrpSpPr/>
            <p:nvPr/>
          </p:nvGrpSpPr>
          <p:grpSpPr bwMode="auto">
            <a:xfrm>
              <a:off x="2495600" y="3102417"/>
              <a:ext cx="646764" cy="648072"/>
              <a:chOff x="6379729" y="2488774"/>
              <a:chExt cx="2513016" cy="2513016"/>
            </a:xfrm>
          </p:grpSpPr>
          <p:sp>
            <p:nvSpPr>
              <p:cNvPr id="4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48"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46" name="椭圆 80"/>
            <p:cNvSpPr/>
            <p:nvPr/>
          </p:nvSpPr>
          <p:spPr bwMode="auto">
            <a:xfrm>
              <a:off x="2631544" y="3238636"/>
              <a:ext cx="374874" cy="375634"/>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49" name="Group 11"/>
          <p:cNvGrpSpPr/>
          <p:nvPr/>
        </p:nvGrpSpPr>
        <p:grpSpPr>
          <a:xfrm>
            <a:off x="4249327" y="3766075"/>
            <a:ext cx="646764" cy="648072"/>
            <a:chOff x="2495600" y="3102417"/>
            <a:chExt cx="646764" cy="648072"/>
          </a:xfrm>
        </p:grpSpPr>
        <p:grpSp>
          <p:nvGrpSpPr>
            <p:cNvPr id="50" name="组合 79"/>
            <p:cNvGrpSpPr/>
            <p:nvPr/>
          </p:nvGrpSpPr>
          <p:grpSpPr bwMode="auto">
            <a:xfrm>
              <a:off x="2495600" y="3102417"/>
              <a:ext cx="646764" cy="648072"/>
              <a:chOff x="6379729" y="2488774"/>
              <a:chExt cx="2513016" cy="2513016"/>
            </a:xfrm>
          </p:grpSpPr>
          <p:sp>
            <p:nvSpPr>
              <p:cNvPr id="52"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53"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51" name="椭圆 80"/>
            <p:cNvSpPr/>
            <p:nvPr/>
          </p:nvSpPr>
          <p:spPr bwMode="auto">
            <a:xfrm>
              <a:off x="2631544" y="3238636"/>
              <a:ext cx="374874" cy="375634"/>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54" name="Group 16"/>
          <p:cNvGrpSpPr/>
          <p:nvPr/>
        </p:nvGrpSpPr>
        <p:grpSpPr>
          <a:xfrm>
            <a:off x="7209559" y="3312292"/>
            <a:ext cx="646764" cy="648072"/>
            <a:chOff x="2495600" y="3102417"/>
            <a:chExt cx="646764" cy="648072"/>
          </a:xfrm>
        </p:grpSpPr>
        <p:grpSp>
          <p:nvGrpSpPr>
            <p:cNvPr id="55" name="组合 79"/>
            <p:cNvGrpSpPr/>
            <p:nvPr/>
          </p:nvGrpSpPr>
          <p:grpSpPr bwMode="auto">
            <a:xfrm>
              <a:off x="2495600" y="3102417"/>
              <a:ext cx="646764" cy="648072"/>
              <a:chOff x="6379729" y="2488774"/>
              <a:chExt cx="2513016" cy="2513016"/>
            </a:xfrm>
          </p:grpSpPr>
          <p:sp>
            <p:nvSpPr>
              <p:cNvPr id="57"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58"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56" name="椭圆 80"/>
            <p:cNvSpPr/>
            <p:nvPr/>
          </p:nvSpPr>
          <p:spPr bwMode="auto">
            <a:xfrm>
              <a:off x="2631544" y="3238636"/>
              <a:ext cx="374874" cy="375634"/>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62" name="Group 21"/>
          <p:cNvGrpSpPr/>
          <p:nvPr/>
        </p:nvGrpSpPr>
        <p:grpSpPr>
          <a:xfrm>
            <a:off x="10113942" y="2905934"/>
            <a:ext cx="646764" cy="648072"/>
            <a:chOff x="2495600" y="3102417"/>
            <a:chExt cx="646764" cy="648072"/>
          </a:xfrm>
        </p:grpSpPr>
        <p:grpSp>
          <p:nvGrpSpPr>
            <p:cNvPr id="63" name="组合 79"/>
            <p:cNvGrpSpPr/>
            <p:nvPr/>
          </p:nvGrpSpPr>
          <p:grpSpPr bwMode="auto">
            <a:xfrm>
              <a:off x="2495600" y="3102417"/>
              <a:ext cx="646764" cy="648072"/>
              <a:chOff x="6379729" y="2488774"/>
              <a:chExt cx="2513016" cy="2513016"/>
            </a:xfrm>
          </p:grpSpPr>
          <p:sp>
            <p:nvSpPr>
              <p:cNvPr id="6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66"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64" name="椭圆 80"/>
            <p:cNvSpPr/>
            <p:nvPr/>
          </p:nvSpPr>
          <p:spPr bwMode="auto">
            <a:xfrm>
              <a:off x="2631544" y="3238636"/>
              <a:ext cx="374874" cy="375634"/>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67" name="Teardrop 26"/>
          <p:cNvSpPr/>
          <p:nvPr/>
        </p:nvSpPr>
        <p:spPr>
          <a:xfrm rot="8228570">
            <a:off x="1243892" y="2723771"/>
            <a:ext cx="1139536" cy="1177043"/>
          </a:xfrm>
          <a:prstGeom prst="teardrop">
            <a:avLst/>
          </a:prstGeom>
          <a:solidFill>
            <a:srgbClr val="F2F2F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8" name="Teardrop 27"/>
          <p:cNvSpPr/>
          <p:nvPr/>
        </p:nvSpPr>
        <p:spPr>
          <a:xfrm rot="8228570">
            <a:off x="4011037" y="2317413"/>
            <a:ext cx="1139536" cy="1177043"/>
          </a:xfrm>
          <a:prstGeom prst="teardrop">
            <a:avLst/>
          </a:prstGeom>
          <a:solidFill>
            <a:srgbClr val="F2F2F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Teardrop 28"/>
          <p:cNvSpPr/>
          <p:nvPr/>
        </p:nvSpPr>
        <p:spPr>
          <a:xfrm rot="8228570">
            <a:off x="6963174" y="1887740"/>
            <a:ext cx="1139536" cy="1177043"/>
          </a:xfrm>
          <a:prstGeom prst="teardrop">
            <a:avLst/>
          </a:prstGeom>
          <a:solidFill>
            <a:srgbClr val="F2F2F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0" name="Teardrop 29"/>
          <p:cNvSpPr/>
          <p:nvPr/>
        </p:nvSpPr>
        <p:spPr>
          <a:xfrm rot="8228570">
            <a:off x="9877616" y="1469185"/>
            <a:ext cx="1139536" cy="1177043"/>
          </a:xfrm>
          <a:prstGeom prst="teardrop">
            <a:avLst/>
          </a:prstGeom>
          <a:solidFill>
            <a:srgbClr val="F2F2F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1" name="TextBox 30"/>
          <p:cNvSpPr txBox="1"/>
          <p:nvPr/>
        </p:nvSpPr>
        <p:spPr>
          <a:xfrm>
            <a:off x="1461762" y="3140876"/>
            <a:ext cx="772071" cy="369332"/>
          </a:xfrm>
          <a:prstGeom prst="rect">
            <a:avLst/>
          </a:prstGeom>
          <a:noFill/>
        </p:spPr>
        <p:txBody>
          <a:bodyPr wrap="none" rtlCol="0">
            <a:spAutoFit/>
          </a:bodyPr>
          <a:lstStyle/>
          <a:p>
            <a:r>
              <a:rPr lang="en-US" smtClean="0">
                <a:solidFill>
                  <a:schemeClr val="tx1">
                    <a:lumMod val="50000"/>
                    <a:lumOff val="50000"/>
                  </a:schemeClr>
                </a:solidFill>
                <a:cs typeface="Arial" panose="020B0604020202020204" pitchFamily="34" charset="0"/>
              </a:rPr>
              <a:t>Step 1</a:t>
            </a:r>
            <a:endParaRPr lang="vi-VN">
              <a:solidFill>
                <a:schemeClr val="tx1">
                  <a:lumMod val="50000"/>
                  <a:lumOff val="50000"/>
                </a:schemeClr>
              </a:solidFill>
              <a:cs typeface="Arial" panose="020B0604020202020204" pitchFamily="34" charset="0"/>
            </a:endParaRPr>
          </a:p>
        </p:txBody>
      </p:sp>
      <p:sp>
        <p:nvSpPr>
          <p:cNvPr id="72" name="TextBox 31"/>
          <p:cNvSpPr txBox="1"/>
          <p:nvPr/>
        </p:nvSpPr>
        <p:spPr>
          <a:xfrm>
            <a:off x="4186674" y="2725791"/>
            <a:ext cx="772071" cy="369332"/>
          </a:xfrm>
          <a:prstGeom prst="rect">
            <a:avLst/>
          </a:prstGeom>
          <a:noFill/>
        </p:spPr>
        <p:txBody>
          <a:bodyPr wrap="none" rtlCol="0">
            <a:spAutoFit/>
          </a:bodyPr>
          <a:lstStyle/>
          <a:p>
            <a:r>
              <a:rPr lang="en-US" smtClean="0">
                <a:solidFill>
                  <a:schemeClr val="tx1">
                    <a:lumMod val="50000"/>
                    <a:lumOff val="50000"/>
                  </a:schemeClr>
                </a:solidFill>
                <a:cs typeface="Arial" panose="020B0604020202020204" pitchFamily="34" charset="0"/>
              </a:rPr>
              <a:t>Step 2</a:t>
            </a:r>
            <a:endParaRPr lang="vi-VN">
              <a:solidFill>
                <a:schemeClr val="tx1">
                  <a:lumMod val="50000"/>
                  <a:lumOff val="50000"/>
                </a:schemeClr>
              </a:solidFill>
              <a:cs typeface="Arial" panose="020B0604020202020204" pitchFamily="34" charset="0"/>
            </a:endParaRPr>
          </a:p>
        </p:txBody>
      </p:sp>
      <p:sp>
        <p:nvSpPr>
          <p:cNvPr id="105" name="TextBox 32"/>
          <p:cNvSpPr txBox="1"/>
          <p:nvPr/>
        </p:nvSpPr>
        <p:spPr>
          <a:xfrm>
            <a:off x="7146906" y="2309236"/>
            <a:ext cx="772071" cy="369332"/>
          </a:xfrm>
          <a:prstGeom prst="rect">
            <a:avLst/>
          </a:prstGeom>
          <a:noFill/>
        </p:spPr>
        <p:txBody>
          <a:bodyPr wrap="none" rtlCol="0">
            <a:spAutoFit/>
          </a:bodyPr>
          <a:lstStyle/>
          <a:p>
            <a:r>
              <a:rPr lang="en-US" smtClean="0">
                <a:solidFill>
                  <a:schemeClr val="tx1">
                    <a:lumMod val="50000"/>
                    <a:lumOff val="50000"/>
                  </a:schemeClr>
                </a:solidFill>
                <a:cs typeface="Arial" panose="020B0604020202020204" pitchFamily="34" charset="0"/>
              </a:rPr>
              <a:t>Step 3</a:t>
            </a:r>
            <a:endParaRPr lang="vi-VN">
              <a:solidFill>
                <a:schemeClr val="tx1">
                  <a:lumMod val="50000"/>
                  <a:lumOff val="50000"/>
                </a:schemeClr>
              </a:solidFill>
              <a:cs typeface="Arial" panose="020B0604020202020204" pitchFamily="34" charset="0"/>
            </a:endParaRPr>
          </a:p>
        </p:txBody>
      </p:sp>
      <p:sp>
        <p:nvSpPr>
          <p:cNvPr id="106" name="TextBox 33"/>
          <p:cNvSpPr txBox="1"/>
          <p:nvPr/>
        </p:nvSpPr>
        <p:spPr>
          <a:xfrm>
            <a:off x="10074808" y="1879187"/>
            <a:ext cx="772071" cy="369332"/>
          </a:xfrm>
          <a:prstGeom prst="rect">
            <a:avLst/>
          </a:prstGeom>
          <a:noFill/>
        </p:spPr>
        <p:txBody>
          <a:bodyPr wrap="none" rtlCol="0">
            <a:spAutoFit/>
          </a:bodyPr>
          <a:lstStyle/>
          <a:p>
            <a:r>
              <a:rPr lang="en-US" smtClean="0">
                <a:solidFill>
                  <a:schemeClr val="tx1">
                    <a:lumMod val="50000"/>
                    <a:lumOff val="50000"/>
                  </a:schemeClr>
                </a:solidFill>
                <a:cs typeface="Arial" panose="020B0604020202020204" pitchFamily="34" charset="0"/>
              </a:rPr>
              <a:t>Step 4</a:t>
            </a:r>
            <a:endParaRPr lang="vi-VN">
              <a:solidFill>
                <a:schemeClr val="tx1">
                  <a:lumMod val="50000"/>
                  <a:lumOff val="50000"/>
                </a:schemeClr>
              </a:solidFill>
              <a:cs typeface="Arial" panose="020B0604020202020204" pitchFamily="34" charset="0"/>
            </a:endParaRPr>
          </a:p>
        </p:txBody>
      </p:sp>
      <p:sp>
        <p:nvSpPr>
          <p:cNvPr id="107" name="TextBox 34"/>
          <p:cNvSpPr txBox="1"/>
          <p:nvPr/>
        </p:nvSpPr>
        <p:spPr>
          <a:xfrm>
            <a:off x="1104327" y="4923338"/>
            <a:ext cx="1418665" cy="400110"/>
          </a:xfrm>
          <a:prstGeom prst="rect">
            <a:avLst/>
          </a:prstGeom>
          <a:noFill/>
        </p:spPr>
        <p:txBody>
          <a:bodyPr wrap="square" rtlCol="0">
            <a:spAutoFit/>
          </a:bodyPr>
          <a:lstStyle/>
          <a:p>
            <a:r>
              <a:rPr lang="en-US" sz="2000" smtClean="0">
                <a:solidFill>
                  <a:schemeClr val="tx1">
                    <a:lumMod val="65000"/>
                    <a:lumOff val="35000"/>
                  </a:schemeClr>
                </a:solidFill>
              </a:rPr>
              <a:t>Photoshop </a:t>
            </a:r>
            <a:endParaRPr lang="en-US" sz="2000">
              <a:solidFill>
                <a:schemeClr val="tx1">
                  <a:lumMod val="65000"/>
                  <a:lumOff val="35000"/>
                </a:schemeClr>
              </a:solidFill>
            </a:endParaRPr>
          </a:p>
        </p:txBody>
      </p:sp>
      <p:sp>
        <p:nvSpPr>
          <p:cNvPr id="108" name="TextBox 35"/>
          <p:cNvSpPr txBox="1"/>
          <p:nvPr/>
        </p:nvSpPr>
        <p:spPr>
          <a:xfrm>
            <a:off x="3849152" y="4355021"/>
            <a:ext cx="1536936" cy="400110"/>
          </a:xfrm>
          <a:prstGeom prst="rect">
            <a:avLst/>
          </a:prstGeom>
          <a:noFill/>
        </p:spPr>
        <p:txBody>
          <a:bodyPr wrap="square" rtlCol="0">
            <a:spAutoFit/>
          </a:bodyPr>
          <a:lstStyle/>
          <a:p>
            <a:r>
              <a:rPr lang="en-US" sz="2000" smtClean="0">
                <a:solidFill>
                  <a:schemeClr val="tx1">
                    <a:lumMod val="65000"/>
                    <a:lumOff val="35000"/>
                  </a:schemeClr>
                </a:solidFill>
              </a:rPr>
              <a:t>Adobe muse</a:t>
            </a:r>
            <a:endParaRPr lang="en-US" sz="2000">
              <a:solidFill>
                <a:schemeClr val="tx1">
                  <a:lumMod val="65000"/>
                  <a:lumOff val="35000"/>
                </a:schemeClr>
              </a:solidFill>
            </a:endParaRPr>
          </a:p>
        </p:txBody>
      </p:sp>
      <p:sp>
        <p:nvSpPr>
          <p:cNvPr id="109" name="TextBox 36"/>
          <p:cNvSpPr txBox="1"/>
          <p:nvPr/>
        </p:nvSpPr>
        <p:spPr>
          <a:xfrm>
            <a:off x="6970176" y="3913509"/>
            <a:ext cx="1418665" cy="400110"/>
          </a:xfrm>
          <a:prstGeom prst="rect">
            <a:avLst/>
          </a:prstGeom>
          <a:noFill/>
        </p:spPr>
        <p:txBody>
          <a:bodyPr wrap="square" rtlCol="0">
            <a:spAutoFit/>
          </a:bodyPr>
          <a:lstStyle/>
          <a:p>
            <a:r>
              <a:rPr lang="en-US" sz="2000" smtClean="0">
                <a:solidFill>
                  <a:schemeClr val="tx1">
                    <a:lumMod val="65000"/>
                    <a:lumOff val="35000"/>
                  </a:schemeClr>
                </a:solidFill>
              </a:rPr>
              <a:t>Illustrator </a:t>
            </a:r>
            <a:endParaRPr lang="en-US" sz="2000">
              <a:solidFill>
                <a:schemeClr val="tx1">
                  <a:lumMod val="65000"/>
                  <a:lumOff val="35000"/>
                </a:schemeClr>
              </a:solidFill>
            </a:endParaRPr>
          </a:p>
        </p:txBody>
      </p:sp>
      <p:sp>
        <p:nvSpPr>
          <p:cNvPr id="110" name="TextBox 37"/>
          <p:cNvSpPr txBox="1"/>
          <p:nvPr/>
        </p:nvSpPr>
        <p:spPr>
          <a:xfrm>
            <a:off x="9939899" y="3554170"/>
            <a:ext cx="1418665" cy="400110"/>
          </a:xfrm>
          <a:prstGeom prst="rect">
            <a:avLst/>
          </a:prstGeom>
          <a:noFill/>
        </p:spPr>
        <p:txBody>
          <a:bodyPr wrap="square" rtlCol="0">
            <a:spAutoFit/>
          </a:bodyPr>
          <a:lstStyle/>
          <a:p>
            <a:r>
              <a:rPr lang="en-US" sz="2000" smtClean="0">
                <a:solidFill>
                  <a:schemeClr val="tx1">
                    <a:lumMod val="65000"/>
                    <a:lumOff val="35000"/>
                  </a:schemeClr>
                </a:solidFill>
              </a:rPr>
              <a:t>Indesign </a:t>
            </a:r>
            <a:endParaRPr lang="en-US" sz="2000">
              <a:solidFill>
                <a:schemeClr val="tx1">
                  <a:lumMod val="65000"/>
                  <a:lumOff val="35000"/>
                </a:schemeClr>
              </a:solidFill>
            </a:endParaRPr>
          </a:p>
        </p:txBody>
      </p:sp>
      <p:sp>
        <p:nvSpPr>
          <p:cNvPr id="111" name="Content Placeholder 2"/>
          <p:cNvSpPr txBox="1"/>
          <p:nvPr/>
        </p:nvSpPr>
        <p:spPr>
          <a:xfrm>
            <a:off x="407368" y="5336855"/>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smtClean="0">
                <a:solidFill>
                  <a:schemeClr val="tx1">
                    <a:lumMod val="50000"/>
                    <a:lumOff val="50000"/>
                  </a:schemeClr>
                </a:solidFill>
              </a:rPr>
              <a:t>Lorem ipsum dolor sit amet, consectetur adipiscing elit. Lorem Ipsum has been the industry's</a:t>
            </a:r>
            <a:endParaRPr lang="en-US" sz="1400" dirty="0">
              <a:solidFill>
                <a:schemeClr val="tx1">
                  <a:lumMod val="50000"/>
                  <a:lumOff val="50000"/>
                </a:schemeClr>
              </a:solidFill>
            </a:endParaRPr>
          </a:p>
        </p:txBody>
      </p:sp>
      <p:sp>
        <p:nvSpPr>
          <p:cNvPr id="112" name="Content Placeholder 2"/>
          <p:cNvSpPr txBox="1"/>
          <p:nvPr/>
        </p:nvSpPr>
        <p:spPr>
          <a:xfrm>
            <a:off x="3287688" y="4763209"/>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smtClean="0">
                <a:solidFill>
                  <a:schemeClr val="tx1">
                    <a:lumMod val="50000"/>
                    <a:lumOff val="50000"/>
                  </a:schemeClr>
                </a:solidFill>
              </a:rPr>
              <a:t>Lorem ipsum dolor sit amet, consectetur adipiscing elit. Lorem Ipsum has been the industry's</a:t>
            </a:r>
            <a:endParaRPr lang="en-US" sz="1400" dirty="0">
              <a:solidFill>
                <a:schemeClr val="tx1">
                  <a:lumMod val="50000"/>
                  <a:lumOff val="50000"/>
                </a:schemeClr>
              </a:solidFill>
            </a:endParaRPr>
          </a:p>
        </p:txBody>
      </p:sp>
      <p:sp>
        <p:nvSpPr>
          <p:cNvPr id="113" name="Content Placeholder 2"/>
          <p:cNvSpPr txBox="1"/>
          <p:nvPr/>
        </p:nvSpPr>
        <p:spPr>
          <a:xfrm>
            <a:off x="6286940" y="4318680"/>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smtClean="0">
                <a:solidFill>
                  <a:schemeClr val="tx1">
                    <a:lumMod val="50000"/>
                    <a:lumOff val="50000"/>
                  </a:schemeClr>
                </a:solidFill>
              </a:rPr>
              <a:t>Lorem ipsum dolor sit amet, consectetur adipiscing elit. Lorem Ipsum has been the industry's</a:t>
            </a:r>
            <a:endParaRPr lang="en-US" sz="1400" dirty="0">
              <a:solidFill>
                <a:schemeClr val="tx1">
                  <a:lumMod val="50000"/>
                  <a:lumOff val="50000"/>
                </a:schemeClr>
              </a:solidFill>
            </a:endParaRPr>
          </a:p>
        </p:txBody>
      </p:sp>
      <p:sp>
        <p:nvSpPr>
          <p:cNvPr id="114" name="Content Placeholder 2"/>
          <p:cNvSpPr txBox="1"/>
          <p:nvPr/>
        </p:nvSpPr>
        <p:spPr>
          <a:xfrm>
            <a:off x="9147604" y="3962358"/>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smtClean="0">
                <a:solidFill>
                  <a:schemeClr val="tx1">
                    <a:lumMod val="50000"/>
                    <a:lumOff val="50000"/>
                  </a:schemeClr>
                </a:solidFill>
              </a:rPr>
              <a:t>Lorem ipsum dolor sit amet, consectetur adipiscing elit. Lorem Ipsum has been the industry's</a:t>
            </a:r>
            <a:endParaRPr lang="en-US" sz="1400" dirty="0">
              <a:solidFill>
                <a:schemeClr val="tx1">
                  <a:lumMod val="50000"/>
                  <a:lumOff val="50000"/>
                </a:schemeClr>
              </a:solidFill>
            </a:endParaRPr>
          </a:p>
        </p:txBody>
      </p:sp>
      <p:grpSp>
        <p:nvGrpSpPr>
          <p:cNvPr id="115" name="Group 1"/>
          <p:cNvGrpSpPr/>
          <p:nvPr/>
        </p:nvGrpSpPr>
        <p:grpSpPr>
          <a:xfrm>
            <a:off x="479425" y="4624915"/>
            <a:ext cx="11233150" cy="1455026"/>
            <a:chOff x="479425" y="4624915"/>
            <a:chExt cx="11233150" cy="1455026"/>
          </a:xfrm>
        </p:grpSpPr>
        <p:sp>
          <p:nvSpPr>
            <p:cNvPr id="116" name="Rectangle 48"/>
            <p:cNvSpPr/>
            <p:nvPr/>
          </p:nvSpPr>
          <p:spPr>
            <a:xfrm>
              <a:off x="479425" y="6017780"/>
              <a:ext cx="2583248" cy="621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7" name="Rectangle 49"/>
            <p:cNvSpPr/>
            <p:nvPr/>
          </p:nvSpPr>
          <p:spPr>
            <a:xfrm rot="16200000">
              <a:off x="2785458" y="5763554"/>
              <a:ext cx="587053"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8" name="Rectangle 50"/>
            <p:cNvSpPr/>
            <p:nvPr/>
          </p:nvSpPr>
          <p:spPr>
            <a:xfrm>
              <a:off x="3101844" y="5492472"/>
              <a:ext cx="2994156" cy="731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9" name="Rectangle 51"/>
            <p:cNvSpPr/>
            <p:nvPr/>
          </p:nvSpPr>
          <p:spPr>
            <a:xfrm rot="16200000">
              <a:off x="5811478" y="5248249"/>
              <a:ext cx="587468" cy="472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0" name="Rectangle 52"/>
            <p:cNvSpPr/>
            <p:nvPr/>
          </p:nvSpPr>
          <p:spPr>
            <a:xfrm>
              <a:off x="6096000" y="4980281"/>
              <a:ext cx="2994156" cy="731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1" name="Rectangle 53"/>
            <p:cNvSpPr/>
            <p:nvPr/>
          </p:nvSpPr>
          <p:spPr>
            <a:xfrm rot="16200000">
              <a:off x="8864661" y="4818972"/>
              <a:ext cx="413054"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2" name="Rectangle 54"/>
            <p:cNvSpPr/>
            <p:nvPr/>
          </p:nvSpPr>
          <p:spPr>
            <a:xfrm>
              <a:off x="9048328" y="4624915"/>
              <a:ext cx="2664247" cy="583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1000"/>
                                        <p:tgtEl>
                                          <p:spTgt spid="67"/>
                                        </p:tgtEl>
                                      </p:cBhvr>
                                    </p:animEffect>
                                    <p:anim calcmode="lin" valueType="num">
                                      <p:cBhvr>
                                        <p:cTn id="12" dur="1000" fill="hold"/>
                                        <p:tgtEl>
                                          <p:spTgt spid="67"/>
                                        </p:tgtEl>
                                        <p:attrNameLst>
                                          <p:attrName>ppt_x</p:attrName>
                                        </p:attrNameLst>
                                      </p:cBhvr>
                                      <p:tavLst>
                                        <p:tav tm="0">
                                          <p:val>
                                            <p:strVal val="#ppt_x"/>
                                          </p:val>
                                        </p:tav>
                                        <p:tav tm="100000">
                                          <p:val>
                                            <p:strVal val="#ppt_x"/>
                                          </p:val>
                                        </p:tav>
                                      </p:tavLst>
                                    </p:anim>
                                    <p:anim calcmode="lin" valueType="num">
                                      <p:cBhvr>
                                        <p:cTn id="13" dur="1000" fill="hold"/>
                                        <p:tgtEl>
                                          <p:spTgt spid="67"/>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10"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childTnLst>
                          </p:cTn>
                        </p:par>
                        <p:par>
                          <p:cTn id="23" fill="hold">
                            <p:stCondLst>
                              <p:cond delay="2500"/>
                            </p:stCondLst>
                            <p:childTnLst>
                              <p:par>
                                <p:cTn id="24" presetID="14" presetClass="entr" presetSubtype="10"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Effect transition="in" filter="randombar(horizontal)">
                                      <p:cBhvr>
                                        <p:cTn id="26" dur="500"/>
                                        <p:tgtEl>
                                          <p:spTgt spid="107"/>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11"/>
                                        </p:tgtEl>
                                        <p:attrNameLst>
                                          <p:attrName>style.visibility</p:attrName>
                                        </p:attrNameLst>
                                      </p:cBhvr>
                                      <p:to>
                                        <p:strVal val="visible"/>
                                      </p:to>
                                    </p:set>
                                    <p:animEffect transition="in" filter="randombar(horizontal)">
                                      <p:cBhvr>
                                        <p:cTn id="29" dur="500"/>
                                        <p:tgtEl>
                                          <p:spTgt spid="111"/>
                                        </p:tgtEl>
                                      </p:cBhvr>
                                    </p:animEffect>
                                  </p:childTnLst>
                                </p:cTn>
                              </p:par>
                            </p:childTnLst>
                          </p:cTn>
                        </p:par>
                        <p:par>
                          <p:cTn id="30" fill="hold">
                            <p:stCondLst>
                              <p:cond delay="3000"/>
                            </p:stCondLst>
                            <p:childTnLst>
                              <p:par>
                                <p:cTn id="31" presetID="47" presetClass="entr" presetSubtype="0" fill="hold" grpId="0" nodeType="after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1000"/>
                                        <p:tgtEl>
                                          <p:spTgt spid="68"/>
                                        </p:tgtEl>
                                      </p:cBhvr>
                                    </p:animEffect>
                                    <p:anim calcmode="lin" valueType="num">
                                      <p:cBhvr>
                                        <p:cTn id="34" dur="1000" fill="hold"/>
                                        <p:tgtEl>
                                          <p:spTgt spid="68"/>
                                        </p:tgtEl>
                                        <p:attrNameLst>
                                          <p:attrName>ppt_x</p:attrName>
                                        </p:attrNameLst>
                                      </p:cBhvr>
                                      <p:tavLst>
                                        <p:tav tm="0">
                                          <p:val>
                                            <p:strVal val="#ppt_x"/>
                                          </p:val>
                                        </p:tav>
                                        <p:tav tm="100000">
                                          <p:val>
                                            <p:strVal val="#ppt_x"/>
                                          </p:val>
                                        </p:tav>
                                      </p:tavLst>
                                    </p:anim>
                                    <p:anim calcmode="lin" valueType="num">
                                      <p:cBhvr>
                                        <p:cTn id="35" dur="1000" fill="hold"/>
                                        <p:tgtEl>
                                          <p:spTgt spid="68"/>
                                        </p:tgtEl>
                                        <p:attrNameLst>
                                          <p:attrName>ppt_y</p:attrName>
                                        </p:attrNameLst>
                                      </p:cBhvr>
                                      <p:tavLst>
                                        <p:tav tm="0">
                                          <p:val>
                                            <p:strVal val="#ppt_y-.1"/>
                                          </p:val>
                                        </p:tav>
                                        <p:tav tm="100000">
                                          <p:val>
                                            <p:strVal val="#ppt_y"/>
                                          </p:val>
                                        </p:tav>
                                      </p:tavLst>
                                    </p:anim>
                                  </p:childTnLst>
                                </p:cTn>
                              </p:par>
                              <p:par>
                                <p:cTn id="36" presetID="47" presetClass="entr" presetSubtype="0" fill="hold" grpId="0" nodeType="withEffect">
                                  <p:stCondLst>
                                    <p:cond delay="0"/>
                                  </p:stCondLst>
                                  <p:childTnLst>
                                    <p:set>
                                      <p:cBhvr>
                                        <p:cTn id="37" dur="1" fill="hold">
                                          <p:stCondLst>
                                            <p:cond delay="0"/>
                                          </p:stCondLst>
                                        </p:cTn>
                                        <p:tgtEl>
                                          <p:spTgt spid="72"/>
                                        </p:tgtEl>
                                        <p:attrNameLst>
                                          <p:attrName>style.visibility</p:attrName>
                                        </p:attrNameLst>
                                      </p:cBhvr>
                                      <p:to>
                                        <p:strVal val="visible"/>
                                      </p:to>
                                    </p:set>
                                    <p:animEffect transition="in" filter="fade">
                                      <p:cBhvr>
                                        <p:cTn id="38" dur="1000"/>
                                        <p:tgtEl>
                                          <p:spTgt spid="72"/>
                                        </p:tgtEl>
                                      </p:cBhvr>
                                    </p:animEffect>
                                    <p:anim calcmode="lin" valueType="num">
                                      <p:cBhvr>
                                        <p:cTn id="39" dur="1000" fill="hold"/>
                                        <p:tgtEl>
                                          <p:spTgt spid="72"/>
                                        </p:tgtEl>
                                        <p:attrNameLst>
                                          <p:attrName>ppt_x</p:attrName>
                                        </p:attrNameLst>
                                      </p:cBhvr>
                                      <p:tavLst>
                                        <p:tav tm="0">
                                          <p:val>
                                            <p:strVal val="#ppt_x"/>
                                          </p:val>
                                        </p:tav>
                                        <p:tav tm="100000">
                                          <p:val>
                                            <p:strVal val="#ppt_x"/>
                                          </p:val>
                                        </p:tav>
                                      </p:tavLst>
                                    </p:anim>
                                    <p:anim calcmode="lin" valueType="num">
                                      <p:cBhvr>
                                        <p:cTn id="40" dur="1000" fill="hold"/>
                                        <p:tgtEl>
                                          <p:spTgt spid="72"/>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10" presetClass="entr" presetSubtype="0" fill="hold" nodeType="after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childTnLst>
                                </p:cTn>
                              </p:par>
                            </p:childTnLst>
                          </p:cTn>
                        </p:par>
                        <p:par>
                          <p:cTn id="45" fill="hold">
                            <p:stCondLst>
                              <p:cond delay="4500"/>
                            </p:stCondLst>
                            <p:childTnLst>
                              <p:par>
                                <p:cTn id="46" presetID="14" presetClass="entr" presetSubtype="10" fill="hold" grpId="0" nodeType="afterEffect">
                                  <p:stCondLst>
                                    <p:cond delay="0"/>
                                  </p:stCondLst>
                                  <p:childTnLst>
                                    <p:set>
                                      <p:cBhvr>
                                        <p:cTn id="47" dur="1" fill="hold">
                                          <p:stCondLst>
                                            <p:cond delay="0"/>
                                          </p:stCondLst>
                                        </p:cTn>
                                        <p:tgtEl>
                                          <p:spTgt spid="108"/>
                                        </p:tgtEl>
                                        <p:attrNameLst>
                                          <p:attrName>style.visibility</p:attrName>
                                        </p:attrNameLst>
                                      </p:cBhvr>
                                      <p:to>
                                        <p:strVal val="visible"/>
                                      </p:to>
                                    </p:set>
                                    <p:animEffect transition="in" filter="randombar(horizontal)">
                                      <p:cBhvr>
                                        <p:cTn id="48" dur="500"/>
                                        <p:tgtEl>
                                          <p:spTgt spid="108"/>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112"/>
                                        </p:tgtEl>
                                        <p:attrNameLst>
                                          <p:attrName>style.visibility</p:attrName>
                                        </p:attrNameLst>
                                      </p:cBhvr>
                                      <p:to>
                                        <p:strVal val="visible"/>
                                      </p:to>
                                    </p:set>
                                    <p:animEffect transition="in" filter="randombar(horizontal)">
                                      <p:cBhvr>
                                        <p:cTn id="51" dur="500"/>
                                        <p:tgtEl>
                                          <p:spTgt spid="112"/>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fade">
                                      <p:cBhvr>
                                        <p:cTn id="55" dur="1000"/>
                                        <p:tgtEl>
                                          <p:spTgt spid="69"/>
                                        </p:tgtEl>
                                      </p:cBhvr>
                                    </p:animEffect>
                                    <p:anim calcmode="lin" valueType="num">
                                      <p:cBhvr>
                                        <p:cTn id="56" dur="1000" fill="hold"/>
                                        <p:tgtEl>
                                          <p:spTgt spid="69"/>
                                        </p:tgtEl>
                                        <p:attrNameLst>
                                          <p:attrName>ppt_x</p:attrName>
                                        </p:attrNameLst>
                                      </p:cBhvr>
                                      <p:tavLst>
                                        <p:tav tm="0">
                                          <p:val>
                                            <p:strVal val="#ppt_x"/>
                                          </p:val>
                                        </p:tav>
                                        <p:tav tm="100000">
                                          <p:val>
                                            <p:strVal val="#ppt_x"/>
                                          </p:val>
                                        </p:tav>
                                      </p:tavLst>
                                    </p:anim>
                                    <p:anim calcmode="lin" valueType="num">
                                      <p:cBhvr>
                                        <p:cTn id="57" dur="1000" fill="hold"/>
                                        <p:tgtEl>
                                          <p:spTgt spid="69"/>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fade">
                                      <p:cBhvr>
                                        <p:cTn id="60" dur="1000"/>
                                        <p:tgtEl>
                                          <p:spTgt spid="105"/>
                                        </p:tgtEl>
                                      </p:cBhvr>
                                    </p:animEffect>
                                    <p:anim calcmode="lin" valueType="num">
                                      <p:cBhvr>
                                        <p:cTn id="61" dur="1000" fill="hold"/>
                                        <p:tgtEl>
                                          <p:spTgt spid="105"/>
                                        </p:tgtEl>
                                        <p:attrNameLst>
                                          <p:attrName>ppt_x</p:attrName>
                                        </p:attrNameLst>
                                      </p:cBhvr>
                                      <p:tavLst>
                                        <p:tav tm="0">
                                          <p:val>
                                            <p:strVal val="#ppt_x"/>
                                          </p:val>
                                        </p:tav>
                                        <p:tav tm="100000">
                                          <p:val>
                                            <p:strVal val="#ppt_x"/>
                                          </p:val>
                                        </p:tav>
                                      </p:tavLst>
                                    </p:anim>
                                    <p:anim calcmode="lin" valueType="num">
                                      <p:cBhvr>
                                        <p:cTn id="62" dur="1000" fill="hold"/>
                                        <p:tgtEl>
                                          <p:spTgt spid="105"/>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10" presetClass="entr" presetSubtype="0" fill="hold"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fade">
                                      <p:cBhvr>
                                        <p:cTn id="66" dur="500"/>
                                        <p:tgtEl>
                                          <p:spTgt spid="54"/>
                                        </p:tgtEl>
                                      </p:cBhvr>
                                    </p:animEffect>
                                  </p:childTnLst>
                                </p:cTn>
                              </p:par>
                            </p:childTnLst>
                          </p:cTn>
                        </p:par>
                        <p:par>
                          <p:cTn id="67" fill="hold">
                            <p:stCondLst>
                              <p:cond delay="6500"/>
                            </p:stCondLst>
                            <p:childTnLst>
                              <p:par>
                                <p:cTn id="68" presetID="14" presetClass="entr" presetSubtype="10" fill="hold" grpId="0" nodeType="afterEffect">
                                  <p:stCondLst>
                                    <p:cond delay="0"/>
                                  </p:stCondLst>
                                  <p:childTnLst>
                                    <p:set>
                                      <p:cBhvr>
                                        <p:cTn id="69" dur="1" fill="hold">
                                          <p:stCondLst>
                                            <p:cond delay="0"/>
                                          </p:stCondLst>
                                        </p:cTn>
                                        <p:tgtEl>
                                          <p:spTgt spid="109"/>
                                        </p:tgtEl>
                                        <p:attrNameLst>
                                          <p:attrName>style.visibility</p:attrName>
                                        </p:attrNameLst>
                                      </p:cBhvr>
                                      <p:to>
                                        <p:strVal val="visible"/>
                                      </p:to>
                                    </p:set>
                                    <p:animEffect transition="in" filter="randombar(horizontal)">
                                      <p:cBhvr>
                                        <p:cTn id="70" dur="500"/>
                                        <p:tgtEl>
                                          <p:spTgt spid="109"/>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113"/>
                                        </p:tgtEl>
                                        <p:attrNameLst>
                                          <p:attrName>style.visibility</p:attrName>
                                        </p:attrNameLst>
                                      </p:cBhvr>
                                      <p:to>
                                        <p:strVal val="visible"/>
                                      </p:to>
                                    </p:set>
                                    <p:animEffect transition="in" filter="randombar(horizontal)">
                                      <p:cBhvr>
                                        <p:cTn id="73" dur="500"/>
                                        <p:tgtEl>
                                          <p:spTgt spid="113"/>
                                        </p:tgtEl>
                                      </p:cBhvr>
                                    </p:animEffect>
                                  </p:childTnLst>
                                </p:cTn>
                              </p:par>
                            </p:childTnLst>
                          </p:cTn>
                        </p:par>
                        <p:par>
                          <p:cTn id="74" fill="hold">
                            <p:stCondLst>
                              <p:cond delay="7000"/>
                            </p:stCondLst>
                            <p:childTnLst>
                              <p:par>
                                <p:cTn id="75" presetID="47" presetClass="entr" presetSubtype="0" fill="hold" grpId="0"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fade">
                                      <p:cBhvr>
                                        <p:cTn id="77" dur="1000"/>
                                        <p:tgtEl>
                                          <p:spTgt spid="70"/>
                                        </p:tgtEl>
                                      </p:cBhvr>
                                    </p:animEffect>
                                    <p:anim calcmode="lin" valueType="num">
                                      <p:cBhvr>
                                        <p:cTn id="78" dur="1000" fill="hold"/>
                                        <p:tgtEl>
                                          <p:spTgt spid="70"/>
                                        </p:tgtEl>
                                        <p:attrNameLst>
                                          <p:attrName>ppt_x</p:attrName>
                                        </p:attrNameLst>
                                      </p:cBhvr>
                                      <p:tavLst>
                                        <p:tav tm="0">
                                          <p:val>
                                            <p:strVal val="#ppt_x"/>
                                          </p:val>
                                        </p:tav>
                                        <p:tav tm="100000">
                                          <p:val>
                                            <p:strVal val="#ppt_x"/>
                                          </p:val>
                                        </p:tav>
                                      </p:tavLst>
                                    </p:anim>
                                    <p:anim calcmode="lin" valueType="num">
                                      <p:cBhvr>
                                        <p:cTn id="79" dur="1000" fill="hold"/>
                                        <p:tgtEl>
                                          <p:spTgt spid="70"/>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106"/>
                                        </p:tgtEl>
                                        <p:attrNameLst>
                                          <p:attrName>style.visibility</p:attrName>
                                        </p:attrNameLst>
                                      </p:cBhvr>
                                      <p:to>
                                        <p:strVal val="visible"/>
                                      </p:to>
                                    </p:set>
                                    <p:animEffect transition="in" filter="fade">
                                      <p:cBhvr>
                                        <p:cTn id="82" dur="1000"/>
                                        <p:tgtEl>
                                          <p:spTgt spid="106"/>
                                        </p:tgtEl>
                                      </p:cBhvr>
                                    </p:animEffect>
                                    <p:anim calcmode="lin" valueType="num">
                                      <p:cBhvr>
                                        <p:cTn id="83" dur="1000" fill="hold"/>
                                        <p:tgtEl>
                                          <p:spTgt spid="106"/>
                                        </p:tgtEl>
                                        <p:attrNameLst>
                                          <p:attrName>ppt_x</p:attrName>
                                        </p:attrNameLst>
                                      </p:cBhvr>
                                      <p:tavLst>
                                        <p:tav tm="0">
                                          <p:val>
                                            <p:strVal val="#ppt_x"/>
                                          </p:val>
                                        </p:tav>
                                        <p:tav tm="100000">
                                          <p:val>
                                            <p:strVal val="#ppt_x"/>
                                          </p:val>
                                        </p:tav>
                                      </p:tavLst>
                                    </p:anim>
                                    <p:anim calcmode="lin" valueType="num">
                                      <p:cBhvr>
                                        <p:cTn id="84" dur="1000" fill="hold"/>
                                        <p:tgtEl>
                                          <p:spTgt spid="106"/>
                                        </p:tgtEl>
                                        <p:attrNameLst>
                                          <p:attrName>ppt_y</p:attrName>
                                        </p:attrNameLst>
                                      </p:cBhvr>
                                      <p:tavLst>
                                        <p:tav tm="0">
                                          <p:val>
                                            <p:strVal val="#ppt_y-.1"/>
                                          </p:val>
                                        </p:tav>
                                        <p:tav tm="100000">
                                          <p:val>
                                            <p:strVal val="#ppt_y"/>
                                          </p:val>
                                        </p:tav>
                                      </p:tavLst>
                                    </p:anim>
                                  </p:childTnLst>
                                </p:cTn>
                              </p:par>
                            </p:childTnLst>
                          </p:cTn>
                        </p:par>
                        <p:par>
                          <p:cTn id="85" fill="hold">
                            <p:stCondLst>
                              <p:cond delay="8000"/>
                            </p:stCondLst>
                            <p:childTnLst>
                              <p:par>
                                <p:cTn id="86" presetID="10" presetClass="entr" presetSubtype="0"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fade">
                                      <p:cBhvr>
                                        <p:cTn id="88" dur="500"/>
                                        <p:tgtEl>
                                          <p:spTgt spid="62"/>
                                        </p:tgtEl>
                                      </p:cBhvr>
                                    </p:animEffect>
                                  </p:childTnLst>
                                </p:cTn>
                              </p:par>
                            </p:childTnLst>
                          </p:cTn>
                        </p:par>
                        <p:par>
                          <p:cTn id="89" fill="hold">
                            <p:stCondLst>
                              <p:cond delay="8500"/>
                            </p:stCondLst>
                            <p:childTnLst>
                              <p:par>
                                <p:cTn id="90" presetID="14" presetClass="entr" presetSubtype="10" fill="hold" grpId="0" nodeType="afterEffect">
                                  <p:stCondLst>
                                    <p:cond delay="0"/>
                                  </p:stCondLst>
                                  <p:childTnLst>
                                    <p:set>
                                      <p:cBhvr>
                                        <p:cTn id="91" dur="1" fill="hold">
                                          <p:stCondLst>
                                            <p:cond delay="0"/>
                                          </p:stCondLst>
                                        </p:cTn>
                                        <p:tgtEl>
                                          <p:spTgt spid="110"/>
                                        </p:tgtEl>
                                        <p:attrNameLst>
                                          <p:attrName>style.visibility</p:attrName>
                                        </p:attrNameLst>
                                      </p:cBhvr>
                                      <p:to>
                                        <p:strVal val="visible"/>
                                      </p:to>
                                    </p:set>
                                    <p:animEffect transition="in" filter="randombar(horizontal)">
                                      <p:cBhvr>
                                        <p:cTn id="92" dur="500"/>
                                        <p:tgtEl>
                                          <p:spTgt spid="110"/>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114"/>
                                        </p:tgtEl>
                                        <p:attrNameLst>
                                          <p:attrName>style.visibility</p:attrName>
                                        </p:attrNameLst>
                                      </p:cBhvr>
                                      <p:to>
                                        <p:strVal val="visible"/>
                                      </p:to>
                                    </p:set>
                                    <p:animEffect transition="in" filter="randombar(horizontal)">
                                      <p:cBhvr>
                                        <p:cTn id="95"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P spid="71" grpId="0"/>
      <p:bldP spid="72" grpId="0"/>
      <p:bldP spid="105" grpId="0"/>
      <p:bldP spid="106" grpId="0"/>
      <p:bldP spid="107" grpId="0"/>
      <p:bldP spid="108" grpId="0"/>
      <p:bldP spid="109" grpId="0"/>
      <p:bldP spid="110" grpId="0"/>
      <p:bldP spid="111" grpId="0"/>
      <p:bldP spid="112" grpId="0"/>
      <p:bldP spid="113" grpId="0"/>
      <p:bldP spid="1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5"/>
          <p:cNvSpPr/>
          <p:nvPr/>
        </p:nvSpPr>
        <p:spPr>
          <a:xfrm>
            <a:off x="5376933" y="1016043"/>
            <a:ext cx="408404" cy="408404"/>
          </a:xfrm>
          <a:prstGeom prst="ellipse">
            <a:avLst/>
          </a:prstGeom>
          <a:solidFill>
            <a:srgbClr val="25B7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3" name="Oval 4"/>
          <p:cNvSpPr/>
          <p:nvPr/>
        </p:nvSpPr>
        <p:spPr>
          <a:xfrm>
            <a:off x="2124642" y="4413149"/>
            <a:ext cx="914400" cy="914400"/>
          </a:xfrm>
          <a:prstGeom prst="ellipse">
            <a:avLst/>
          </a:prstGeom>
          <a:solidFill>
            <a:schemeClr val="accent2">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4" name="Oval 6"/>
          <p:cNvSpPr/>
          <p:nvPr/>
        </p:nvSpPr>
        <p:spPr>
          <a:xfrm>
            <a:off x="6793206" y="5408114"/>
            <a:ext cx="766148" cy="766148"/>
          </a:xfrm>
          <a:prstGeom prst="ellipse">
            <a:avLst/>
          </a:prstGeom>
          <a:solidFill>
            <a:schemeClr val="accent4">
              <a:lumMod val="7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grpSp>
        <p:nvGrpSpPr>
          <p:cNvPr id="5" name="Group 40"/>
          <p:cNvGrpSpPr/>
          <p:nvPr/>
        </p:nvGrpSpPr>
        <p:grpSpPr>
          <a:xfrm>
            <a:off x="1315154" y="1389742"/>
            <a:ext cx="4380120" cy="4388978"/>
            <a:chOff x="3692576" y="1742634"/>
            <a:chExt cx="2790379" cy="2796023"/>
          </a:xfrm>
        </p:grpSpPr>
        <p:grpSp>
          <p:nvGrpSpPr>
            <p:cNvPr id="6" name="组合 79"/>
            <p:cNvGrpSpPr/>
            <p:nvPr/>
          </p:nvGrpSpPr>
          <p:grpSpPr bwMode="auto">
            <a:xfrm>
              <a:off x="3692576" y="1742634"/>
              <a:ext cx="2790379" cy="2796023"/>
              <a:chOff x="6379729" y="2488774"/>
              <a:chExt cx="2513016" cy="2513016"/>
            </a:xfrm>
          </p:grpSpPr>
          <p:sp>
            <p:nvSpPr>
              <p:cNvPr id="8"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9" name="任意多边形 83"/>
              <p:cNvSpPr/>
              <p:nvPr/>
            </p:nvSpPr>
            <p:spPr>
              <a:xfrm rot="16377237">
                <a:off x="6409518" y="2506881"/>
                <a:ext cx="2476803" cy="247680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7" name="椭圆 80"/>
            <p:cNvSpPr/>
            <p:nvPr/>
          </p:nvSpPr>
          <p:spPr bwMode="auto">
            <a:xfrm>
              <a:off x="4101618" y="2137562"/>
              <a:ext cx="2016471" cy="2020558"/>
            </a:xfrm>
            <a:prstGeom prst="ellipse">
              <a:avLst/>
            </a:prstGeom>
            <a:blipFill>
              <a:blip r:embed="rId1"/>
              <a:stretch>
                <a:fillRect/>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10" name="Oval 8"/>
          <p:cNvSpPr/>
          <p:nvPr/>
        </p:nvSpPr>
        <p:spPr>
          <a:xfrm>
            <a:off x="4443461" y="2207559"/>
            <a:ext cx="538550" cy="538550"/>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1" name="Oval 9"/>
          <p:cNvSpPr/>
          <p:nvPr/>
        </p:nvSpPr>
        <p:spPr>
          <a:xfrm>
            <a:off x="2762438" y="1521713"/>
            <a:ext cx="553208" cy="553208"/>
          </a:xfrm>
          <a:prstGeom prst="ellipse">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2" name="Oval 10"/>
          <p:cNvSpPr/>
          <p:nvPr/>
        </p:nvSpPr>
        <p:spPr>
          <a:xfrm>
            <a:off x="6905283" y="1181617"/>
            <a:ext cx="1373608" cy="1373608"/>
          </a:xfrm>
          <a:prstGeom prst="ellipse">
            <a:avLst/>
          </a:prstGeom>
          <a:solidFill>
            <a:srgbClr val="5959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000" b="1" dirty="0" smtClean="0"/>
              <a:t>2</a:t>
            </a:r>
            <a:endParaRPr lang="en-US" sz="8000" b="1" dirty="0"/>
          </a:p>
        </p:txBody>
      </p:sp>
      <p:sp>
        <p:nvSpPr>
          <p:cNvPr id="13" name="Oval 11"/>
          <p:cNvSpPr/>
          <p:nvPr/>
        </p:nvSpPr>
        <p:spPr>
          <a:xfrm>
            <a:off x="3236132" y="419245"/>
            <a:ext cx="740105" cy="740105"/>
          </a:xfrm>
          <a:prstGeom prst="ellipse">
            <a:avLst/>
          </a:prstGeom>
          <a:solidFill>
            <a:srgbClr val="F6A5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4" name="Oval 12"/>
          <p:cNvSpPr/>
          <p:nvPr/>
        </p:nvSpPr>
        <p:spPr>
          <a:xfrm>
            <a:off x="3085546" y="5791188"/>
            <a:ext cx="230100" cy="230100"/>
          </a:xfrm>
          <a:prstGeom prst="ellipse">
            <a:avLst/>
          </a:prstGeom>
          <a:solidFill>
            <a:schemeClr val="accent3">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5" name="Oval 13"/>
          <p:cNvSpPr/>
          <p:nvPr/>
        </p:nvSpPr>
        <p:spPr>
          <a:xfrm>
            <a:off x="587041" y="3007002"/>
            <a:ext cx="554270" cy="554270"/>
          </a:xfrm>
          <a:prstGeom prst="ellipse">
            <a:avLst/>
          </a:prstGeom>
          <a:solidFill>
            <a:schemeClr val="accent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6" name="Oval 14"/>
          <p:cNvSpPr/>
          <p:nvPr/>
        </p:nvSpPr>
        <p:spPr>
          <a:xfrm>
            <a:off x="6085604" y="3848143"/>
            <a:ext cx="472224" cy="472224"/>
          </a:xfrm>
          <a:prstGeom prst="ellipse">
            <a:avLst/>
          </a:prstGeom>
          <a:solidFill>
            <a:srgbClr val="F6A5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grpSp>
        <p:nvGrpSpPr>
          <p:cNvPr id="17" name="Group 31"/>
          <p:cNvGrpSpPr/>
          <p:nvPr/>
        </p:nvGrpSpPr>
        <p:grpSpPr>
          <a:xfrm>
            <a:off x="5055555" y="2297647"/>
            <a:ext cx="986490" cy="986490"/>
            <a:chOff x="5055555" y="2012177"/>
            <a:chExt cx="986490" cy="986490"/>
          </a:xfrm>
        </p:grpSpPr>
        <p:sp>
          <p:nvSpPr>
            <p:cNvPr id="18" name="Oval 32"/>
            <p:cNvSpPr/>
            <p:nvPr/>
          </p:nvSpPr>
          <p:spPr>
            <a:xfrm>
              <a:off x="5055555" y="2012177"/>
              <a:ext cx="986490" cy="986490"/>
            </a:xfrm>
            <a:prstGeom prst="ellipse">
              <a:avLst/>
            </a:prstGeom>
            <a:solidFill>
              <a:srgbClr val="595959"/>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19" name="Pictur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5617" y="2133970"/>
              <a:ext cx="576050" cy="576050"/>
            </a:xfrm>
            <a:prstGeom prst="rect">
              <a:avLst/>
            </a:prstGeom>
          </p:spPr>
        </p:pic>
      </p:grpSp>
      <p:grpSp>
        <p:nvGrpSpPr>
          <p:cNvPr id="20" name="Group 34"/>
          <p:cNvGrpSpPr/>
          <p:nvPr/>
        </p:nvGrpSpPr>
        <p:grpSpPr>
          <a:xfrm>
            <a:off x="1332251" y="1424447"/>
            <a:ext cx="914400" cy="914400"/>
            <a:chOff x="1664298" y="1454017"/>
            <a:chExt cx="914400" cy="914400"/>
          </a:xfrm>
        </p:grpSpPr>
        <p:sp>
          <p:nvSpPr>
            <p:cNvPr id="21" name="Oval 35"/>
            <p:cNvSpPr/>
            <p:nvPr/>
          </p:nvSpPr>
          <p:spPr>
            <a:xfrm>
              <a:off x="1664298" y="1454017"/>
              <a:ext cx="914400" cy="914400"/>
            </a:xfrm>
            <a:prstGeom prst="ellipse">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pic>
          <p:nvPicPr>
            <p:cNvPr id="22"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8400" y="1543797"/>
              <a:ext cx="679285" cy="679285"/>
            </a:xfrm>
            <a:prstGeom prst="rect">
              <a:avLst/>
            </a:prstGeom>
          </p:spPr>
        </p:pic>
      </p:grpSp>
      <p:sp>
        <p:nvSpPr>
          <p:cNvPr id="23" name="Oval 6"/>
          <p:cNvSpPr/>
          <p:nvPr/>
        </p:nvSpPr>
        <p:spPr>
          <a:xfrm>
            <a:off x="8023147" y="5721444"/>
            <a:ext cx="268024" cy="268024"/>
          </a:xfrm>
          <a:prstGeom prst="ellipse">
            <a:avLst/>
          </a:prstGeom>
          <a:solidFill>
            <a:srgbClr val="25B7C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24" name="TextBox 12"/>
          <p:cNvSpPr txBox="1"/>
          <p:nvPr/>
        </p:nvSpPr>
        <p:spPr>
          <a:xfrm>
            <a:off x="7771267" y="2746109"/>
            <a:ext cx="3272947" cy="1446550"/>
          </a:xfrm>
          <a:prstGeom prst="rect">
            <a:avLst/>
          </a:prstGeom>
          <a:noFill/>
        </p:spPr>
        <p:txBody>
          <a:bodyPr wrap="none" rtlCol="0">
            <a:spAutoFit/>
          </a:bodyPr>
          <a:lstStyle/>
          <a:p>
            <a:r>
              <a:rPr lang="en-US" sz="4400" b="1" dirty="0" smtClean="0">
                <a:solidFill>
                  <a:srgbClr val="595859"/>
                </a:solidFill>
                <a:latin typeface="+mj-lt"/>
              </a:rPr>
              <a:t>MOMODA </a:t>
            </a:r>
            <a:endParaRPr lang="en-US" sz="4400" b="1" dirty="0" smtClean="0">
              <a:solidFill>
                <a:srgbClr val="595859"/>
              </a:solidFill>
              <a:latin typeface="+mj-lt"/>
            </a:endParaRPr>
          </a:p>
          <a:p>
            <a:r>
              <a:rPr lang="en-US" sz="4400" b="1" dirty="0" smtClean="0">
                <a:solidFill>
                  <a:srgbClr val="595859"/>
                </a:solidFill>
                <a:latin typeface="+mj-lt"/>
              </a:rPr>
              <a:t>POWERPOINT</a:t>
            </a:r>
            <a:endParaRPr lang="en-US" sz="4400" b="1" dirty="0">
              <a:solidFill>
                <a:srgbClr val="595859"/>
              </a:solidFill>
              <a:latin typeface="+mj-lt"/>
            </a:endParaRPr>
          </a:p>
        </p:txBody>
      </p:sp>
      <p:sp>
        <p:nvSpPr>
          <p:cNvPr id="25" name="TextBox 13"/>
          <p:cNvSpPr txBox="1"/>
          <p:nvPr/>
        </p:nvSpPr>
        <p:spPr>
          <a:xfrm>
            <a:off x="7771267" y="4192659"/>
            <a:ext cx="4014333" cy="646331"/>
          </a:xfrm>
          <a:prstGeom prst="rect">
            <a:avLst/>
          </a:prstGeom>
          <a:noFill/>
        </p:spPr>
        <p:txBody>
          <a:bodyPr wrap="square" rtlCol="0">
            <a:spAutoFit/>
          </a:bodyPr>
          <a:lstStyle/>
          <a:p>
            <a:r>
              <a:rPr lang="en-US" sz="1200" dirty="0">
                <a:solidFill>
                  <a:srgbClr val="595859"/>
                </a:solidFill>
                <a:cs typeface="Arial" panose="020B0604020202020204" pitchFamily="34" charset="0"/>
              </a:rPr>
              <a:t>Lorem ipsum dolor sit amet, consectetur adipiscing elit. Fusce id urna blandit, eleifend nulla ac, fringilla purus. Nulla iaculis tempor felis ut cursus. </a:t>
            </a:r>
            <a:endParaRPr lang="en-US" sz="1200" i="1" dirty="0">
              <a:solidFill>
                <a:srgbClr val="59585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ppt_x"/>
                                          </p:val>
                                        </p:tav>
                                        <p:tav tm="100000">
                                          <p:val>
                                            <p:strVal val="#ppt_x"/>
                                          </p:val>
                                        </p:tav>
                                      </p:tavLst>
                                    </p:anim>
                                    <p:anim calcmode="lin" valueType="num">
                                      <p:cBhvr additive="base">
                                        <p:cTn id="48" dur="500" fill="hold"/>
                                        <p:tgtEl>
                                          <p:spTgt spid="2"/>
                                        </p:tgtEl>
                                        <p:attrNameLst>
                                          <p:attrName>ppt_y</p:attrName>
                                        </p:attrNameLst>
                                      </p:cBhvr>
                                      <p:tavLst>
                                        <p:tav tm="0">
                                          <p:val>
                                            <p:strVal val="0-#ppt_h/2"/>
                                          </p:val>
                                        </p:tav>
                                        <p:tav tm="100000">
                                          <p:val>
                                            <p:strVal val="#ppt_y"/>
                                          </p:val>
                                        </p:tav>
                                      </p:tavLst>
                                    </p:anim>
                                  </p:childTnLst>
                                </p:cTn>
                              </p:par>
                              <p:par>
                                <p:cTn id="49" presetID="2" presetClass="entr" presetSubtype="1"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0-#ppt_h/2"/>
                                          </p:val>
                                        </p:tav>
                                        <p:tav tm="100000">
                                          <p:val>
                                            <p:strVal val="#ppt_y"/>
                                          </p:val>
                                        </p:tav>
                                      </p:tavLst>
                                    </p:anim>
                                  </p:childTnLst>
                                </p:cTn>
                              </p:par>
                              <p:par>
                                <p:cTn id="53" presetID="2" presetClass="entr" presetSubtype="1"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0-#ppt_h/2"/>
                                          </p:val>
                                        </p:tav>
                                        <p:tav tm="100000">
                                          <p:val>
                                            <p:strVal val="#ppt_y"/>
                                          </p:val>
                                        </p:tav>
                                      </p:tavLst>
                                    </p:anim>
                                  </p:childTnLst>
                                </p:cTn>
                              </p:par>
                              <p:par>
                                <p:cTn id="57" presetID="2" presetClass="entr" presetSubtype="1" fill="hold" grpId="0" nodeType="with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500" fill="hold"/>
                                        <p:tgtEl>
                                          <p:spTgt spid="3"/>
                                        </p:tgtEl>
                                        <p:attrNameLst>
                                          <p:attrName>ppt_x</p:attrName>
                                        </p:attrNameLst>
                                      </p:cBhvr>
                                      <p:tavLst>
                                        <p:tav tm="0">
                                          <p:val>
                                            <p:strVal val="#ppt_x"/>
                                          </p:val>
                                        </p:tav>
                                        <p:tav tm="100000">
                                          <p:val>
                                            <p:strVal val="#ppt_x"/>
                                          </p:val>
                                        </p:tav>
                                      </p:tavLst>
                                    </p:anim>
                                    <p:anim calcmode="lin" valueType="num">
                                      <p:cBhvr additive="base">
                                        <p:cTn id="60" dur="500" fill="hold"/>
                                        <p:tgtEl>
                                          <p:spTgt spid="3"/>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ppt_x"/>
                                          </p:val>
                                        </p:tav>
                                        <p:tav tm="100000">
                                          <p:val>
                                            <p:strVal val="#ppt_x"/>
                                          </p:val>
                                        </p:tav>
                                      </p:tavLst>
                                    </p:anim>
                                    <p:anim calcmode="lin" valueType="num">
                                      <p:cBhvr additive="base">
                                        <p:cTn id="6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0" grpId="0" animBg="1"/>
      <p:bldP spid="11" grpId="0" animBg="1"/>
      <p:bldP spid="12" grpId="0" animBg="1"/>
      <p:bldP spid="13" grpId="0" animBg="1"/>
      <p:bldP spid="14" grpId="0" animBg="1"/>
      <p:bldP spid="15" grpId="0" animBg="1"/>
      <p:bldP spid="16"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0"/>
            <a:ext cx="12192000" cy="13023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TextBox 12"/>
          <p:cNvSpPr txBox="1"/>
          <p:nvPr/>
        </p:nvSpPr>
        <p:spPr>
          <a:xfrm>
            <a:off x="3744716" y="377727"/>
            <a:ext cx="4702569" cy="646331"/>
          </a:xfrm>
          <a:prstGeom prst="rect">
            <a:avLst/>
          </a:prstGeom>
          <a:noFill/>
        </p:spPr>
        <p:txBody>
          <a:bodyPr wrap="none" rtlCol="0">
            <a:spAutoFit/>
          </a:bodyPr>
          <a:lstStyle/>
          <a:p>
            <a:pPr algn="ctr"/>
            <a:r>
              <a:rPr lang="en-US" sz="3600" b="1" dirty="0" smtClean="0">
                <a:solidFill>
                  <a:schemeClr val="bg1"/>
                </a:solidFill>
                <a:latin typeface="+mj-lt"/>
              </a:rPr>
              <a:t>MOMODA POWERPOINT</a:t>
            </a:r>
            <a:endParaRPr lang="en-US" sz="3600" b="1" dirty="0">
              <a:solidFill>
                <a:schemeClr val="bg1"/>
              </a:solidFill>
              <a:latin typeface="+mj-lt"/>
            </a:endParaRPr>
          </a:p>
        </p:txBody>
      </p:sp>
      <p:sp>
        <p:nvSpPr>
          <p:cNvPr id="59" name="Rectangle 43"/>
          <p:cNvSpPr/>
          <p:nvPr/>
        </p:nvSpPr>
        <p:spPr>
          <a:xfrm>
            <a:off x="399474" y="3887808"/>
            <a:ext cx="11372468"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61" name="Group 22"/>
          <p:cNvGrpSpPr/>
          <p:nvPr/>
        </p:nvGrpSpPr>
        <p:grpSpPr>
          <a:xfrm>
            <a:off x="1490280" y="3573016"/>
            <a:ext cx="646764" cy="648072"/>
            <a:chOff x="2495600" y="3102417"/>
            <a:chExt cx="646764" cy="648072"/>
          </a:xfrm>
        </p:grpSpPr>
        <p:grpSp>
          <p:nvGrpSpPr>
            <p:cNvPr id="73" name="组合 79"/>
            <p:cNvGrpSpPr/>
            <p:nvPr/>
          </p:nvGrpSpPr>
          <p:grpSpPr bwMode="auto">
            <a:xfrm>
              <a:off x="2495600" y="3102417"/>
              <a:ext cx="646764" cy="648072"/>
              <a:chOff x="6379729" y="2488774"/>
              <a:chExt cx="2513016" cy="2513016"/>
            </a:xfrm>
          </p:grpSpPr>
          <p:sp>
            <p:nvSpPr>
              <p:cNvPr id="7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76"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74" name="椭圆 80"/>
            <p:cNvSpPr/>
            <p:nvPr/>
          </p:nvSpPr>
          <p:spPr bwMode="auto">
            <a:xfrm>
              <a:off x="2631544" y="3238636"/>
              <a:ext cx="374874" cy="375634"/>
            </a:xfrm>
            <a:prstGeom prst="ellipse">
              <a:avLst/>
            </a:prstGeom>
            <a:solidFill>
              <a:schemeClr val="accent1"/>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77" name="Group 23"/>
          <p:cNvGrpSpPr/>
          <p:nvPr/>
        </p:nvGrpSpPr>
        <p:grpSpPr>
          <a:xfrm>
            <a:off x="4230328" y="3573016"/>
            <a:ext cx="646764" cy="648072"/>
            <a:chOff x="2495600" y="3102417"/>
            <a:chExt cx="646764" cy="648072"/>
          </a:xfrm>
        </p:grpSpPr>
        <p:grpSp>
          <p:nvGrpSpPr>
            <p:cNvPr id="78" name="组合 79"/>
            <p:cNvGrpSpPr/>
            <p:nvPr/>
          </p:nvGrpSpPr>
          <p:grpSpPr bwMode="auto">
            <a:xfrm>
              <a:off x="2495600" y="3102417"/>
              <a:ext cx="646764" cy="648072"/>
              <a:chOff x="6379729" y="2488774"/>
              <a:chExt cx="2513016" cy="2513016"/>
            </a:xfrm>
          </p:grpSpPr>
          <p:sp>
            <p:nvSpPr>
              <p:cNvPr id="8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81"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79" name="椭圆 80"/>
            <p:cNvSpPr/>
            <p:nvPr/>
          </p:nvSpPr>
          <p:spPr bwMode="auto">
            <a:xfrm>
              <a:off x="2631544" y="3238636"/>
              <a:ext cx="374874" cy="375634"/>
            </a:xfrm>
            <a:prstGeom prst="ellipse">
              <a:avLst/>
            </a:prstGeom>
            <a:solidFill>
              <a:schemeClr val="accent2"/>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82" name="Group 28"/>
          <p:cNvGrpSpPr/>
          <p:nvPr/>
        </p:nvGrpSpPr>
        <p:grpSpPr>
          <a:xfrm>
            <a:off x="7209562" y="3561685"/>
            <a:ext cx="646764" cy="648072"/>
            <a:chOff x="2495600" y="3102417"/>
            <a:chExt cx="646764" cy="648072"/>
          </a:xfrm>
        </p:grpSpPr>
        <p:grpSp>
          <p:nvGrpSpPr>
            <p:cNvPr id="83" name="组合 79"/>
            <p:cNvGrpSpPr/>
            <p:nvPr/>
          </p:nvGrpSpPr>
          <p:grpSpPr bwMode="auto">
            <a:xfrm>
              <a:off x="2495600" y="3102417"/>
              <a:ext cx="646764" cy="648072"/>
              <a:chOff x="6379729" y="2488774"/>
              <a:chExt cx="2513016" cy="2513016"/>
            </a:xfrm>
          </p:grpSpPr>
          <p:sp>
            <p:nvSpPr>
              <p:cNvPr id="85"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86"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84" name="椭圆 80"/>
            <p:cNvSpPr/>
            <p:nvPr/>
          </p:nvSpPr>
          <p:spPr bwMode="auto">
            <a:xfrm>
              <a:off x="2631544" y="3238636"/>
              <a:ext cx="374874" cy="375634"/>
            </a:xfrm>
            <a:prstGeom prst="ellipse">
              <a:avLst/>
            </a:prstGeom>
            <a:solidFill>
              <a:schemeClr val="accent3"/>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grpSp>
        <p:nvGrpSpPr>
          <p:cNvPr id="87" name="Group 33"/>
          <p:cNvGrpSpPr/>
          <p:nvPr/>
        </p:nvGrpSpPr>
        <p:grpSpPr>
          <a:xfrm>
            <a:off x="10120137" y="3550308"/>
            <a:ext cx="646764" cy="648072"/>
            <a:chOff x="2495600" y="3102417"/>
            <a:chExt cx="646764" cy="648072"/>
          </a:xfrm>
        </p:grpSpPr>
        <p:grpSp>
          <p:nvGrpSpPr>
            <p:cNvPr id="88" name="组合 79"/>
            <p:cNvGrpSpPr/>
            <p:nvPr/>
          </p:nvGrpSpPr>
          <p:grpSpPr bwMode="auto">
            <a:xfrm>
              <a:off x="2495600" y="3102417"/>
              <a:ext cx="646764" cy="648072"/>
              <a:chOff x="6379729" y="2488774"/>
              <a:chExt cx="2513016" cy="2513016"/>
            </a:xfrm>
          </p:grpSpPr>
          <p:sp>
            <p:nvSpPr>
              <p:cNvPr id="90" name="任意多边形 82"/>
              <p:cNvSpPr/>
              <p:nvPr/>
            </p:nvSpPr>
            <p:spPr>
              <a:xfrm rot="3738964">
                <a:off x="6379729" y="2488774"/>
                <a:ext cx="2513016" cy="2513016"/>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tileRect/>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Arial" panose="020B0604020202020204"/>
                  <a:ea typeface="宋体" panose="02010600030101010101" pitchFamily="2" charset="-122"/>
                </a:endParaRPr>
              </a:p>
            </p:txBody>
          </p:sp>
          <p:sp>
            <p:nvSpPr>
              <p:cNvPr id="91" name="任意多边形 83"/>
              <p:cNvSpPr/>
              <p:nvPr/>
            </p:nvSpPr>
            <p:spPr>
              <a:xfrm rot="16377237">
                <a:off x="6397834" y="2506880"/>
                <a:ext cx="2476803" cy="2476801"/>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89" name="椭圆 80"/>
            <p:cNvSpPr/>
            <p:nvPr/>
          </p:nvSpPr>
          <p:spPr bwMode="auto">
            <a:xfrm>
              <a:off x="2631544" y="3238636"/>
              <a:ext cx="374874" cy="375634"/>
            </a:xfrm>
            <a:prstGeom prst="ellipse">
              <a:avLst/>
            </a:prstGeom>
            <a:solidFill>
              <a:schemeClr val="accent4"/>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endParaRPr>
            </a:p>
          </p:txBody>
        </p:sp>
      </p:grpSp>
      <p:sp>
        <p:nvSpPr>
          <p:cNvPr id="92" name="Teardrop 44"/>
          <p:cNvSpPr/>
          <p:nvPr/>
        </p:nvSpPr>
        <p:spPr>
          <a:xfrm rot="8228570">
            <a:off x="1243892" y="2093999"/>
            <a:ext cx="1139536" cy="1177043"/>
          </a:xfrm>
          <a:prstGeom prst="teardrop">
            <a:avLst/>
          </a:prstGeom>
          <a:solidFill>
            <a:srgbClr val="F2F2F2"/>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3" name="Teardrop 45"/>
          <p:cNvSpPr/>
          <p:nvPr/>
        </p:nvSpPr>
        <p:spPr>
          <a:xfrm rot="8228570">
            <a:off x="3983940" y="2094000"/>
            <a:ext cx="1139536" cy="1177043"/>
          </a:xfrm>
          <a:prstGeom prst="teardrop">
            <a:avLst/>
          </a:prstGeom>
          <a:solidFill>
            <a:srgbClr val="F2F2F2"/>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4" name="Teardrop 46"/>
          <p:cNvSpPr/>
          <p:nvPr/>
        </p:nvSpPr>
        <p:spPr>
          <a:xfrm rot="8228570">
            <a:off x="6963174" y="2091967"/>
            <a:ext cx="1139536" cy="1177043"/>
          </a:xfrm>
          <a:prstGeom prst="teardrop">
            <a:avLst/>
          </a:prstGeom>
          <a:solidFill>
            <a:srgbClr val="F2F2F2"/>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5" name="Teardrop 47"/>
          <p:cNvSpPr/>
          <p:nvPr/>
        </p:nvSpPr>
        <p:spPr>
          <a:xfrm rot="8228570">
            <a:off x="9873751" y="2093407"/>
            <a:ext cx="1139536" cy="1177043"/>
          </a:xfrm>
          <a:prstGeom prst="teardrop">
            <a:avLst/>
          </a:prstGeom>
          <a:solidFill>
            <a:srgbClr val="F2F2F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6" name="TextBox 51"/>
          <p:cNvSpPr txBox="1"/>
          <p:nvPr/>
        </p:nvSpPr>
        <p:spPr>
          <a:xfrm>
            <a:off x="1461762" y="2511104"/>
            <a:ext cx="772071" cy="369332"/>
          </a:xfrm>
          <a:prstGeom prst="rect">
            <a:avLst/>
          </a:prstGeom>
          <a:noFill/>
        </p:spPr>
        <p:txBody>
          <a:bodyPr wrap="none" rtlCol="0">
            <a:spAutoFit/>
          </a:bodyPr>
          <a:lstStyle/>
          <a:p>
            <a:r>
              <a:rPr lang="en-US" smtClean="0">
                <a:solidFill>
                  <a:schemeClr val="tx1">
                    <a:lumMod val="50000"/>
                    <a:lumOff val="50000"/>
                  </a:schemeClr>
                </a:solidFill>
                <a:cs typeface="Arial" panose="020B0604020202020204" pitchFamily="34" charset="0"/>
              </a:rPr>
              <a:t>Step 1</a:t>
            </a:r>
            <a:endParaRPr lang="vi-VN">
              <a:solidFill>
                <a:schemeClr val="tx1">
                  <a:lumMod val="50000"/>
                  <a:lumOff val="50000"/>
                </a:schemeClr>
              </a:solidFill>
              <a:cs typeface="Arial" panose="020B0604020202020204" pitchFamily="34" charset="0"/>
            </a:endParaRPr>
          </a:p>
        </p:txBody>
      </p:sp>
      <p:sp>
        <p:nvSpPr>
          <p:cNvPr id="97" name="TextBox 52"/>
          <p:cNvSpPr txBox="1"/>
          <p:nvPr/>
        </p:nvSpPr>
        <p:spPr>
          <a:xfrm>
            <a:off x="4159577" y="2502378"/>
            <a:ext cx="772071" cy="369332"/>
          </a:xfrm>
          <a:prstGeom prst="rect">
            <a:avLst/>
          </a:prstGeom>
          <a:noFill/>
        </p:spPr>
        <p:txBody>
          <a:bodyPr wrap="none" rtlCol="0">
            <a:spAutoFit/>
          </a:bodyPr>
          <a:lstStyle/>
          <a:p>
            <a:r>
              <a:rPr lang="en-US" smtClean="0">
                <a:solidFill>
                  <a:schemeClr val="tx1">
                    <a:lumMod val="50000"/>
                    <a:lumOff val="50000"/>
                  </a:schemeClr>
                </a:solidFill>
                <a:cs typeface="Arial" panose="020B0604020202020204" pitchFamily="34" charset="0"/>
              </a:rPr>
              <a:t>Step 2</a:t>
            </a:r>
            <a:endParaRPr lang="vi-VN">
              <a:solidFill>
                <a:schemeClr val="tx1">
                  <a:lumMod val="50000"/>
                  <a:lumOff val="50000"/>
                </a:schemeClr>
              </a:solidFill>
              <a:cs typeface="Arial" panose="020B0604020202020204" pitchFamily="34" charset="0"/>
            </a:endParaRPr>
          </a:p>
        </p:txBody>
      </p:sp>
      <p:sp>
        <p:nvSpPr>
          <p:cNvPr id="98" name="TextBox 53"/>
          <p:cNvSpPr txBox="1"/>
          <p:nvPr/>
        </p:nvSpPr>
        <p:spPr>
          <a:xfrm>
            <a:off x="7146906" y="2513463"/>
            <a:ext cx="772071" cy="369332"/>
          </a:xfrm>
          <a:prstGeom prst="rect">
            <a:avLst/>
          </a:prstGeom>
          <a:noFill/>
        </p:spPr>
        <p:txBody>
          <a:bodyPr wrap="none" rtlCol="0">
            <a:spAutoFit/>
          </a:bodyPr>
          <a:lstStyle/>
          <a:p>
            <a:r>
              <a:rPr lang="en-US" smtClean="0">
                <a:solidFill>
                  <a:schemeClr val="tx1">
                    <a:lumMod val="50000"/>
                    <a:lumOff val="50000"/>
                  </a:schemeClr>
                </a:solidFill>
                <a:cs typeface="Arial" panose="020B0604020202020204" pitchFamily="34" charset="0"/>
              </a:rPr>
              <a:t>Step 3</a:t>
            </a:r>
            <a:endParaRPr lang="vi-VN">
              <a:solidFill>
                <a:schemeClr val="tx1">
                  <a:lumMod val="50000"/>
                  <a:lumOff val="50000"/>
                </a:schemeClr>
              </a:solidFill>
              <a:cs typeface="Arial" panose="020B0604020202020204" pitchFamily="34" charset="0"/>
            </a:endParaRPr>
          </a:p>
        </p:txBody>
      </p:sp>
      <p:sp>
        <p:nvSpPr>
          <p:cNvPr id="99" name="TextBox 54"/>
          <p:cNvSpPr txBox="1"/>
          <p:nvPr/>
        </p:nvSpPr>
        <p:spPr>
          <a:xfrm>
            <a:off x="10070943" y="2503409"/>
            <a:ext cx="772071" cy="369332"/>
          </a:xfrm>
          <a:prstGeom prst="rect">
            <a:avLst/>
          </a:prstGeom>
          <a:noFill/>
        </p:spPr>
        <p:txBody>
          <a:bodyPr wrap="none" rtlCol="0">
            <a:spAutoFit/>
          </a:bodyPr>
          <a:lstStyle/>
          <a:p>
            <a:r>
              <a:rPr lang="en-US" smtClean="0">
                <a:solidFill>
                  <a:schemeClr val="tx1">
                    <a:lumMod val="50000"/>
                    <a:lumOff val="50000"/>
                  </a:schemeClr>
                </a:solidFill>
                <a:cs typeface="Arial" panose="020B0604020202020204" pitchFamily="34" charset="0"/>
              </a:rPr>
              <a:t>Step 4</a:t>
            </a:r>
            <a:endParaRPr lang="vi-VN">
              <a:solidFill>
                <a:schemeClr val="tx1">
                  <a:lumMod val="50000"/>
                  <a:lumOff val="50000"/>
                </a:schemeClr>
              </a:solidFill>
              <a:cs typeface="Arial" panose="020B0604020202020204" pitchFamily="34" charset="0"/>
            </a:endParaRPr>
          </a:p>
        </p:txBody>
      </p:sp>
      <p:sp>
        <p:nvSpPr>
          <p:cNvPr id="100" name="TextBox 55"/>
          <p:cNvSpPr txBox="1"/>
          <p:nvPr/>
        </p:nvSpPr>
        <p:spPr>
          <a:xfrm>
            <a:off x="1104327" y="4347642"/>
            <a:ext cx="1418665" cy="400110"/>
          </a:xfrm>
          <a:prstGeom prst="rect">
            <a:avLst/>
          </a:prstGeom>
          <a:noFill/>
        </p:spPr>
        <p:txBody>
          <a:bodyPr wrap="square" rtlCol="0">
            <a:spAutoFit/>
          </a:bodyPr>
          <a:lstStyle/>
          <a:p>
            <a:r>
              <a:rPr lang="en-US" sz="2000" smtClean="0">
                <a:solidFill>
                  <a:schemeClr val="tx1">
                    <a:lumMod val="65000"/>
                    <a:lumOff val="35000"/>
                  </a:schemeClr>
                </a:solidFill>
              </a:rPr>
              <a:t>Photoshop </a:t>
            </a:r>
            <a:endParaRPr lang="en-US" sz="2000">
              <a:solidFill>
                <a:schemeClr val="tx1">
                  <a:lumMod val="65000"/>
                  <a:lumOff val="35000"/>
                </a:schemeClr>
              </a:solidFill>
            </a:endParaRPr>
          </a:p>
        </p:txBody>
      </p:sp>
      <p:sp>
        <p:nvSpPr>
          <p:cNvPr id="101" name="TextBox 56"/>
          <p:cNvSpPr txBox="1"/>
          <p:nvPr/>
        </p:nvSpPr>
        <p:spPr>
          <a:xfrm>
            <a:off x="3777144" y="4347642"/>
            <a:ext cx="1536936" cy="400110"/>
          </a:xfrm>
          <a:prstGeom prst="rect">
            <a:avLst/>
          </a:prstGeom>
          <a:noFill/>
        </p:spPr>
        <p:txBody>
          <a:bodyPr wrap="square" rtlCol="0">
            <a:spAutoFit/>
          </a:bodyPr>
          <a:lstStyle/>
          <a:p>
            <a:r>
              <a:rPr lang="en-US" sz="2000" smtClean="0">
                <a:solidFill>
                  <a:schemeClr val="tx1">
                    <a:lumMod val="65000"/>
                    <a:lumOff val="35000"/>
                  </a:schemeClr>
                </a:solidFill>
              </a:rPr>
              <a:t>Adobe muse</a:t>
            </a:r>
            <a:endParaRPr lang="en-US" sz="2000">
              <a:solidFill>
                <a:schemeClr val="tx1">
                  <a:lumMod val="65000"/>
                  <a:lumOff val="35000"/>
                </a:schemeClr>
              </a:solidFill>
            </a:endParaRPr>
          </a:p>
        </p:txBody>
      </p:sp>
      <p:sp>
        <p:nvSpPr>
          <p:cNvPr id="102" name="TextBox 57"/>
          <p:cNvSpPr txBox="1"/>
          <p:nvPr/>
        </p:nvSpPr>
        <p:spPr>
          <a:xfrm>
            <a:off x="6932243" y="4350659"/>
            <a:ext cx="1418665" cy="400110"/>
          </a:xfrm>
          <a:prstGeom prst="rect">
            <a:avLst/>
          </a:prstGeom>
          <a:noFill/>
        </p:spPr>
        <p:txBody>
          <a:bodyPr wrap="square" rtlCol="0">
            <a:spAutoFit/>
          </a:bodyPr>
          <a:lstStyle/>
          <a:p>
            <a:r>
              <a:rPr lang="en-US" sz="2000" smtClean="0">
                <a:solidFill>
                  <a:schemeClr val="tx1">
                    <a:lumMod val="65000"/>
                    <a:lumOff val="35000"/>
                  </a:schemeClr>
                </a:solidFill>
              </a:rPr>
              <a:t>Illustrator </a:t>
            </a:r>
            <a:endParaRPr lang="en-US" sz="2000">
              <a:solidFill>
                <a:schemeClr val="tx1">
                  <a:lumMod val="65000"/>
                  <a:lumOff val="35000"/>
                </a:schemeClr>
              </a:solidFill>
            </a:endParaRPr>
          </a:p>
        </p:txBody>
      </p:sp>
      <p:sp>
        <p:nvSpPr>
          <p:cNvPr id="103" name="TextBox 58"/>
          <p:cNvSpPr txBox="1"/>
          <p:nvPr/>
        </p:nvSpPr>
        <p:spPr>
          <a:xfrm>
            <a:off x="9921622" y="4347642"/>
            <a:ext cx="1418665" cy="400110"/>
          </a:xfrm>
          <a:prstGeom prst="rect">
            <a:avLst/>
          </a:prstGeom>
          <a:noFill/>
        </p:spPr>
        <p:txBody>
          <a:bodyPr wrap="square" rtlCol="0">
            <a:spAutoFit/>
          </a:bodyPr>
          <a:lstStyle/>
          <a:p>
            <a:r>
              <a:rPr lang="en-US" sz="2000" smtClean="0">
                <a:solidFill>
                  <a:schemeClr val="tx1">
                    <a:lumMod val="65000"/>
                    <a:lumOff val="35000"/>
                  </a:schemeClr>
                </a:solidFill>
              </a:rPr>
              <a:t>Indesign </a:t>
            </a:r>
            <a:endParaRPr lang="en-US" sz="2000">
              <a:solidFill>
                <a:schemeClr val="tx1">
                  <a:lumMod val="65000"/>
                  <a:lumOff val="35000"/>
                </a:schemeClr>
              </a:solidFill>
            </a:endParaRPr>
          </a:p>
        </p:txBody>
      </p:sp>
      <p:sp>
        <p:nvSpPr>
          <p:cNvPr id="104" name="Content Placeholder 2"/>
          <p:cNvSpPr txBox="1"/>
          <p:nvPr/>
        </p:nvSpPr>
        <p:spPr>
          <a:xfrm>
            <a:off x="407368" y="4761159"/>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smtClean="0">
                <a:solidFill>
                  <a:schemeClr val="tx1">
                    <a:lumMod val="50000"/>
                    <a:lumOff val="50000"/>
                  </a:schemeClr>
                </a:solidFill>
              </a:rPr>
              <a:t>Lorem ipsum dolor sit amet, consectetur adipiscing elit. Lorem Ipsum has been the industry's</a:t>
            </a:r>
            <a:endParaRPr lang="en-US" sz="1400" dirty="0">
              <a:solidFill>
                <a:schemeClr val="tx1">
                  <a:lumMod val="50000"/>
                  <a:lumOff val="50000"/>
                </a:schemeClr>
              </a:solidFill>
            </a:endParaRPr>
          </a:p>
        </p:txBody>
      </p:sp>
      <p:sp>
        <p:nvSpPr>
          <p:cNvPr id="123" name="Content Placeholder 2"/>
          <p:cNvSpPr txBox="1"/>
          <p:nvPr/>
        </p:nvSpPr>
        <p:spPr>
          <a:xfrm>
            <a:off x="3215680" y="4755830"/>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smtClean="0">
                <a:solidFill>
                  <a:schemeClr val="tx1">
                    <a:lumMod val="50000"/>
                    <a:lumOff val="50000"/>
                  </a:schemeClr>
                </a:solidFill>
              </a:rPr>
              <a:t>Lorem ipsum dolor sit amet, consectetur adipiscing elit. Lorem Ipsum has been the industry's</a:t>
            </a:r>
            <a:endParaRPr lang="en-US" sz="1400" dirty="0">
              <a:solidFill>
                <a:schemeClr val="tx1">
                  <a:lumMod val="50000"/>
                  <a:lumOff val="50000"/>
                </a:schemeClr>
              </a:solidFill>
            </a:endParaRPr>
          </a:p>
        </p:txBody>
      </p:sp>
      <p:sp>
        <p:nvSpPr>
          <p:cNvPr id="124" name="Content Placeholder 2"/>
          <p:cNvSpPr txBox="1"/>
          <p:nvPr/>
        </p:nvSpPr>
        <p:spPr>
          <a:xfrm>
            <a:off x="6249007" y="4755830"/>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smtClean="0">
                <a:solidFill>
                  <a:schemeClr val="tx1">
                    <a:lumMod val="50000"/>
                    <a:lumOff val="50000"/>
                  </a:schemeClr>
                </a:solidFill>
              </a:rPr>
              <a:t>Lorem ipsum dolor sit amet, consectetur adipiscing elit. Lorem Ipsum has been the industry's</a:t>
            </a:r>
            <a:endParaRPr lang="en-US" sz="1400" dirty="0">
              <a:solidFill>
                <a:schemeClr val="tx1">
                  <a:lumMod val="50000"/>
                  <a:lumOff val="50000"/>
                </a:schemeClr>
              </a:solidFill>
            </a:endParaRPr>
          </a:p>
        </p:txBody>
      </p:sp>
      <p:sp>
        <p:nvSpPr>
          <p:cNvPr id="125" name="Content Placeholder 2"/>
          <p:cNvSpPr txBox="1"/>
          <p:nvPr/>
        </p:nvSpPr>
        <p:spPr>
          <a:xfrm>
            <a:off x="9129327" y="4755830"/>
            <a:ext cx="2655305" cy="72967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smtClean="0">
                <a:solidFill>
                  <a:schemeClr val="tx1">
                    <a:lumMod val="50000"/>
                    <a:lumOff val="50000"/>
                  </a:schemeClr>
                </a:solidFill>
              </a:rPr>
              <a:t>Lorem ipsum dolor sit amet, consectetur adipiscing elit. Lorem Ipsum has been the industry's</a:t>
            </a:r>
            <a:endParaRPr lang="en-US" sz="1400" dirty="0">
              <a:solidFill>
                <a:schemeClr val="tx1">
                  <a:lumMod val="50000"/>
                  <a:lumOff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par>
                                <p:cTn id="10" presetID="53" presetClass="entr" presetSubtype="16" fill="hold" nodeType="withEffect">
                                  <p:stCondLst>
                                    <p:cond delay="0"/>
                                  </p:stCondLst>
                                  <p:childTnLst>
                                    <p:set>
                                      <p:cBhvr>
                                        <p:cTn id="11" dur="1" fill="hold">
                                          <p:stCondLst>
                                            <p:cond delay="0"/>
                                          </p:stCondLst>
                                        </p:cTn>
                                        <p:tgtEl>
                                          <p:spTgt spid="77"/>
                                        </p:tgtEl>
                                        <p:attrNameLst>
                                          <p:attrName>style.visibility</p:attrName>
                                        </p:attrNameLst>
                                      </p:cBhvr>
                                      <p:to>
                                        <p:strVal val="visible"/>
                                      </p:to>
                                    </p:set>
                                    <p:anim calcmode="lin" valueType="num">
                                      <p:cBhvr>
                                        <p:cTn id="12" dur="500" fill="hold"/>
                                        <p:tgtEl>
                                          <p:spTgt spid="77"/>
                                        </p:tgtEl>
                                        <p:attrNameLst>
                                          <p:attrName>ppt_w</p:attrName>
                                        </p:attrNameLst>
                                      </p:cBhvr>
                                      <p:tavLst>
                                        <p:tav tm="0">
                                          <p:val>
                                            <p:fltVal val="0"/>
                                          </p:val>
                                        </p:tav>
                                        <p:tav tm="100000">
                                          <p:val>
                                            <p:strVal val="#ppt_w"/>
                                          </p:val>
                                        </p:tav>
                                      </p:tavLst>
                                    </p:anim>
                                    <p:anim calcmode="lin" valueType="num">
                                      <p:cBhvr>
                                        <p:cTn id="13" dur="500" fill="hold"/>
                                        <p:tgtEl>
                                          <p:spTgt spid="77"/>
                                        </p:tgtEl>
                                        <p:attrNameLst>
                                          <p:attrName>ppt_h</p:attrName>
                                        </p:attrNameLst>
                                      </p:cBhvr>
                                      <p:tavLst>
                                        <p:tav tm="0">
                                          <p:val>
                                            <p:fltVal val="0"/>
                                          </p:val>
                                        </p:tav>
                                        <p:tav tm="100000">
                                          <p:val>
                                            <p:strVal val="#ppt_h"/>
                                          </p:val>
                                        </p:tav>
                                      </p:tavLst>
                                    </p:anim>
                                    <p:animEffect transition="in" filter="fade">
                                      <p:cBhvr>
                                        <p:cTn id="14" dur="500"/>
                                        <p:tgtEl>
                                          <p:spTgt spid="77"/>
                                        </p:tgtEl>
                                      </p:cBhvr>
                                    </p:animEffect>
                                  </p:childTnLst>
                                </p:cTn>
                              </p:par>
                              <p:par>
                                <p:cTn id="15" presetID="53" presetClass="entr" presetSubtype="16" fill="hold" nodeType="with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par>
                                <p:cTn id="20" presetID="53" presetClass="entr" presetSubtype="16" fill="hold" nodeType="withEffect">
                                  <p:stCondLst>
                                    <p:cond delay="0"/>
                                  </p:stCondLst>
                                  <p:childTnLst>
                                    <p:set>
                                      <p:cBhvr>
                                        <p:cTn id="21" dur="1" fill="hold">
                                          <p:stCondLst>
                                            <p:cond delay="0"/>
                                          </p:stCondLst>
                                        </p:cTn>
                                        <p:tgtEl>
                                          <p:spTgt spid="87"/>
                                        </p:tgtEl>
                                        <p:attrNameLst>
                                          <p:attrName>style.visibility</p:attrName>
                                        </p:attrNameLst>
                                      </p:cBhvr>
                                      <p:to>
                                        <p:strVal val="visible"/>
                                      </p:to>
                                    </p:set>
                                    <p:anim calcmode="lin" valueType="num">
                                      <p:cBhvr>
                                        <p:cTn id="22" dur="500" fill="hold"/>
                                        <p:tgtEl>
                                          <p:spTgt spid="87"/>
                                        </p:tgtEl>
                                        <p:attrNameLst>
                                          <p:attrName>ppt_w</p:attrName>
                                        </p:attrNameLst>
                                      </p:cBhvr>
                                      <p:tavLst>
                                        <p:tav tm="0">
                                          <p:val>
                                            <p:fltVal val="0"/>
                                          </p:val>
                                        </p:tav>
                                        <p:tav tm="100000">
                                          <p:val>
                                            <p:strVal val="#ppt_w"/>
                                          </p:val>
                                        </p:tav>
                                      </p:tavLst>
                                    </p:anim>
                                    <p:anim calcmode="lin" valueType="num">
                                      <p:cBhvr>
                                        <p:cTn id="23" dur="500" fill="hold"/>
                                        <p:tgtEl>
                                          <p:spTgt spid="87"/>
                                        </p:tgtEl>
                                        <p:attrNameLst>
                                          <p:attrName>ppt_h</p:attrName>
                                        </p:attrNameLst>
                                      </p:cBhvr>
                                      <p:tavLst>
                                        <p:tav tm="0">
                                          <p:val>
                                            <p:fltVal val="0"/>
                                          </p:val>
                                        </p:tav>
                                        <p:tav tm="100000">
                                          <p:val>
                                            <p:strVal val="#ppt_h"/>
                                          </p:val>
                                        </p:tav>
                                      </p:tavLst>
                                    </p:anim>
                                    <p:animEffect transition="in" filter="fade">
                                      <p:cBhvr>
                                        <p:cTn id="24" dur="500"/>
                                        <p:tgtEl>
                                          <p:spTgt spid="8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0"/>
                                        </p:tgtEl>
                                        <p:attrNameLst>
                                          <p:attrName>style.visibility</p:attrName>
                                        </p:attrNameLst>
                                      </p:cBhvr>
                                      <p:to>
                                        <p:strVal val="visible"/>
                                      </p:to>
                                    </p:set>
                                    <p:anim calcmode="lin" valueType="num">
                                      <p:cBhvr>
                                        <p:cTn id="27" dur="500" fill="hold"/>
                                        <p:tgtEl>
                                          <p:spTgt spid="100"/>
                                        </p:tgtEl>
                                        <p:attrNameLst>
                                          <p:attrName>ppt_w</p:attrName>
                                        </p:attrNameLst>
                                      </p:cBhvr>
                                      <p:tavLst>
                                        <p:tav tm="0">
                                          <p:val>
                                            <p:fltVal val="0"/>
                                          </p:val>
                                        </p:tav>
                                        <p:tav tm="100000">
                                          <p:val>
                                            <p:strVal val="#ppt_w"/>
                                          </p:val>
                                        </p:tav>
                                      </p:tavLst>
                                    </p:anim>
                                    <p:anim calcmode="lin" valueType="num">
                                      <p:cBhvr>
                                        <p:cTn id="28" dur="500" fill="hold"/>
                                        <p:tgtEl>
                                          <p:spTgt spid="100"/>
                                        </p:tgtEl>
                                        <p:attrNameLst>
                                          <p:attrName>ppt_h</p:attrName>
                                        </p:attrNameLst>
                                      </p:cBhvr>
                                      <p:tavLst>
                                        <p:tav tm="0">
                                          <p:val>
                                            <p:fltVal val="0"/>
                                          </p:val>
                                        </p:tav>
                                        <p:tav tm="100000">
                                          <p:val>
                                            <p:strVal val="#ppt_h"/>
                                          </p:val>
                                        </p:tav>
                                      </p:tavLst>
                                    </p:anim>
                                    <p:animEffect transition="in" filter="fade">
                                      <p:cBhvr>
                                        <p:cTn id="29" dur="500"/>
                                        <p:tgtEl>
                                          <p:spTgt spid="10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1"/>
                                        </p:tgtEl>
                                        <p:attrNameLst>
                                          <p:attrName>style.visibility</p:attrName>
                                        </p:attrNameLst>
                                      </p:cBhvr>
                                      <p:to>
                                        <p:strVal val="visible"/>
                                      </p:to>
                                    </p:set>
                                    <p:anim calcmode="lin" valueType="num">
                                      <p:cBhvr>
                                        <p:cTn id="32" dur="500" fill="hold"/>
                                        <p:tgtEl>
                                          <p:spTgt spid="101"/>
                                        </p:tgtEl>
                                        <p:attrNameLst>
                                          <p:attrName>ppt_w</p:attrName>
                                        </p:attrNameLst>
                                      </p:cBhvr>
                                      <p:tavLst>
                                        <p:tav tm="0">
                                          <p:val>
                                            <p:fltVal val="0"/>
                                          </p:val>
                                        </p:tav>
                                        <p:tav tm="100000">
                                          <p:val>
                                            <p:strVal val="#ppt_w"/>
                                          </p:val>
                                        </p:tav>
                                      </p:tavLst>
                                    </p:anim>
                                    <p:anim calcmode="lin" valueType="num">
                                      <p:cBhvr>
                                        <p:cTn id="33" dur="500" fill="hold"/>
                                        <p:tgtEl>
                                          <p:spTgt spid="101"/>
                                        </p:tgtEl>
                                        <p:attrNameLst>
                                          <p:attrName>ppt_h</p:attrName>
                                        </p:attrNameLst>
                                      </p:cBhvr>
                                      <p:tavLst>
                                        <p:tav tm="0">
                                          <p:val>
                                            <p:fltVal val="0"/>
                                          </p:val>
                                        </p:tav>
                                        <p:tav tm="100000">
                                          <p:val>
                                            <p:strVal val="#ppt_h"/>
                                          </p:val>
                                        </p:tav>
                                      </p:tavLst>
                                    </p:anim>
                                    <p:animEffect transition="in" filter="fade">
                                      <p:cBhvr>
                                        <p:cTn id="34" dur="500"/>
                                        <p:tgtEl>
                                          <p:spTgt spid="10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3"/>
                                        </p:tgtEl>
                                        <p:attrNameLst>
                                          <p:attrName>style.visibility</p:attrName>
                                        </p:attrNameLst>
                                      </p:cBhvr>
                                      <p:to>
                                        <p:strVal val="visible"/>
                                      </p:to>
                                    </p:set>
                                    <p:anim calcmode="lin" valueType="num">
                                      <p:cBhvr>
                                        <p:cTn id="42" dur="500" fill="hold"/>
                                        <p:tgtEl>
                                          <p:spTgt spid="103"/>
                                        </p:tgtEl>
                                        <p:attrNameLst>
                                          <p:attrName>ppt_w</p:attrName>
                                        </p:attrNameLst>
                                      </p:cBhvr>
                                      <p:tavLst>
                                        <p:tav tm="0">
                                          <p:val>
                                            <p:fltVal val="0"/>
                                          </p:val>
                                        </p:tav>
                                        <p:tav tm="100000">
                                          <p:val>
                                            <p:strVal val="#ppt_w"/>
                                          </p:val>
                                        </p:tav>
                                      </p:tavLst>
                                    </p:anim>
                                    <p:anim calcmode="lin" valueType="num">
                                      <p:cBhvr>
                                        <p:cTn id="43" dur="500" fill="hold"/>
                                        <p:tgtEl>
                                          <p:spTgt spid="103"/>
                                        </p:tgtEl>
                                        <p:attrNameLst>
                                          <p:attrName>ppt_h</p:attrName>
                                        </p:attrNameLst>
                                      </p:cBhvr>
                                      <p:tavLst>
                                        <p:tav tm="0">
                                          <p:val>
                                            <p:fltVal val="0"/>
                                          </p:val>
                                        </p:tav>
                                        <p:tav tm="100000">
                                          <p:val>
                                            <p:strVal val="#ppt_h"/>
                                          </p:val>
                                        </p:tav>
                                      </p:tavLst>
                                    </p:anim>
                                    <p:animEffect transition="in" filter="fade">
                                      <p:cBhvr>
                                        <p:cTn id="44" dur="500"/>
                                        <p:tgtEl>
                                          <p:spTgt spid="103"/>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wipe(left)">
                                      <p:cBhvr>
                                        <p:cTn id="48" dur="500"/>
                                        <p:tgtEl>
                                          <p:spTgt spid="59"/>
                                        </p:tgtEl>
                                      </p:cBhvr>
                                    </p:animEffect>
                                  </p:childTnLst>
                                </p:cTn>
                              </p:par>
                            </p:childTnLst>
                          </p:cTn>
                        </p:par>
                        <p:par>
                          <p:cTn id="49" fill="hold">
                            <p:stCondLst>
                              <p:cond delay="1000"/>
                            </p:stCondLst>
                            <p:childTnLst>
                              <p:par>
                                <p:cTn id="50" presetID="47" presetClass="entr" presetSubtype="0" fill="hold" grpId="0" nodeType="afterEffect">
                                  <p:stCondLst>
                                    <p:cond delay="0"/>
                                  </p:stCondLst>
                                  <p:childTnLst>
                                    <p:set>
                                      <p:cBhvr>
                                        <p:cTn id="51" dur="1" fill="hold">
                                          <p:stCondLst>
                                            <p:cond delay="0"/>
                                          </p:stCondLst>
                                        </p:cTn>
                                        <p:tgtEl>
                                          <p:spTgt spid="92"/>
                                        </p:tgtEl>
                                        <p:attrNameLst>
                                          <p:attrName>style.visibility</p:attrName>
                                        </p:attrNameLst>
                                      </p:cBhvr>
                                      <p:to>
                                        <p:strVal val="visible"/>
                                      </p:to>
                                    </p:set>
                                    <p:animEffect transition="in" filter="fade">
                                      <p:cBhvr>
                                        <p:cTn id="52" dur="1000"/>
                                        <p:tgtEl>
                                          <p:spTgt spid="92"/>
                                        </p:tgtEl>
                                      </p:cBhvr>
                                    </p:animEffect>
                                    <p:anim calcmode="lin" valueType="num">
                                      <p:cBhvr>
                                        <p:cTn id="53" dur="1000" fill="hold"/>
                                        <p:tgtEl>
                                          <p:spTgt spid="92"/>
                                        </p:tgtEl>
                                        <p:attrNameLst>
                                          <p:attrName>ppt_x</p:attrName>
                                        </p:attrNameLst>
                                      </p:cBhvr>
                                      <p:tavLst>
                                        <p:tav tm="0">
                                          <p:val>
                                            <p:strVal val="#ppt_x"/>
                                          </p:val>
                                        </p:tav>
                                        <p:tav tm="100000">
                                          <p:val>
                                            <p:strVal val="#ppt_x"/>
                                          </p:val>
                                        </p:tav>
                                      </p:tavLst>
                                    </p:anim>
                                    <p:anim calcmode="lin" valueType="num">
                                      <p:cBhvr>
                                        <p:cTn id="54" dur="1000" fill="hold"/>
                                        <p:tgtEl>
                                          <p:spTgt spid="92"/>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93"/>
                                        </p:tgtEl>
                                        <p:attrNameLst>
                                          <p:attrName>style.visibility</p:attrName>
                                        </p:attrNameLst>
                                      </p:cBhvr>
                                      <p:to>
                                        <p:strVal val="visible"/>
                                      </p:to>
                                    </p:set>
                                    <p:animEffect transition="in" filter="fade">
                                      <p:cBhvr>
                                        <p:cTn id="57" dur="1000"/>
                                        <p:tgtEl>
                                          <p:spTgt spid="93"/>
                                        </p:tgtEl>
                                      </p:cBhvr>
                                    </p:animEffect>
                                    <p:anim calcmode="lin" valueType="num">
                                      <p:cBhvr>
                                        <p:cTn id="58" dur="1000" fill="hold"/>
                                        <p:tgtEl>
                                          <p:spTgt spid="93"/>
                                        </p:tgtEl>
                                        <p:attrNameLst>
                                          <p:attrName>ppt_x</p:attrName>
                                        </p:attrNameLst>
                                      </p:cBhvr>
                                      <p:tavLst>
                                        <p:tav tm="0">
                                          <p:val>
                                            <p:strVal val="#ppt_x"/>
                                          </p:val>
                                        </p:tav>
                                        <p:tav tm="100000">
                                          <p:val>
                                            <p:strVal val="#ppt_x"/>
                                          </p:val>
                                        </p:tav>
                                      </p:tavLst>
                                    </p:anim>
                                    <p:anim calcmode="lin" valueType="num">
                                      <p:cBhvr>
                                        <p:cTn id="59" dur="1000" fill="hold"/>
                                        <p:tgtEl>
                                          <p:spTgt spid="93"/>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94"/>
                                        </p:tgtEl>
                                        <p:attrNameLst>
                                          <p:attrName>style.visibility</p:attrName>
                                        </p:attrNameLst>
                                      </p:cBhvr>
                                      <p:to>
                                        <p:strVal val="visible"/>
                                      </p:to>
                                    </p:set>
                                    <p:animEffect transition="in" filter="fade">
                                      <p:cBhvr>
                                        <p:cTn id="62" dur="1000"/>
                                        <p:tgtEl>
                                          <p:spTgt spid="94"/>
                                        </p:tgtEl>
                                      </p:cBhvr>
                                    </p:animEffect>
                                    <p:anim calcmode="lin" valueType="num">
                                      <p:cBhvr>
                                        <p:cTn id="63" dur="1000" fill="hold"/>
                                        <p:tgtEl>
                                          <p:spTgt spid="94"/>
                                        </p:tgtEl>
                                        <p:attrNameLst>
                                          <p:attrName>ppt_x</p:attrName>
                                        </p:attrNameLst>
                                      </p:cBhvr>
                                      <p:tavLst>
                                        <p:tav tm="0">
                                          <p:val>
                                            <p:strVal val="#ppt_x"/>
                                          </p:val>
                                        </p:tav>
                                        <p:tav tm="100000">
                                          <p:val>
                                            <p:strVal val="#ppt_x"/>
                                          </p:val>
                                        </p:tav>
                                      </p:tavLst>
                                    </p:anim>
                                    <p:anim calcmode="lin" valueType="num">
                                      <p:cBhvr>
                                        <p:cTn id="64" dur="1000" fill="hold"/>
                                        <p:tgtEl>
                                          <p:spTgt spid="94"/>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95"/>
                                        </p:tgtEl>
                                        <p:attrNameLst>
                                          <p:attrName>style.visibility</p:attrName>
                                        </p:attrNameLst>
                                      </p:cBhvr>
                                      <p:to>
                                        <p:strVal val="visible"/>
                                      </p:to>
                                    </p:set>
                                    <p:animEffect transition="in" filter="fade">
                                      <p:cBhvr>
                                        <p:cTn id="67" dur="1000"/>
                                        <p:tgtEl>
                                          <p:spTgt spid="95"/>
                                        </p:tgtEl>
                                      </p:cBhvr>
                                    </p:animEffect>
                                    <p:anim calcmode="lin" valueType="num">
                                      <p:cBhvr>
                                        <p:cTn id="68" dur="1000" fill="hold"/>
                                        <p:tgtEl>
                                          <p:spTgt spid="95"/>
                                        </p:tgtEl>
                                        <p:attrNameLst>
                                          <p:attrName>ppt_x</p:attrName>
                                        </p:attrNameLst>
                                      </p:cBhvr>
                                      <p:tavLst>
                                        <p:tav tm="0">
                                          <p:val>
                                            <p:strVal val="#ppt_x"/>
                                          </p:val>
                                        </p:tav>
                                        <p:tav tm="100000">
                                          <p:val>
                                            <p:strVal val="#ppt_x"/>
                                          </p:val>
                                        </p:tav>
                                      </p:tavLst>
                                    </p:anim>
                                    <p:anim calcmode="lin" valueType="num">
                                      <p:cBhvr>
                                        <p:cTn id="69" dur="1000" fill="hold"/>
                                        <p:tgtEl>
                                          <p:spTgt spid="95"/>
                                        </p:tgtEl>
                                        <p:attrNameLst>
                                          <p:attrName>ppt_y</p:attrName>
                                        </p:attrNameLst>
                                      </p:cBhvr>
                                      <p:tavLst>
                                        <p:tav tm="0">
                                          <p:val>
                                            <p:strVal val="#ppt_y-.1"/>
                                          </p:val>
                                        </p:tav>
                                        <p:tav tm="100000">
                                          <p:val>
                                            <p:strVal val="#ppt_y"/>
                                          </p:val>
                                        </p:tav>
                                      </p:tavLst>
                                    </p:anim>
                                  </p:childTnLst>
                                </p:cTn>
                              </p:par>
                            </p:childTnLst>
                          </p:cTn>
                        </p:par>
                        <p:par>
                          <p:cTn id="70" fill="hold">
                            <p:stCondLst>
                              <p:cond delay="2000"/>
                            </p:stCondLst>
                            <p:childTnLst>
                              <p:par>
                                <p:cTn id="71" presetID="14" presetClass="entr" presetSubtype="1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randombar(horizontal)">
                                      <p:cBhvr>
                                        <p:cTn id="73" dur="500"/>
                                        <p:tgtEl>
                                          <p:spTgt spid="96"/>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97"/>
                                        </p:tgtEl>
                                        <p:attrNameLst>
                                          <p:attrName>style.visibility</p:attrName>
                                        </p:attrNameLst>
                                      </p:cBhvr>
                                      <p:to>
                                        <p:strVal val="visible"/>
                                      </p:to>
                                    </p:set>
                                    <p:animEffect transition="in" filter="randombar(horizontal)">
                                      <p:cBhvr>
                                        <p:cTn id="76" dur="500"/>
                                        <p:tgtEl>
                                          <p:spTgt spid="97"/>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98"/>
                                        </p:tgtEl>
                                        <p:attrNameLst>
                                          <p:attrName>style.visibility</p:attrName>
                                        </p:attrNameLst>
                                      </p:cBhvr>
                                      <p:to>
                                        <p:strVal val="visible"/>
                                      </p:to>
                                    </p:set>
                                    <p:animEffect transition="in" filter="randombar(horizontal)">
                                      <p:cBhvr>
                                        <p:cTn id="79" dur="500"/>
                                        <p:tgtEl>
                                          <p:spTgt spid="98"/>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99"/>
                                        </p:tgtEl>
                                        <p:attrNameLst>
                                          <p:attrName>style.visibility</p:attrName>
                                        </p:attrNameLst>
                                      </p:cBhvr>
                                      <p:to>
                                        <p:strVal val="visible"/>
                                      </p:to>
                                    </p:set>
                                    <p:animEffect transition="in" filter="randombar(horizontal)">
                                      <p:cBhvr>
                                        <p:cTn id="82" dur="500"/>
                                        <p:tgtEl>
                                          <p:spTgt spid="99"/>
                                        </p:tgtEl>
                                      </p:cBhvr>
                                    </p:animEffect>
                                  </p:childTnLst>
                                </p:cTn>
                              </p:par>
                            </p:childTnLst>
                          </p:cTn>
                        </p:par>
                        <p:par>
                          <p:cTn id="83" fill="hold">
                            <p:stCondLst>
                              <p:cond delay="2500"/>
                            </p:stCondLst>
                            <p:childTnLst>
                              <p:par>
                                <p:cTn id="84" presetID="10" presetClass="entr" presetSubtype="0" fill="hold" grpId="0" nodeType="afterEffect">
                                  <p:stCondLst>
                                    <p:cond delay="0"/>
                                  </p:stCondLst>
                                  <p:childTnLst>
                                    <p:set>
                                      <p:cBhvr>
                                        <p:cTn id="85" dur="1" fill="hold">
                                          <p:stCondLst>
                                            <p:cond delay="0"/>
                                          </p:stCondLst>
                                        </p:cTn>
                                        <p:tgtEl>
                                          <p:spTgt spid="104">
                                            <p:txEl>
                                              <p:pRg st="0" end="0"/>
                                            </p:txEl>
                                          </p:spTgt>
                                        </p:tgtEl>
                                        <p:attrNameLst>
                                          <p:attrName>style.visibility</p:attrName>
                                        </p:attrNameLst>
                                      </p:cBhvr>
                                      <p:to>
                                        <p:strVal val="visible"/>
                                      </p:to>
                                    </p:set>
                                    <p:animEffect transition="in" filter="fade">
                                      <p:cBhvr>
                                        <p:cTn id="86" dur="500"/>
                                        <p:tgtEl>
                                          <p:spTgt spid="104">
                                            <p:txEl>
                                              <p:pRg st="0" end="0"/>
                                            </p:tx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23">
                                            <p:txEl>
                                              <p:pRg st="0" end="0"/>
                                            </p:txEl>
                                          </p:spTgt>
                                        </p:tgtEl>
                                        <p:attrNameLst>
                                          <p:attrName>style.visibility</p:attrName>
                                        </p:attrNameLst>
                                      </p:cBhvr>
                                      <p:to>
                                        <p:strVal val="visible"/>
                                      </p:to>
                                    </p:set>
                                    <p:animEffect transition="in" filter="fade">
                                      <p:cBhvr>
                                        <p:cTn id="89" dur="500"/>
                                        <p:tgtEl>
                                          <p:spTgt spid="123">
                                            <p:txEl>
                                              <p:pRg st="0" end="0"/>
                                            </p:txEl>
                                          </p:spTgt>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24">
                                            <p:txEl>
                                              <p:pRg st="0" end="0"/>
                                            </p:txEl>
                                          </p:spTgt>
                                        </p:tgtEl>
                                        <p:attrNameLst>
                                          <p:attrName>style.visibility</p:attrName>
                                        </p:attrNameLst>
                                      </p:cBhvr>
                                      <p:to>
                                        <p:strVal val="visible"/>
                                      </p:to>
                                    </p:set>
                                    <p:animEffect transition="in" filter="fade">
                                      <p:cBhvr>
                                        <p:cTn id="92" dur="500"/>
                                        <p:tgtEl>
                                          <p:spTgt spid="124">
                                            <p:txEl>
                                              <p:pRg st="0" end="0"/>
                                            </p:txEl>
                                          </p:spTgt>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25">
                                            <p:txEl>
                                              <p:pRg st="0" end="0"/>
                                            </p:txEl>
                                          </p:spTgt>
                                        </p:tgtEl>
                                        <p:attrNameLst>
                                          <p:attrName>style.visibility</p:attrName>
                                        </p:attrNameLst>
                                      </p:cBhvr>
                                      <p:to>
                                        <p:strVal val="visible"/>
                                      </p:to>
                                    </p:set>
                                    <p:animEffect transition="in" filter="fade">
                                      <p:cBhvr>
                                        <p:cTn id="95" dur="500"/>
                                        <p:tgtEl>
                                          <p:spTgt spid="1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92" grpId="0" animBg="1"/>
      <p:bldP spid="93" grpId="0" animBg="1"/>
      <p:bldP spid="94" grpId="0" animBg="1"/>
      <p:bldP spid="95" grpId="0" animBg="1"/>
      <p:bldP spid="96" grpId="0"/>
      <p:bldP spid="97" grpId="0"/>
      <p:bldP spid="98" grpId="0"/>
      <p:bldP spid="99" grpId="0"/>
      <p:bldP spid="100" grpId="0"/>
      <p:bldP spid="101" grpId="0"/>
      <p:bldP spid="102" grpId="0"/>
      <p:bldP spid="103" grpId="0"/>
      <p:bldP spid="104" grpId="0" build="p"/>
      <p:bldP spid="123" grpId="0" build="p"/>
      <p:bldP spid="124" grpId="0" build="p"/>
      <p:bldP spid="125" grpId="0" build="p"/>
    </p:bldLst>
  </p:timing>
</p:sld>
</file>

<file path=ppt/theme/theme1.xml><?xml version="1.0" encoding="utf-8"?>
<a:theme xmlns:a="http://schemas.openxmlformats.org/drawingml/2006/main" name="www.freeppt7.com-Best powerpoint templates free download-slideshow">
  <a:themeElements>
    <a:clrScheme name="自定义 1">
      <a:dk1>
        <a:sysClr val="windowText" lastClr="000000"/>
      </a:dk1>
      <a:lt1>
        <a:sysClr val="window" lastClr="FFFFFF"/>
      </a:lt1>
      <a:dk2>
        <a:srgbClr val="444D26"/>
      </a:dk2>
      <a:lt2>
        <a:srgbClr val="FEFAC9"/>
      </a:lt2>
      <a:accent1>
        <a:srgbClr val="25B7C0"/>
      </a:accent1>
      <a:accent2>
        <a:srgbClr val="F6A500"/>
      </a:accent2>
      <a:accent3>
        <a:srgbClr val="585858"/>
      </a:accent3>
      <a:accent4>
        <a:srgbClr val="FD7104"/>
      </a:accent4>
      <a:accent5>
        <a:srgbClr val="9C85C0"/>
      </a:accent5>
      <a:accent6>
        <a:srgbClr val="809EC2"/>
      </a:accent6>
      <a:hlink>
        <a:srgbClr val="8E58B6"/>
      </a:hlink>
      <a:folHlink>
        <a:srgbClr val="7F6F6F"/>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29000">
              <a:srgbClr val="FFFFFF"/>
            </a:gs>
            <a:gs pos="98000">
              <a:srgbClr val="FFFFFF">
                <a:lumMod val="75000"/>
              </a:srgbClr>
            </a:gs>
          </a:gsLst>
          <a:lin ang="2700000" scaled="1"/>
          <a:tileRect/>
        </a:gradFill>
        <a:ln w="25400" cap="flat" cmpd="sng" algn="ctr">
          <a:noFill/>
          <a:prstDash val="solid"/>
        </a:ln>
        <a:effectLst>
          <a:softEdge rad="0"/>
        </a:effectLst>
      </a:spPr>
      <a:bodyPr anchor="ctr"/>
      <a:lstStyle>
        <a:defPPr marL="0" marR="0" indent="0" algn="ctr" defTabSz="914400" eaLnBrk="1" fontAlgn="base" latinLnBrk="0" hangingPunct="1">
          <a:lnSpc>
            <a:spcPct val="100000"/>
          </a:lnSpc>
          <a:spcBef>
            <a:spcPct val="0"/>
          </a:spcBef>
          <a:spcAft>
            <a:spcPct val="0"/>
          </a:spcAft>
          <a:buClrTx/>
          <a:buSzTx/>
          <a:buFontTx/>
          <a:buNone/>
          <a:defRPr kumimoji="0" sz="1800" b="0" i="0" u="none" strike="noStrike" kern="0" cap="none" spc="0" normalizeH="0" baseline="0" noProof="0" smtClean="0">
            <a:ln>
              <a:noFill/>
            </a:ln>
            <a:solidFill>
              <a:srgbClr val="FFFFFF"/>
            </a:solidFill>
            <a:effectLst/>
            <a:uLnTx/>
            <a:uFillTx/>
            <a:latin typeface="Arial" panose="020B0604020202020204" pitchFamily="34" charset="0"/>
            <a:ea typeface="宋体" panose="02010600030101010101" pitchFamily="2" charset="-122"/>
          </a:defRPr>
        </a:defPPr>
      </a:lst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8237</Words>
  <Application>WPS 演示</Application>
  <PresentationFormat>自定义</PresentationFormat>
  <Paragraphs>436</Paragraphs>
  <Slides>24</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24</vt:i4>
      </vt:variant>
    </vt:vector>
  </HeadingPairs>
  <TitlesOfParts>
    <vt:vector size="41" baseType="lpstr">
      <vt:lpstr>Arial</vt:lpstr>
      <vt:lpstr>宋体</vt:lpstr>
      <vt:lpstr>Wingdings</vt:lpstr>
      <vt:lpstr>Arial</vt:lpstr>
      <vt:lpstr>Oswald Regular</vt:lpstr>
      <vt:lpstr>Source Sans Pro Light</vt:lpstr>
      <vt:lpstr>Courier New</vt:lpstr>
      <vt:lpstr>Arial Black</vt:lpstr>
      <vt:lpstr>微软雅黑</vt:lpstr>
      <vt:lpstr>Arial Unicode MS</vt:lpstr>
      <vt:lpstr>Calibri</vt:lpstr>
      <vt:lpstr>Gill Sans</vt:lpstr>
      <vt:lpstr>Franchise</vt:lpstr>
      <vt:lpstr>Signika Negative</vt:lpstr>
      <vt:lpstr>Segoe Print</vt:lpstr>
      <vt:lpstr>Meiryo</vt:lpstr>
      <vt:lpstr>www.freeppt7.com-Best powerpoint templates free download-slideshow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MOMODASUCAI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MOMODA</dc:creator>
  <cp:lastModifiedBy>一起学吧</cp:lastModifiedBy>
  <cp:revision>94</cp:revision>
  <dcterms:created xsi:type="dcterms:W3CDTF">2014-11-06T06:08:00Z</dcterms:created>
  <dcterms:modified xsi:type="dcterms:W3CDTF">2018-09-26T10:06:22Z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