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7FBE"/>
    <a:srgbClr val="EBB350"/>
    <a:srgbClr val="45A730"/>
    <a:srgbClr val="EB6752"/>
    <a:srgbClr val="9F6B9F"/>
    <a:srgbClr val="B35648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6" autoAdjust="0"/>
    <p:restoredTop sz="94660"/>
  </p:normalViewPr>
  <p:slideViewPr>
    <p:cSldViewPr snapToGrid="0">
      <p:cViewPr>
        <p:scale>
          <a:sx n="66" d="100"/>
          <a:sy n="66" d="100"/>
        </p:scale>
        <p:origin x="-1806" y="-10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Workbook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package" Target="../embeddings/Workbook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89904526078921"/>
          <c:y val="0.0890944131437509"/>
          <c:w val="0.941922149200621"/>
          <c:h val="0.78396143271684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rgbClr val="9F6B9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part 1</c:v>
                </c:pt>
                <c:pt idx="1">
                  <c:v>part 2</c:v>
                </c:pt>
                <c:pt idx="2">
                  <c:v>part 3</c:v>
                </c:pt>
                <c:pt idx="3">
                  <c:v>part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EB675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part 1</c:v>
                </c:pt>
                <c:pt idx="1">
                  <c:v>part 2</c:v>
                </c:pt>
                <c:pt idx="2">
                  <c:v>part 3</c:v>
                </c:pt>
                <c:pt idx="3">
                  <c:v>part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306880"/>
        <c:axId val="85969728"/>
      </c:lineChart>
      <c:catAx>
        <c:axId val="3730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rgbClr val="EB6752"/>
                </a:solidFill>
                <a:latin typeface="+mn-lt"/>
                <a:ea typeface="+mn-ea"/>
                <a:cs typeface="+mn-cs"/>
              </a:defRPr>
            </a:pPr>
          </a:p>
        </c:txPr>
        <c:crossAx val="85969728"/>
        <c:crosses val="autoZero"/>
        <c:auto val="1"/>
        <c:lblAlgn val="ctr"/>
        <c:lblOffset val="100"/>
        <c:noMultiLvlLbl val="0"/>
      </c:catAx>
      <c:valAx>
        <c:axId val="85969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rgbClr val="EB6752"/>
                </a:solidFill>
                <a:effectLst/>
                <a:latin typeface="+mn-lt"/>
                <a:ea typeface="+mn-ea"/>
                <a:cs typeface="+mn-cs"/>
              </a:defRPr>
            </a:pPr>
          </a:p>
        </c:txPr>
        <c:crossAx val="3730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 w="19050">
              <a:solidFill>
                <a:srgbClr val="EBB350"/>
              </a:solidFill>
              <a:prstDash val="sysDash"/>
            </a:ln>
          </c:spPr>
          <c:explosion val="0"/>
          <c:dPt>
            <c:idx val="0"/>
            <c:bubble3D val="0"/>
            <c:spPr>
              <a:noFill/>
              <a:ln w="19050">
                <a:solidFill>
                  <a:srgbClr val="EB6752"/>
                </a:solidFill>
                <a:prstDash val="solid"/>
              </a:ln>
              <a:effectLst/>
            </c:spPr>
          </c:dPt>
          <c:dPt>
            <c:idx val="1"/>
            <c:bubble3D val="0"/>
            <c:spPr>
              <a:noFill/>
              <a:ln w="19050">
                <a:solidFill>
                  <a:srgbClr val="9F6B9F"/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0.202830208504075"/>
                  <c:y val="-0.33052394826129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fld id="{bd677059-0cbf-450c-8c2c-32e442968797}" type="VALUE">
                      <a:t>[VALUE]</a:t>
                    </a:fld>
                    <a:endParaRPr lang="en-US" altLang="zh-CN" sz="2800" b="0" i="0" u="none" strike="noStrike" baseline="0">
                      <a:solidFill>
                        <a:srgbClr val="EB6752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195" b="0" i="0" u="none" strike="noStrike" kern="1200" baseline="0">
                      <a:solidFill>
                        <a:srgbClr val="EB6752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67245961398097"/>
                  <c:y val="0.307329285225411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2800" b="0" i="0" u="none" strike="noStrike" kern="1200" baseline="0">
                      <a:solidFill>
                        <a:srgbClr val="9F6B9F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rgbClr val="9F6B9F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0.45</c:v>
                </c:pt>
                <c:pt idx="1">
                  <c:v>0.55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 w="19050">
              <a:solidFill>
                <a:srgbClr val="EBB350"/>
              </a:solidFill>
            </a:ln>
          </c:spPr>
          <c:explosion val="0"/>
          <c:dPt>
            <c:idx val="0"/>
            <c:bubble3D val="0"/>
            <c:spPr>
              <a:noFill/>
              <a:ln w="19050">
                <a:solidFill>
                  <a:srgbClr val="757575"/>
                </a:solidFill>
              </a:ln>
              <a:effectLst/>
            </c:spPr>
          </c:dPt>
          <c:dPt>
            <c:idx val="1"/>
            <c:bubble3D val="0"/>
            <c:spPr>
              <a:noFill/>
              <a:ln w="19050">
                <a:solidFill>
                  <a:srgbClr val="EB6752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 w="19050">
              <a:solidFill>
                <a:srgbClr val="EB6752"/>
              </a:solidFill>
            </a:ln>
          </c:spPr>
          <c:explosion val="0"/>
          <c:dPt>
            <c:idx val="0"/>
            <c:bubble3D val="0"/>
            <c:spPr>
              <a:noFill/>
              <a:ln w="19050">
                <a:solidFill>
                  <a:srgbClr val="7F7F7F"/>
                </a:solidFill>
              </a:ln>
              <a:effectLst/>
            </c:spPr>
          </c:dPt>
          <c:dPt>
            <c:idx val="1"/>
            <c:bubble3D val="0"/>
            <c:spPr>
              <a:noFill/>
              <a:ln w="19050">
                <a:solidFill>
                  <a:srgbClr val="EB6752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noFill/>
              <a:ln w="19050">
                <a:solidFill>
                  <a:srgbClr val="7F7F7F"/>
                </a:solidFill>
              </a:ln>
              <a:effectLst/>
            </c:spPr>
          </c:dPt>
          <c:dPt>
            <c:idx val="1"/>
            <c:bubble3D val="0"/>
            <c:spPr>
              <a:noFill/>
              <a:ln w="19050">
                <a:solidFill>
                  <a:srgbClr val="EB6752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EB6752"/>
            </a:solidFill>
            <a:ln w="19050">
              <a:noFill/>
            </a:ln>
          </c:spPr>
          <c:explosion val="0"/>
          <c:dPt>
            <c:idx val="0"/>
            <c:bubble3D val="0"/>
            <c:spPr>
              <a:noFill/>
              <a:ln w="19050">
                <a:solidFill>
                  <a:srgbClr val="7F7F7F"/>
                </a:solidFill>
              </a:ln>
              <a:effectLst/>
            </c:spPr>
          </c:dPt>
          <c:dPt>
            <c:idx val="1"/>
            <c:bubble3D val="0"/>
            <c:spPr>
              <a:noFill/>
              <a:ln w="19050">
                <a:solidFill>
                  <a:srgbClr val="EB6752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D40A-B933-465E-9F2B-01AED5A537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5D48-9E02-4087-98A0-90B5F49F96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D40A-B933-465E-9F2B-01AED5A537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5D48-9E02-4087-98A0-90B5F49F96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2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D40A-B933-465E-9F2B-01AED5A537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5D48-9E02-4087-98A0-90B5F49F96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gradFill>
          <a:gsLst>
            <a:gs pos="0">
              <a:schemeClr val="bg1">
                <a:lumMod val="50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D40A-B933-465E-9F2B-01AED5A537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5D48-9E02-4087-98A0-90B5F49F96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D40A-B933-465E-9F2B-01AED5A537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5D48-9E02-4087-98A0-90B5F49F96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D40A-B933-465E-9F2B-01AED5A537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5D48-9E02-4087-98A0-90B5F49F96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5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5" y="2505077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D40A-B933-465E-9F2B-01AED5A537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5D48-9E02-4087-98A0-90B5F49F96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D40A-B933-465E-9F2B-01AED5A537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5D48-9E02-4087-98A0-90B5F49F96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D40A-B933-465E-9F2B-01AED5A537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5D48-9E02-4087-98A0-90B5F49F96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D40A-B933-465E-9F2B-01AED5A537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5D48-9E02-4087-98A0-90B5F49F96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8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D40A-B933-465E-9F2B-01AED5A537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5D48-9E02-4087-98A0-90B5F49F96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fld id="{BD81D40A-B933-465E-9F2B-01AED5A537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fld id="{01A45D48-9E02-4087-98A0-90B5F49F96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1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chart" Target="../charts/chart6.xml"/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5.jpe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5.jpe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0.jpeg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1.jpeg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1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>
            <a:off x="5543581" y="1426900"/>
            <a:ext cx="1048148" cy="903577"/>
          </a:xfrm>
          <a:prstGeom prst="triangle">
            <a:avLst/>
          </a:prstGeom>
          <a:noFill/>
          <a:ln>
            <a:solidFill>
              <a:srgbClr val="FF9F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等腰三角形 2"/>
          <p:cNvSpPr/>
          <p:nvPr/>
        </p:nvSpPr>
        <p:spPr>
          <a:xfrm rot="3603673">
            <a:off x="5672558" y="1518669"/>
            <a:ext cx="1048150" cy="90357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09266" y="1839317"/>
            <a:ext cx="72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61588" y="3159433"/>
            <a:ext cx="527008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zh-CN" altLang="en-US" sz="2400">
                <a:solidFill>
                  <a:prstClr val="white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Click to add your keynote speech.</a:t>
            </a:r>
            <a:endParaRPr lang="zh-CN" altLang="en-US" sz="2400">
              <a:solidFill>
                <a:prstClr val="white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890684" y="3857059"/>
            <a:ext cx="6410632" cy="0"/>
          </a:xfrm>
          <a:prstGeom prst="line">
            <a:avLst/>
          </a:prstGeom>
          <a:ln>
            <a:solidFill>
              <a:srgbClr val="FF9F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264534" y="3966303"/>
            <a:ext cx="3662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click here to add you title</a:t>
            </a:r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 rot="5400000">
            <a:off x="1992824" y="3706744"/>
            <a:ext cx="426064" cy="726697"/>
            <a:chOff x="1101213" y="3274809"/>
            <a:chExt cx="319548" cy="545023"/>
          </a:xfrm>
        </p:grpSpPr>
        <p:sp>
          <p:nvSpPr>
            <p:cNvPr id="21" name="直角三角形 20"/>
            <p:cNvSpPr/>
            <p:nvPr/>
          </p:nvSpPr>
          <p:spPr>
            <a:xfrm>
              <a:off x="1101213" y="3274809"/>
              <a:ext cx="167148" cy="392623"/>
            </a:xfrm>
            <a:prstGeom prst="rtTriangle">
              <a:avLst/>
            </a:prstGeom>
            <a:solidFill>
              <a:srgbClr val="9F6B9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直角三角形 21"/>
            <p:cNvSpPr/>
            <p:nvPr/>
          </p:nvSpPr>
          <p:spPr>
            <a:xfrm rot="2483513">
              <a:off x="1253613" y="3427209"/>
              <a:ext cx="167148" cy="392623"/>
            </a:xfrm>
            <a:prstGeom prst="rtTriangle">
              <a:avLst/>
            </a:prstGeom>
            <a:solidFill>
              <a:srgbClr val="45A73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9717317" y="3305208"/>
            <a:ext cx="426064" cy="726697"/>
            <a:chOff x="1101213" y="3274809"/>
            <a:chExt cx="319548" cy="545023"/>
          </a:xfrm>
        </p:grpSpPr>
        <p:sp>
          <p:nvSpPr>
            <p:cNvPr id="27" name="直角三角形 26"/>
            <p:cNvSpPr/>
            <p:nvPr/>
          </p:nvSpPr>
          <p:spPr>
            <a:xfrm>
              <a:off x="1101213" y="3274809"/>
              <a:ext cx="167148" cy="392623"/>
            </a:xfrm>
            <a:prstGeom prst="rtTriangle">
              <a:avLst/>
            </a:prstGeom>
            <a:solidFill>
              <a:srgbClr val="EB6752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直角三角形 27"/>
            <p:cNvSpPr/>
            <p:nvPr/>
          </p:nvSpPr>
          <p:spPr>
            <a:xfrm rot="2483513">
              <a:off x="1253613" y="3427209"/>
              <a:ext cx="167148" cy="392623"/>
            </a:xfrm>
            <a:prstGeom prst="rtTriangle">
              <a:avLst/>
            </a:prstGeom>
            <a:solidFill>
              <a:srgbClr val="FF9F0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>
          <a:xfrm flipH="1">
            <a:off x="1834212" y="1970459"/>
            <a:ext cx="1056473" cy="1799696"/>
          </a:xfrm>
          <a:prstGeom prst="line">
            <a:avLst/>
          </a:prstGeom>
          <a:ln>
            <a:solidFill>
              <a:srgbClr val="9F6B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2797678" y="666308"/>
            <a:ext cx="1181065" cy="2011939"/>
          </a:xfrm>
          <a:prstGeom prst="line">
            <a:avLst/>
          </a:prstGeom>
          <a:ln>
            <a:solidFill>
              <a:srgbClr val="45A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8223650" y="4079924"/>
            <a:ext cx="1056473" cy="1799696"/>
          </a:xfrm>
          <a:prstGeom prst="line">
            <a:avLst/>
          </a:prstGeom>
          <a:ln>
            <a:solidFill>
              <a:srgbClr val="EB67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>
            <a:off x="9301318" y="2239428"/>
            <a:ext cx="1409229" cy="2400616"/>
          </a:xfrm>
          <a:prstGeom prst="line">
            <a:avLst/>
          </a:prstGeom>
          <a:ln>
            <a:solidFill>
              <a:srgbClr val="EBB3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表 7"/>
          <p:cNvGraphicFramePr/>
          <p:nvPr/>
        </p:nvGraphicFramePr>
        <p:xfrm>
          <a:off x="3716671" y="2183218"/>
          <a:ext cx="4758660" cy="2920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8534400" y="2239927"/>
            <a:ext cx="2452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en-US" altLang="zh-CN" sz="3200">
                <a:solidFill>
                  <a:srgbClr val="EB6752"/>
                </a:solidFill>
              </a:rPr>
              <a:t>Add the title</a:t>
            </a:r>
            <a:endParaRPr lang="zh-CN" altLang="en-US" sz="3200">
              <a:solidFill>
                <a:srgbClr val="EB6752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534400" y="3118878"/>
            <a:ext cx="300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en-US" altLang="zh-CN">
                <a:solidFill>
                  <a:srgbClr val="EB6752"/>
                </a:solidFill>
              </a:rPr>
              <a:t>you can add anything you want</a:t>
            </a:r>
            <a:endParaRPr lang="zh-CN" altLang="en-US">
              <a:solidFill>
                <a:srgbClr val="EB6752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534400" y="3876779"/>
            <a:ext cx="300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en-US" altLang="zh-CN">
                <a:solidFill>
                  <a:srgbClr val="EB6752"/>
                </a:solidFill>
              </a:rPr>
              <a:t>you can add anything you want</a:t>
            </a:r>
            <a:endParaRPr lang="zh-CN" altLang="en-US">
              <a:solidFill>
                <a:srgbClr val="EB6752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34400" y="4634681"/>
            <a:ext cx="300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en-US" altLang="zh-CN">
                <a:solidFill>
                  <a:srgbClr val="EB6752"/>
                </a:solidFill>
              </a:rPr>
              <a:t>you can add anything you want</a:t>
            </a:r>
            <a:endParaRPr lang="zh-CN" altLang="en-US">
              <a:solidFill>
                <a:srgbClr val="EB6752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64168" y="4402060"/>
            <a:ext cx="2452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en-US" altLang="zh-CN" sz="3200">
                <a:solidFill>
                  <a:srgbClr val="9F6B9F"/>
                </a:solidFill>
              </a:rPr>
              <a:t>Add the title</a:t>
            </a:r>
            <a:endParaRPr lang="zh-CN" altLang="en-US" sz="3200">
              <a:solidFill>
                <a:srgbClr val="9F6B9F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64168" y="2097579"/>
            <a:ext cx="300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en-US" altLang="zh-CN">
                <a:solidFill>
                  <a:srgbClr val="9F6B9F"/>
                </a:solidFill>
              </a:rPr>
              <a:t>you can add anything you want</a:t>
            </a:r>
            <a:endParaRPr lang="zh-CN" altLang="en-US">
              <a:solidFill>
                <a:srgbClr val="9F6B9F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64168" y="2855481"/>
            <a:ext cx="300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en-US" altLang="zh-CN">
                <a:solidFill>
                  <a:srgbClr val="9F6B9F"/>
                </a:solidFill>
              </a:rPr>
              <a:t>you can add anything you want</a:t>
            </a:r>
            <a:endParaRPr lang="zh-CN" altLang="en-US">
              <a:solidFill>
                <a:srgbClr val="9F6B9F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564168" y="3613382"/>
            <a:ext cx="300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en-US" altLang="zh-CN">
                <a:solidFill>
                  <a:srgbClr val="9F6B9F"/>
                </a:solidFill>
              </a:rPr>
              <a:t>you can add anything you want</a:t>
            </a:r>
            <a:endParaRPr lang="zh-CN" altLang="en-US">
              <a:solidFill>
                <a:srgbClr val="9F6B9F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EB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en-US" altLang="zh-CN" sz="3200">
                <a:solidFill>
                  <a:prstClr val="white"/>
                </a:solidFill>
              </a:rPr>
              <a:t>ADD  </a:t>
            </a:r>
            <a:r>
              <a:rPr lang="en-US" altLang="zh-CN" sz="3200" smtClean="0">
                <a:solidFill>
                  <a:prstClr val="white"/>
                </a:solidFill>
              </a:rPr>
              <a:t>YOUR </a:t>
            </a:r>
            <a:r>
              <a:rPr lang="en-US" altLang="zh-CN" sz="3200">
                <a:solidFill>
                  <a:prstClr val="white"/>
                </a:solidFill>
              </a:rPr>
              <a:t>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3200" smtClean="0">
                <a:solidFill>
                  <a:prstClr val="white"/>
                </a:solidFill>
              </a:rPr>
              <a:t>02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图表 6"/>
          <p:cNvGraphicFramePr/>
          <p:nvPr/>
        </p:nvGraphicFramePr>
        <p:xfrm>
          <a:off x="1429446" y="2083972"/>
          <a:ext cx="2062805" cy="1516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1179035" y="4338087"/>
            <a:ext cx="2563627" cy="87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1600">
                <a:solidFill>
                  <a:srgbClr val="EB6752"/>
                </a:solidFill>
              </a:rPr>
              <a:t>Here to add your analysis, content as concise as possible, say key parts</a:t>
            </a:r>
            <a:r>
              <a:rPr lang="en-US" altLang="zh-CN" sz="1865">
                <a:solidFill>
                  <a:srgbClr val="EB6752"/>
                </a:solidFill>
              </a:rPr>
              <a:t>. </a:t>
            </a:r>
            <a:endParaRPr lang="zh-CN" altLang="en-US" sz="1865">
              <a:solidFill>
                <a:srgbClr val="EB6752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865425" y="3600894"/>
            <a:ext cx="1190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3200">
                <a:solidFill>
                  <a:srgbClr val="EB6752"/>
                </a:solidFill>
              </a:rPr>
              <a:t>45%</a:t>
            </a:r>
            <a:endParaRPr lang="zh-CN" altLang="en-US" sz="3200">
              <a:solidFill>
                <a:srgbClr val="EB6752"/>
              </a:solidFill>
            </a:endParaRPr>
          </a:p>
        </p:txBody>
      </p:sp>
      <p:graphicFrame>
        <p:nvGraphicFramePr>
          <p:cNvPr id="9" name="图表 8"/>
          <p:cNvGraphicFramePr/>
          <p:nvPr/>
        </p:nvGraphicFramePr>
        <p:xfrm>
          <a:off x="3914693" y="2083972"/>
          <a:ext cx="2062805" cy="1516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3664282" y="4338087"/>
            <a:ext cx="2563627" cy="87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1600">
                <a:solidFill>
                  <a:srgbClr val="EB6752"/>
                </a:solidFill>
              </a:rPr>
              <a:t>Here to add your analysis, content as concise as possible, say key parts</a:t>
            </a:r>
            <a:r>
              <a:rPr lang="en-US" altLang="zh-CN" sz="1865">
                <a:solidFill>
                  <a:srgbClr val="EB6752"/>
                </a:solidFill>
              </a:rPr>
              <a:t>. </a:t>
            </a:r>
            <a:endParaRPr lang="zh-CN" altLang="en-US" sz="1865">
              <a:solidFill>
                <a:srgbClr val="EB6752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350672" y="3600893"/>
            <a:ext cx="1190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3200" smtClean="0">
                <a:solidFill>
                  <a:srgbClr val="EB6752"/>
                </a:solidFill>
              </a:rPr>
              <a:t>50%</a:t>
            </a:r>
            <a:endParaRPr lang="zh-CN" altLang="en-US" sz="3200">
              <a:solidFill>
                <a:srgbClr val="EB6752"/>
              </a:solidFill>
            </a:endParaRPr>
          </a:p>
        </p:txBody>
      </p:sp>
      <p:graphicFrame>
        <p:nvGraphicFramePr>
          <p:cNvPr id="10" name="图表 9"/>
          <p:cNvGraphicFramePr/>
          <p:nvPr/>
        </p:nvGraphicFramePr>
        <p:xfrm>
          <a:off x="6399940" y="2083972"/>
          <a:ext cx="2062805" cy="1516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6149529" y="4338087"/>
            <a:ext cx="2563627" cy="87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1600">
                <a:solidFill>
                  <a:srgbClr val="EB6752"/>
                </a:solidFill>
              </a:rPr>
              <a:t>Here to add your analysis, content as concise as possible, say key parts</a:t>
            </a:r>
            <a:r>
              <a:rPr lang="en-US" altLang="zh-CN" sz="1865">
                <a:solidFill>
                  <a:srgbClr val="EB6752"/>
                </a:solidFill>
              </a:rPr>
              <a:t>. </a:t>
            </a:r>
            <a:endParaRPr lang="zh-CN" altLang="en-US" sz="1865">
              <a:solidFill>
                <a:srgbClr val="EB6752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835919" y="3600891"/>
            <a:ext cx="1190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3200" smtClean="0">
                <a:solidFill>
                  <a:srgbClr val="EB6752"/>
                </a:solidFill>
              </a:rPr>
              <a:t>60%</a:t>
            </a:r>
            <a:endParaRPr lang="zh-CN" altLang="en-US" sz="3200">
              <a:solidFill>
                <a:srgbClr val="EB6752"/>
              </a:solidFill>
            </a:endParaRPr>
          </a:p>
        </p:txBody>
      </p:sp>
      <p:graphicFrame>
        <p:nvGraphicFramePr>
          <p:cNvPr id="11" name="图表 10"/>
          <p:cNvGraphicFramePr/>
          <p:nvPr/>
        </p:nvGraphicFramePr>
        <p:xfrm>
          <a:off x="8885186" y="2083972"/>
          <a:ext cx="2062805" cy="1516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8634775" y="4338087"/>
            <a:ext cx="2563627" cy="87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1600">
                <a:solidFill>
                  <a:srgbClr val="EB6752"/>
                </a:solidFill>
              </a:rPr>
              <a:t>Here to add your analysis, content as concise as possible, say key parts</a:t>
            </a:r>
            <a:r>
              <a:rPr lang="en-US" altLang="zh-CN" sz="1865">
                <a:solidFill>
                  <a:srgbClr val="EB6752"/>
                </a:solidFill>
              </a:rPr>
              <a:t>. </a:t>
            </a:r>
            <a:endParaRPr lang="zh-CN" altLang="en-US" sz="1865">
              <a:solidFill>
                <a:srgbClr val="EB6752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321165" y="3600890"/>
            <a:ext cx="1190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3200" smtClean="0">
                <a:solidFill>
                  <a:srgbClr val="EB6752"/>
                </a:solidFill>
              </a:rPr>
              <a:t>100%</a:t>
            </a:r>
            <a:endParaRPr lang="zh-CN" altLang="en-US" sz="3200">
              <a:solidFill>
                <a:srgbClr val="EB6752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EB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en-US" altLang="zh-CN" sz="3200">
                <a:solidFill>
                  <a:prstClr val="white"/>
                </a:solidFill>
              </a:rPr>
              <a:t>ADD  </a:t>
            </a:r>
            <a:r>
              <a:rPr lang="en-US" altLang="zh-CN" sz="3200" smtClean="0">
                <a:solidFill>
                  <a:prstClr val="white"/>
                </a:solidFill>
              </a:rPr>
              <a:t>YOUR </a:t>
            </a:r>
            <a:r>
              <a:rPr lang="en-US" altLang="zh-CN" sz="3200">
                <a:solidFill>
                  <a:prstClr val="white"/>
                </a:solidFill>
              </a:rPr>
              <a:t>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3200" smtClean="0">
                <a:solidFill>
                  <a:prstClr val="white"/>
                </a:solidFill>
              </a:rPr>
              <a:t>02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5001214" y="2159047"/>
            <a:ext cx="2189573" cy="2539905"/>
            <a:chOff x="3750910" y="1619285"/>
            <a:chExt cx="1642180" cy="1904929"/>
          </a:xfrm>
        </p:grpSpPr>
        <p:grpSp>
          <p:nvGrpSpPr>
            <p:cNvPr id="13" name="组合 12"/>
            <p:cNvGrpSpPr/>
            <p:nvPr/>
          </p:nvGrpSpPr>
          <p:grpSpPr>
            <a:xfrm>
              <a:off x="3750910" y="1619285"/>
              <a:ext cx="1642180" cy="1904929"/>
              <a:chOff x="3822955" y="1429528"/>
              <a:chExt cx="1402397" cy="1626781"/>
            </a:xfrm>
          </p:grpSpPr>
          <p:sp>
            <p:nvSpPr>
              <p:cNvPr id="3" name="六边形 2"/>
              <p:cNvSpPr/>
              <p:nvPr/>
            </p:nvSpPr>
            <p:spPr>
              <a:xfrm rot="16200000">
                <a:off x="3710763" y="1541720"/>
                <a:ext cx="1626781" cy="1402397"/>
              </a:xfrm>
              <a:prstGeom prst="hexagon">
                <a:avLst/>
              </a:prstGeom>
              <a:noFill/>
              <a:ln>
                <a:solidFill>
                  <a:srgbClr val="EBB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765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" name="直接连接符 6"/>
              <p:cNvCxnSpPr>
                <a:stCxn id="3" idx="0"/>
                <a:endCxn id="3" idx="4"/>
              </p:cNvCxnSpPr>
              <p:nvPr/>
            </p:nvCxnSpPr>
            <p:spPr>
              <a:xfrm flipH="1">
                <a:off x="3822955" y="1429528"/>
                <a:ext cx="701199" cy="1276182"/>
              </a:xfrm>
              <a:prstGeom prst="line">
                <a:avLst/>
              </a:prstGeom>
              <a:ln>
                <a:solidFill>
                  <a:srgbClr val="EBB3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>
                <a:stCxn id="3" idx="4"/>
                <a:endCxn id="3" idx="2"/>
              </p:cNvCxnSpPr>
              <p:nvPr/>
            </p:nvCxnSpPr>
            <p:spPr>
              <a:xfrm>
                <a:off x="3822955" y="2705710"/>
                <a:ext cx="1402397" cy="0"/>
              </a:xfrm>
              <a:prstGeom prst="line">
                <a:avLst/>
              </a:prstGeom>
              <a:ln>
                <a:solidFill>
                  <a:srgbClr val="EBB3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>
                <a:stCxn id="3" idx="2"/>
                <a:endCxn id="3" idx="0"/>
              </p:cNvCxnSpPr>
              <p:nvPr/>
            </p:nvCxnSpPr>
            <p:spPr>
              <a:xfrm flipH="1" flipV="1">
                <a:off x="4524154" y="1429528"/>
                <a:ext cx="701198" cy="1276182"/>
              </a:xfrm>
              <a:prstGeom prst="line">
                <a:avLst/>
              </a:prstGeom>
              <a:ln>
                <a:solidFill>
                  <a:srgbClr val="EBB3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文本框 19"/>
            <p:cNvSpPr txBox="1"/>
            <p:nvPr/>
          </p:nvSpPr>
          <p:spPr>
            <a:xfrm>
              <a:off x="4045107" y="2156252"/>
              <a:ext cx="1053786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765"/>
              <a:r>
                <a:rPr lang="en-US" altLang="zh-CN" sz="3200">
                  <a:solidFill>
                    <a:srgbClr val="EBB350"/>
                  </a:solidFill>
                </a:rPr>
                <a:t>PART THREE</a:t>
              </a:r>
              <a:endParaRPr lang="zh-CN" altLang="en-US" sz="3200">
                <a:solidFill>
                  <a:srgbClr val="EBB350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524001" y="3200205"/>
            <a:ext cx="9144001" cy="406400"/>
            <a:chOff x="1295399" y="2400154"/>
            <a:chExt cx="6858001" cy="304800"/>
          </a:xfrm>
        </p:grpSpPr>
        <p:grpSp>
          <p:nvGrpSpPr>
            <p:cNvPr id="23" name="组合 22"/>
            <p:cNvGrpSpPr/>
            <p:nvPr/>
          </p:nvGrpSpPr>
          <p:grpSpPr>
            <a:xfrm>
              <a:off x="1295399" y="2400154"/>
              <a:ext cx="6553201" cy="0"/>
              <a:chOff x="1545265" y="1041990"/>
              <a:chExt cx="6553201" cy="0"/>
            </a:xfrm>
          </p:grpSpPr>
          <p:cxnSp>
            <p:nvCxnSpPr>
              <p:cNvPr id="31" name="直接连接符 30"/>
              <p:cNvCxnSpPr/>
              <p:nvPr/>
            </p:nvCxnSpPr>
            <p:spPr>
              <a:xfrm>
                <a:off x="1545265" y="1041990"/>
                <a:ext cx="1722474" cy="0"/>
              </a:xfrm>
              <a:prstGeom prst="line">
                <a:avLst/>
              </a:prstGeom>
              <a:ln>
                <a:solidFill>
                  <a:srgbClr val="EBB3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6375992" y="1041990"/>
                <a:ext cx="1722474" cy="0"/>
              </a:xfrm>
              <a:prstGeom prst="line">
                <a:avLst/>
              </a:prstGeom>
              <a:ln>
                <a:solidFill>
                  <a:srgbClr val="EBB3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24"/>
            <p:cNvGrpSpPr/>
            <p:nvPr/>
          </p:nvGrpSpPr>
          <p:grpSpPr>
            <a:xfrm>
              <a:off x="1447799" y="2552554"/>
              <a:ext cx="6553201" cy="0"/>
              <a:chOff x="1545265" y="1041990"/>
              <a:chExt cx="6553201" cy="0"/>
            </a:xfrm>
          </p:grpSpPr>
          <p:cxnSp>
            <p:nvCxnSpPr>
              <p:cNvPr id="29" name="直接连接符 28"/>
              <p:cNvCxnSpPr/>
              <p:nvPr/>
            </p:nvCxnSpPr>
            <p:spPr>
              <a:xfrm>
                <a:off x="1545265" y="1041990"/>
                <a:ext cx="1722474" cy="0"/>
              </a:xfrm>
              <a:prstGeom prst="line">
                <a:avLst/>
              </a:prstGeom>
              <a:ln>
                <a:solidFill>
                  <a:srgbClr val="EBB3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375992" y="1041990"/>
                <a:ext cx="1722474" cy="0"/>
              </a:xfrm>
              <a:prstGeom prst="line">
                <a:avLst/>
              </a:prstGeom>
              <a:ln>
                <a:solidFill>
                  <a:srgbClr val="EBB3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组合 25"/>
            <p:cNvGrpSpPr/>
            <p:nvPr/>
          </p:nvGrpSpPr>
          <p:grpSpPr>
            <a:xfrm>
              <a:off x="1600199" y="2704954"/>
              <a:ext cx="6553201" cy="0"/>
              <a:chOff x="1545265" y="1041990"/>
              <a:chExt cx="6553201" cy="0"/>
            </a:xfrm>
          </p:grpSpPr>
          <p:cxnSp>
            <p:nvCxnSpPr>
              <p:cNvPr id="27" name="直接连接符 26"/>
              <p:cNvCxnSpPr/>
              <p:nvPr/>
            </p:nvCxnSpPr>
            <p:spPr>
              <a:xfrm>
                <a:off x="1545265" y="1041990"/>
                <a:ext cx="1722474" cy="0"/>
              </a:xfrm>
              <a:prstGeom prst="line">
                <a:avLst/>
              </a:prstGeom>
              <a:ln>
                <a:solidFill>
                  <a:srgbClr val="EBB3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6375992" y="1041990"/>
                <a:ext cx="1722474" cy="0"/>
              </a:xfrm>
              <a:prstGeom prst="line">
                <a:avLst/>
              </a:prstGeom>
              <a:ln>
                <a:solidFill>
                  <a:srgbClr val="EBB3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文本框 32"/>
          <p:cNvSpPr txBox="1"/>
          <p:nvPr/>
        </p:nvSpPr>
        <p:spPr>
          <a:xfrm>
            <a:off x="3769832" y="4998865"/>
            <a:ext cx="4652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3200">
                <a:solidFill>
                  <a:srgbClr val="EBB350"/>
                </a:solidFill>
              </a:rPr>
              <a:t>click here to add your title</a:t>
            </a:r>
            <a:endParaRPr lang="zh-CN" altLang="en-US" sz="3200">
              <a:solidFill>
                <a:srgbClr val="EBB350"/>
              </a:solidFill>
            </a:endParaRPr>
          </a:p>
        </p:txBody>
      </p:sp>
      <p:sp>
        <p:nvSpPr>
          <p:cNvPr id="34" name="半闭框 33"/>
          <p:cNvSpPr/>
          <p:nvPr/>
        </p:nvSpPr>
        <p:spPr>
          <a:xfrm rot="13425323">
            <a:off x="5952768" y="6227428"/>
            <a:ext cx="286462" cy="286462"/>
          </a:xfrm>
          <a:prstGeom prst="halfFrame">
            <a:avLst>
              <a:gd name="adj1" fmla="val 8774"/>
              <a:gd name="adj2" fmla="val 6884"/>
            </a:avLst>
          </a:prstGeom>
          <a:solidFill>
            <a:srgbClr val="EBB350"/>
          </a:solidFill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778327" y="2172929"/>
            <a:ext cx="2958291" cy="2819985"/>
            <a:chOff x="3583745" y="1629697"/>
            <a:chExt cx="1976511" cy="1884106"/>
          </a:xfrm>
        </p:grpSpPr>
        <p:grpSp>
          <p:nvGrpSpPr>
            <p:cNvPr id="5" name="组合 4"/>
            <p:cNvGrpSpPr/>
            <p:nvPr/>
          </p:nvGrpSpPr>
          <p:grpSpPr>
            <a:xfrm>
              <a:off x="3583745" y="1629697"/>
              <a:ext cx="1976511" cy="1884106"/>
              <a:chOff x="3583745" y="1629697"/>
              <a:chExt cx="1976511" cy="1884106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3583745" y="2235648"/>
                <a:ext cx="1976511" cy="672204"/>
                <a:chOff x="2806994" y="2179674"/>
                <a:chExt cx="3668234" cy="1247553"/>
              </a:xfrm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p:grpSpPr>
            <p:cxnSp>
              <p:nvCxnSpPr>
                <p:cNvPr id="30" name="直接连接符 29"/>
                <p:cNvCxnSpPr/>
                <p:nvPr/>
              </p:nvCxnSpPr>
              <p:spPr>
                <a:xfrm>
                  <a:off x="2806995" y="2179674"/>
                  <a:ext cx="3668233" cy="0"/>
                </a:xfrm>
                <a:prstGeom prst="line">
                  <a:avLst/>
                </a:prstGeom>
                <a:ln>
                  <a:solidFill>
                    <a:srgbClr val="EBB3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2806994" y="3427227"/>
                  <a:ext cx="3668233" cy="0"/>
                </a:xfrm>
                <a:prstGeom prst="line">
                  <a:avLst/>
                </a:prstGeom>
                <a:ln>
                  <a:solidFill>
                    <a:srgbClr val="EBB3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组合 35"/>
              <p:cNvGrpSpPr/>
              <p:nvPr/>
            </p:nvGrpSpPr>
            <p:grpSpPr>
              <a:xfrm>
                <a:off x="4152827" y="1629697"/>
                <a:ext cx="838346" cy="1884106"/>
                <a:chOff x="3838353" y="1022102"/>
                <a:chExt cx="1555897" cy="3496735"/>
              </a:xfrm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p:grpSpPr>
            <p:cxnSp>
              <p:nvCxnSpPr>
                <p:cNvPr id="33" name="直接连接符 32"/>
                <p:cNvCxnSpPr/>
                <p:nvPr/>
              </p:nvCxnSpPr>
              <p:spPr>
                <a:xfrm>
                  <a:off x="3838353" y="1022102"/>
                  <a:ext cx="0" cy="3496735"/>
                </a:xfrm>
                <a:prstGeom prst="line">
                  <a:avLst/>
                </a:prstGeom>
                <a:ln>
                  <a:solidFill>
                    <a:srgbClr val="EBB3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5394250" y="1022102"/>
                  <a:ext cx="0" cy="3496735"/>
                </a:xfrm>
                <a:prstGeom prst="line">
                  <a:avLst/>
                </a:prstGeom>
                <a:ln>
                  <a:solidFill>
                    <a:srgbClr val="EBB3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3577" y="1727638"/>
              <a:ext cx="384274" cy="38427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144" y="3071725"/>
              <a:ext cx="384274" cy="384274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6149" y="1707410"/>
              <a:ext cx="384274" cy="384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5981" y="3071725"/>
              <a:ext cx="384274" cy="384274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2032001" y="2884159"/>
            <a:ext cx="2007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en-US" altLang="zh-CN" sz="2400">
                <a:solidFill>
                  <a:srgbClr val="EBB350"/>
                </a:solidFill>
              </a:rPr>
              <a:t>Add your title</a:t>
            </a:r>
            <a:endParaRPr lang="zh-CN" altLang="en-US" sz="2400">
              <a:solidFill>
                <a:srgbClr val="EBB35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88217" y="1518780"/>
            <a:ext cx="2729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765"/>
            <a:r>
              <a:rPr lang="en-US" altLang="zh-CN">
                <a:solidFill>
                  <a:prstClr val="white"/>
                </a:solidFill>
              </a:rPr>
              <a:t>add the things  you want</a:t>
            </a:r>
            <a:endParaRPr lang="en-US" altLang="zh-CN">
              <a:solidFill>
                <a:prstClr val="white"/>
              </a:solidFill>
            </a:endParaRPr>
          </a:p>
          <a:p>
            <a:pPr algn="r" defTabSz="913765"/>
            <a:r>
              <a:rPr lang="en-US" altLang="zh-CN">
                <a:solidFill>
                  <a:prstClr val="white"/>
                </a:solidFill>
              </a:rPr>
              <a:t>add the things  you want </a:t>
            </a:r>
            <a:endParaRPr lang="zh-CN" altLang="en-US">
              <a:solidFill>
                <a:prstClr val="white"/>
              </a:solidFill>
            </a:endParaRPr>
          </a:p>
          <a:p>
            <a:pPr algn="r" defTabSz="913765"/>
            <a:r>
              <a:rPr lang="en-US" altLang="zh-CN">
                <a:solidFill>
                  <a:prstClr val="white"/>
                </a:solidFill>
              </a:rPr>
              <a:t>add the things  you want 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255743" y="2884159"/>
            <a:ext cx="2020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rgbClr val="EBB350"/>
                </a:solidFill>
              </a:defRPr>
            </a:lvl1pPr>
          </a:lstStyle>
          <a:p>
            <a:pPr defTabSz="913765"/>
            <a:r>
              <a:rPr lang="en-US" altLang="zh-CN" sz="2400"/>
              <a:t>Add your title</a:t>
            </a:r>
            <a:endParaRPr lang="zh-CN" altLang="en-US" sz="2400"/>
          </a:p>
        </p:txBody>
      </p:sp>
      <p:sp>
        <p:nvSpPr>
          <p:cNvPr id="28" name="文本框 27"/>
          <p:cNvSpPr txBox="1"/>
          <p:nvPr/>
        </p:nvSpPr>
        <p:spPr>
          <a:xfrm>
            <a:off x="8255743" y="1518780"/>
            <a:ext cx="2729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en-US" altLang="zh-CN">
                <a:solidFill>
                  <a:prstClr val="white"/>
                </a:solidFill>
              </a:rPr>
              <a:t>add the things  you want</a:t>
            </a:r>
            <a:endParaRPr lang="en-US" altLang="zh-CN">
              <a:solidFill>
                <a:prstClr val="white"/>
              </a:solidFill>
            </a:endParaRPr>
          </a:p>
          <a:p>
            <a:pPr defTabSz="913765"/>
            <a:r>
              <a:rPr lang="en-US" altLang="zh-CN">
                <a:solidFill>
                  <a:prstClr val="white"/>
                </a:solidFill>
              </a:rPr>
              <a:t>add the things  you want </a:t>
            </a:r>
            <a:endParaRPr lang="zh-CN" altLang="en-US">
              <a:solidFill>
                <a:prstClr val="white"/>
              </a:solidFill>
            </a:endParaRPr>
          </a:p>
          <a:p>
            <a:pPr defTabSz="913765"/>
            <a:r>
              <a:rPr lang="en-US" altLang="zh-CN">
                <a:solidFill>
                  <a:prstClr val="white"/>
                </a:solidFill>
              </a:rPr>
              <a:t>add the things  you want 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032000" y="3891249"/>
            <a:ext cx="2040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rgbClr val="EBB350"/>
                </a:solidFill>
              </a:defRPr>
            </a:lvl1pPr>
          </a:lstStyle>
          <a:p>
            <a:pPr defTabSz="913765"/>
            <a:r>
              <a:rPr lang="en-US" altLang="zh-CN" sz="2400"/>
              <a:t>Add your title</a:t>
            </a:r>
            <a:endParaRPr lang="zh-CN" altLang="en-US" sz="2400"/>
          </a:p>
        </p:txBody>
      </p:sp>
      <p:sp>
        <p:nvSpPr>
          <p:cNvPr id="32" name="文本框 31"/>
          <p:cNvSpPr txBox="1"/>
          <p:nvPr/>
        </p:nvSpPr>
        <p:spPr>
          <a:xfrm>
            <a:off x="1330491" y="4702628"/>
            <a:ext cx="2729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765"/>
            <a:r>
              <a:rPr lang="en-US" altLang="zh-CN">
                <a:solidFill>
                  <a:prstClr val="white"/>
                </a:solidFill>
              </a:rPr>
              <a:t>add the things  you want</a:t>
            </a:r>
            <a:endParaRPr lang="en-US" altLang="zh-CN">
              <a:solidFill>
                <a:prstClr val="white"/>
              </a:solidFill>
            </a:endParaRPr>
          </a:p>
          <a:p>
            <a:pPr algn="r" defTabSz="913765"/>
            <a:r>
              <a:rPr lang="en-US" altLang="zh-CN">
                <a:solidFill>
                  <a:prstClr val="white"/>
                </a:solidFill>
              </a:rPr>
              <a:t>add the things  you want </a:t>
            </a:r>
            <a:endParaRPr lang="zh-CN" altLang="en-US">
              <a:solidFill>
                <a:prstClr val="white"/>
              </a:solidFill>
            </a:endParaRPr>
          </a:p>
          <a:p>
            <a:pPr algn="r" defTabSz="913765"/>
            <a:r>
              <a:rPr lang="en-US" altLang="zh-CN">
                <a:solidFill>
                  <a:prstClr val="white"/>
                </a:solidFill>
              </a:rPr>
              <a:t>add the things  you want 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255742" y="3891249"/>
            <a:ext cx="2020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rgbClr val="EBB350"/>
                </a:solidFill>
              </a:defRPr>
            </a:lvl1pPr>
          </a:lstStyle>
          <a:p>
            <a:pPr defTabSz="913765"/>
            <a:r>
              <a:rPr lang="en-US" altLang="zh-CN" sz="2400"/>
              <a:t>Add your title</a:t>
            </a:r>
            <a:endParaRPr lang="zh-CN" altLang="en-US" sz="2400"/>
          </a:p>
        </p:txBody>
      </p:sp>
      <p:sp>
        <p:nvSpPr>
          <p:cNvPr id="38" name="文本框 37"/>
          <p:cNvSpPr txBox="1"/>
          <p:nvPr/>
        </p:nvSpPr>
        <p:spPr>
          <a:xfrm>
            <a:off x="8255743" y="4702628"/>
            <a:ext cx="2729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en-US" altLang="zh-CN">
                <a:solidFill>
                  <a:prstClr val="white"/>
                </a:solidFill>
              </a:rPr>
              <a:t>add the things  you want</a:t>
            </a:r>
            <a:endParaRPr lang="en-US" altLang="zh-CN">
              <a:solidFill>
                <a:prstClr val="white"/>
              </a:solidFill>
            </a:endParaRPr>
          </a:p>
          <a:p>
            <a:pPr defTabSz="913765"/>
            <a:r>
              <a:rPr lang="en-US" altLang="zh-CN">
                <a:solidFill>
                  <a:prstClr val="white"/>
                </a:solidFill>
              </a:rPr>
              <a:t>add the things  you want </a:t>
            </a:r>
            <a:endParaRPr lang="zh-CN" altLang="en-US">
              <a:solidFill>
                <a:prstClr val="white"/>
              </a:solidFill>
            </a:endParaRPr>
          </a:p>
          <a:p>
            <a:pPr defTabSz="913765"/>
            <a:r>
              <a:rPr lang="en-US" altLang="zh-CN">
                <a:solidFill>
                  <a:prstClr val="white"/>
                </a:solidFill>
              </a:rPr>
              <a:t>add the things  you want 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EBB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en-US" altLang="zh-CN" sz="3200">
                <a:solidFill>
                  <a:prstClr val="white"/>
                </a:solidFill>
              </a:rPr>
              <a:t>ADD  </a:t>
            </a:r>
            <a:r>
              <a:rPr lang="en-US" altLang="zh-CN" sz="3200" smtClean="0">
                <a:solidFill>
                  <a:prstClr val="white"/>
                </a:solidFill>
              </a:rPr>
              <a:t>YOUR </a:t>
            </a:r>
            <a:r>
              <a:rPr lang="en-US" altLang="zh-CN" sz="3200">
                <a:solidFill>
                  <a:prstClr val="white"/>
                </a:solidFill>
              </a:rPr>
              <a:t>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3200" smtClean="0">
                <a:solidFill>
                  <a:prstClr val="white"/>
                </a:solidFill>
              </a:rPr>
              <a:t>03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66126" y="2519680"/>
            <a:ext cx="3309257" cy="183460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5400"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70766" y="2519680"/>
            <a:ext cx="3309257" cy="1834605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12991" y="2519681"/>
            <a:ext cx="182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en-US" altLang="zh-CN">
                <a:solidFill>
                  <a:srgbClr val="EBB350"/>
                </a:solidFill>
              </a:rPr>
              <a:t>ADD YOUR TITLE</a:t>
            </a:r>
            <a:endParaRPr lang="zh-CN" altLang="en-US">
              <a:solidFill>
                <a:srgbClr val="EBB35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29214" y="3021484"/>
            <a:ext cx="2792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>
                <a:solidFill>
                  <a:srgbClr val="EBB350"/>
                </a:solidFill>
              </a:rPr>
              <a:t>I love three things in this world. Sun, moon and you. Sun for morning, moon for night , and you forever</a:t>
            </a:r>
            <a:r>
              <a:rPr lang="en-US" altLang="zh-CN">
                <a:solidFill>
                  <a:prstClr val="black"/>
                </a:solidFill>
              </a:rPr>
              <a:t>.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26651" y="5152103"/>
            <a:ext cx="613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>
                <a:solidFill>
                  <a:srgbClr val="EBB350"/>
                </a:solidFill>
              </a:rPr>
              <a:t>I love three things in this world. Sun, moon and you. Sun for morning, moon for night , and you forever.</a:t>
            </a:r>
            <a:endParaRPr lang="zh-CN" altLang="en-US">
              <a:solidFill>
                <a:srgbClr val="EBB350"/>
              </a:solidFill>
            </a:endParaRPr>
          </a:p>
        </p:txBody>
      </p:sp>
      <p:sp>
        <p:nvSpPr>
          <p:cNvPr id="9" name="直角三角形 8"/>
          <p:cNvSpPr/>
          <p:nvPr/>
        </p:nvSpPr>
        <p:spPr>
          <a:xfrm>
            <a:off x="6674897" y="4078983"/>
            <a:ext cx="275303" cy="275303"/>
          </a:xfrm>
          <a:prstGeom prst="rtTriangle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直角三角形 11"/>
          <p:cNvSpPr/>
          <p:nvPr/>
        </p:nvSpPr>
        <p:spPr>
          <a:xfrm rot="16200000">
            <a:off x="9709546" y="4078982"/>
            <a:ext cx="275303" cy="275303"/>
          </a:xfrm>
          <a:prstGeom prst="rtTriangle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EBB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en-US" altLang="zh-CN" sz="3200">
                <a:solidFill>
                  <a:prstClr val="white"/>
                </a:solidFill>
              </a:rPr>
              <a:t>ADD  </a:t>
            </a:r>
            <a:r>
              <a:rPr lang="en-US" altLang="zh-CN" sz="3200" smtClean="0">
                <a:solidFill>
                  <a:prstClr val="white"/>
                </a:solidFill>
              </a:rPr>
              <a:t>YOUR </a:t>
            </a:r>
            <a:r>
              <a:rPr lang="en-US" altLang="zh-CN" sz="3200">
                <a:solidFill>
                  <a:prstClr val="white"/>
                </a:solidFill>
              </a:rPr>
              <a:t>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3200" smtClean="0">
                <a:solidFill>
                  <a:prstClr val="white"/>
                </a:solidFill>
              </a:rPr>
              <a:t>03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125931" y="2199099"/>
            <a:ext cx="3541708" cy="1841572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794987" y="2199099"/>
            <a:ext cx="3541708" cy="1841572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23723" y="4651513"/>
            <a:ext cx="3541708" cy="1841572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794987" y="4651513"/>
            <a:ext cx="3541708" cy="1841572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552249" y="2066579"/>
            <a:ext cx="1113183" cy="1086677"/>
          </a:xfrm>
          <a:prstGeom prst="rect">
            <a:avLst/>
          </a:prstGeom>
          <a:blipFill>
            <a:blip r:embed="rId2">
              <a:alphaModFix amt="95000"/>
            </a:blip>
            <a:stretch>
              <a:fillRect/>
            </a:stretch>
          </a:blipFill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552249" y="4518992"/>
            <a:ext cx="1113183" cy="1086677"/>
          </a:xfrm>
          <a:prstGeom prst="rect">
            <a:avLst/>
          </a:prstGeom>
          <a:blipFill>
            <a:blip r:embed="rId2">
              <a:alphaModFix amt="95000"/>
            </a:blip>
            <a:stretch>
              <a:fillRect/>
            </a:stretch>
          </a:blipFill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223513" y="4518992"/>
            <a:ext cx="1113183" cy="1086677"/>
          </a:xfrm>
          <a:prstGeom prst="rect">
            <a:avLst/>
          </a:prstGeom>
          <a:blipFill>
            <a:blip r:embed="rId2">
              <a:alphaModFix amt="95000"/>
            </a:blip>
            <a:stretch>
              <a:fillRect/>
            </a:stretch>
          </a:blipFill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223513" y="2066579"/>
            <a:ext cx="1113183" cy="1086677"/>
          </a:xfrm>
          <a:prstGeom prst="rect">
            <a:avLst/>
          </a:prstGeom>
          <a:blipFill>
            <a:blip r:embed="rId2">
              <a:alphaModFix amt="95000"/>
            </a:blip>
            <a:stretch>
              <a:fillRect/>
            </a:stretch>
          </a:blipFill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078258" y="2199099"/>
            <a:ext cx="3541708" cy="1815931"/>
            <a:chOff x="2078258" y="2199099"/>
            <a:chExt cx="3541708" cy="1815931"/>
          </a:xfrm>
        </p:grpSpPr>
        <p:sp>
          <p:nvSpPr>
            <p:cNvPr id="19" name="文本框 18"/>
            <p:cNvSpPr txBox="1"/>
            <p:nvPr/>
          </p:nvSpPr>
          <p:spPr>
            <a:xfrm>
              <a:off x="2123723" y="2199099"/>
              <a:ext cx="1745912" cy="748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zh-CN" sz="2135">
                  <a:solidFill>
                    <a:srgbClr val="EBB350"/>
                  </a:solidFill>
                </a:rPr>
                <a:t>ADD YOUR TITLE</a:t>
              </a:r>
              <a:endParaRPr lang="zh-CN" altLang="en-US" sz="2135">
                <a:solidFill>
                  <a:srgbClr val="EBB350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078258" y="3153256"/>
              <a:ext cx="354170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zh-CN" sz="1600">
                  <a:solidFill>
                    <a:srgbClr val="EBB350"/>
                  </a:solidFill>
                </a:rPr>
                <a:t>gazing at each other, but in looking outward together in the same direction.</a:t>
              </a:r>
              <a:endParaRPr lang="zh-CN" altLang="en-US" sz="1600">
                <a:solidFill>
                  <a:srgbClr val="EBB350"/>
                </a:solidFill>
              </a:endParaRPr>
            </a:p>
            <a:p>
              <a:pPr defTabSz="913765"/>
              <a:endParaRPr lang="zh-CN" altLang="en-US">
                <a:solidFill>
                  <a:srgbClr val="EBB350"/>
                </a:solidFill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EBB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en-US" altLang="zh-CN" sz="3200">
                <a:solidFill>
                  <a:prstClr val="white"/>
                </a:solidFill>
              </a:rPr>
              <a:t>ADD  </a:t>
            </a:r>
            <a:r>
              <a:rPr lang="en-US" altLang="zh-CN" sz="3200" smtClean="0">
                <a:solidFill>
                  <a:prstClr val="white"/>
                </a:solidFill>
              </a:rPr>
              <a:t>YOUR </a:t>
            </a:r>
            <a:r>
              <a:rPr lang="en-US" altLang="zh-CN" sz="3200">
                <a:solidFill>
                  <a:prstClr val="white"/>
                </a:solidFill>
              </a:rPr>
              <a:t>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3200" smtClean="0">
                <a:solidFill>
                  <a:prstClr val="white"/>
                </a:solidFill>
              </a:rPr>
              <a:t>03</a:t>
            </a:r>
            <a:endParaRPr lang="zh-CN" altLang="en-US" sz="3200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123723" y="4697703"/>
            <a:ext cx="3541708" cy="1815931"/>
            <a:chOff x="6794988" y="2232841"/>
            <a:chExt cx="3541708" cy="1815931"/>
          </a:xfrm>
        </p:grpSpPr>
        <p:sp>
          <p:nvSpPr>
            <p:cNvPr id="23" name="文本框 22"/>
            <p:cNvSpPr txBox="1"/>
            <p:nvPr/>
          </p:nvSpPr>
          <p:spPr>
            <a:xfrm>
              <a:off x="6840453" y="2232841"/>
              <a:ext cx="1745912" cy="748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zh-CN" sz="2135">
                  <a:solidFill>
                    <a:srgbClr val="EBB350"/>
                  </a:solidFill>
                </a:rPr>
                <a:t>ADD YOUR TITLE</a:t>
              </a:r>
              <a:endParaRPr lang="zh-CN" altLang="en-US" sz="2135">
                <a:solidFill>
                  <a:srgbClr val="EBB350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794988" y="3186998"/>
              <a:ext cx="354170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zh-CN" sz="1600">
                  <a:solidFill>
                    <a:srgbClr val="EBB350"/>
                  </a:solidFill>
                </a:rPr>
                <a:t>gazing at each other, but in looking outward together in the same direction.</a:t>
              </a:r>
              <a:endParaRPr lang="zh-CN" altLang="en-US" sz="1600">
                <a:solidFill>
                  <a:srgbClr val="EBB350"/>
                </a:solidFill>
              </a:endParaRPr>
            </a:p>
            <a:p>
              <a:pPr defTabSz="913765"/>
              <a:endParaRPr lang="zh-CN" altLang="en-US">
                <a:solidFill>
                  <a:srgbClr val="EBB35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794987" y="2361725"/>
            <a:ext cx="3541708" cy="1815931"/>
            <a:chOff x="6794988" y="2232841"/>
            <a:chExt cx="3541708" cy="1815931"/>
          </a:xfrm>
        </p:grpSpPr>
        <p:sp>
          <p:nvSpPr>
            <p:cNvPr id="30" name="文本框 29"/>
            <p:cNvSpPr txBox="1"/>
            <p:nvPr/>
          </p:nvSpPr>
          <p:spPr>
            <a:xfrm>
              <a:off x="6840453" y="2232841"/>
              <a:ext cx="1745912" cy="748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zh-CN" sz="2135">
                  <a:solidFill>
                    <a:srgbClr val="EBB350"/>
                  </a:solidFill>
                </a:rPr>
                <a:t>ADD YOUR TITLE</a:t>
              </a:r>
              <a:endParaRPr lang="zh-CN" altLang="en-US" sz="2135">
                <a:solidFill>
                  <a:srgbClr val="EBB350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794988" y="3186998"/>
              <a:ext cx="354170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zh-CN" sz="1600">
                  <a:solidFill>
                    <a:srgbClr val="EBB350"/>
                  </a:solidFill>
                </a:rPr>
                <a:t>gazing at each other, but in looking outward together in the same direction.</a:t>
              </a:r>
              <a:endParaRPr lang="zh-CN" altLang="en-US" sz="1600">
                <a:solidFill>
                  <a:srgbClr val="EBB350"/>
                </a:solidFill>
              </a:endParaRPr>
            </a:p>
            <a:p>
              <a:pPr defTabSz="913765"/>
              <a:endParaRPr lang="zh-CN" altLang="en-US">
                <a:solidFill>
                  <a:srgbClr val="EBB350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794987" y="4697703"/>
            <a:ext cx="3541708" cy="1815931"/>
            <a:chOff x="6794988" y="2232841"/>
            <a:chExt cx="3541708" cy="1815931"/>
          </a:xfrm>
        </p:grpSpPr>
        <p:sp>
          <p:nvSpPr>
            <p:cNvPr id="33" name="文本框 32"/>
            <p:cNvSpPr txBox="1"/>
            <p:nvPr/>
          </p:nvSpPr>
          <p:spPr>
            <a:xfrm>
              <a:off x="6840453" y="2232841"/>
              <a:ext cx="1745912" cy="748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zh-CN" sz="2135">
                  <a:solidFill>
                    <a:srgbClr val="EBB350"/>
                  </a:solidFill>
                </a:rPr>
                <a:t>ADD YOUR TITLE</a:t>
              </a:r>
              <a:endParaRPr lang="zh-CN" altLang="en-US" sz="2135">
                <a:solidFill>
                  <a:srgbClr val="EBB350"/>
                </a:solidFill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794988" y="3186998"/>
              <a:ext cx="354170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zh-CN" sz="1600">
                  <a:solidFill>
                    <a:srgbClr val="EBB350"/>
                  </a:solidFill>
                </a:rPr>
                <a:t>gazing at each other, but in looking outward together in the same direction.</a:t>
              </a:r>
              <a:endParaRPr lang="zh-CN" altLang="en-US" sz="1600">
                <a:solidFill>
                  <a:srgbClr val="EBB350"/>
                </a:solidFill>
              </a:endParaRPr>
            </a:p>
            <a:p>
              <a:pPr defTabSz="913765"/>
              <a:endParaRPr lang="zh-CN" altLang="en-US">
                <a:solidFill>
                  <a:srgbClr val="EBB35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577015" y="2283791"/>
            <a:ext cx="9037972" cy="3551583"/>
            <a:chOff x="1136374" y="1712843"/>
            <a:chExt cx="6778479" cy="2663687"/>
          </a:xfrm>
        </p:grpSpPr>
        <p:grpSp>
          <p:nvGrpSpPr>
            <p:cNvPr id="5" name="组合 4"/>
            <p:cNvGrpSpPr/>
            <p:nvPr/>
          </p:nvGrpSpPr>
          <p:grpSpPr>
            <a:xfrm>
              <a:off x="3614103" y="1712843"/>
              <a:ext cx="1823021" cy="2663687"/>
              <a:chOff x="983974" y="1560443"/>
              <a:chExt cx="1823021" cy="2663687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983974" y="1560443"/>
                <a:ext cx="1823021" cy="2663687"/>
              </a:xfrm>
              <a:prstGeom prst="rect">
                <a:avLst/>
              </a:prstGeom>
              <a:noFill/>
              <a:ln>
                <a:solidFill>
                  <a:srgbClr val="EBB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765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8" name="组合 17"/>
              <p:cNvGrpSpPr/>
              <p:nvPr/>
            </p:nvGrpSpPr>
            <p:grpSpPr>
              <a:xfrm>
                <a:off x="1383620" y="1848679"/>
                <a:ext cx="1023730" cy="659294"/>
                <a:chOff x="1378650" y="1848679"/>
                <a:chExt cx="1023730" cy="659294"/>
              </a:xfrm>
            </p:grpSpPr>
            <p:cxnSp>
              <p:nvCxnSpPr>
                <p:cNvPr id="15" name="直接连接符 14"/>
                <p:cNvCxnSpPr/>
                <p:nvPr/>
              </p:nvCxnSpPr>
              <p:spPr>
                <a:xfrm>
                  <a:off x="1378650" y="1848679"/>
                  <a:ext cx="1023730" cy="0"/>
                </a:xfrm>
                <a:prstGeom prst="line">
                  <a:avLst/>
                </a:prstGeom>
                <a:ln>
                  <a:solidFill>
                    <a:srgbClr val="EBB3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/>
              </p:nvCxnSpPr>
              <p:spPr>
                <a:xfrm>
                  <a:off x="1378650" y="2507973"/>
                  <a:ext cx="1023730" cy="0"/>
                </a:xfrm>
                <a:prstGeom prst="line">
                  <a:avLst/>
                </a:prstGeom>
                <a:ln>
                  <a:solidFill>
                    <a:srgbClr val="EBB3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文本框 15"/>
              <p:cNvSpPr txBox="1"/>
              <p:nvPr/>
            </p:nvSpPr>
            <p:spPr>
              <a:xfrm>
                <a:off x="1209685" y="1831064"/>
                <a:ext cx="1371600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765"/>
                <a:r>
                  <a:rPr lang="en-US" altLang="zh-CN" sz="2400">
                    <a:solidFill>
                      <a:srgbClr val="EBB350"/>
                    </a:solidFill>
                  </a:rPr>
                  <a:t>THIS IS YOUR TITLE</a:t>
                </a:r>
                <a:endParaRPr lang="zh-CN" altLang="en-US" sz="2400">
                  <a:solidFill>
                    <a:srgbClr val="EBB350"/>
                  </a:solidFill>
                </a:endParaRPr>
              </a:p>
            </p:txBody>
          </p:sp>
          <p:sp>
            <p:nvSpPr>
              <p:cNvPr id="3" name="文本框 2"/>
              <p:cNvSpPr txBox="1"/>
              <p:nvPr/>
            </p:nvSpPr>
            <p:spPr>
              <a:xfrm>
                <a:off x="1094155" y="2748016"/>
                <a:ext cx="1602658" cy="1315745"/>
              </a:xfrm>
              <a:prstGeom prst="rect">
                <a:avLst/>
              </a:prstGeom>
              <a:noFill/>
              <a:ln>
                <a:solidFill>
                  <a:srgbClr val="EBB3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913765"/>
                <a:r>
                  <a:rPr lang="en-US" altLang="zh-CN">
                    <a:solidFill>
                      <a:srgbClr val="EBB350"/>
                    </a:solidFill>
                  </a:rPr>
                  <a:t>I love three things in this world. Sun, moon and you. Sun for morning, moon for night , and you forever.</a:t>
                </a:r>
                <a:endParaRPr lang="zh-CN" altLang="en-US">
                  <a:solidFill>
                    <a:srgbClr val="EBB350"/>
                  </a:solidFill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136374" y="1712843"/>
              <a:ext cx="1823021" cy="2663687"/>
              <a:chOff x="983974" y="1560443"/>
              <a:chExt cx="1823021" cy="2663687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983974" y="1560443"/>
                <a:ext cx="1823021" cy="2663687"/>
              </a:xfrm>
              <a:prstGeom prst="rect">
                <a:avLst/>
              </a:prstGeom>
              <a:noFill/>
              <a:ln>
                <a:solidFill>
                  <a:srgbClr val="EBB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765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1383620" y="1848679"/>
                <a:ext cx="1023730" cy="659294"/>
                <a:chOff x="1378650" y="1848679"/>
                <a:chExt cx="1023730" cy="659294"/>
              </a:xfrm>
            </p:grpSpPr>
            <p:cxnSp>
              <p:nvCxnSpPr>
                <p:cNvPr id="25" name="直接连接符 24"/>
                <p:cNvCxnSpPr/>
                <p:nvPr/>
              </p:nvCxnSpPr>
              <p:spPr>
                <a:xfrm>
                  <a:off x="1378650" y="1848679"/>
                  <a:ext cx="1023730" cy="0"/>
                </a:xfrm>
                <a:prstGeom prst="line">
                  <a:avLst/>
                </a:prstGeom>
                <a:ln>
                  <a:solidFill>
                    <a:srgbClr val="EBB3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1378650" y="2507973"/>
                  <a:ext cx="1023730" cy="0"/>
                </a:xfrm>
                <a:prstGeom prst="line">
                  <a:avLst/>
                </a:prstGeom>
                <a:ln>
                  <a:solidFill>
                    <a:srgbClr val="EBB3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文本框 21"/>
              <p:cNvSpPr txBox="1"/>
              <p:nvPr/>
            </p:nvSpPr>
            <p:spPr>
              <a:xfrm>
                <a:off x="1209685" y="1831064"/>
                <a:ext cx="1371600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765"/>
                <a:r>
                  <a:rPr lang="en-US" altLang="zh-CN" sz="2400">
                    <a:solidFill>
                      <a:srgbClr val="EBB350"/>
                    </a:solidFill>
                  </a:rPr>
                  <a:t>THIS IS YOUR TITLE</a:t>
                </a:r>
                <a:endParaRPr lang="zh-CN" altLang="en-US" sz="2400">
                  <a:solidFill>
                    <a:srgbClr val="EBB350"/>
                  </a:solidFill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1094155" y="2748016"/>
                <a:ext cx="1602658" cy="1315745"/>
              </a:xfrm>
              <a:prstGeom prst="rect">
                <a:avLst/>
              </a:prstGeom>
              <a:noFill/>
              <a:ln>
                <a:solidFill>
                  <a:srgbClr val="EBB3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913765"/>
                <a:r>
                  <a:rPr lang="en-US" altLang="zh-CN">
                    <a:solidFill>
                      <a:srgbClr val="EBB350"/>
                    </a:solidFill>
                  </a:rPr>
                  <a:t>I love three things in this world. Sun, moon and you. Sun for morning, moon for night , and you forever.</a:t>
                </a:r>
                <a:endParaRPr lang="zh-CN" altLang="en-US">
                  <a:solidFill>
                    <a:srgbClr val="EBB350"/>
                  </a:solidFill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6091832" y="1712843"/>
              <a:ext cx="1823021" cy="2663687"/>
              <a:chOff x="983974" y="1560443"/>
              <a:chExt cx="1823021" cy="266368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983974" y="1560443"/>
                <a:ext cx="1823021" cy="2663687"/>
              </a:xfrm>
              <a:prstGeom prst="rect">
                <a:avLst/>
              </a:prstGeom>
              <a:noFill/>
              <a:ln>
                <a:solidFill>
                  <a:srgbClr val="EBB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765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>
                <a:off x="1383620" y="1848679"/>
                <a:ext cx="1023730" cy="659294"/>
                <a:chOff x="1378650" y="1848679"/>
                <a:chExt cx="1023730" cy="659294"/>
              </a:xfrm>
            </p:grpSpPr>
            <p:cxnSp>
              <p:nvCxnSpPr>
                <p:cNvPr id="32" name="直接连接符 31"/>
                <p:cNvCxnSpPr/>
                <p:nvPr/>
              </p:nvCxnSpPr>
              <p:spPr>
                <a:xfrm>
                  <a:off x="1378650" y="1848679"/>
                  <a:ext cx="1023730" cy="0"/>
                </a:xfrm>
                <a:prstGeom prst="line">
                  <a:avLst/>
                </a:prstGeom>
                <a:ln>
                  <a:solidFill>
                    <a:srgbClr val="EBB3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>
                  <a:off x="1378650" y="2507973"/>
                  <a:ext cx="1023730" cy="0"/>
                </a:xfrm>
                <a:prstGeom prst="line">
                  <a:avLst/>
                </a:prstGeom>
                <a:ln>
                  <a:solidFill>
                    <a:srgbClr val="EBB3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文本框 29"/>
              <p:cNvSpPr txBox="1"/>
              <p:nvPr/>
            </p:nvSpPr>
            <p:spPr>
              <a:xfrm>
                <a:off x="1209685" y="1831064"/>
                <a:ext cx="1371600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765"/>
                <a:r>
                  <a:rPr lang="en-US" altLang="zh-CN" sz="2400">
                    <a:solidFill>
                      <a:srgbClr val="EBB350"/>
                    </a:solidFill>
                  </a:rPr>
                  <a:t>THIS IS YOUR TITLE</a:t>
                </a:r>
                <a:endParaRPr lang="zh-CN" altLang="en-US" sz="2400">
                  <a:solidFill>
                    <a:srgbClr val="EBB350"/>
                  </a:solidFill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1094155" y="2748016"/>
                <a:ext cx="1602658" cy="1315745"/>
              </a:xfrm>
              <a:prstGeom prst="rect">
                <a:avLst/>
              </a:prstGeom>
              <a:noFill/>
              <a:ln>
                <a:solidFill>
                  <a:srgbClr val="EBB3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913765"/>
                <a:r>
                  <a:rPr lang="en-US" altLang="zh-CN">
                    <a:solidFill>
                      <a:srgbClr val="EBB350"/>
                    </a:solidFill>
                  </a:rPr>
                  <a:t>I love three things in this world. Sun, moon and you. Sun for morning, moon for night , and you forever.</a:t>
                </a:r>
                <a:endParaRPr lang="zh-CN" altLang="en-US">
                  <a:solidFill>
                    <a:srgbClr val="EBB350"/>
                  </a:solidFill>
                </a:endParaRPr>
              </a:p>
            </p:txBody>
          </p:sp>
        </p:grpSp>
      </p:grpSp>
      <p:sp>
        <p:nvSpPr>
          <p:cNvPr id="34" name="矩形 33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9F6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en-US" altLang="zh-CN" sz="3200">
                <a:solidFill>
                  <a:prstClr val="white"/>
                </a:solidFill>
              </a:rPr>
              <a:t>ADD  </a:t>
            </a:r>
            <a:r>
              <a:rPr lang="en-US" altLang="zh-CN" sz="3200" smtClean="0">
                <a:solidFill>
                  <a:prstClr val="white"/>
                </a:solidFill>
              </a:rPr>
              <a:t>YOUR </a:t>
            </a:r>
            <a:r>
              <a:rPr lang="en-US" altLang="zh-CN" sz="3200">
                <a:solidFill>
                  <a:prstClr val="white"/>
                </a:solidFill>
              </a:rPr>
              <a:t>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3200" smtClean="0">
                <a:solidFill>
                  <a:prstClr val="white"/>
                </a:solidFill>
              </a:rPr>
              <a:t>03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497496" y="1961321"/>
            <a:ext cx="1073427" cy="1073427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97496" y="3993321"/>
            <a:ext cx="1073427" cy="1073427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604000" y="1961321"/>
            <a:ext cx="1073427" cy="1073427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04000" y="3993321"/>
            <a:ext cx="1073427" cy="1073427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752035" y="1961322"/>
            <a:ext cx="3670852" cy="1183044"/>
            <a:chOff x="2064026" y="1470991"/>
            <a:chExt cx="2753139" cy="887283"/>
          </a:xfrm>
        </p:grpSpPr>
        <p:sp>
          <p:nvSpPr>
            <p:cNvPr id="11" name="文本框 10"/>
            <p:cNvSpPr txBox="1"/>
            <p:nvPr/>
          </p:nvSpPr>
          <p:spPr>
            <a:xfrm>
              <a:off x="2064026" y="1470991"/>
              <a:ext cx="1307805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zh-CN" sz="2135">
                  <a:solidFill>
                    <a:srgbClr val="EBB350"/>
                  </a:solidFill>
                </a:rPr>
                <a:t>HERE IS TITLE</a:t>
              </a:r>
              <a:endParaRPr lang="zh-CN" altLang="en-US" sz="2135">
                <a:solidFill>
                  <a:srgbClr val="EBB350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064026" y="1873526"/>
              <a:ext cx="2753139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zh-CN">
                  <a:solidFill>
                    <a:prstClr val="white"/>
                  </a:solidFill>
                </a:rPr>
                <a:t>Do you understand the feeling of missing someone? It is just like</a:t>
              </a:r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822" y="2227647"/>
            <a:ext cx="540775" cy="5407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734" y="4230561"/>
            <a:ext cx="598948" cy="5989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39" y="2237641"/>
            <a:ext cx="598948" cy="5989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354" y="4230561"/>
            <a:ext cx="690716" cy="690716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760589" y="3969007"/>
            <a:ext cx="3670852" cy="1183044"/>
            <a:chOff x="2064026" y="1470991"/>
            <a:chExt cx="2753139" cy="887283"/>
          </a:xfrm>
        </p:grpSpPr>
        <p:sp>
          <p:nvSpPr>
            <p:cNvPr id="19" name="文本框 18"/>
            <p:cNvSpPr txBox="1"/>
            <p:nvPr/>
          </p:nvSpPr>
          <p:spPr>
            <a:xfrm>
              <a:off x="2064026" y="1470991"/>
              <a:ext cx="1307805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zh-CN" sz="2135">
                  <a:solidFill>
                    <a:srgbClr val="EBB350"/>
                  </a:solidFill>
                </a:rPr>
                <a:t>HERE IS TITLE</a:t>
              </a:r>
              <a:endParaRPr lang="zh-CN" altLang="en-US" sz="2135">
                <a:solidFill>
                  <a:srgbClr val="EBB350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064026" y="1873526"/>
              <a:ext cx="2753139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zh-CN">
                  <a:solidFill>
                    <a:prstClr val="white"/>
                  </a:solidFill>
                </a:rPr>
                <a:t>Do you understand the feeling of missing someone? It is just like</a:t>
              </a: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941673" y="3993322"/>
            <a:ext cx="3670852" cy="1183044"/>
            <a:chOff x="2064026" y="1470991"/>
            <a:chExt cx="2753139" cy="887283"/>
          </a:xfrm>
        </p:grpSpPr>
        <p:sp>
          <p:nvSpPr>
            <p:cNvPr id="22" name="文本框 21"/>
            <p:cNvSpPr txBox="1"/>
            <p:nvPr/>
          </p:nvSpPr>
          <p:spPr>
            <a:xfrm>
              <a:off x="2064026" y="1470991"/>
              <a:ext cx="1307805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zh-CN" sz="2135">
                  <a:solidFill>
                    <a:srgbClr val="EBB350"/>
                  </a:solidFill>
                </a:rPr>
                <a:t>HERE IS TITLE</a:t>
              </a:r>
              <a:endParaRPr lang="zh-CN" altLang="en-US" sz="2135">
                <a:solidFill>
                  <a:srgbClr val="EBB350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064026" y="1873526"/>
              <a:ext cx="2753139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zh-CN">
                  <a:solidFill>
                    <a:prstClr val="white"/>
                  </a:solidFill>
                </a:rPr>
                <a:t>Do you understand the feeling of missing someone? It is just like</a:t>
              </a: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039653" y="1961322"/>
            <a:ext cx="3670852" cy="1183044"/>
            <a:chOff x="2064026" y="1470991"/>
            <a:chExt cx="2753139" cy="887283"/>
          </a:xfrm>
        </p:grpSpPr>
        <p:sp>
          <p:nvSpPr>
            <p:cNvPr id="26" name="文本框 25"/>
            <p:cNvSpPr txBox="1"/>
            <p:nvPr/>
          </p:nvSpPr>
          <p:spPr>
            <a:xfrm>
              <a:off x="2064026" y="1470991"/>
              <a:ext cx="1307805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zh-CN" sz="2135">
                  <a:solidFill>
                    <a:srgbClr val="EBB350"/>
                  </a:solidFill>
                </a:rPr>
                <a:t>HERE IS TITLE</a:t>
              </a:r>
              <a:endParaRPr lang="zh-CN" altLang="en-US" sz="2135">
                <a:solidFill>
                  <a:srgbClr val="EBB350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064026" y="1873526"/>
              <a:ext cx="2753139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zh-CN">
                  <a:solidFill>
                    <a:prstClr val="white"/>
                  </a:solidFill>
                </a:rPr>
                <a:t>Do you understand the feeling of missing someone? It is just like</a:t>
              </a: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EBB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en-US" altLang="zh-CN" sz="3200">
                <a:solidFill>
                  <a:prstClr val="white"/>
                </a:solidFill>
              </a:rPr>
              <a:t>ADD  </a:t>
            </a:r>
            <a:r>
              <a:rPr lang="en-US" altLang="zh-CN" sz="3200" smtClean="0">
                <a:solidFill>
                  <a:prstClr val="white"/>
                </a:solidFill>
              </a:rPr>
              <a:t>YOUR </a:t>
            </a:r>
            <a:r>
              <a:rPr lang="en-US" altLang="zh-CN" sz="3200">
                <a:solidFill>
                  <a:prstClr val="white"/>
                </a:solidFill>
              </a:rPr>
              <a:t>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3200" smtClean="0">
                <a:solidFill>
                  <a:prstClr val="white"/>
                </a:solidFill>
              </a:rPr>
              <a:t>03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43303" y="3726095"/>
            <a:ext cx="794535" cy="794535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15493" y="2392735"/>
            <a:ext cx="794535" cy="794535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87682" y="3726095"/>
            <a:ext cx="794535" cy="794535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259871" y="2392734"/>
            <a:ext cx="794535" cy="794535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9" name="直接连接符 8"/>
          <p:cNvCxnSpPr>
            <a:stCxn id="3" idx="3"/>
            <a:endCxn id="6" idx="1"/>
          </p:cNvCxnSpPr>
          <p:nvPr/>
        </p:nvCxnSpPr>
        <p:spPr>
          <a:xfrm flipV="1">
            <a:off x="2937838" y="2790003"/>
            <a:ext cx="1577655" cy="1333360"/>
          </a:xfrm>
          <a:prstGeom prst="line">
            <a:avLst/>
          </a:prstGeom>
          <a:ln>
            <a:solidFill>
              <a:srgbClr val="EBB3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6" idx="3"/>
            <a:endCxn id="7" idx="1"/>
          </p:cNvCxnSpPr>
          <p:nvPr/>
        </p:nvCxnSpPr>
        <p:spPr>
          <a:xfrm>
            <a:off x="5310027" y="2790003"/>
            <a:ext cx="1577655" cy="1333360"/>
          </a:xfrm>
          <a:prstGeom prst="line">
            <a:avLst/>
          </a:prstGeom>
          <a:ln>
            <a:solidFill>
              <a:srgbClr val="EBB3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7" idx="3"/>
            <a:endCxn id="8" idx="1"/>
          </p:cNvCxnSpPr>
          <p:nvPr/>
        </p:nvCxnSpPr>
        <p:spPr>
          <a:xfrm flipV="1">
            <a:off x="7682217" y="2790002"/>
            <a:ext cx="1577655" cy="1333361"/>
          </a:xfrm>
          <a:prstGeom prst="line">
            <a:avLst/>
          </a:prstGeom>
          <a:ln>
            <a:solidFill>
              <a:srgbClr val="EBB3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0048698" y="2790001"/>
            <a:ext cx="1577655" cy="1333360"/>
          </a:xfrm>
          <a:prstGeom prst="line">
            <a:avLst/>
          </a:prstGeom>
          <a:ln>
            <a:solidFill>
              <a:srgbClr val="EBB3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65649" y="2869911"/>
            <a:ext cx="1577655" cy="1333360"/>
          </a:xfrm>
          <a:prstGeom prst="line">
            <a:avLst/>
          </a:prstGeom>
          <a:ln>
            <a:solidFill>
              <a:srgbClr val="EBB3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358479" y="2451446"/>
            <a:ext cx="110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>
                <a:solidFill>
                  <a:srgbClr val="EBB350"/>
                </a:solidFill>
              </a:rPr>
              <a:t>second quarter</a:t>
            </a:r>
            <a:endParaRPr lang="en-US" altLang="zh-CN">
              <a:solidFill>
                <a:srgbClr val="EBB35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986289" y="3784807"/>
            <a:ext cx="110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>
                <a:solidFill>
                  <a:srgbClr val="EBB350"/>
                </a:solidFill>
              </a:rPr>
              <a:t>second quarter</a:t>
            </a:r>
            <a:endParaRPr lang="en-US" altLang="zh-CN">
              <a:solidFill>
                <a:srgbClr val="EBB35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730668" y="3784807"/>
            <a:ext cx="110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>
                <a:solidFill>
                  <a:srgbClr val="EBB350"/>
                </a:solidFill>
              </a:rPr>
              <a:t>second quarter</a:t>
            </a:r>
            <a:endParaRPr lang="en-US" altLang="zh-CN">
              <a:solidFill>
                <a:srgbClr val="EBB35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100004" y="2466942"/>
            <a:ext cx="110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>
                <a:solidFill>
                  <a:srgbClr val="EBB350"/>
                </a:solidFill>
              </a:rPr>
              <a:t>second quarter</a:t>
            </a:r>
            <a:endParaRPr lang="en-US" altLang="zh-CN">
              <a:solidFill>
                <a:srgbClr val="EBB35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84659" y="3187489"/>
            <a:ext cx="1911821" cy="369332"/>
          </a:xfrm>
          <a:prstGeom prst="rect">
            <a:avLst/>
          </a:prstGeom>
          <a:solidFill>
            <a:srgbClr val="EBB35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>
                <a:solidFill>
                  <a:srgbClr val="EBB350"/>
                </a:solidFill>
              </a:rPr>
              <a:t>ADD YOUR TITLE</a:t>
            </a:r>
            <a:endParaRPr lang="zh-CN" altLang="en-US">
              <a:solidFill>
                <a:srgbClr val="EBB35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024312" y="3336537"/>
            <a:ext cx="1911821" cy="369332"/>
          </a:xfrm>
          <a:prstGeom prst="rect">
            <a:avLst/>
          </a:prstGeom>
          <a:solidFill>
            <a:srgbClr val="EBB35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>
                <a:solidFill>
                  <a:srgbClr val="EBB350"/>
                </a:solidFill>
              </a:rPr>
              <a:t>ADD YOUR TITLE</a:t>
            </a:r>
            <a:endParaRPr lang="zh-CN" altLang="en-US">
              <a:solidFill>
                <a:srgbClr val="EBB35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326184" y="3187489"/>
            <a:ext cx="1911821" cy="369332"/>
          </a:xfrm>
          <a:prstGeom prst="rect">
            <a:avLst/>
          </a:prstGeom>
          <a:solidFill>
            <a:srgbClr val="EBB35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>
                <a:solidFill>
                  <a:srgbClr val="EBB350"/>
                </a:solidFill>
              </a:rPr>
              <a:t>ADD YOUR TITLE</a:t>
            </a:r>
            <a:endParaRPr lang="zh-CN" altLang="en-US">
              <a:solidFill>
                <a:srgbClr val="EBB35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695520" y="3336537"/>
            <a:ext cx="1911821" cy="369332"/>
          </a:xfrm>
          <a:prstGeom prst="rect">
            <a:avLst/>
          </a:prstGeom>
          <a:solidFill>
            <a:srgbClr val="EBB35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>
                <a:solidFill>
                  <a:srgbClr val="EBB350"/>
                </a:solidFill>
              </a:rPr>
              <a:t>ADD YOUR TITLE</a:t>
            </a:r>
            <a:endParaRPr lang="zh-CN" altLang="en-US">
              <a:solidFill>
                <a:srgbClr val="EBB350"/>
              </a:solidFill>
            </a:endParaRPr>
          </a:p>
        </p:txBody>
      </p:sp>
      <p:sp>
        <p:nvSpPr>
          <p:cNvPr id="12" name="矩形 11" hidden="1"/>
          <p:cNvSpPr/>
          <p:nvPr/>
        </p:nvSpPr>
        <p:spPr>
          <a:xfrm>
            <a:off x="1584659" y="1192981"/>
            <a:ext cx="1911821" cy="1612515"/>
          </a:xfrm>
          <a:prstGeom prst="rect">
            <a:avLst/>
          </a:prstGeom>
          <a:solidFill>
            <a:srgbClr val="EBB3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65892" y="1192982"/>
            <a:ext cx="25350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765"/>
            <a:r>
              <a:rPr lang="en-US" altLang="zh-CN">
                <a:solidFill>
                  <a:prstClr val="white"/>
                </a:solidFill>
              </a:rPr>
              <a:t>Maybe God wants you to meet many wrong people before you meet the right one, so when this happens, youl will be thankful.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754608" y="3944628"/>
            <a:ext cx="25350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765"/>
            <a:r>
              <a:rPr lang="en-US" altLang="zh-CN">
                <a:solidFill>
                  <a:prstClr val="white"/>
                </a:solidFill>
              </a:rPr>
              <a:t>Maybe God wants you to meet many wrong people before you meet the right one, so when this happens, youl will be thankful.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924553" y="1161983"/>
            <a:ext cx="25350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765"/>
            <a:r>
              <a:rPr lang="en-US" altLang="zh-CN">
                <a:solidFill>
                  <a:prstClr val="white"/>
                </a:solidFill>
              </a:rPr>
              <a:t>Maybe God wants you to meet many wrong people before you meet the right one, so when this happens, youl will be thankful.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437229" y="3966278"/>
            <a:ext cx="25350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765"/>
            <a:r>
              <a:rPr lang="en-US" altLang="zh-CN">
                <a:solidFill>
                  <a:prstClr val="white"/>
                </a:solidFill>
              </a:rPr>
              <a:t>Maybe God wants you to meet many wrong people before you meet the right one, so when this happens, youl will be thankful.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EBB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en-US" altLang="zh-CN" sz="3200">
                <a:solidFill>
                  <a:prstClr val="white"/>
                </a:solidFill>
              </a:rPr>
              <a:t>ADD  </a:t>
            </a:r>
            <a:r>
              <a:rPr lang="en-US" altLang="zh-CN" sz="3200" smtClean="0">
                <a:solidFill>
                  <a:prstClr val="white"/>
                </a:solidFill>
              </a:rPr>
              <a:t>YOUR </a:t>
            </a:r>
            <a:r>
              <a:rPr lang="en-US" altLang="zh-CN" sz="3200">
                <a:solidFill>
                  <a:prstClr val="white"/>
                </a:solidFill>
              </a:rPr>
              <a:t>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3200" smtClean="0">
                <a:solidFill>
                  <a:prstClr val="white"/>
                </a:solidFill>
              </a:rPr>
              <a:t>03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5465137" y="2875003"/>
            <a:ext cx="1261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3200">
                <a:solidFill>
                  <a:srgbClr val="45A730"/>
                </a:solidFill>
              </a:rPr>
              <a:t>PART FOUR</a:t>
            </a:r>
            <a:endParaRPr lang="zh-CN" altLang="en-US" sz="3200">
              <a:solidFill>
                <a:srgbClr val="45A730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524001" y="3200205"/>
            <a:ext cx="9144001" cy="406400"/>
            <a:chOff x="1295399" y="2400154"/>
            <a:chExt cx="6858001" cy="304800"/>
          </a:xfrm>
        </p:grpSpPr>
        <p:grpSp>
          <p:nvGrpSpPr>
            <p:cNvPr id="17" name="组合 16"/>
            <p:cNvGrpSpPr/>
            <p:nvPr/>
          </p:nvGrpSpPr>
          <p:grpSpPr>
            <a:xfrm>
              <a:off x="1295399" y="2400154"/>
              <a:ext cx="6553201" cy="0"/>
              <a:chOff x="1545265" y="1041990"/>
              <a:chExt cx="6553201" cy="0"/>
            </a:xfrm>
          </p:grpSpPr>
          <p:cxnSp>
            <p:nvCxnSpPr>
              <p:cNvPr id="25" name="直接连接符 24"/>
              <p:cNvCxnSpPr/>
              <p:nvPr/>
            </p:nvCxnSpPr>
            <p:spPr>
              <a:xfrm>
                <a:off x="1545265" y="1041990"/>
                <a:ext cx="1722474" cy="0"/>
              </a:xfrm>
              <a:prstGeom prst="line">
                <a:avLst/>
              </a:prstGeom>
              <a:ln>
                <a:solidFill>
                  <a:srgbClr val="45A7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6375992" y="1041990"/>
                <a:ext cx="1722474" cy="0"/>
              </a:xfrm>
              <a:prstGeom prst="line">
                <a:avLst/>
              </a:prstGeom>
              <a:ln>
                <a:solidFill>
                  <a:srgbClr val="45A7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17"/>
            <p:cNvGrpSpPr/>
            <p:nvPr/>
          </p:nvGrpSpPr>
          <p:grpSpPr>
            <a:xfrm>
              <a:off x="1447799" y="2552554"/>
              <a:ext cx="6553201" cy="0"/>
              <a:chOff x="1545265" y="1041990"/>
              <a:chExt cx="6553201" cy="0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1545265" y="1041990"/>
                <a:ext cx="1722474" cy="0"/>
              </a:xfrm>
              <a:prstGeom prst="line">
                <a:avLst/>
              </a:prstGeom>
              <a:ln>
                <a:solidFill>
                  <a:srgbClr val="45A7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6375992" y="1041990"/>
                <a:ext cx="1722474" cy="0"/>
              </a:xfrm>
              <a:prstGeom prst="line">
                <a:avLst/>
              </a:prstGeom>
              <a:ln>
                <a:solidFill>
                  <a:srgbClr val="45A7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组合 18"/>
            <p:cNvGrpSpPr/>
            <p:nvPr/>
          </p:nvGrpSpPr>
          <p:grpSpPr>
            <a:xfrm>
              <a:off x="1600199" y="2704954"/>
              <a:ext cx="6553201" cy="0"/>
              <a:chOff x="1545265" y="1041990"/>
              <a:chExt cx="6553201" cy="0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1545265" y="1041990"/>
                <a:ext cx="1722474" cy="0"/>
              </a:xfrm>
              <a:prstGeom prst="line">
                <a:avLst/>
              </a:prstGeom>
              <a:ln>
                <a:solidFill>
                  <a:srgbClr val="45A7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6375992" y="1041990"/>
                <a:ext cx="1722474" cy="0"/>
              </a:xfrm>
              <a:prstGeom prst="line">
                <a:avLst/>
              </a:prstGeom>
              <a:ln>
                <a:solidFill>
                  <a:srgbClr val="45A7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文本框 26"/>
          <p:cNvSpPr txBox="1"/>
          <p:nvPr/>
        </p:nvSpPr>
        <p:spPr>
          <a:xfrm>
            <a:off x="3769832" y="4998865"/>
            <a:ext cx="4652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3200">
                <a:solidFill>
                  <a:srgbClr val="45A730"/>
                </a:solidFill>
              </a:rPr>
              <a:t>click here to add your title</a:t>
            </a:r>
            <a:endParaRPr lang="zh-CN" altLang="en-US" sz="3200">
              <a:solidFill>
                <a:srgbClr val="45A730"/>
              </a:solidFill>
            </a:endParaRPr>
          </a:p>
        </p:txBody>
      </p:sp>
      <p:sp>
        <p:nvSpPr>
          <p:cNvPr id="30" name="正五边形 29"/>
          <p:cNvSpPr/>
          <p:nvPr/>
        </p:nvSpPr>
        <p:spPr>
          <a:xfrm>
            <a:off x="5035788" y="2419275"/>
            <a:ext cx="2120424" cy="2019452"/>
          </a:xfrm>
          <a:prstGeom prst="pentagon">
            <a:avLst/>
          </a:prstGeom>
          <a:noFill/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半闭框 27"/>
          <p:cNvSpPr/>
          <p:nvPr/>
        </p:nvSpPr>
        <p:spPr>
          <a:xfrm rot="13425323">
            <a:off x="5952768" y="6227428"/>
            <a:ext cx="286462" cy="286462"/>
          </a:xfrm>
          <a:prstGeom prst="halfFrame">
            <a:avLst>
              <a:gd name="adj1" fmla="val 8774"/>
              <a:gd name="adj2" fmla="val 6884"/>
            </a:avLst>
          </a:prstGeom>
          <a:solidFill>
            <a:srgbClr val="45A730"/>
          </a:solidFill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98066" y="1190837"/>
            <a:ext cx="2395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4800">
                <a:solidFill>
                  <a:srgbClr val="FF9F03"/>
                </a:solidFill>
              </a:rPr>
              <a:t>content</a:t>
            </a:r>
            <a:endParaRPr lang="zh-CN" altLang="en-US" sz="4800">
              <a:solidFill>
                <a:srgbClr val="FF9F03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420219" y="2833578"/>
            <a:ext cx="878957" cy="878957"/>
            <a:chOff x="2910664" y="2833578"/>
            <a:chExt cx="878957" cy="878957"/>
          </a:xfrm>
        </p:grpSpPr>
        <p:sp>
          <p:nvSpPr>
            <p:cNvPr id="6" name="菱形 5"/>
            <p:cNvSpPr/>
            <p:nvPr/>
          </p:nvSpPr>
          <p:spPr>
            <a:xfrm>
              <a:off x="2910664" y="2833578"/>
              <a:ext cx="878957" cy="878957"/>
            </a:xfrm>
            <a:prstGeom prst="diamond">
              <a:avLst/>
            </a:prstGeom>
            <a:noFill/>
            <a:ln w="25400">
              <a:solidFill>
                <a:srgbClr val="9F6B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941232" y="2924243"/>
              <a:ext cx="817820" cy="666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765"/>
              <a:r>
                <a:rPr lang="en-US" altLang="zh-CN" sz="3735">
                  <a:solidFill>
                    <a:prstClr val="white"/>
                  </a:solidFill>
                </a:rPr>
                <a:t>01</a:t>
              </a:r>
              <a:endParaRPr lang="zh-CN" altLang="en-US" sz="3735">
                <a:solidFill>
                  <a:prstClr val="white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757454" y="4061349"/>
            <a:ext cx="220448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2135">
                <a:solidFill>
                  <a:srgbClr val="9F6B9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Add your titile</a:t>
            </a:r>
            <a:endParaRPr lang="zh-CN" altLang="en-US" sz="2135">
              <a:solidFill>
                <a:srgbClr val="9F6B9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577755" y="2833578"/>
            <a:ext cx="878957" cy="878957"/>
            <a:chOff x="4741236" y="2833578"/>
            <a:chExt cx="878957" cy="878957"/>
          </a:xfrm>
        </p:grpSpPr>
        <p:sp>
          <p:nvSpPr>
            <p:cNvPr id="7" name="菱形 6"/>
            <p:cNvSpPr/>
            <p:nvPr/>
          </p:nvSpPr>
          <p:spPr>
            <a:xfrm>
              <a:off x="4741236" y="2833578"/>
              <a:ext cx="878957" cy="878957"/>
            </a:xfrm>
            <a:prstGeom prst="diamond">
              <a:avLst/>
            </a:prstGeom>
            <a:noFill/>
            <a:ln w="25400">
              <a:solidFill>
                <a:srgbClr val="EB67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771804" y="2924243"/>
              <a:ext cx="817820" cy="666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765"/>
              <a:r>
                <a:rPr lang="en-US" altLang="zh-CN" sz="3735">
                  <a:solidFill>
                    <a:prstClr val="white"/>
                  </a:solidFill>
                </a:rPr>
                <a:t>02</a:t>
              </a:r>
              <a:endParaRPr lang="zh-CN" altLang="en-US" sz="3735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3914990" y="4061349"/>
            <a:ext cx="220448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2135">
                <a:solidFill>
                  <a:srgbClr val="EB675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Add your titile</a:t>
            </a:r>
            <a:endParaRPr lang="zh-CN" altLang="en-US" sz="2135">
              <a:solidFill>
                <a:srgbClr val="EB675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735291" y="2833578"/>
            <a:ext cx="878957" cy="878957"/>
            <a:chOff x="6571808" y="2833578"/>
            <a:chExt cx="878957" cy="878957"/>
          </a:xfrm>
        </p:grpSpPr>
        <p:sp>
          <p:nvSpPr>
            <p:cNvPr id="8" name="菱形 7"/>
            <p:cNvSpPr/>
            <p:nvPr/>
          </p:nvSpPr>
          <p:spPr>
            <a:xfrm>
              <a:off x="6571808" y="2833578"/>
              <a:ext cx="878957" cy="878957"/>
            </a:xfrm>
            <a:prstGeom prst="diamond">
              <a:avLst/>
            </a:prstGeom>
            <a:noFill/>
            <a:ln w="25400">
              <a:solidFill>
                <a:srgbClr val="EBB3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602376" y="2924243"/>
              <a:ext cx="817820" cy="666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765"/>
              <a:r>
                <a:rPr lang="en-US" altLang="zh-CN" sz="3735">
                  <a:solidFill>
                    <a:prstClr val="white"/>
                  </a:solidFill>
                </a:rPr>
                <a:t>03</a:t>
              </a:r>
              <a:endParaRPr lang="zh-CN" altLang="en-US" sz="3735">
                <a:solidFill>
                  <a:prstClr val="white"/>
                </a:solidFill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072526" y="4061349"/>
            <a:ext cx="220448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2135">
                <a:solidFill>
                  <a:srgbClr val="EBB3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Add your titile</a:t>
            </a:r>
            <a:endParaRPr lang="zh-CN" altLang="en-US" sz="2135">
              <a:solidFill>
                <a:srgbClr val="EBB35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8892826" y="2833578"/>
            <a:ext cx="878957" cy="878957"/>
            <a:chOff x="8402379" y="2833578"/>
            <a:chExt cx="878957" cy="878957"/>
          </a:xfrm>
        </p:grpSpPr>
        <p:sp>
          <p:nvSpPr>
            <p:cNvPr id="9" name="菱形 8"/>
            <p:cNvSpPr/>
            <p:nvPr/>
          </p:nvSpPr>
          <p:spPr>
            <a:xfrm>
              <a:off x="8402379" y="2833578"/>
              <a:ext cx="878957" cy="878957"/>
            </a:xfrm>
            <a:prstGeom prst="diamond">
              <a:avLst/>
            </a:prstGeom>
            <a:noFill/>
            <a:ln w="25400"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432949" y="2924243"/>
              <a:ext cx="817820" cy="666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765"/>
              <a:r>
                <a:rPr lang="en-US" altLang="zh-CN" sz="3735">
                  <a:solidFill>
                    <a:prstClr val="white"/>
                  </a:solidFill>
                </a:rPr>
                <a:t>04</a:t>
              </a:r>
              <a:endParaRPr lang="zh-CN" altLang="en-US" sz="3735">
                <a:solidFill>
                  <a:prstClr val="white"/>
                </a:solidFill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230062" y="4061349"/>
            <a:ext cx="220448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2135">
                <a:solidFill>
                  <a:srgbClr val="45A73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Add your titile</a:t>
            </a:r>
            <a:endParaRPr lang="zh-CN" altLang="en-US" sz="2135">
              <a:solidFill>
                <a:srgbClr val="45A73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1835808" y="2172138"/>
            <a:ext cx="2101072" cy="1598929"/>
          </a:xfrm>
          <a:prstGeom prst="roundRect">
            <a:avLst>
              <a:gd name="adj" fmla="val 6750"/>
            </a:avLst>
          </a:prstGeom>
          <a:blipFill>
            <a:blip r:embed="rId2">
              <a:alphaModFix amt="95000"/>
            </a:blip>
            <a:stretch>
              <a:fillRect/>
            </a:stretch>
          </a:blipFill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064001" y="2172138"/>
            <a:ext cx="2101072" cy="1598929"/>
          </a:xfrm>
          <a:prstGeom prst="roundRect">
            <a:avLst>
              <a:gd name="adj" fmla="val 6750"/>
            </a:avLst>
          </a:prstGeom>
          <a:noFill/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292195" y="2172138"/>
            <a:ext cx="2101072" cy="1598929"/>
          </a:xfrm>
          <a:prstGeom prst="roundRect">
            <a:avLst>
              <a:gd name="adj" fmla="val 6750"/>
            </a:avLst>
          </a:prstGeom>
          <a:blipFill>
            <a:blip r:embed="rId2">
              <a:alphaModFix amt="95000"/>
            </a:blip>
            <a:stretch>
              <a:fillRect/>
            </a:stretch>
          </a:blipFill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292195" y="3867808"/>
            <a:ext cx="2101072" cy="1598929"/>
          </a:xfrm>
          <a:prstGeom prst="roundRect">
            <a:avLst>
              <a:gd name="adj" fmla="val 6750"/>
            </a:avLst>
          </a:prstGeom>
          <a:noFill/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064000" y="3867808"/>
            <a:ext cx="2101072" cy="1598929"/>
          </a:xfrm>
          <a:prstGeom prst="roundRect">
            <a:avLst>
              <a:gd name="adj" fmla="val 6750"/>
            </a:avLst>
          </a:prstGeom>
          <a:blipFill>
            <a:blip r:embed="rId2">
              <a:alphaModFix amt="95000"/>
            </a:blip>
            <a:stretch>
              <a:fillRect/>
            </a:stretch>
          </a:blipFill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835805" y="3867808"/>
            <a:ext cx="2101072" cy="1598929"/>
          </a:xfrm>
          <a:prstGeom prst="roundRect">
            <a:avLst>
              <a:gd name="adj" fmla="val 6750"/>
            </a:avLst>
          </a:prstGeom>
          <a:noFill/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8520387" y="2172138"/>
            <a:ext cx="2101072" cy="1598929"/>
          </a:xfrm>
          <a:prstGeom prst="roundRect">
            <a:avLst>
              <a:gd name="adj" fmla="val 6750"/>
            </a:avLst>
          </a:prstGeom>
          <a:noFill/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8520385" y="3867808"/>
            <a:ext cx="2101072" cy="1598929"/>
          </a:xfrm>
          <a:prstGeom prst="roundRect">
            <a:avLst>
              <a:gd name="adj" fmla="val 6750"/>
            </a:avLst>
          </a:prstGeom>
          <a:blipFill>
            <a:blip r:embed="rId2">
              <a:alphaModFix amt="95000"/>
            </a:blip>
            <a:stretch>
              <a:fillRect/>
            </a:stretch>
          </a:blipFill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23074" y="2192289"/>
            <a:ext cx="1782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>
                <a:solidFill>
                  <a:srgbClr val="45A730"/>
                </a:solidFill>
              </a:rPr>
              <a:t>Add Yout Title</a:t>
            </a:r>
            <a:endParaRPr lang="zh-CN" altLang="en-US">
              <a:solidFill>
                <a:srgbClr val="45A73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63996" y="2607399"/>
            <a:ext cx="2101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>
                <a:solidFill>
                  <a:srgbClr val="45A730"/>
                </a:solidFill>
              </a:rPr>
              <a:t>to add any thing you want to add any thing you want</a:t>
            </a:r>
            <a:endParaRPr lang="zh-CN" altLang="en-US">
              <a:solidFill>
                <a:srgbClr val="45A730"/>
              </a:solidFill>
            </a:endParaRPr>
          </a:p>
          <a:p>
            <a:pPr defTabSz="913765"/>
            <a:endParaRPr lang="zh-CN" altLang="en-US">
              <a:solidFill>
                <a:srgbClr val="45A73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615899" y="2191629"/>
            <a:ext cx="1782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>
                <a:solidFill>
                  <a:srgbClr val="45A730"/>
                </a:solidFill>
              </a:rPr>
              <a:t>Add Yout Title</a:t>
            </a:r>
            <a:endParaRPr lang="zh-CN" altLang="en-US">
              <a:solidFill>
                <a:srgbClr val="45A73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456821" y="2606739"/>
            <a:ext cx="2101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>
                <a:solidFill>
                  <a:srgbClr val="45A730"/>
                </a:solidFill>
              </a:rPr>
              <a:t>to add any thing you want to add any thing you want</a:t>
            </a:r>
            <a:endParaRPr lang="zh-CN" altLang="en-US">
              <a:solidFill>
                <a:srgbClr val="45A730"/>
              </a:solidFill>
            </a:endParaRPr>
          </a:p>
          <a:p>
            <a:pPr defTabSz="913765"/>
            <a:endParaRPr lang="zh-CN" altLang="en-US">
              <a:solidFill>
                <a:srgbClr val="45A73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451273" y="4005614"/>
            <a:ext cx="1782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>
                <a:solidFill>
                  <a:srgbClr val="45A730"/>
                </a:solidFill>
              </a:rPr>
              <a:t>Add Yout Title</a:t>
            </a:r>
            <a:endParaRPr lang="zh-CN" altLang="en-US">
              <a:solidFill>
                <a:srgbClr val="45A73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92195" y="4420724"/>
            <a:ext cx="2101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>
                <a:solidFill>
                  <a:srgbClr val="45A730"/>
                </a:solidFill>
              </a:rPr>
              <a:t>to add any thing you want to add any thing you want</a:t>
            </a:r>
            <a:endParaRPr lang="zh-CN" altLang="en-US">
              <a:solidFill>
                <a:srgbClr val="45A730"/>
              </a:solidFill>
            </a:endParaRPr>
          </a:p>
          <a:p>
            <a:pPr defTabSz="913765"/>
            <a:endParaRPr lang="zh-CN" altLang="en-US">
              <a:solidFill>
                <a:srgbClr val="45A73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994883" y="4005614"/>
            <a:ext cx="1782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>
                <a:solidFill>
                  <a:srgbClr val="45A730"/>
                </a:solidFill>
              </a:rPr>
              <a:t>Add Yout Title</a:t>
            </a:r>
            <a:endParaRPr lang="zh-CN" altLang="en-US">
              <a:solidFill>
                <a:srgbClr val="45A73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835805" y="4420724"/>
            <a:ext cx="2101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>
                <a:solidFill>
                  <a:srgbClr val="45A730"/>
                </a:solidFill>
              </a:rPr>
              <a:t>to add any thing you want to add any thing you want</a:t>
            </a:r>
            <a:endParaRPr lang="zh-CN" altLang="en-US">
              <a:solidFill>
                <a:srgbClr val="45A730"/>
              </a:solidFill>
            </a:endParaRPr>
          </a:p>
          <a:p>
            <a:pPr defTabSz="913765"/>
            <a:endParaRPr lang="zh-CN" altLang="en-US">
              <a:solidFill>
                <a:srgbClr val="45A73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45A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en-US" altLang="zh-CN" sz="3200">
                <a:solidFill>
                  <a:prstClr val="white"/>
                </a:solidFill>
              </a:rPr>
              <a:t>ADD  </a:t>
            </a:r>
            <a:r>
              <a:rPr lang="en-US" altLang="zh-CN" sz="3200" smtClean="0">
                <a:solidFill>
                  <a:prstClr val="white"/>
                </a:solidFill>
              </a:rPr>
              <a:t>YOUR </a:t>
            </a:r>
            <a:r>
              <a:rPr lang="en-US" altLang="zh-CN" sz="3200">
                <a:solidFill>
                  <a:prstClr val="white"/>
                </a:solidFill>
              </a:rPr>
              <a:t>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3200" smtClean="0">
                <a:solidFill>
                  <a:prstClr val="white"/>
                </a:solidFill>
              </a:rPr>
              <a:t>04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04354" y="2242661"/>
            <a:ext cx="8983295" cy="1441160"/>
            <a:chOff x="1608815" y="1750820"/>
            <a:chExt cx="6737471" cy="1080870"/>
          </a:xfrm>
        </p:grpSpPr>
        <p:sp>
          <p:nvSpPr>
            <p:cNvPr id="5" name="菱形 4"/>
            <p:cNvSpPr/>
            <p:nvPr/>
          </p:nvSpPr>
          <p:spPr>
            <a:xfrm>
              <a:off x="1608815" y="1750820"/>
              <a:ext cx="823367" cy="823367"/>
            </a:xfrm>
            <a:prstGeom prst="diamond">
              <a:avLst/>
            </a:prstGeom>
            <a:noFill/>
            <a:ln>
              <a:solidFill>
                <a:srgbClr val="45A730"/>
              </a:solidFill>
            </a:ln>
            <a:effectLst>
              <a:outerShdw blurRad="50800" dist="38100" dir="16200000" rotWithShape="0">
                <a:srgbClr val="45A73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1608815" y="2008323"/>
              <a:ext cx="823367" cy="823367"/>
            </a:xfrm>
            <a:prstGeom prst="diamond">
              <a:avLst/>
            </a:prstGeom>
            <a:noFill/>
            <a:ln>
              <a:solidFill>
                <a:srgbClr val="45A730"/>
              </a:solidFill>
            </a:ln>
            <a:effectLst>
              <a:outerShdw blurRad="50800" dist="38100" dir="16200000" rotWithShape="0">
                <a:srgbClr val="45A73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3580183" y="1750820"/>
              <a:ext cx="823367" cy="823367"/>
            </a:xfrm>
            <a:prstGeom prst="diamond">
              <a:avLst/>
            </a:prstGeom>
            <a:noFill/>
            <a:ln>
              <a:solidFill>
                <a:srgbClr val="45A730"/>
              </a:solidFill>
            </a:ln>
            <a:effectLst>
              <a:outerShdw blurRad="50800" dist="38100" dir="16200000" rotWithShape="0">
                <a:srgbClr val="45A73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580183" y="2008323"/>
              <a:ext cx="823367" cy="823367"/>
            </a:xfrm>
            <a:prstGeom prst="diamond">
              <a:avLst/>
            </a:prstGeom>
            <a:noFill/>
            <a:ln>
              <a:solidFill>
                <a:srgbClr val="45A730"/>
              </a:solidFill>
            </a:ln>
            <a:effectLst>
              <a:outerShdw blurRad="50800" dist="38100" dir="16200000" rotWithShape="0">
                <a:srgbClr val="45A73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5551551" y="1750820"/>
              <a:ext cx="823367" cy="823367"/>
            </a:xfrm>
            <a:prstGeom prst="diamond">
              <a:avLst/>
            </a:prstGeom>
            <a:noFill/>
            <a:ln>
              <a:solidFill>
                <a:srgbClr val="45A730"/>
              </a:solidFill>
            </a:ln>
            <a:effectLst>
              <a:outerShdw blurRad="50800" dist="38100" dir="16200000" rotWithShape="0">
                <a:srgbClr val="45A73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5551551" y="2008323"/>
              <a:ext cx="823367" cy="823367"/>
            </a:xfrm>
            <a:prstGeom prst="diamond">
              <a:avLst/>
            </a:prstGeom>
            <a:noFill/>
            <a:ln>
              <a:solidFill>
                <a:srgbClr val="45A730"/>
              </a:solidFill>
            </a:ln>
            <a:effectLst>
              <a:outerShdw blurRad="50800" dist="38100" dir="16200000" rotWithShape="0">
                <a:srgbClr val="45A73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7522919" y="1750820"/>
              <a:ext cx="823367" cy="823367"/>
            </a:xfrm>
            <a:prstGeom prst="diamond">
              <a:avLst/>
            </a:prstGeom>
            <a:noFill/>
            <a:ln>
              <a:solidFill>
                <a:srgbClr val="45A730"/>
              </a:solidFill>
            </a:ln>
            <a:effectLst>
              <a:outerShdw blurRad="50800" dist="38100" dir="16200000" rotWithShape="0">
                <a:srgbClr val="45A73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7522919" y="2008323"/>
              <a:ext cx="823367" cy="823367"/>
            </a:xfrm>
            <a:prstGeom prst="diamond">
              <a:avLst/>
            </a:prstGeom>
            <a:noFill/>
            <a:ln>
              <a:solidFill>
                <a:srgbClr val="45A730"/>
              </a:solidFill>
            </a:ln>
            <a:effectLst>
              <a:outerShdw blurRad="50800" dist="38100" dir="16200000" rotWithShape="0">
                <a:srgbClr val="45A73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6" name="等腰三角形 5"/>
          <p:cNvSpPr/>
          <p:nvPr/>
        </p:nvSpPr>
        <p:spPr>
          <a:xfrm rot="5400000">
            <a:off x="1984901" y="1216995"/>
            <a:ext cx="340312" cy="293373"/>
          </a:xfrm>
          <a:prstGeom prst="triangle">
            <a:avLst/>
          </a:prstGeom>
          <a:noFill/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517059" y="1096942"/>
            <a:ext cx="807058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en-US" altLang="zh-CN" sz="2665">
                <a:solidFill>
                  <a:prstClr val="white"/>
                </a:solidFill>
              </a:rPr>
              <a:t>Every hour of lost time is a chance of future misfortune</a:t>
            </a:r>
            <a:r>
              <a:rPr lang="en-US" altLang="zh-CN">
                <a:solidFill>
                  <a:prstClr val="black"/>
                </a:solidFill>
              </a:rPr>
              <a:t>.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等腰三角形 17"/>
          <p:cNvSpPr/>
          <p:nvPr/>
        </p:nvSpPr>
        <p:spPr>
          <a:xfrm rot="5400000">
            <a:off x="2041415" y="1379603"/>
            <a:ext cx="340312" cy="293373"/>
          </a:xfrm>
          <a:prstGeom prst="triangle">
            <a:avLst/>
          </a:prstGeom>
          <a:noFill/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769015" y="2671425"/>
            <a:ext cx="768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3200">
                <a:solidFill>
                  <a:prstClr val="white"/>
                </a:solidFill>
              </a:rPr>
              <a:t>01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397505" y="2671425"/>
            <a:ext cx="768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3200">
                <a:solidFill>
                  <a:prstClr val="white"/>
                </a:solidFill>
              </a:rPr>
              <a:t>01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025996" y="2671425"/>
            <a:ext cx="768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3200">
                <a:solidFill>
                  <a:prstClr val="white"/>
                </a:solidFill>
              </a:rPr>
              <a:t>01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654487" y="2671425"/>
            <a:ext cx="768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3200">
                <a:solidFill>
                  <a:prstClr val="white"/>
                </a:solidFill>
              </a:rPr>
              <a:t>01</a:t>
            </a:r>
            <a:endParaRPr lang="zh-CN" altLang="en-US" sz="3200">
              <a:solidFill>
                <a:prstClr val="white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925870" y="4027159"/>
            <a:ext cx="2454788" cy="2302447"/>
            <a:chOff x="694402" y="3089193"/>
            <a:chExt cx="1841091" cy="1726835"/>
          </a:xfrm>
        </p:grpSpPr>
        <p:sp>
          <p:nvSpPr>
            <p:cNvPr id="25" name="文本框 24"/>
            <p:cNvSpPr txBox="1"/>
            <p:nvPr/>
          </p:nvSpPr>
          <p:spPr>
            <a:xfrm>
              <a:off x="694402" y="3089193"/>
              <a:ext cx="1841091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zh-CN" sz="2135">
                  <a:solidFill>
                    <a:srgbClr val="45A730"/>
                  </a:solidFill>
                </a:rPr>
                <a:t>Add your title here</a:t>
              </a:r>
              <a:endParaRPr lang="zh-CN" altLang="en-US" sz="2135">
                <a:solidFill>
                  <a:srgbClr val="45A730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94402" y="3500284"/>
              <a:ext cx="1738468" cy="1315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zh-CN">
                  <a:solidFill>
                    <a:prstClr val="white"/>
                  </a:solidFill>
                </a:rPr>
                <a:t>Maybe God wants you to meet many wrong people before you meet the right one, so when this happens, youl will be thankful.</a:t>
              </a: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742661" y="4027159"/>
            <a:ext cx="2454788" cy="2302447"/>
            <a:chOff x="694402" y="3089193"/>
            <a:chExt cx="1841091" cy="1726835"/>
          </a:xfrm>
        </p:grpSpPr>
        <p:sp>
          <p:nvSpPr>
            <p:cNvPr id="29" name="文本框 28"/>
            <p:cNvSpPr txBox="1"/>
            <p:nvPr/>
          </p:nvSpPr>
          <p:spPr>
            <a:xfrm>
              <a:off x="694402" y="3089193"/>
              <a:ext cx="1841091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zh-CN" sz="2135">
                  <a:solidFill>
                    <a:srgbClr val="45A730"/>
                  </a:solidFill>
                </a:rPr>
                <a:t>Add your title here</a:t>
              </a:r>
              <a:endParaRPr lang="zh-CN" altLang="en-US" sz="2135">
                <a:solidFill>
                  <a:srgbClr val="45A730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94402" y="3500284"/>
              <a:ext cx="1738468" cy="1315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zh-CN">
                  <a:solidFill>
                    <a:prstClr val="white"/>
                  </a:solidFill>
                </a:rPr>
                <a:t>Maybe God wants you to meet many wrong people before you meet the right one, so when this happens, youl will be thankful.</a:t>
              </a: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559451" y="4027159"/>
            <a:ext cx="2454788" cy="2302447"/>
            <a:chOff x="694402" y="3089193"/>
            <a:chExt cx="1841091" cy="1726835"/>
          </a:xfrm>
        </p:grpSpPr>
        <p:sp>
          <p:nvSpPr>
            <p:cNvPr id="32" name="文本框 31"/>
            <p:cNvSpPr txBox="1"/>
            <p:nvPr/>
          </p:nvSpPr>
          <p:spPr>
            <a:xfrm>
              <a:off x="694402" y="3089193"/>
              <a:ext cx="1841091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zh-CN" sz="2135">
                  <a:solidFill>
                    <a:srgbClr val="45A730"/>
                  </a:solidFill>
                </a:rPr>
                <a:t>Add your title here</a:t>
              </a:r>
              <a:endParaRPr lang="zh-CN" altLang="en-US" sz="2135">
                <a:solidFill>
                  <a:srgbClr val="45A730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94402" y="3500284"/>
              <a:ext cx="1738468" cy="1315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zh-CN">
                  <a:solidFill>
                    <a:prstClr val="white"/>
                  </a:solidFill>
                </a:rPr>
                <a:t>Maybe God wants you to meet many wrong people before you meet the right one, so when this happens, youl will be thankful.</a:t>
              </a: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376242" y="4027159"/>
            <a:ext cx="2454788" cy="2302447"/>
            <a:chOff x="694402" y="3089193"/>
            <a:chExt cx="1841091" cy="1726835"/>
          </a:xfrm>
        </p:grpSpPr>
        <p:sp>
          <p:nvSpPr>
            <p:cNvPr id="35" name="文本框 34"/>
            <p:cNvSpPr txBox="1"/>
            <p:nvPr/>
          </p:nvSpPr>
          <p:spPr>
            <a:xfrm>
              <a:off x="694402" y="3089193"/>
              <a:ext cx="1841091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zh-CN" sz="2135">
                  <a:solidFill>
                    <a:srgbClr val="45A730"/>
                  </a:solidFill>
                </a:rPr>
                <a:t>Add your title here</a:t>
              </a:r>
              <a:endParaRPr lang="zh-CN" altLang="en-US" sz="2135">
                <a:solidFill>
                  <a:srgbClr val="45A730"/>
                </a:solidFill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694402" y="3500284"/>
              <a:ext cx="1738468" cy="1315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zh-CN">
                  <a:solidFill>
                    <a:prstClr val="white"/>
                  </a:solidFill>
                </a:rPr>
                <a:t>Maybe God wants you to meet many wrong people before you meet the right one, so when this happens, youl will be thankful.</a:t>
              </a: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45A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en-US" altLang="zh-CN" sz="3200">
                <a:solidFill>
                  <a:prstClr val="white"/>
                </a:solidFill>
              </a:rPr>
              <a:t>ADD  </a:t>
            </a:r>
            <a:r>
              <a:rPr lang="en-US" altLang="zh-CN" sz="3200" smtClean="0">
                <a:solidFill>
                  <a:prstClr val="white"/>
                </a:solidFill>
              </a:rPr>
              <a:t>YOUR </a:t>
            </a:r>
            <a:r>
              <a:rPr lang="en-US" altLang="zh-CN" sz="3200">
                <a:solidFill>
                  <a:prstClr val="white"/>
                </a:solidFill>
              </a:rPr>
              <a:t>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3200" smtClean="0">
                <a:solidFill>
                  <a:prstClr val="white"/>
                </a:solidFill>
              </a:rPr>
              <a:t>04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剪去对角的矩形 2"/>
          <p:cNvSpPr/>
          <p:nvPr/>
        </p:nvSpPr>
        <p:spPr>
          <a:xfrm>
            <a:off x="2211571" y="1700472"/>
            <a:ext cx="3307255" cy="1793765"/>
          </a:xfrm>
          <a:prstGeom prst="snip2DiagRect">
            <a:avLst/>
          </a:prstGeom>
          <a:blipFill>
            <a:blip r:embed="rId2">
              <a:alphaModFix amt="95000"/>
            </a:blip>
            <a:stretch>
              <a:fillRect/>
            </a:stretch>
          </a:blipFill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剪去对角的矩形 7"/>
          <p:cNvSpPr/>
          <p:nvPr/>
        </p:nvSpPr>
        <p:spPr>
          <a:xfrm>
            <a:off x="6751483" y="3494238"/>
            <a:ext cx="3307255" cy="1793765"/>
          </a:xfrm>
          <a:prstGeom prst="snip2DiagRect">
            <a:avLst/>
          </a:prstGeom>
          <a:blipFill>
            <a:blip r:embed="rId2">
              <a:alphaModFix amt="95000"/>
            </a:blip>
            <a:stretch>
              <a:fillRect/>
            </a:stretch>
          </a:blipFill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848722" y="1700472"/>
            <a:ext cx="5530479" cy="1707362"/>
            <a:chOff x="4386541" y="1275354"/>
            <a:chExt cx="4147859" cy="1280521"/>
          </a:xfrm>
        </p:grpSpPr>
        <p:sp>
          <p:nvSpPr>
            <p:cNvPr id="6" name="文本框 5"/>
            <p:cNvSpPr txBox="1"/>
            <p:nvPr/>
          </p:nvSpPr>
          <p:spPr>
            <a:xfrm>
              <a:off x="4386541" y="1275354"/>
              <a:ext cx="1917291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zh-CN" sz="2135">
                  <a:solidFill>
                    <a:srgbClr val="45A730"/>
                  </a:solidFill>
                </a:rPr>
                <a:t>Add Your Title Here</a:t>
              </a:r>
              <a:endParaRPr lang="zh-CN" altLang="en-US" sz="2135">
                <a:solidFill>
                  <a:srgbClr val="45A730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386541" y="1655628"/>
              <a:ext cx="4147859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zh-CN">
                  <a:solidFill>
                    <a:prstClr val="white"/>
                  </a:solidFill>
                </a:rPr>
                <a:t>You and I remains the same in different time, at different places,among different people; time is changing, space is changing and everything is changing except my miss to you!</a:t>
              </a: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074049" y="3673513"/>
            <a:ext cx="2556388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765"/>
            <a:r>
              <a:rPr lang="en-US" altLang="zh-CN" sz="2135">
                <a:solidFill>
                  <a:srgbClr val="45A730"/>
                </a:solidFill>
              </a:rPr>
              <a:t>Add Your Title Here</a:t>
            </a:r>
            <a:endParaRPr lang="zh-CN" altLang="en-US" sz="2135">
              <a:solidFill>
                <a:srgbClr val="45A73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99958" y="4180544"/>
            <a:ext cx="5530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765"/>
            <a:r>
              <a:rPr lang="en-US" altLang="zh-CN">
                <a:solidFill>
                  <a:prstClr val="white"/>
                </a:solidFill>
              </a:rPr>
              <a:t>You and I remains the same in different time, at different places,among different people; time is changing, space is changing and everything is changing except my miss to you!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45A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en-US" altLang="zh-CN" sz="3200">
                <a:solidFill>
                  <a:prstClr val="white"/>
                </a:solidFill>
              </a:rPr>
              <a:t>ADD  </a:t>
            </a:r>
            <a:r>
              <a:rPr lang="en-US" altLang="zh-CN" sz="3200" smtClean="0">
                <a:solidFill>
                  <a:prstClr val="white"/>
                </a:solidFill>
              </a:rPr>
              <a:t>YOUR </a:t>
            </a:r>
            <a:r>
              <a:rPr lang="en-US" altLang="zh-CN" sz="3200">
                <a:solidFill>
                  <a:prstClr val="white"/>
                </a:solidFill>
              </a:rPr>
              <a:t>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3200" smtClean="0">
                <a:solidFill>
                  <a:prstClr val="white"/>
                </a:solidFill>
              </a:rPr>
              <a:t>04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314465" y="2897797"/>
            <a:ext cx="1559608" cy="1056721"/>
            <a:chOff x="1723269" y="2173347"/>
            <a:chExt cx="1169706" cy="792541"/>
          </a:xfrm>
        </p:grpSpPr>
        <p:sp>
          <p:nvSpPr>
            <p:cNvPr id="7" name="下箭头 6"/>
            <p:cNvSpPr/>
            <p:nvPr/>
          </p:nvSpPr>
          <p:spPr>
            <a:xfrm>
              <a:off x="1787860" y="2177612"/>
              <a:ext cx="1040524" cy="788276"/>
            </a:xfrm>
            <a:prstGeom prst="downArrow">
              <a:avLst>
                <a:gd name="adj1" fmla="val 100000"/>
                <a:gd name="adj2" fmla="val 51333"/>
              </a:avLst>
            </a:prstGeom>
            <a:noFill/>
            <a:ln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723269" y="2173347"/>
              <a:ext cx="1169706" cy="276999"/>
            </a:xfrm>
            <a:prstGeom prst="rect">
              <a:avLst/>
            </a:prstGeom>
            <a:noFill/>
            <a:ln>
              <a:solidFill>
                <a:srgbClr val="45A730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3765"/>
              <a:r>
                <a:rPr lang="en-US" altLang="zh-CN">
                  <a:ln>
                    <a:solidFill>
                      <a:srgbClr val="45A730"/>
                    </a:solidFill>
                  </a:ln>
                  <a:solidFill>
                    <a:srgbClr val="45A730"/>
                  </a:solidFill>
                </a:rPr>
                <a:t>Add your title</a:t>
              </a:r>
              <a:endParaRPr lang="zh-CN" altLang="en-US">
                <a:ln>
                  <a:solidFill>
                    <a:srgbClr val="45A730"/>
                  </a:solidFill>
                </a:ln>
                <a:solidFill>
                  <a:srgbClr val="45A730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017244" y="2903484"/>
            <a:ext cx="1559608" cy="1051035"/>
            <a:chOff x="3232521" y="2177612"/>
            <a:chExt cx="1169706" cy="788276"/>
          </a:xfrm>
        </p:grpSpPr>
        <p:sp>
          <p:nvSpPr>
            <p:cNvPr id="6" name="下箭头 5"/>
            <p:cNvSpPr/>
            <p:nvPr/>
          </p:nvSpPr>
          <p:spPr>
            <a:xfrm rot="10800000">
              <a:off x="3297112" y="2177612"/>
              <a:ext cx="1040524" cy="788276"/>
            </a:xfrm>
            <a:prstGeom prst="downArrow">
              <a:avLst>
                <a:gd name="adj1" fmla="val 100000"/>
                <a:gd name="adj2" fmla="val 51333"/>
              </a:avLst>
            </a:prstGeom>
            <a:noFill/>
            <a:ln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232521" y="2665806"/>
              <a:ext cx="1169706" cy="276999"/>
            </a:xfrm>
            <a:prstGeom prst="rect">
              <a:avLst/>
            </a:prstGeom>
            <a:noFill/>
            <a:ln>
              <a:solidFill>
                <a:srgbClr val="45A730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3765"/>
              <a:r>
                <a:rPr lang="en-US" altLang="zh-CN">
                  <a:ln>
                    <a:solidFill>
                      <a:srgbClr val="45A730"/>
                    </a:solidFill>
                  </a:ln>
                  <a:solidFill>
                    <a:srgbClr val="45A730"/>
                  </a:solidFill>
                </a:rPr>
                <a:t>Add your title</a:t>
              </a:r>
              <a:endParaRPr lang="zh-CN" altLang="en-US">
                <a:ln>
                  <a:solidFill>
                    <a:srgbClr val="45A730"/>
                  </a:solidFill>
                </a:ln>
                <a:solidFill>
                  <a:srgbClr val="45A730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720023" y="2897797"/>
            <a:ext cx="1559608" cy="1056721"/>
            <a:chOff x="4741773" y="2173347"/>
            <a:chExt cx="1169706" cy="792541"/>
          </a:xfrm>
        </p:grpSpPr>
        <p:sp>
          <p:nvSpPr>
            <p:cNvPr id="8" name="下箭头 7"/>
            <p:cNvSpPr/>
            <p:nvPr/>
          </p:nvSpPr>
          <p:spPr>
            <a:xfrm>
              <a:off x="4806364" y="2177612"/>
              <a:ext cx="1040524" cy="788276"/>
            </a:xfrm>
            <a:prstGeom prst="downArrow">
              <a:avLst>
                <a:gd name="adj1" fmla="val 100000"/>
                <a:gd name="adj2" fmla="val 51333"/>
              </a:avLst>
            </a:prstGeom>
            <a:noFill/>
            <a:ln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741773" y="2173347"/>
              <a:ext cx="1169706" cy="276999"/>
            </a:xfrm>
            <a:prstGeom prst="rect">
              <a:avLst/>
            </a:prstGeom>
            <a:noFill/>
            <a:ln>
              <a:solidFill>
                <a:srgbClr val="45A730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3765"/>
              <a:r>
                <a:rPr lang="en-US" altLang="zh-CN">
                  <a:ln>
                    <a:solidFill>
                      <a:srgbClr val="45A730"/>
                    </a:solidFill>
                  </a:ln>
                  <a:solidFill>
                    <a:srgbClr val="45A730"/>
                  </a:solidFill>
                </a:rPr>
                <a:t>Add your title</a:t>
              </a:r>
              <a:endParaRPr lang="zh-CN" altLang="en-US">
                <a:ln>
                  <a:solidFill>
                    <a:srgbClr val="45A730"/>
                  </a:solidFill>
                </a:ln>
                <a:solidFill>
                  <a:srgbClr val="45A730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422803" y="2897798"/>
            <a:ext cx="1559608" cy="1051035"/>
            <a:chOff x="6251025" y="2177612"/>
            <a:chExt cx="1169706" cy="788276"/>
          </a:xfrm>
        </p:grpSpPr>
        <p:sp>
          <p:nvSpPr>
            <p:cNvPr id="9" name="下箭头 8"/>
            <p:cNvSpPr/>
            <p:nvPr/>
          </p:nvSpPr>
          <p:spPr>
            <a:xfrm rot="10800000">
              <a:off x="6315616" y="2177612"/>
              <a:ext cx="1040524" cy="788276"/>
            </a:xfrm>
            <a:prstGeom prst="downArrow">
              <a:avLst>
                <a:gd name="adj1" fmla="val 100000"/>
                <a:gd name="adj2" fmla="val 51333"/>
              </a:avLst>
            </a:prstGeom>
            <a:noFill/>
            <a:ln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251025" y="2665806"/>
              <a:ext cx="1169706" cy="276999"/>
            </a:xfrm>
            <a:prstGeom prst="rect">
              <a:avLst/>
            </a:prstGeom>
            <a:noFill/>
            <a:ln>
              <a:solidFill>
                <a:srgbClr val="45A730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3765"/>
              <a:r>
                <a:rPr lang="en-US" altLang="zh-CN">
                  <a:ln>
                    <a:solidFill>
                      <a:srgbClr val="45A730"/>
                    </a:solidFill>
                  </a:ln>
                  <a:solidFill>
                    <a:srgbClr val="45A730"/>
                  </a:solidFill>
                </a:rPr>
                <a:t>Add your title</a:t>
              </a:r>
              <a:endParaRPr lang="zh-CN" altLang="en-US">
                <a:ln>
                  <a:solidFill>
                    <a:srgbClr val="45A730"/>
                  </a:solidFill>
                </a:ln>
                <a:solidFill>
                  <a:srgbClr val="45A730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27509" y="4209290"/>
            <a:ext cx="2333521" cy="2045109"/>
            <a:chOff x="695631" y="3156967"/>
            <a:chExt cx="1750141" cy="1533832"/>
          </a:xfrm>
        </p:grpSpPr>
        <p:sp>
          <p:nvSpPr>
            <p:cNvPr id="21" name="矩形 20"/>
            <p:cNvSpPr/>
            <p:nvPr/>
          </p:nvSpPr>
          <p:spPr>
            <a:xfrm>
              <a:off x="695631" y="3156967"/>
              <a:ext cx="1750141" cy="1533832"/>
            </a:xfrm>
            <a:prstGeom prst="rect">
              <a:avLst/>
            </a:prstGeom>
            <a:noFill/>
            <a:ln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913765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95631" y="3156967"/>
              <a:ext cx="1750141" cy="1315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zh-CN">
                  <a:solidFill>
                    <a:prstClr val="white"/>
                  </a:solidFill>
                </a:rPr>
                <a:t>A boy will make you think he loves you, but he really doesn't. A girl will make you think she doesn't love you, when she really does.</a:t>
              </a: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742661" y="680483"/>
            <a:ext cx="2333521" cy="2045110"/>
            <a:chOff x="2806995" y="510362"/>
            <a:chExt cx="1750141" cy="1533832"/>
          </a:xfrm>
        </p:grpSpPr>
        <p:sp>
          <p:nvSpPr>
            <p:cNvPr id="23" name="矩形 22"/>
            <p:cNvSpPr/>
            <p:nvPr/>
          </p:nvSpPr>
          <p:spPr>
            <a:xfrm>
              <a:off x="2806995" y="510362"/>
              <a:ext cx="1750141" cy="1533832"/>
            </a:xfrm>
            <a:prstGeom prst="rect">
              <a:avLst/>
            </a:prstGeom>
            <a:noFill/>
            <a:ln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913765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806995" y="518883"/>
              <a:ext cx="1750141" cy="1315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zh-CN">
                  <a:solidFill>
                    <a:prstClr val="white"/>
                  </a:solidFill>
                </a:rPr>
                <a:t>A boy will make you think he loves you, but he really doesn't. A girl will make you think she doesn't love you, when she really does.</a:t>
              </a: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333066" y="4192297"/>
            <a:ext cx="2333521" cy="2045109"/>
            <a:chOff x="695631" y="3156967"/>
            <a:chExt cx="1750141" cy="1533832"/>
          </a:xfrm>
        </p:grpSpPr>
        <p:sp>
          <p:nvSpPr>
            <p:cNvPr id="29" name="矩形 28"/>
            <p:cNvSpPr/>
            <p:nvPr/>
          </p:nvSpPr>
          <p:spPr>
            <a:xfrm>
              <a:off x="695631" y="3156967"/>
              <a:ext cx="1750141" cy="1533832"/>
            </a:xfrm>
            <a:prstGeom prst="rect">
              <a:avLst/>
            </a:prstGeom>
            <a:noFill/>
            <a:ln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913765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95631" y="3156967"/>
              <a:ext cx="1750141" cy="1315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zh-CN">
                  <a:solidFill>
                    <a:prstClr val="white"/>
                  </a:solidFill>
                </a:rPr>
                <a:t>A boy will make you think he loves you, but he really doesn't. A girl will make you think she doesn't love you, when she really does.</a:t>
              </a: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9019306" y="595619"/>
            <a:ext cx="2333521" cy="2045110"/>
            <a:chOff x="6764479" y="446714"/>
            <a:chExt cx="1750141" cy="1533832"/>
          </a:xfrm>
        </p:grpSpPr>
        <p:sp>
          <p:nvSpPr>
            <p:cNvPr id="31" name="矩形 30"/>
            <p:cNvSpPr/>
            <p:nvPr/>
          </p:nvSpPr>
          <p:spPr>
            <a:xfrm>
              <a:off x="6764479" y="446714"/>
              <a:ext cx="1750141" cy="1533832"/>
            </a:xfrm>
            <a:prstGeom prst="rect">
              <a:avLst/>
            </a:prstGeom>
            <a:noFill/>
            <a:ln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913765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764479" y="455235"/>
              <a:ext cx="1750141" cy="1315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zh-CN">
                  <a:solidFill>
                    <a:prstClr val="white"/>
                  </a:solidFill>
                </a:rPr>
                <a:t>A boy will make you think he loves you, but he really doesn't. A girl will make you think she doesn't love you, when she really does.</a:t>
              </a: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45A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en-US" altLang="zh-CN" sz="3200">
                <a:solidFill>
                  <a:prstClr val="white"/>
                </a:solidFill>
              </a:rPr>
              <a:t>ADD  </a:t>
            </a:r>
            <a:r>
              <a:rPr lang="en-US" altLang="zh-CN" sz="3200" smtClean="0">
                <a:solidFill>
                  <a:prstClr val="white"/>
                </a:solidFill>
              </a:rPr>
              <a:t>YOUR </a:t>
            </a:r>
            <a:r>
              <a:rPr lang="en-US" altLang="zh-CN" sz="3200">
                <a:solidFill>
                  <a:prstClr val="white"/>
                </a:solidFill>
              </a:rPr>
              <a:t>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3200" smtClean="0">
                <a:solidFill>
                  <a:prstClr val="white"/>
                </a:solidFill>
              </a:rPr>
              <a:t>04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587274" y="2284249"/>
            <a:ext cx="3017455" cy="2214179"/>
            <a:chOff x="3186524" y="1713187"/>
            <a:chExt cx="2263091" cy="1660634"/>
          </a:xfrm>
        </p:grpSpPr>
        <p:sp>
          <p:nvSpPr>
            <p:cNvPr id="6" name="平行四边形 5"/>
            <p:cNvSpPr/>
            <p:nvPr/>
          </p:nvSpPr>
          <p:spPr>
            <a:xfrm>
              <a:off x="3449708" y="1713187"/>
              <a:ext cx="922597" cy="693682"/>
            </a:xfrm>
            <a:prstGeom prst="parallelogram">
              <a:avLst/>
            </a:prstGeom>
            <a:noFill/>
            <a:ln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4527018" y="1713187"/>
              <a:ext cx="922597" cy="693682"/>
            </a:xfrm>
            <a:prstGeom prst="parallelogram">
              <a:avLst/>
            </a:prstGeom>
            <a:noFill/>
            <a:ln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平行四边形 12"/>
            <p:cNvSpPr/>
            <p:nvPr/>
          </p:nvSpPr>
          <p:spPr>
            <a:xfrm>
              <a:off x="3186524" y="2680139"/>
              <a:ext cx="922597" cy="693682"/>
            </a:xfrm>
            <a:prstGeom prst="parallelogram">
              <a:avLst/>
            </a:prstGeom>
            <a:noFill/>
            <a:ln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平行四边形 13"/>
            <p:cNvSpPr/>
            <p:nvPr/>
          </p:nvSpPr>
          <p:spPr>
            <a:xfrm>
              <a:off x="4372305" y="2680139"/>
              <a:ext cx="922597" cy="693682"/>
            </a:xfrm>
            <a:prstGeom prst="parallelogram">
              <a:avLst/>
            </a:prstGeom>
            <a:noFill/>
            <a:ln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811012" y="2069590"/>
            <a:ext cx="4417664" cy="1200331"/>
            <a:chOff x="5858259" y="1552192"/>
            <a:chExt cx="3313248" cy="900248"/>
          </a:xfrm>
        </p:grpSpPr>
        <p:sp>
          <p:nvSpPr>
            <p:cNvPr id="3" name="文本框 2"/>
            <p:cNvSpPr txBox="1"/>
            <p:nvPr/>
          </p:nvSpPr>
          <p:spPr>
            <a:xfrm>
              <a:off x="6108109" y="1552192"/>
              <a:ext cx="178525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zh-CN" sz="2400">
                  <a:solidFill>
                    <a:srgbClr val="45A730"/>
                  </a:solidFill>
                </a:rPr>
                <a:t>ADD THE TITLE</a:t>
              </a:r>
              <a:endParaRPr lang="zh-CN" altLang="en-US" sz="2400">
                <a:solidFill>
                  <a:srgbClr val="45A730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991498" y="1921525"/>
              <a:ext cx="2830287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zh-CN" sz="1600">
                  <a:solidFill>
                    <a:prstClr val="white"/>
                  </a:solidFill>
                </a:rPr>
                <a:t>Do you understand the feeling of missing</a:t>
              </a: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858259" y="2198525"/>
              <a:ext cx="3313248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zh-CN" sz="1600">
                  <a:solidFill>
                    <a:prstClr val="white"/>
                  </a:solidFill>
                </a:rPr>
                <a:t>It is just like that you will spend a long</a:t>
              </a: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-46707" y="2107948"/>
            <a:ext cx="4778608" cy="1161976"/>
            <a:chOff x="-35030" y="1580960"/>
            <a:chExt cx="3583956" cy="871482"/>
          </a:xfrm>
        </p:grpSpPr>
        <p:sp>
          <p:nvSpPr>
            <p:cNvPr id="21" name="文本框 20"/>
            <p:cNvSpPr txBox="1"/>
            <p:nvPr/>
          </p:nvSpPr>
          <p:spPr>
            <a:xfrm>
              <a:off x="1763669" y="1580960"/>
              <a:ext cx="178525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3765"/>
              <a:r>
                <a:rPr lang="en-US" altLang="zh-CN" sz="2400">
                  <a:solidFill>
                    <a:srgbClr val="45A730"/>
                  </a:solidFill>
                </a:rPr>
                <a:t>ADD THE TITLE</a:t>
              </a:r>
              <a:endParaRPr lang="zh-CN" altLang="en-US" sz="2400">
                <a:solidFill>
                  <a:srgbClr val="45A730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83877" y="1921526"/>
              <a:ext cx="283028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3765"/>
              <a:r>
                <a:rPr lang="en-US" altLang="zh-CN" sz="1600">
                  <a:solidFill>
                    <a:prstClr val="white"/>
                  </a:solidFill>
                </a:rPr>
                <a:t>Do you understand the feeling of missing</a:t>
              </a: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-35030" y="2198526"/>
              <a:ext cx="331324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3765"/>
              <a:r>
                <a:rPr lang="en-US" altLang="zh-CN" sz="1600">
                  <a:solidFill>
                    <a:prstClr val="white"/>
                  </a:solidFill>
                </a:rPr>
                <a:t> It is just like that you will spend a long</a:t>
              </a: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493904" y="3634859"/>
            <a:ext cx="4417664" cy="1200331"/>
            <a:chOff x="5858259" y="1552192"/>
            <a:chExt cx="3313248" cy="900248"/>
          </a:xfrm>
        </p:grpSpPr>
        <p:sp>
          <p:nvSpPr>
            <p:cNvPr id="28" name="文本框 27"/>
            <p:cNvSpPr txBox="1"/>
            <p:nvPr/>
          </p:nvSpPr>
          <p:spPr>
            <a:xfrm>
              <a:off x="6108109" y="1552192"/>
              <a:ext cx="178525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zh-CN" sz="2400">
                  <a:solidFill>
                    <a:srgbClr val="45A730"/>
                  </a:solidFill>
                </a:rPr>
                <a:t>ADD THE TITLE</a:t>
              </a:r>
              <a:endParaRPr lang="zh-CN" altLang="en-US" sz="2400">
                <a:solidFill>
                  <a:srgbClr val="45A730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991498" y="1921525"/>
              <a:ext cx="2830287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zh-CN" sz="1600">
                  <a:solidFill>
                    <a:prstClr val="white"/>
                  </a:solidFill>
                </a:rPr>
                <a:t>Do you understand the feeling of missing</a:t>
              </a: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858259" y="2198525"/>
              <a:ext cx="3313248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zh-CN" sz="1600">
                  <a:solidFill>
                    <a:prstClr val="white"/>
                  </a:solidFill>
                </a:rPr>
                <a:t>It is just like that you will spend a long</a:t>
              </a: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-280160" y="3634859"/>
            <a:ext cx="4778608" cy="1161975"/>
            <a:chOff x="-35030" y="1580960"/>
            <a:chExt cx="3583956" cy="871481"/>
          </a:xfrm>
        </p:grpSpPr>
        <p:sp>
          <p:nvSpPr>
            <p:cNvPr id="32" name="文本框 31"/>
            <p:cNvSpPr txBox="1"/>
            <p:nvPr/>
          </p:nvSpPr>
          <p:spPr>
            <a:xfrm>
              <a:off x="1763669" y="1580960"/>
              <a:ext cx="178525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3765"/>
              <a:r>
                <a:rPr lang="en-US" altLang="zh-CN" sz="2400">
                  <a:solidFill>
                    <a:srgbClr val="45A730"/>
                  </a:solidFill>
                </a:rPr>
                <a:t>ADD THE TITLE</a:t>
              </a:r>
              <a:endParaRPr lang="zh-CN" altLang="en-US" sz="2400">
                <a:solidFill>
                  <a:srgbClr val="45A730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83877" y="1921526"/>
              <a:ext cx="2830287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3765"/>
              <a:r>
                <a:rPr lang="en-US" altLang="zh-CN" sz="1600">
                  <a:solidFill>
                    <a:prstClr val="white"/>
                  </a:solidFill>
                </a:rPr>
                <a:t>Do you understand the feeling of missing</a:t>
              </a: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-35030" y="2198526"/>
              <a:ext cx="3313248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3765"/>
              <a:r>
                <a:rPr lang="en-US" altLang="zh-CN" sz="1600">
                  <a:solidFill>
                    <a:prstClr val="white"/>
                  </a:solidFill>
                </a:rPr>
                <a:t>It is just like that you will spend a long</a:t>
              </a:r>
              <a:endParaRPr lang="zh-CN" alt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36" name="直接连接符 35"/>
          <p:cNvCxnSpPr/>
          <p:nvPr/>
        </p:nvCxnSpPr>
        <p:spPr>
          <a:xfrm>
            <a:off x="1773768" y="5573485"/>
            <a:ext cx="8644464" cy="0"/>
          </a:xfrm>
          <a:prstGeom prst="line">
            <a:avLst/>
          </a:prstGeom>
          <a:ln>
            <a:solidFill>
              <a:srgbClr val="45A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2373147" y="5723351"/>
            <a:ext cx="7445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>
                <a:solidFill>
                  <a:srgbClr val="45A730"/>
                </a:solidFill>
              </a:rPr>
              <a:t>For our ever-lasting friendship, send sincere blessings and warm greetings to my friends whom I miss so much.</a:t>
            </a:r>
            <a:endParaRPr lang="zh-CN" altLang="en-US">
              <a:solidFill>
                <a:srgbClr val="45A730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45A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en-US" altLang="zh-CN" sz="3200">
                <a:solidFill>
                  <a:prstClr val="white"/>
                </a:solidFill>
              </a:rPr>
              <a:t>ADD  </a:t>
            </a:r>
            <a:r>
              <a:rPr lang="en-US" altLang="zh-CN" sz="3200" smtClean="0">
                <a:solidFill>
                  <a:prstClr val="white"/>
                </a:solidFill>
              </a:rPr>
              <a:t>YOUR </a:t>
            </a:r>
            <a:r>
              <a:rPr lang="en-US" altLang="zh-CN" sz="3200">
                <a:solidFill>
                  <a:prstClr val="white"/>
                </a:solidFill>
              </a:rPr>
              <a:t>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3200" smtClean="0">
                <a:solidFill>
                  <a:prstClr val="white"/>
                </a:solidFill>
              </a:rPr>
              <a:t>04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524001" y="3200205"/>
            <a:ext cx="9144001" cy="406400"/>
            <a:chOff x="1295399" y="2400154"/>
            <a:chExt cx="6858001" cy="304800"/>
          </a:xfrm>
        </p:grpSpPr>
        <p:grpSp>
          <p:nvGrpSpPr>
            <p:cNvPr id="15" name="组合 14"/>
            <p:cNvGrpSpPr/>
            <p:nvPr/>
          </p:nvGrpSpPr>
          <p:grpSpPr>
            <a:xfrm>
              <a:off x="1295399" y="2400154"/>
              <a:ext cx="6553201" cy="0"/>
              <a:chOff x="1545265" y="1041990"/>
              <a:chExt cx="6553201" cy="0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1545265" y="1041990"/>
                <a:ext cx="1722474" cy="0"/>
              </a:xfrm>
              <a:prstGeom prst="line">
                <a:avLst/>
              </a:prstGeom>
              <a:ln w="12700">
                <a:solidFill>
                  <a:srgbClr val="EB675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6375992" y="1041990"/>
                <a:ext cx="1722474" cy="0"/>
              </a:xfrm>
              <a:prstGeom prst="line">
                <a:avLst/>
              </a:prstGeom>
              <a:ln w="12700">
                <a:solidFill>
                  <a:srgbClr val="EB675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组合 15"/>
            <p:cNvGrpSpPr/>
            <p:nvPr/>
          </p:nvGrpSpPr>
          <p:grpSpPr>
            <a:xfrm>
              <a:off x="1447799" y="2552554"/>
              <a:ext cx="6553201" cy="0"/>
              <a:chOff x="1545265" y="1041990"/>
              <a:chExt cx="6553201" cy="0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1545265" y="1041990"/>
                <a:ext cx="1722474" cy="0"/>
              </a:xfrm>
              <a:prstGeom prst="line">
                <a:avLst/>
              </a:prstGeom>
              <a:ln w="12700">
                <a:solidFill>
                  <a:srgbClr val="45A7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6375992" y="1041990"/>
                <a:ext cx="1722474" cy="0"/>
              </a:xfrm>
              <a:prstGeom prst="line">
                <a:avLst/>
              </a:prstGeom>
              <a:ln w="12700">
                <a:solidFill>
                  <a:srgbClr val="45A7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组合 16"/>
            <p:cNvGrpSpPr/>
            <p:nvPr/>
          </p:nvGrpSpPr>
          <p:grpSpPr>
            <a:xfrm>
              <a:off x="1600199" y="2704954"/>
              <a:ext cx="6553201" cy="0"/>
              <a:chOff x="1545265" y="1041990"/>
              <a:chExt cx="6553201" cy="0"/>
            </a:xfrm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1545265" y="1041990"/>
                <a:ext cx="1722474" cy="0"/>
              </a:xfrm>
              <a:prstGeom prst="line">
                <a:avLst/>
              </a:prstGeom>
              <a:ln w="12700">
                <a:solidFill>
                  <a:srgbClr val="EBB3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6375992" y="1041990"/>
                <a:ext cx="1722474" cy="0"/>
              </a:xfrm>
              <a:prstGeom prst="line">
                <a:avLst/>
              </a:prstGeom>
              <a:ln w="12700">
                <a:solidFill>
                  <a:srgbClr val="9F6B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文本框 6"/>
          <p:cNvSpPr txBox="1"/>
          <p:nvPr/>
        </p:nvSpPr>
        <p:spPr>
          <a:xfrm>
            <a:off x="3860382" y="2890445"/>
            <a:ext cx="44712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5865">
                <a:ln>
                  <a:solidFill>
                    <a:srgbClr val="EBB350"/>
                  </a:solidFill>
                </a:ln>
                <a:noFill/>
                <a:latin typeface="汉仪菱心体简" panose="02010609000101010101" pitchFamily="49" charset="-122"/>
                <a:ea typeface="汉仪菱心体简" panose="02010609000101010101" pitchFamily="49" charset="-122"/>
              </a:rPr>
              <a:t>THANKS</a:t>
            </a:r>
            <a:endParaRPr lang="zh-CN" altLang="en-US" sz="5865">
              <a:ln>
                <a:solidFill>
                  <a:srgbClr val="EBB350"/>
                </a:solidFill>
              </a:ln>
              <a:noFill/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https://www.freeppt7.com</a:t>
            </a:r>
            <a:endParaRPr lang="en-US" altLang="zh-CN" sz="2800" strike="noStrike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trike="noStrike" spc="200" noProof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sz="2400" strike="noStrike" spc="20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  <a:endParaRPr sz="2400" strike="noStrike" spc="20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6" name="图片 4" descr="logo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1727200" y="3200205"/>
            <a:ext cx="8737601" cy="0"/>
            <a:chOff x="1545265" y="1041990"/>
            <a:chExt cx="6553201" cy="0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1545265" y="1041990"/>
              <a:ext cx="1722474" cy="0"/>
            </a:xfrm>
            <a:prstGeom prst="line">
              <a:avLst/>
            </a:prstGeom>
            <a:ln>
              <a:solidFill>
                <a:srgbClr val="C37F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6375992" y="1041990"/>
              <a:ext cx="1722474" cy="0"/>
            </a:xfrm>
            <a:prstGeom prst="line">
              <a:avLst/>
            </a:prstGeom>
            <a:ln>
              <a:solidFill>
                <a:srgbClr val="C37F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4888909" y="1877077"/>
            <a:ext cx="2414183" cy="2694923"/>
            <a:chOff x="3666682" y="1407808"/>
            <a:chExt cx="1810637" cy="2021192"/>
          </a:xfrm>
        </p:grpSpPr>
        <p:sp>
          <p:nvSpPr>
            <p:cNvPr id="30" name="等腰三角形 29"/>
            <p:cNvSpPr/>
            <p:nvPr/>
          </p:nvSpPr>
          <p:spPr>
            <a:xfrm>
              <a:off x="3666682" y="1407808"/>
              <a:ext cx="1810637" cy="1560894"/>
            </a:xfrm>
            <a:prstGeom prst="triangle">
              <a:avLst/>
            </a:prstGeom>
            <a:noFill/>
            <a:ln w="12700">
              <a:solidFill>
                <a:srgbClr val="C37F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10800000">
              <a:off x="3666682" y="1868106"/>
              <a:ext cx="1810637" cy="1560894"/>
            </a:xfrm>
            <a:prstGeom prst="triangle">
              <a:avLst/>
            </a:prstGeom>
            <a:noFill/>
            <a:ln w="12700">
              <a:solidFill>
                <a:srgbClr val="C37F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098851" y="1997556"/>
              <a:ext cx="946297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765"/>
              <a:r>
                <a:rPr lang="en-US" altLang="zh-CN" sz="3200">
                  <a:solidFill>
                    <a:srgbClr val="C37FBE"/>
                  </a:solidFill>
                </a:rPr>
                <a:t>PART ONE</a:t>
              </a:r>
              <a:endParaRPr lang="zh-CN" altLang="en-US" sz="3200">
                <a:solidFill>
                  <a:srgbClr val="C37FBE"/>
                </a:solidFill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3769832" y="4998865"/>
            <a:ext cx="4652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3200">
                <a:solidFill>
                  <a:srgbClr val="C37FBE"/>
                </a:solidFill>
              </a:rPr>
              <a:t>click here to add your title</a:t>
            </a:r>
            <a:endParaRPr lang="zh-CN" altLang="en-US" sz="3200">
              <a:solidFill>
                <a:srgbClr val="C37FBE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930400" y="3403405"/>
            <a:ext cx="8737601" cy="0"/>
            <a:chOff x="1545265" y="1041990"/>
            <a:chExt cx="6553201" cy="0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1545265" y="1041990"/>
              <a:ext cx="1722474" cy="0"/>
            </a:xfrm>
            <a:prstGeom prst="line">
              <a:avLst/>
            </a:prstGeom>
            <a:ln>
              <a:solidFill>
                <a:srgbClr val="C37F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6375992" y="1041990"/>
              <a:ext cx="1722474" cy="0"/>
            </a:xfrm>
            <a:prstGeom prst="line">
              <a:avLst/>
            </a:prstGeom>
            <a:ln>
              <a:solidFill>
                <a:srgbClr val="C37F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2133600" y="3606605"/>
            <a:ext cx="8737601" cy="0"/>
            <a:chOff x="1545265" y="1041990"/>
            <a:chExt cx="6553201" cy="0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1545265" y="1041990"/>
              <a:ext cx="1722474" cy="0"/>
            </a:xfrm>
            <a:prstGeom prst="line">
              <a:avLst/>
            </a:prstGeom>
            <a:ln>
              <a:solidFill>
                <a:srgbClr val="C37F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6375992" y="1041990"/>
              <a:ext cx="1722474" cy="0"/>
            </a:xfrm>
            <a:prstGeom prst="line">
              <a:avLst/>
            </a:prstGeom>
            <a:ln>
              <a:solidFill>
                <a:srgbClr val="C37F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矩形 41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9F6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半闭框 16"/>
          <p:cNvSpPr/>
          <p:nvPr/>
        </p:nvSpPr>
        <p:spPr>
          <a:xfrm rot="13425323">
            <a:off x="5952768" y="6227428"/>
            <a:ext cx="286462" cy="286462"/>
          </a:xfrm>
          <a:prstGeom prst="halfFrame">
            <a:avLst>
              <a:gd name="adj1" fmla="val 8774"/>
              <a:gd name="adj2" fmla="val 6884"/>
            </a:avLst>
          </a:prstGeom>
          <a:solidFill>
            <a:srgbClr val="C37FBE"/>
          </a:solidFill>
          <a:ln>
            <a:solidFill>
              <a:srgbClr val="C37F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en-US" altLang="zh-CN" sz="3200">
                <a:solidFill>
                  <a:prstClr val="white"/>
                </a:solidFill>
              </a:rPr>
              <a:t>ADD  </a:t>
            </a:r>
            <a:r>
              <a:rPr lang="en-US" altLang="zh-CN" sz="3200" smtClean="0">
                <a:solidFill>
                  <a:prstClr val="white"/>
                </a:solidFill>
              </a:rPr>
              <a:t>YOUR </a:t>
            </a:r>
            <a:r>
              <a:rPr lang="en-US" altLang="zh-CN" sz="3200">
                <a:solidFill>
                  <a:prstClr val="white"/>
                </a:solidFill>
              </a:rPr>
              <a:t>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76670" y="2225749"/>
            <a:ext cx="3969489" cy="2565991"/>
          </a:xfrm>
          <a:prstGeom prst="rect">
            <a:avLst/>
          </a:prstGeom>
          <a:blipFill>
            <a:blip r:embed="rId2">
              <a:alphaModFix amt="95000"/>
            </a:blip>
            <a:stretch>
              <a:fillRect/>
            </a:stretch>
          </a:blipFill>
          <a:ln w="25400">
            <a:solidFill>
              <a:srgbClr val="9F6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585638" y="2187329"/>
            <a:ext cx="3090529" cy="584775"/>
            <a:chOff x="5585638" y="2187329"/>
            <a:chExt cx="3090529" cy="584775"/>
          </a:xfrm>
        </p:grpSpPr>
        <p:sp>
          <p:nvSpPr>
            <p:cNvPr id="19" name="剪去对角的矩形 18"/>
            <p:cNvSpPr/>
            <p:nvPr/>
          </p:nvSpPr>
          <p:spPr>
            <a:xfrm>
              <a:off x="5585638" y="2225748"/>
              <a:ext cx="3090529" cy="538717"/>
            </a:xfrm>
            <a:prstGeom prst="snip2DiagRect">
              <a:avLst/>
            </a:prstGeom>
            <a:noFill/>
            <a:ln w="25400">
              <a:solidFill>
                <a:srgbClr val="C37F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018029" y="2187329"/>
              <a:ext cx="22257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765"/>
              <a:r>
                <a:rPr lang="en-US" altLang="zh-CN" sz="3200">
                  <a:solidFill>
                    <a:prstClr val="white"/>
                  </a:solidFill>
                </a:rPr>
                <a:t>ABOUT US</a:t>
              </a:r>
              <a:endParaRPr lang="zh-CN" altLang="en-US" sz="3200">
                <a:solidFill>
                  <a:prstClr val="white"/>
                </a:solidFill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5458046" y="3098374"/>
            <a:ext cx="643624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 defTabSz="913765">
              <a:buFont typeface="Wingdings" panose="05000000000000000000" pitchFamily="2" charset="2"/>
              <a:buChar char="n"/>
            </a:pPr>
            <a:r>
              <a:rPr lang="en-US" altLang="zh-CN" sz="1865">
                <a:solidFill>
                  <a:prstClr val="white"/>
                </a:solidFill>
              </a:rPr>
              <a:t>we are the best team in this company</a:t>
            </a:r>
            <a:r>
              <a:rPr lang="zh-CN" altLang="en-US" sz="1865">
                <a:solidFill>
                  <a:prstClr val="white"/>
                </a:solidFill>
              </a:rPr>
              <a:t> </a:t>
            </a:r>
            <a:r>
              <a:rPr lang="en-US" altLang="zh-CN" sz="1865">
                <a:solidFill>
                  <a:prstClr val="white"/>
                </a:solidFill>
              </a:rPr>
              <a:t>nothing</a:t>
            </a:r>
            <a:r>
              <a:rPr lang="zh-CN" altLang="en-US" sz="1865">
                <a:solidFill>
                  <a:prstClr val="white"/>
                </a:solidFill>
              </a:rPr>
              <a:t> </a:t>
            </a:r>
            <a:r>
              <a:rPr lang="en-US" altLang="zh-CN" sz="1865">
                <a:solidFill>
                  <a:prstClr val="white"/>
                </a:solidFill>
              </a:rPr>
              <a:t>can change</a:t>
            </a:r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458046" y="3804234"/>
            <a:ext cx="643624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 defTabSz="913765">
              <a:buFont typeface="Wingdings" panose="05000000000000000000" pitchFamily="2" charset="2"/>
              <a:buChar char="n"/>
            </a:pPr>
            <a:r>
              <a:rPr lang="en-US" altLang="zh-CN" sz="1865">
                <a:solidFill>
                  <a:srgbClr val="C37FBE"/>
                </a:solidFill>
              </a:rPr>
              <a:t>we are the best team in this company</a:t>
            </a:r>
            <a:r>
              <a:rPr lang="zh-CN" altLang="en-US" sz="1865">
                <a:solidFill>
                  <a:srgbClr val="C37FBE"/>
                </a:solidFill>
              </a:rPr>
              <a:t> </a:t>
            </a:r>
            <a:r>
              <a:rPr lang="en-US" altLang="zh-CN" sz="1865">
                <a:solidFill>
                  <a:srgbClr val="C37FBE"/>
                </a:solidFill>
              </a:rPr>
              <a:t>nothing</a:t>
            </a:r>
            <a:r>
              <a:rPr lang="zh-CN" altLang="en-US" sz="1865">
                <a:solidFill>
                  <a:srgbClr val="C37FBE"/>
                </a:solidFill>
              </a:rPr>
              <a:t> </a:t>
            </a:r>
            <a:r>
              <a:rPr lang="en-US" altLang="zh-CN" sz="1865">
                <a:solidFill>
                  <a:srgbClr val="C37FBE"/>
                </a:solidFill>
              </a:rPr>
              <a:t>can change</a:t>
            </a:r>
            <a:endParaRPr lang="zh-CN" altLang="en-US" sz="1865">
              <a:solidFill>
                <a:srgbClr val="C37FBE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458046" y="4510094"/>
            <a:ext cx="643624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 defTabSz="913765">
              <a:buFont typeface="Wingdings" panose="05000000000000000000" pitchFamily="2" charset="2"/>
              <a:buChar char="n"/>
            </a:pPr>
            <a:r>
              <a:rPr lang="en-US" altLang="zh-CN" sz="1865">
                <a:solidFill>
                  <a:prstClr val="white"/>
                </a:solidFill>
              </a:rPr>
              <a:t>we are the best team in this company</a:t>
            </a:r>
            <a:r>
              <a:rPr lang="zh-CN" altLang="en-US" sz="1865">
                <a:solidFill>
                  <a:prstClr val="white"/>
                </a:solidFill>
              </a:rPr>
              <a:t> </a:t>
            </a:r>
            <a:r>
              <a:rPr lang="en-US" altLang="zh-CN" sz="1865">
                <a:solidFill>
                  <a:prstClr val="white"/>
                </a:solidFill>
              </a:rPr>
              <a:t>nothing</a:t>
            </a:r>
            <a:r>
              <a:rPr lang="zh-CN" altLang="en-US" sz="1865">
                <a:solidFill>
                  <a:prstClr val="white"/>
                </a:solidFill>
              </a:rPr>
              <a:t> </a:t>
            </a:r>
            <a:r>
              <a:rPr lang="en-US" altLang="zh-CN" sz="1865">
                <a:solidFill>
                  <a:prstClr val="white"/>
                </a:solidFill>
              </a:rPr>
              <a:t>can change</a:t>
            </a:r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9F6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9F6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3200">
                <a:solidFill>
                  <a:prstClr val="white"/>
                </a:solidFill>
              </a:rPr>
              <a:t>01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剪去对角的矩形 5"/>
          <p:cNvSpPr/>
          <p:nvPr/>
        </p:nvSpPr>
        <p:spPr>
          <a:xfrm>
            <a:off x="2367512" y="2117651"/>
            <a:ext cx="1006549" cy="1006549"/>
          </a:xfrm>
          <a:prstGeom prst="snip2DiagRect">
            <a:avLst/>
          </a:prstGeom>
          <a:blipFill>
            <a:blip r:embed="rId2">
              <a:alphaModFix amt="95000"/>
            </a:blip>
            <a:stretch>
              <a:fillRect/>
            </a:stretch>
          </a:blipFill>
          <a:ln>
            <a:solidFill>
              <a:srgbClr val="9F6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剪去对角的矩形 6"/>
          <p:cNvSpPr/>
          <p:nvPr/>
        </p:nvSpPr>
        <p:spPr>
          <a:xfrm>
            <a:off x="4613052" y="2117651"/>
            <a:ext cx="1006549" cy="1006549"/>
          </a:xfrm>
          <a:prstGeom prst="snip2DiagRect">
            <a:avLst/>
          </a:prstGeom>
          <a:blipFill>
            <a:blip r:embed="rId3">
              <a:alphaModFix amt="95000"/>
            </a:blip>
            <a:stretch>
              <a:fillRect/>
            </a:stretch>
          </a:blipFill>
          <a:ln>
            <a:solidFill>
              <a:srgbClr val="9F6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剪去对角的矩形 7"/>
          <p:cNvSpPr/>
          <p:nvPr/>
        </p:nvSpPr>
        <p:spPr>
          <a:xfrm>
            <a:off x="6816947" y="2117651"/>
            <a:ext cx="1006549" cy="1006549"/>
          </a:xfrm>
          <a:prstGeom prst="snip2DiagRect">
            <a:avLst/>
          </a:prstGeom>
          <a:blipFill>
            <a:blip r:embed="rId4">
              <a:alphaModFix amt="95000"/>
            </a:blip>
            <a:stretch>
              <a:fillRect/>
            </a:stretch>
          </a:blipFill>
          <a:ln>
            <a:solidFill>
              <a:srgbClr val="9F6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剪去对角的矩形 8"/>
          <p:cNvSpPr/>
          <p:nvPr/>
        </p:nvSpPr>
        <p:spPr>
          <a:xfrm>
            <a:off x="9020842" y="2117651"/>
            <a:ext cx="1006549" cy="1006549"/>
          </a:xfrm>
          <a:prstGeom prst="snip2DiagRect">
            <a:avLst/>
          </a:prstGeom>
          <a:blipFill>
            <a:blip r:embed="rId5">
              <a:alphaModFix amt="95000"/>
            </a:blip>
            <a:stretch>
              <a:fillRect/>
            </a:stretch>
          </a:blipFill>
          <a:ln>
            <a:solidFill>
              <a:srgbClr val="9F6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25253" y="3515832"/>
            <a:ext cx="209107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2135">
                <a:solidFill>
                  <a:srgbClr val="C37FBE"/>
                </a:solidFill>
              </a:rPr>
              <a:t> THE NAME</a:t>
            </a:r>
            <a:endParaRPr lang="zh-CN" altLang="en-US" sz="2135">
              <a:solidFill>
                <a:srgbClr val="C37FBE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070793" y="3515832"/>
            <a:ext cx="209107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2135">
                <a:solidFill>
                  <a:srgbClr val="C37FBE"/>
                </a:solidFill>
              </a:rPr>
              <a:t> THE NAME</a:t>
            </a:r>
            <a:endParaRPr lang="zh-CN" altLang="en-US" sz="2135">
              <a:solidFill>
                <a:srgbClr val="C37FBE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274687" y="3515832"/>
            <a:ext cx="209107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2135">
                <a:solidFill>
                  <a:srgbClr val="C37FBE"/>
                </a:solidFill>
              </a:rPr>
              <a:t>THE NAME</a:t>
            </a:r>
            <a:endParaRPr lang="zh-CN" altLang="en-US" sz="2135">
              <a:solidFill>
                <a:srgbClr val="C37FBE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478582" y="3515832"/>
            <a:ext cx="209107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2135">
                <a:solidFill>
                  <a:srgbClr val="C37FBE"/>
                </a:solidFill>
              </a:rPr>
              <a:t>THE NAME</a:t>
            </a:r>
            <a:endParaRPr lang="zh-CN" altLang="en-US" sz="2135">
              <a:solidFill>
                <a:srgbClr val="C37FBE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741964" y="4179889"/>
            <a:ext cx="2257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>
                <a:solidFill>
                  <a:prstClr val="white"/>
                </a:solidFill>
              </a:rPr>
              <a:t>he is the team leader</a:t>
            </a:r>
            <a:endParaRPr lang="en-US" altLang="zh-CN">
              <a:solidFill>
                <a:prstClr val="white"/>
              </a:solidFill>
            </a:endParaRPr>
          </a:p>
          <a:p>
            <a:pPr algn="ctr" defTabSz="913765"/>
            <a:r>
              <a:rPr lang="en-US" altLang="zh-CN">
                <a:solidFill>
                  <a:prstClr val="white"/>
                </a:solidFill>
              </a:rPr>
              <a:t>he always help us </a:t>
            </a:r>
            <a:endParaRPr lang="en-US" altLang="zh-CN">
              <a:solidFill>
                <a:prstClr val="white"/>
              </a:solidFill>
            </a:endParaRPr>
          </a:p>
          <a:p>
            <a:pPr algn="ctr" defTabSz="913765"/>
            <a:r>
              <a:rPr lang="en-US" altLang="zh-CN">
                <a:solidFill>
                  <a:prstClr val="white"/>
                </a:solidFill>
              </a:rPr>
              <a:t>nobody can replace his position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987504" y="4179889"/>
            <a:ext cx="2257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>
                <a:solidFill>
                  <a:prstClr val="white"/>
                </a:solidFill>
              </a:rPr>
              <a:t>he is the team leader</a:t>
            </a:r>
            <a:endParaRPr lang="en-US" altLang="zh-CN">
              <a:solidFill>
                <a:prstClr val="white"/>
              </a:solidFill>
            </a:endParaRPr>
          </a:p>
          <a:p>
            <a:pPr algn="ctr" defTabSz="913765"/>
            <a:r>
              <a:rPr lang="en-US" altLang="zh-CN">
                <a:solidFill>
                  <a:prstClr val="white"/>
                </a:solidFill>
              </a:rPr>
              <a:t>he always help us </a:t>
            </a:r>
            <a:endParaRPr lang="en-US" altLang="zh-CN">
              <a:solidFill>
                <a:prstClr val="white"/>
              </a:solidFill>
            </a:endParaRPr>
          </a:p>
          <a:p>
            <a:pPr algn="ctr" defTabSz="913765"/>
            <a:r>
              <a:rPr lang="en-US" altLang="zh-CN">
                <a:solidFill>
                  <a:prstClr val="white"/>
                </a:solidFill>
              </a:rPr>
              <a:t>nobody can replace his position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191398" y="4179889"/>
            <a:ext cx="2257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>
                <a:solidFill>
                  <a:prstClr val="white"/>
                </a:solidFill>
              </a:rPr>
              <a:t>he is the team leader</a:t>
            </a:r>
            <a:endParaRPr lang="en-US" altLang="zh-CN">
              <a:solidFill>
                <a:prstClr val="white"/>
              </a:solidFill>
            </a:endParaRPr>
          </a:p>
          <a:p>
            <a:pPr algn="ctr" defTabSz="913765"/>
            <a:r>
              <a:rPr lang="en-US" altLang="zh-CN">
                <a:solidFill>
                  <a:prstClr val="white"/>
                </a:solidFill>
              </a:rPr>
              <a:t>he always help us </a:t>
            </a:r>
            <a:endParaRPr lang="en-US" altLang="zh-CN">
              <a:solidFill>
                <a:prstClr val="white"/>
              </a:solidFill>
            </a:endParaRPr>
          </a:p>
          <a:p>
            <a:pPr algn="ctr" defTabSz="913765"/>
            <a:r>
              <a:rPr lang="en-US" altLang="zh-CN">
                <a:solidFill>
                  <a:prstClr val="white"/>
                </a:solidFill>
              </a:rPr>
              <a:t>nobody can replace his position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395293" y="4179889"/>
            <a:ext cx="2257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>
                <a:solidFill>
                  <a:prstClr val="white"/>
                </a:solidFill>
              </a:rPr>
              <a:t>he is the team leader</a:t>
            </a:r>
            <a:endParaRPr lang="en-US" altLang="zh-CN">
              <a:solidFill>
                <a:prstClr val="white"/>
              </a:solidFill>
            </a:endParaRPr>
          </a:p>
          <a:p>
            <a:pPr algn="ctr" defTabSz="913765"/>
            <a:r>
              <a:rPr lang="en-US" altLang="zh-CN">
                <a:solidFill>
                  <a:prstClr val="white"/>
                </a:solidFill>
              </a:rPr>
              <a:t>he always help us </a:t>
            </a:r>
            <a:endParaRPr lang="en-US" altLang="zh-CN">
              <a:solidFill>
                <a:prstClr val="white"/>
              </a:solidFill>
            </a:endParaRPr>
          </a:p>
          <a:p>
            <a:pPr algn="ctr" defTabSz="913765"/>
            <a:r>
              <a:rPr lang="en-US" altLang="zh-CN">
                <a:solidFill>
                  <a:prstClr val="white"/>
                </a:solidFill>
              </a:rPr>
              <a:t>nobody can replace his position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9F6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en-US" altLang="zh-CN" sz="3200">
                <a:solidFill>
                  <a:prstClr val="white"/>
                </a:solidFill>
              </a:rPr>
              <a:t>ADD  </a:t>
            </a:r>
            <a:r>
              <a:rPr lang="en-US" altLang="zh-CN" sz="3200" smtClean="0">
                <a:solidFill>
                  <a:prstClr val="white"/>
                </a:solidFill>
              </a:rPr>
              <a:t>YOUR </a:t>
            </a:r>
            <a:r>
              <a:rPr lang="en-US" altLang="zh-CN" sz="3200">
                <a:solidFill>
                  <a:prstClr val="white"/>
                </a:solidFill>
              </a:rPr>
              <a:t>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9F6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3200">
                <a:solidFill>
                  <a:prstClr val="white"/>
                </a:solidFill>
              </a:rPr>
              <a:t>01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7674342" y="2329707"/>
            <a:ext cx="3742661" cy="2643964"/>
          </a:xfrm>
          <a:prstGeom prst="rect">
            <a:avLst/>
          </a:prstGeom>
          <a:blipFill>
            <a:blip r:embed="rId2">
              <a:alphaModFix amt="95000"/>
            </a:blip>
            <a:stretch>
              <a:fillRect/>
            </a:stretch>
          </a:blipFill>
          <a:ln w="19050">
            <a:solidFill>
              <a:srgbClr val="9F6B9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580370" y="2478566"/>
            <a:ext cx="3600893" cy="2537637"/>
          </a:xfrm>
          <a:prstGeom prst="rect">
            <a:avLst/>
          </a:prstGeom>
          <a:blipFill>
            <a:blip r:embed="rId2">
              <a:alphaModFix amt="95000"/>
            </a:blip>
            <a:stretch>
              <a:fillRect/>
            </a:stretch>
          </a:blipFill>
          <a:ln w="19050">
            <a:solidFill>
              <a:srgbClr val="9F6B9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321003" y="2597942"/>
            <a:ext cx="3766288" cy="2700669"/>
          </a:xfrm>
          <a:prstGeom prst="rect">
            <a:avLst/>
          </a:prstGeom>
          <a:blipFill>
            <a:blip r:embed="rId2">
              <a:alphaModFix amt="95000"/>
            </a:blip>
            <a:stretch>
              <a:fillRect/>
            </a:stretch>
          </a:blipFill>
          <a:ln w="19050">
            <a:solidFill>
              <a:srgbClr val="9F6B9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7740" y="2372239"/>
            <a:ext cx="3558363" cy="420564"/>
          </a:xfrm>
          <a:prstGeom prst="rect">
            <a:avLst/>
          </a:prstGeom>
          <a:noFill/>
          <a:ln>
            <a:solidFill>
              <a:srgbClr val="C37FBE"/>
            </a:solidFill>
          </a:ln>
        </p:spPr>
        <p:txBody>
          <a:bodyPr wrap="square" rtlCol="0">
            <a:spAutoFit/>
          </a:bodyPr>
          <a:lstStyle/>
          <a:p>
            <a:pPr marL="381000" indent="-381000" defTabSz="913765">
              <a:buFont typeface="Wingdings" panose="05000000000000000000" pitchFamily="2" charset="2"/>
              <a:buChar char="n"/>
            </a:pPr>
            <a:r>
              <a:rPr lang="en-US" altLang="zh-CN" sz="2135">
                <a:solidFill>
                  <a:prstClr val="white"/>
                </a:solidFill>
              </a:rPr>
              <a:t>we are the NO.1  </a:t>
            </a:r>
            <a:endParaRPr lang="zh-CN" altLang="en-US" sz="2135">
              <a:solidFill>
                <a:prstClr val="white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49007" y="3468517"/>
            <a:ext cx="3537096" cy="420564"/>
          </a:xfrm>
          <a:prstGeom prst="rect">
            <a:avLst/>
          </a:prstGeom>
          <a:noFill/>
          <a:ln>
            <a:solidFill>
              <a:srgbClr val="C37FBE"/>
            </a:solidFill>
          </a:ln>
        </p:spPr>
        <p:txBody>
          <a:bodyPr wrap="square" rtlCol="0">
            <a:spAutoFit/>
          </a:bodyPr>
          <a:lstStyle/>
          <a:p>
            <a:pPr marL="381000" indent="-381000" defTabSz="913765">
              <a:buFont typeface="Wingdings" panose="05000000000000000000" pitchFamily="2" charset="2"/>
              <a:buChar char="n"/>
            </a:pPr>
            <a:r>
              <a:rPr lang="en-US" altLang="zh-CN" sz="2135">
                <a:solidFill>
                  <a:prstClr val="white"/>
                </a:solidFill>
              </a:rPr>
              <a:t>we are the NO.1  </a:t>
            </a:r>
            <a:endParaRPr lang="zh-CN" altLang="en-US" sz="2135">
              <a:solidFill>
                <a:prstClr val="white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70276" y="4564796"/>
            <a:ext cx="3515827" cy="420564"/>
          </a:xfrm>
          <a:prstGeom prst="rect">
            <a:avLst/>
          </a:prstGeom>
          <a:noFill/>
          <a:ln>
            <a:solidFill>
              <a:srgbClr val="C37FBE"/>
            </a:solidFill>
          </a:ln>
        </p:spPr>
        <p:txBody>
          <a:bodyPr wrap="square" rtlCol="0">
            <a:spAutoFit/>
          </a:bodyPr>
          <a:lstStyle/>
          <a:p>
            <a:pPr marL="381000" indent="-381000" defTabSz="913765">
              <a:buFont typeface="Wingdings" panose="05000000000000000000" pitchFamily="2" charset="2"/>
              <a:buChar char="n"/>
            </a:pPr>
            <a:r>
              <a:rPr lang="en-US" altLang="zh-CN" sz="2135">
                <a:solidFill>
                  <a:prstClr val="white"/>
                </a:solidFill>
              </a:rPr>
              <a:t>we are the NO.1  </a:t>
            </a:r>
            <a:endParaRPr lang="zh-CN" altLang="en-US" sz="2135">
              <a:solidFill>
                <a:prstClr val="white"/>
              </a:solidFill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727740" y="5854992"/>
            <a:ext cx="10736520" cy="0"/>
          </a:xfrm>
          <a:prstGeom prst="line">
            <a:avLst/>
          </a:prstGeom>
          <a:ln>
            <a:solidFill>
              <a:srgbClr val="C37F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2211571" y="5937346"/>
            <a:ext cx="3870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en-US" altLang="zh-CN">
                <a:solidFill>
                  <a:prstClr val="white"/>
                </a:solidFill>
              </a:rPr>
              <a:t>In the past 4 montn , we worked  hard. 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096001" y="6305141"/>
            <a:ext cx="3870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en-US" altLang="zh-CN">
                <a:solidFill>
                  <a:prstClr val="white"/>
                </a:solidFill>
              </a:rPr>
              <a:t>In the past 4 montn , we worked  hard. 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9F6B9F"/>
          </a:solidFill>
          <a:ln>
            <a:solidFill>
              <a:srgbClr val="C37F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en-US" altLang="zh-CN" sz="3200">
                <a:solidFill>
                  <a:prstClr val="white"/>
                </a:solidFill>
              </a:rPr>
              <a:t>ADD  </a:t>
            </a:r>
            <a:r>
              <a:rPr lang="en-US" altLang="zh-CN" sz="3200" smtClean="0">
                <a:solidFill>
                  <a:prstClr val="white"/>
                </a:solidFill>
              </a:rPr>
              <a:t>YOUR </a:t>
            </a:r>
            <a:r>
              <a:rPr lang="en-US" altLang="zh-CN" sz="3200">
                <a:solidFill>
                  <a:prstClr val="white"/>
                </a:solidFill>
              </a:rPr>
              <a:t>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9F6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3200">
                <a:solidFill>
                  <a:prstClr val="white"/>
                </a:solidFill>
              </a:rPr>
              <a:t>01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4451499" y="2091071"/>
            <a:ext cx="3225755" cy="2480931"/>
            <a:chOff x="3338624" y="1568303"/>
            <a:chExt cx="2419316" cy="1860698"/>
          </a:xfrm>
        </p:grpSpPr>
        <p:grpSp>
          <p:nvGrpSpPr>
            <p:cNvPr id="13" name="组合 12"/>
            <p:cNvGrpSpPr/>
            <p:nvPr/>
          </p:nvGrpSpPr>
          <p:grpSpPr>
            <a:xfrm>
              <a:off x="3338624" y="1568303"/>
              <a:ext cx="2419316" cy="1860698"/>
              <a:chOff x="3179135" y="1839432"/>
              <a:chExt cx="2087526" cy="1605518"/>
            </a:xfrm>
            <a:noFill/>
          </p:grpSpPr>
          <p:sp>
            <p:nvSpPr>
              <p:cNvPr id="7" name="菱形 6"/>
              <p:cNvSpPr/>
              <p:nvPr/>
            </p:nvSpPr>
            <p:spPr>
              <a:xfrm>
                <a:off x="3179135" y="1839433"/>
                <a:ext cx="1605517" cy="1605517"/>
              </a:xfrm>
              <a:prstGeom prst="diamond">
                <a:avLst/>
              </a:prstGeom>
              <a:grpFill/>
              <a:ln>
                <a:solidFill>
                  <a:srgbClr val="EB675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765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菱形 7"/>
              <p:cNvSpPr/>
              <p:nvPr/>
            </p:nvSpPr>
            <p:spPr>
              <a:xfrm>
                <a:off x="3661144" y="1839432"/>
                <a:ext cx="1605517" cy="1605517"/>
              </a:xfrm>
              <a:prstGeom prst="diamond">
                <a:avLst/>
              </a:prstGeom>
              <a:grpFill/>
              <a:ln>
                <a:solidFill>
                  <a:srgbClr val="EB675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765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4075134" y="2083154"/>
              <a:ext cx="946297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765"/>
              <a:r>
                <a:rPr lang="en-US" altLang="zh-CN" sz="3200">
                  <a:solidFill>
                    <a:srgbClr val="EB6752"/>
                  </a:solidFill>
                </a:rPr>
                <a:t>PART TWO</a:t>
              </a:r>
              <a:endParaRPr lang="zh-CN" altLang="en-US" sz="3200">
                <a:solidFill>
                  <a:srgbClr val="EB6752"/>
                </a:solidFill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3769832" y="4998865"/>
            <a:ext cx="4652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3200">
                <a:solidFill>
                  <a:srgbClr val="EB6752"/>
                </a:solidFill>
              </a:rPr>
              <a:t>click here to add your title</a:t>
            </a:r>
            <a:endParaRPr lang="zh-CN" altLang="en-US" sz="3200">
              <a:solidFill>
                <a:srgbClr val="EB6752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524001" y="3200205"/>
            <a:ext cx="9144001" cy="406400"/>
            <a:chOff x="1295399" y="2400154"/>
            <a:chExt cx="6858001" cy="304800"/>
          </a:xfrm>
        </p:grpSpPr>
        <p:grpSp>
          <p:nvGrpSpPr>
            <p:cNvPr id="16" name="组合 15"/>
            <p:cNvGrpSpPr/>
            <p:nvPr/>
          </p:nvGrpSpPr>
          <p:grpSpPr>
            <a:xfrm>
              <a:off x="1295399" y="2400154"/>
              <a:ext cx="6553201" cy="0"/>
              <a:chOff x="1545265" y="1041990"/>
              <a:chExt cx="6553201" cy="0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1545265" y="1041990"/>
                <a:ext cx="1722474" cy="0"/>
              </a:xfrm>
              <a:prstGeom prst="line">
                <a:avLst/>
              </a:prstGeom>
              <a:ln>
                <a:solidFill>
                  <a:srgbClr val="EB675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6375992" y="1041990"/>
                <a:ext cx="1722474" cy="0"/>
              </a:xfrm>
              <a:prstGeom prst="line">
                <a:avLst/>
              </a:prstGeom>
              <a:ln>
                <a:solidFill>
                  <a:srgbClr val="EB675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组合 18"/>
            <p:cNvGrpSpPr/>
            <p:nvPr/>
          </p:nvGrpSpPr>
          <p:grpSpPr>
            <a:xfrm>
              <a:off x="1447799" y="2552554"/>
              <a:ext cx="6553201" cy="0"/>
              <a:chOff x="1545265" y="1041990"/>
              <a:chExt cx="6553201" cy="0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1545265" y="1041990"/>
                <a:ext cx="1722474" cy="0"/>
              </a:xfrm>
              <a:prstGeom prst="line">
                <a:avLst/>
              </a:prstGeom>
              <a:ln>
                <a:solidFill>
                  <a:srgbClr val="EB675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6375992" y="1041990"/>
                <a:ext cx="1722474" cy="0"/>
              </a:xfrm>
              <a:prstGeom prst="line">
                <a:avLst/>
              </a:prstGeom>
              <a:ln>
                <a:solidFill>
                  <a:srgbClr val="EB675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组合 21"/>
            <p:cNvGrpSpPr/>
            <p:nvPr/>
          </p:nvGrpSpPr>
          <p:grpSpPr>
            <a:xfrm>
              <a:off x="1600199" y="2704954"/>
              <a:ext cx="6553201" cy="0"/>
              <a:chOff x="1545265" y="1041990"/>
              <a:chExt cx="6553201" cy="0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1545265" y="1041990"/>
                <a:ext cx="1722474" cy="0"/>
              </a:xfrm>
              <a:prstGeom prst="line">
                <a:avLst/>
              </a:prstGeom>
              <a:ln>
                <a:solidFill>
                  <a:srgbClr val="EB675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6375992" y="1041990"/>
                <a:ext cx="1722474" cy="0"/>
              </a:xfrm>
              <a:prstGeom prst="line">
                <a:avLst/>
              </a:prstGeom>
              <a:ln>
                <a:solidFill>
                  <a:srgbClr val="EB675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半闭框 1"/>
          <p:cNvSpPr/>
          <p:nvPr/>
        </p:nvSpPr>
        <p:spPr>
          <a:xfrm rot="13425323">
            <a:off x="5952768" y="6227428"/>
            <a:ext cx="286462" cy="286462"/>
          </a:xfrm>
          <a:prstGeom prst="halfFrame">
            <a:avLst>
              <a:gd name="adj1" fmla="val 8774"/>
              <a:gd name="adj2" fmla="val 6884"/>
            </a:avLst>
          </a:prstGeom>
          <a:solidFill>
            <a:schemeClr val="accent2"/>
          </a:solidFill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平行四边形 4"/>
          <p:cNvSpPr/>
          <p:nvPr/>
        </p:nvSpPr>
        <p:spPr>
          <a:xfrm>
            <a:off x="2211571" y="2211572"/>
            <a:ext cx="2498104" cy="3048000"/>
          </a:xfrm>
          <a:prstGeom prst="parallelogram">
            <a:avLst/>
          </a:prstGeom>
          <a:noFill/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4654696" y="2211572"/>
            <a:ext cx="2498104" cy="3048000"/>
          </a:xfrm>
          <a:prstGeom prst="parallelogram">
            <a:avLst/>
          </a:prstGeom>
          <a:noFill/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平行四边形 6"/>
          <p:cNvSpPr/>
          <p:nvPr/>
        </p:nvSpPr>
        <p:spPr>
          <a:xfrm>
            <a:off x="7097821" y="2211572"/>
            <a:ext cx="2498104" cy="3048000"/>
          </a:xfrm>
          <a:prstGeom prst="parallelogram">
            <a:avLst/>
          </a:prstGeom>
          <a:noFill/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131116" y="3187405"/>
            <a:ext cx="1545265" cy="1916255"/>
            <a:chOff x="1980876" y="2264735"/>
            <a:chExt cx="1158949" cy="1437191"/>
          </a:xfrm>
        </p:grpSpPr>
        <p:sp>
          <p:nvSpPr>
            <p:cNvPr id="8" name="文本框 7"/>
            <p:cNvSpPr txBox="1"/>
            <p:nvPr/>
          </p:nvSpPr>
          <p:spPr>
            <a:xfrm>
              <a:off x="1980876" y="2264735"/>
              <a:ext cx="1158949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765"/>
              <a:r>
                <a:rPr lang="en-US" altLang="zh-CN" sz="2135">
                  <a:solidFill>
                    <a:prstClr val="white"/>
                  </a:solidFill>
                </a:rPr>
                <a:t>THE TITLE</a:t>
              </a:r>
              <a:endParaRPr lang="zh-CN" altLang="en-US" sz="2135">
                <a:solidFill>
                  <a:prstClr val="white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029371" y="2801679"/>
              <a:ext cx="1061958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765"/>
              <a:r>
                <a:rPr lang="en-US" altLang="zh-CN">
                  <a:solidFill>
                    <a:prstClr val="white"/>
                  </a:solidFill>
                </a:rPr>
                <a:t>you can add some detailes of this title</a:t>
              </a: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687992" y="3222847"/>
            <a:ext cx="1545265" cy="1916255"/>
            <a:chOff x="1980876" y="2264735"/>
            <a:chExt cx="1158949" cy="1437191"/>
          </a:xfrm>
        </p:grpSpPr>
        <p:sp>
          <p:nvSpPr>
            <p:cNvPr id="12" name="文本框 11"/>
            <p:cNvSpPr txBox="1"/>
            <p:nvPr/>
          </p:nvSpPr>
          <p:spPr>
            <a:xfrm>
              <a:off x="1980876" y="2264735"/>
              <a:ext cx="1158949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765"/>
              <a:r>
                <a:rPr lang="en-US" altLang="zh-CN" sz="2135">
                  <a:solidFill>
                    <a:prstClr val="white"/>
                  </a:solidFill>
                </a:rPr>
                <a:t>THE TITLE</a:t>
              </a:r>
              <a:endParaRPr lang="zh-CN" altLang="en-US" sz="2135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029371" y="2801679"/>
              <a:ext cx="1061958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765"/>
              <a:r>
                <a:rPr lang="en-US" altLang="zh-CN">
                  <a:solidFill>
                    <a:prstClr val="white"/>
                  </a:solidFill>
                </a:rPr>
                <a:t>you can add some detailes of this title</a:t>
              </a: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574241" y="3222847"/>
            <a:ext cx="1545265" cy="1916255"/>
            <a:chOff x="1980876" y="2264735"/>
            <a:chExt cx="1158949" cy="1437191"/>
          </a:xfrm>
        </p:grpSpPr>
        <p:sp>
          <p:nvSpPr>
            <p:cNvPr id="15" name="文本框 14"/>
            <p:cNvSpPr txBox="1"/>
            <p:nvPr/>
          </p:nvSpPr>
          <p:spPr>
            <a:xfrm>
              <a:off x="1980876" y="2264735"/>
              <a:ext cx="1158949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765"/>
              <a:r>
                <a:rPr lang="en-US" altLang="zh-CN" sz="2135">
                  <a:solidFill>
                    <a:prstClr val="white"/>
                  </a:solidFill>
                </a:rPr>
                <a:t>THE TITLE</a:t>
              </a:r>
              <a:endParaRPr lang="zh-CN" altLang="en-US" sz="2135">
                <a:solidFill>
                  <a:prstClr val="white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029371" y="2801679"/>
              <a:ext cx="1061958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765"/>
              <a:r>
                <a:rPr lang="en-US" altLang="zh-CN">
                  <a:solidFill>
                    <a:prstClr val="white"/>
                  </a:solidFill>
                </a:rPr>
                <a:t>you can add some detailes of this title</a:t>
              </a:r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932" y="2474885"/>
            <a:ext cx="527728" cy="527728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>
            <a:off x="3113513" y="2391639"/>
            <a:ext cx="694223" cy="6942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999761" y="2391915"/>
            <a:ext cx="694223" cy="6942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556635" y="2391639"/>
            <a:ext cx="694223" cy="6942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直角三角形 21"/>
          <p:cNvSpPr/>
          <p:nvPr/>
        </p:nvSpPr>
        <p:spPr>
          <a:xfrm rot="4996510">
            <a:off x="1920711" y="1434156"/>
            <a:ext cx="1554829" cy="1554829"/>
          </a:xfrm>
          <a:custGeom>
            <a:avLst/>
            <a:gdLst>
              <a:gd name="connsiteX0" fmla="*/ 0 w 1166122"/>
              <a:gd name="connsiteY0" fmla="*/ 1166122 h 1166122"/>
              <a:gd name="connsiteX1" fmla="*/ 0 w 1166122"/>
              <a:gd name="connsiteY1" fmla="*/ 0 h 1166122"/>
              <a:gd name="connsiteX2" fmla="*/ 1166122 w 1166122"/>
              <a:gd name="connsiteY2" fmla="*/ 1166122 h 1166122"/>
              <a:gd name="connsiteX3" fmla="*/ 0 w 1166122"/>
              <a:gd name="connsiteY3" fmla="*/ 1166122 h 1166122"/>
              <a:gd name="connsiteX0-1" fmla="*/ 0 w 1166122"/>
              <a:gd name="connsiteY0-2" fmla="*/ 1166122 h 1166122"/>
              <a:gd name="connsiteX1-3" fmla="*/ 0 w 1166122"/>
              <a:gd name="connsiteY1-4" fmla="*/ 0 h 1166122"/>
              <a:gd name="connsiteX2-5" fmla="*/ 525666 w 1166122"/>
              <a:gd name="connsiteY2-6" fmla="*/ 536859 h 1166122"/>
              <a:gd name="connsiteX3-7" fmla="*/ 1166122 w 1166122"/>
              <a:gd name="connsiteY3-8" fmla="*/ 1166122 h 1166122"/>
              <a:gd name="connsiteX4" fmla="*/ 0 w 1166122"/>
              <a:gd name="connsiteY4" fmla="*/ 1166122 h 1166122"/>
              <a:gd name="connsiteX0-9" fmla="*/ 0 w 1166122"/>
              <a:gd name="connsiteY0-10" fmla="*/ 1166122 h 1166122"/>
              <a:gd name="connsiteX1-11" fmla="*/ 0 w 1166122"/>
              <a:gd name="connsiteY1-12" fmla="*/ 0 h 1166122"/>
              <a:gd name="connsiteX2-13" fmla="*/ 323648 w 1166122"/>
              <a:gd name="connsiteY2-14" fmla="*/ 813305 h 1166122"/>
              <a:gd name="connsiteX3-15" fmla="*/ 1166122 w 1166122"/>
              <a:gd name="connsiteY3-16" fmla="*/ 1166122 h 1166122"/>
              <a:gd name="connsiteX4-17" fmla="*/ 0 w 1166122"/>
              <a:gd name="connsiteY4-18" fmla="*/ 1166122 h 1166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166122" h="1166122">
                <a:moveTo>
                  <a:pt x="0" y="1166122"/>
                </a:moveTo>
                <a:lnTo>
                  <a:pt x="0" y="0"/>
                </a:lnTo>
                <a:lnTo>
                  <a:pt x="323648" y="813305"/>
                </a:lnTo>
                <a:lnTo>
                  <a:pt x="1166122" y="1166122"/>
                </a:lnTo>
                <a:lnTo>
                  <a:pt x="0" y="1166122"/>
                </a:lnTo>
                <a:close/>
              </a:path>
            </a:pathLst>
          </a:custGeom>
          <a:noFill/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直角三角形 21"/>
          <p:cNvSpPr/>
          <p:nvPr/>
        </p:nvSpPr>
        <p:spPr>
          <a:xfrm rot="15497053">
            <a:off x="8387931" y="4550514"/>
            <a:ext cx="1554829" cy="1554829"/>
          </a:xfrm>
          <a:custGeom>
            <a:avLst/>
            <a:gdLst>
              <a:gd name="connsiteX0" fmla="*/ 0 w 1166122"/>
              <a:gd name="connsiteY0" fmla="*/ 1166122 h 1166122"/>
              <a:gd name="connsiteX1" fmla="*/ 0 w 1166122"/>
              <a:gd name="connsiteY1" fmla="*/ 0 h 1166122"/>
              <a:gd name="connsiteX2" fmla="*/ 1166122 w 1166122"/>
              <a:gd name="connsiteY2" fmla="*/ 1166122 h 1166122"/>
              <a:gd name="connsiteX3" fmla="*/ 0 w 1166122"/>
              <a:gd name="connsiteY3" fmla="*/ 1166122 h 1166122"/>
              <a:gd name="connsiteX0-1" fmla="*/ 0 w 1166122"/>
              <a:gd name="connsiteY0-2" fmla="*/ 1166122 h 1166122"/>
              <a:gd name="connsiteX1-3" fmla="*/ 0 w 1166122"/>
              <a:gd name="connsiteY1-4" fmla="*/ 0 h 1166122"/>
              <a:gd name="connsiteX2-5" fmla="*/ 525666 w 1166122"/>
              <a:gd name="connsiteY2-6" fmla="*/ 536859 h 1166122"/>
              <a:gd name="connsiteX3-7" fmla="*/ 1166122 w 1166122"/>
              <a:gd name="connsiteY3-8" fmla="*/ 1166122 h 1166122"/>
              <a:gd name="connsiteX4" fmla="*/ 0 w 1166122"/>
              <a:gd name="connsiteY4" fmla="*/ 1166122 h 1166122"/>
              <a:gd name="connsiteX0-9" fmla="*/ 0 w 1166122"/>
              <a:gd name="connsiteY0-10" fmla="*/ 1166122 h 1166122"/>
              <a:gd name="connsiteX1-11" fmla="*/ 0 w 1166122"/>
              <a:gd name="connsiteY1-12" fmla="*/ 0 h 1166122"/>
              <a:gd name="connsiteX2-13" fmla="*/ 323648 w 1166122"/>
              <a:gd name="connsiteY2-14" fmla="*/ 813305 h 1166122"/>
              <a:gd name="connsiteX3-15" fmla="*/ 1166122 w 1166122"/>
              <a:gd name="connsiteY3-16" fmla="*/ 1166122 h 1166122"/>
              <a:gd name="connsiteX4-17" fmla="*/ 0 w 1166122"/>
              <a:gd name="connsiteY4-18" fmla="*/ 1166122 h 1166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166122" h="1166122">
                <a:moveTo>
                  <a:pt x="0" y="1166122"/>
                </a:moveTo>
                <a:lnTo>
                  <a:pt x="0" y="0"/>
                </a:lnTo>
                <a:lnTo>
                  <a:pt x="323648" y="813305"/>
                </a:lnTo>
                <a:lnTo>
                  <a:pt x="1166122" y="1166122"/>
                </a:lnTo>
                <a:lnTo>
                  <a:pt x="0" y="1166122"/>
                </a:lnTo>
                <a:close/>
              </a:path>
            </a:pathLst>
          </a:custGeom>
          <a:noFill/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521" y="2478645"/>
            <a:ext cx="488449" cy="48844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46" y="2508676"/>
            <a:ext cx="488449" cy="488449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EB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en-US" altLang="zh-CN" sz="3200">
                <a:solidFill>
                  <a:prstClr val="white"/>
                </a:solidFill>
              </a:rPr>
              <a:t>ADD  </a:t>
            </a:r>
            <a:r>
              <a:rPr lang="en-US" altLang="zh-CN" sz="3200" smtClean="0">
                <a:solidFill>
                  <a:prstClr val="white"/>
                </a:solidFill>
              </a:rPr>
              <a:t>YOUR </a:t>
            </a:r>
            <a:r>
              <a:rPr lang="en-US" altLang="zh-CN" sz="3200">
                <a:solidFill>
                  <a:prstClr val="white"/>
                </a:solidFill>
              </a:rPr>
              <a:t>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3200" smtClean="0">
                <a:solidFill>
                  <a:prstClr val="white"/>
                </a:solidFill>
              </a:rPr>
              <a:t>02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图表 34"/>
          <p:cNvGraphicFramePr/>
          <p:nvPr/>
        </p:nvGraphicFramePr>
        <p:xfrm>
          <a:off x="581245" y="2098159"/>
          <a:ext cx="5358811" cy="3289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cxnSp>
        <p:nvCxnSpPr>
          <p:cNvPr id="37" name="直接箭头连接符 36"/>
          <p:cNvCxnSpPr/>
          <p:nvPr/>
        </p:nvCxnSpPr>
        <p:spPr>
          <a:xfrm>
            <a:off x="878959" y="1800447"/>
            <a:ext cx="0" cy="3501656"/>
          </a:xfrm>
          <a:prstGeom prst="straightConnector1">
            <a:avLst/>
          </a:prstGeom>
          <a:ln>
            <a:solidFill>
              <a:srgbClr val="EB675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>
            <a:off x="737195" y="4961859"/>
            <a:ext cx="5344628" cy="0"/>
          </a:xfrm>
          <a:prstGeom prst="straightConnector1">
            <a:avLst/>
          </a:prstGeom>
          <a:ln>
            <a:solidFill>
              <a:srgbClr val="EB67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6904075" y="2169041"/>
            <a:ext cx="3487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en-US" altLang="zh-CN" sz="3200">
                <a:solidFill>
                  <a:srgbClr val="EB6752"/>
                </a:solidFill>
              </a:rPr>
              <a:t>Add your title here</a:t>
            </a:r>
            <a:endParaRPr lang="zh-CN" altLang="en-US" sz="3200">
              <a:solidFill>
                <a:srgbClr val="EB6752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762308" y="3161413"/>
            <a:ext cx="4735033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en-US" altLang="zh-CN" sz="1865">
                <a:solidFill>
                  <a:srgbClr val="EB6752"/>
                </a:solidFill>
              </a:rPr>
              <a:t>Here to add your analysis, content as concise as possible, say key parts. A brief introduction to the data.</a:t>
            </a:r>
            <a:endParaRPr lang="zh-CN" altLang="en-US" sz="1865">
              <a:solidFill>
                <a:srgbClr val="EB6752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726864" y="4146299"/>
            <a:ext cx="4735033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en-US" altLang="zh-CN" sz="1865">
                <a:solidFill>
                  <a:srgbClr val="EB6752"/>
                </a:solidFill>
              </a:rPr>
              <a:t>Here to add your analysis, content as concise as possible, say key parts. A brief introduction to the data.</a:t>
            </a:r>
            <a:endParaRPr lang="zh-CN" altLang="en-US" sz="1865">
              <a:solidFill>
                <a:srgbClr val="EB6752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EB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en-US" altLang="zh-CN" sz="3200">
                <a:solidFill>
                  <a:prstClr val="white"/>
                </a:solidFill>
              </a:rPr>
              <a:t>ADD  </a:t>
            </a:r>
            <a:r>
              <a:rPr lang="en-US" altLang="zh-CN" sz="3200" smtClean="0">
                <a:solidFill>
                  <a:prstClr val="white"/>
                </a:solidFill>
              </a:rPr>
              <a:t>YOUR </a:t>
            </a:r>
            <a:r>
              <a:rPr lang="en-US" altLang="zh-CN" sz="3200">
                <a:solidFill>
                  <a:prstClr val="white"/>
                </a:solidFill>
              </a:rPr>
              <a:t>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3200" smtClean="0">
                <a:solidFill>
                  <a:prstClr val="white"/>
                </a:solidFill>
              </a:rPr>
              <a:t>02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freeppt7.com-Best powerpoint templates free download-slideshow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6743</Words>
  <Application>WPS 演示</Application>
  <PresentationFormat>自定义</PresentationFormat>
  <Paragraphs>410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Arial</vt:lpstr>
      <vt:lpstr>宋体</vt:lpstr>
      <vt:lpstr>Wingdings</vt:lpstr>
      <vt:lpstr>汉仪菱心体简</vt:lpstr>
      <vt:lpstr>微软雅黑</vt:lpstr>
      <vt:lpstr>Calibri</vt:lpstr>
      <vt:lpstr>Arial Unicode MS</vt:lpstr>
      <vt:lpstr>Calibri Light</vt:lpstr>
      <vt:lpstr>Meiryo</vt:lpstr>
      <vt:lpstr>www.freeppt7.com-Best powerpoint templates free download-slideshow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清风素材</dc:creator>
  <cp:keywords>12sc.taobao.com</cp:keywords>
  <dc:description>12sc.taobao.com</dc:description>
  <dc:subject>12sc.taobao.com</dc:subject>
  <cp:category>12sc.taobao.com</cp:category>
  <cp:lastModifiedBy>一起学吧</cp:lastModifiedBy>
  <cp:revision>26</cp:revision>
  <dcterms:created xsi:type="dcterms:W3CDTF">2015-05-28T03:50:00Z</dcterms:created>
  <dcterms:modified xsi:type="dcterms:W3CDTF">2018-09-26T10:25:15Z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