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65" r:id="rId3"/>
    <p:sldId id="264" r:id="rId4"/>
    <p:sldId id="266" r:id="rId5"/>
    <p:sldId id="273" r:id="rId6"/>
    <p:sldId id="272" r:id="rId7"/>
    <p:sldId id="274" r:id="rId8"/>
    <p:sldId id="280" r:id="rId9"/>
    <p:sldId id="275" r:id="rId10"/>
    <p:sldId id="267" r:id="rId11"/>
    <p:sldId id="279" r:id="rId12"/>
    <p:sldId id="278" r:id="rId13"/>
    <p:sldId id="277" r:id="rId14"/>
    <p:sldId id="283" r:id="rId15"/>
    <p:sldId id="268" r:id="rId16"/>
    <p:sldId id="284" r:id="rId17"/>
    <p:sldId id="282" r:id="rId18"/>
    <p:sldId id="281" r:id="rId19"/>
    <p:sldId id="276" r:id="rId20"/>
    <p:sldId id="269" r:id="rId21"/>
    <p:sldId id="288" r:id="rId22"/>
    <p:sldId id="287" r:id="rId23"/>
    <p:sldId id="286" r:id="rId24"/>
    <p:sldId id="285" r:id="rId25"/>
    <p:sldId id="271" r:id="rId26"/>
    <p:sldId id="298" r:id="rId27"/>
  </p:sldIdLst>
  <p:sldSz cx="9144000" cy="5143500" type="screen16x9"/>
  <p:notesSz cx="6858000" cy="9144000"/>
  <p:embeddedFontLst>
    <p:embeddedFont>
      <p:font typeface="Agency FB" panose="020B0503020202020204" pitchFamily="34" charset="0"/>
      <p:regular r:id="rId32"/>
      <p:bold r:id="rId33"/>
    </p:embeddedFont>
    <p:embeddedFont>
      <p:font typeface="微软雅黑" panose="020B0503020204020204" pitchFamily="34" charset="-122"/>
      <p:regular r:id="rId34"/>
    </p:embeddedFont>
    <p:embeddedFont>
      <p:font typeface="Calibri" panose="020F0502020204030204" charset="0"/>
      <p:regular r:id="rId35"/>
      <p:bold r:id="rId36"/>
      <p:italic r:id="rId37"/>
      <p:boldItalic r:id="rId38"/>
    </p:embeddedFont>
    <p:embeddedFont>
      <p:font typeface="Microsoft Yi Baiti" panose="03000500000000000000" pitchFamily="66" charset="0"/>
      <p:regular r:id="rId39"/>
    </p:embeddedFont>
    <p:embeddedFont>
      <p:font typeface="Cordia New" panose="020B0304020202020204" pitchFamily="34" charset="-34"/>
      <p:regular r:id="rId40"/>
      <p:bold r:id="rId41"/>
      <p:italic r:id="rId42"/>
      <p:boldItalic r:id="rId43"/>
    </p:embeddedFont>
    <p:embeddedFont>
      <p:font typeface="Eras Demi ITC" panose="020B0805030504020804" pitchFamily="34" charset="0"/>
      <p:regular r:id="rId44"/>
    </p:embeddedFont>
    <p:embeddedFont>
      <p:font typeface="Meiryo" panose="020B0604030504040204" pitchFamily="34" charset="-128"/>
      <p:regular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C3FF"/>
    <a:srgbClr val="97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88" autoAdjust="0"/>
  </p:normalViewPr>
  <p:slideViewPr>
    <p:cSldViewPr>
      <p:cViewPr>
        <p:scale>
          <a:sx n="100" d="100"/>
          <a:sy n="100" d="100"/>
        </p:scale>
        <p:origin x="-1308" y="-612"/>
      </p:cViewPr>
      <p:guideLst>
        <p:guide orient="horz" pos="1609"/>
        <p:guide pos="2880"/>
      </p:guideLst>
    </p:cSldViewPr>
  </p:slideViewPr>
  <p:notesTextViewPr>
    <p:cViewPr>
      <p:scale>
        <a:sx n="100" d="100"/>
        <a:sy n="100" d="100"/>
      </p:scale>
      <p:origin x="0" y="0"/>
    </p:cViewPr>
  </p:notesTextViewPr>
  <p:sorterViewPr>
    <p:cViewPr>
      <p:scale>
        <a:sx n="100" d="100"/>
        <a:sy n="100" d="100"/>
      </p:scale>
      <p:origin x="0" y="412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font" Target="fonts/font14.fntdata"/><Relationship Id="rId44" Type="http://schemas.openxmlformats.org/officeDocument/2006/relationships/font" Target="fonts/font13.fntdata"/><Relationship Id="rId43" Type="http://schemas.openxmlformats.org/officeDocument/2006/relationships/font" Target="fonts/font12.fntdata"/><Relationship Id="rId42" Type="http://schemas.openxmlformats.org/officeDocument/2006/relationships/font" Target="fonts/font11.fntdata"/><Relationship Id="rId41" Type="http://schemas.openxmlformats.org/officeDocument/2006/relationships/font" Target="fonts/font10.fntdata"/><Relationship Id="rId40" Type="http://schemas.openxmlformats.org/officeDocument/2006/relationships/font" Target="fonts/font9.fntdata"/><Relationship Id="rId4" Type="http://schemas.openxmlformats.org/officeDocument/2006/relationships/slide" Target="slides/slide2.xml"/><Relationship Id="rId39" Type="http://schemas.openxmlformats.org/officeDocument/2006/relationships/font" Target="fonts/font8.fntdata"/><Relationship Id="rId38" Type="http://schemas.openxmlformats.org/officeDocument/2006/relationships/font" Target="fonts/font7.fntdata"/><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93522333869493"/>
          <c:y val="0.0203174216623827"/>
          <c:w val="0.920714774000243"/>
          <c:h val="0.905764357264972"/>
        </c:manualLayout>
      </c:layout>
      <c:barChart>
        <c:barDir val="col"/>
        <c:grouping val="clustered"/>
        <c:varyColors val="0"/>
        <c:ser>
          <c:idx val="0"/>
          <c:order val="0"/>
          <c:tx>
            <c:strRef>
              <c:f>Sheet1!$B$1</c:f>
              <c:strCache>
                <c:ptCount val="1"/>
                <c:pt idx="0">
                  <c:v>系列 1</c:v>
                </c:pt>
              </c:strCache>
            </c:strRef>
          </c:tx>
          <c:spPr>
            <a:blipFill dpi="0" rotWithShape="1">
              <a:blip xmlns:r="http://schemas.openxmlformats.org/officeDocument/2006/relationships" r:embed="rId2">
                <a:alphaModFix amt="60000"/>
                <a:extLst>
                  <a:ext uri="{28A0092B-C50C-407E-A947-70E740481C1C}">
                    <a14:useLocalDpi xmlns:a14="http://schemas.microsoft.com/office/drawing/2010/main" val="0"/>
                  </a:ext>
                </a:extLst>
              </a:blip>
              <a:srcRect/>
              <a:stretch>
                <a:fillRect/>
              </a:stretch>
            </a:blipFill>
            <a:ln>
              <a:noFill/>
            </a:ln>
            <a:effectLst/>
          </c:spPr>
          <c:invertIfNegative val="0"/>
          <c:dLbls>
            <c:delete val="1"/>
          </c:dLbls>
          <c:cat>
            <c:strRef>
              <c:f>Sheet1!$A$2</c:f>
              <c:strCache>
                <c:ptCount val="1"/>
                <c:pt idx="0">
                  <c:v>类别 1</c:v>
                </c:pt>
              </c:strCache>
            </c:strRef>
          </c:cat>
          <c:val>
            <c:numRef>
              <c:f>Sheet1!$B$2</c:f>
              <c:numCache>
                <c:formatCode>General</c:formatCode>
                <c:ptCount val="1"/>
                <c:pt idx="0">
                  <c:v>1.2</c:v>
                </c:pt>
              </c:numCache>
            </c:numRef>
          </c:val>
        </c:ser>
        <c:ser>
          <c:idx val="1"/>
          <c:order val="1"/>
          <c:tx>
            <c:strRef>
              <c:f>Sheet1!$C$1</c:f>
              <c:strCache>
                <c:ptCount val="1"/>
                <c:pt idx="0">
                  <c:v>系列 2</c:v>
                </c:pt>
              </c:strCache>
            </c:strRef>
          </c:tx>
          <c:spPr>
            <a:blipFill dpi="0" rotWithShape="1">
              <a:blip xmlns:r="http://schemas.openxmlformats.org/officeDocument/2006/relationships" r:embed="rId2">
                <a:alphaModFix amt="60000"/>
                <a:extLst>
                  <a:ext uri="{28A0092B-C50C-407E-A947-70E740481C1C}">
                    <a14:useLocalDpi xmlns:a14="http://schemas.microsoft.com/office/drawing/2010/main" val="0"/>
                  </a:ext>
                </a:extLst>
              </a:blip>
              <a:srcRect/>
              <a:stretch>
                <a:fillRect/>
              </a:stretch>
            </a:blipFill>
            <a:ln>
              <a:noFill/>
            </a:ln>
            <a:effectLst/>
          </c:spPr>
          <c:invertIfNegative val="0"/>
          <c:dLbls>
            <c:delete val="1"/>
          </c:dLbls>
          <c:cat>
            <c:strRef>
              <c:f>Sheet1!$A$2</c:f>
              <c:strCache>
                <c:ptCount val="1"/>
                <c:pt idx="0">
                  <c:v>类别 1</c:v>
                </c:pt>
              </c:strCache>
            </c:strRef>
          </c:cat>
          <c:val>
            <c:numRef>
              <c:f>Sheet1!$C$2</c:f>
              <c:numCache>
                <c:formatCode>General</c:formatCode>
                <c:ptCount val="1"/>
                <c:pt idx="0">
                  <c:v>2</c:v>
                </c:pt>
              </c:numCache>
            </c:numRef>
          </c:val>
        </c:ser>
        <c:ser>
          <c:idx val="2"/>
          <c:order val="2"/>
          <c:tx>
            <c:strRef>
              <c:f>Sheet1!$D$1</c:f>
              <c:strCache>
                <c:ptCount val="1"/>
                <c:pt idx="0">
                  <c:v>系列 3</c:v>
                </c:pt>
              </c:strCache>
            </c:strRef>
          </c:tx>
          <c:spPr>
            <a:blipFill dpi="0" rotWithShape="1">
              <a:blip xmlns:r="http://schemas.openxmlformats.org/officeDocument/2006/relationships" r:embed="rId2">
                <a:alphaModFix amt="60000"/>
                <a:extLst>
                  <a:ext uri="{28A0092B-C50C-407E-A947-70E740481C1C}">
                    <a14:useLocalDpi xmlns:a14="http://schemas.microsoft.com/office/drawing/2010/main" val="0"/>
                  </a:ext>
                </a:extLst>
              </a:blip>
              <a:srcRect/>
              <a:stretch>
                <a:fillRect/>
              </a:stretch>
            </a:blipFill>
            <a:ln>
              <a:noFill/>
            </a:ln>
            <a:effectLst/>
          </c:spPr>
          <c:invertIfNegative val="0"/>
          <c:dLbls>
            <c:delete val="1"/>
          </c:dLbls>
          <c:cat>
            <c:strRef>
              <c:f>Sheet1!$A$2</c:f>
              <c:strCache>
                <c:ptCount val="1"/>
                <c:pt idx="0">
                  <c:v>类别 1</c:v>
                </c:pt>
              </c:strCache>
            </c:strRef>
          </c:cat>
          <c:val>
            <c:numRef>
              <c:f>Sheet1!$D$2</c:f>
              <c:numCache>
                <c:formatCode>General</c:formatCode>
                <c:ptCount val="1"/>
                <c:pt idx="0">
                  <c:v>2.5</c:v>
                </c:pt>
              </c:numCache>
            </c:numRef>
          </c:val>
        </c:ser>
        <c:ser>
          <c:idx val="3"/>
          <c:order val="3"/>
          <c:tx>
            <c:strRef>
              <c:f>Sheet1!$E$1</c:f>
              <c:strCache>
                <c:ptCount val="1"/>
                <c:pt idx="0">
                  <c:v>4</c:v>
                </c:pt>
              </c:strCache>
            </c:strRef>
          </c:tx>
          <c:spPr>
            <a:blipFill dpi="0" rotWithShape="1">
              <a:blip xmlns:r="http://schemas.openxmlformats.org/officeDocument/2006/relationships" r:embed="rId3">
                <a:alphaModFix amt="67000"/>
              </a:blip>
              <a:srcRect/>
              <a:stretch>
                <a:fillRect/>
              </a:stretch>
            </a:blipFill>
            <a:ln>
              <a:noFill/>
            </a:ln>
            <a:effectLst/>
          </c:spPr>
          <c:invertIfNegative val="0"/>
          <c:dPt>
            <c:idx val="0"/>
            <c:invertIfNegative val="0"/>
            <c:bubble3D val="0"/>
          </c:dPt>
          <c:dLbls>
            <c:dLbl>
              <c:idx val="0"/>
              <c:layout>
                <c:manualLayout>
                  <c:x val="0.00724836095011173"/>
                  <c:y val="-0.0390622170590579"/>
                </c:manualLayout>
              </c:layout>
              <c:numFmt formatCode="General" sourceLinked="1"/>
              <c:spPr>
                <a:noFill/>
                <a:ln w="9525" cap="flat" cmpd="sng" algn="ctr">
                  <a:solidFill>
                    <a:srgbClr val="F7C810"/>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zh-CN" sz="1200" b="0" i="0" u="none" strike="noStrike" kern="1200" baseline="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defRPr>
                  </a:pPr>
                </a:p>
              </c:txPr>
              <c:dLblPos val="outEnd"/>
              <c:showLegendKey val="0"/>
              <c:showVal val="1"/>
              <c:showCatName val="1"/>
              <c:showSerName val="0"/>
              <c:showPercent val="0"/>
              <c:showBubbleSize val="0"/>
              <c:extLst>
                <c:ext xmlns:c15="http://schemas.microsoft.com/office/drawing/2012/chart" uri="{CE6537A1-D6FC-4f65-9D91-7224C49458BB}">
                  <c15:layout/>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lang="zh-CN" sz="1200" b="0" i="0" u="none" strike="noStrike" kern="1200" baseline="0">
                    <a:solidFill>
                      <a:schemeClr val="bg2">
                        <a:lumMod val="50000"/>
                      </a:schemeClr>
                    </a:solidFill>
                    <a:latin typeface="+mn-lt"/>
                    <a:ea typeface="+mn-ea"/>
                    <a:cs typeface="+mn-cs"/>
                  </a:defRPr>
                </a:pPr>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15:leaderLines/>
              </c:ext>
            </c:extLst>
          </c:dLbls>
          <c:cat>
            <c:strRef>
              <c:f>Sheet1!$A$2</c:f>
              <c:strCache>
                <c:ptCount val="1"/>
                <c:pt idx="0">
                  <c:v>类别 1</c:v>
                </c:pt>
              </c:strCache>
            </c:strRef>
          </c:cat>
          <c:val>
            <c:numRef>
              <c:f>Sheet1!$E$2</c:f>
              <c:numCache>
                <c:formatCode>General</c:formatCode>
                <c:ptCount val="1"/>
                <c:pt idx="0">
                  <c:v>3</c:v>
                </c:pt>
              </c:numCache>
            </c:numRef>
          </c:val>
        </c:ser>
        <c:ser>
          <c:idx val="4"/>
          <c:order val="4"/>
          <c:tx>
            <c:strRef>
              <c:f>Sheet1!$F$1</c:f>
              <c:strCache>
                <c:ptCount val="1"/>
                <c:pt idx="0">
                  <c:v>5</c:v>
                </c:pt>
              </c:strCache>
            </c:strRef>
          </c:tx>
          <c:spPr>
            <a:blipFill dpi="0" rotWithShape="1">
              <a:blip xmlns:r="http://schemas.openxmlformats.org/officeDocument/2006/relationships" r:embed="rId2">
                <a:alphaModFix amt="60000"/>
              </a:blip>
              <a:srcRect/>
              <a:stretch>
                <a:fillRect/>
              </a:stretch>
            </a:blipFill>
            <a:ln>
              <a:noFill/>
            </a:ln>
            <a:effectLst/>
          </c:spPr>
          <c:invertIfNegative val="0"/>
          <c:dLbls>
            <c:delete val="1"/>
          </c:dLbls>
          <c:cat>
            <c:strRef>
              <c:f>Sheet1!$A$2</c:f>
              <c:strCache>
                <c:ptCount val="1"/>
                <c:pt idx="0">
                  <c:v>类别 1</c:v>
                </c:pt>
              </c:strCache>
            </c:strRef>
          </c:cat>
          <c:val>
            <c:numRef>
              <c:f>Sheet1!$F$2</c:f>
              <c:numCache>
                <c:formatCode>General</c:formatCode>
                <c:ptCount val="1"/>
                <c:pt idx="0">
                  <c:v>3.2</c:v>
                </c:pt>
              </c:numCache>
            </c:numRef>
          </c:val>
        </c:ser>
        <c:ser>
          <c:idx val="5"/>
          <c:order val="5"/>
          <c:tx>
            <c:strRef>
              <c:f>Sheet1!$G$1</c:f>
              <c:strCache>
                <c:ptCount val="1"/>
                <c:pt idx="0">
                  <c:v>6</c:v>
                </c:pt>
              </c:strCache>
            </c:strRef>
          </c:tx>
          <c:spPr>
            <a:blipFill dpi="0" rotWithShape="1">
              <a:blip xmlns:r="http://schemas.openxmlformats.org/officeDocument/2006/relationships" r:embed="rId2">
                <a:alphaModFix amt="60000"/>
              </a:blip>
              <a:srcRect/>
              <a:stretch>
                <a:fillRect/>
              </a:stretch>
            </a:blipFill>
            <a:ln>
              <a:noFill/>
            </a:ln>
            <a:effectLst/>
          </c:spPr>
          <c:invertIfNegative val="0"/>
          <c:dLbls>
            <c:delete val="1"/>
          </c:dLbls>
          <c:cat>
            <c:strRef>
              <c:f>Sheet1!$A$2</c:f>
              <c:strCache>
                <c:ptCount val="1"/>
                <c:pt idx="0">
                  <c:v>类别 1</c:v>
                </c:pt>
              </c:strCache>
            </c:strRef>
          </c:cat>
          <c:val>
            <c:numRef>
              <c:f>Sheet1!$G$2</c:f>
              <c:numCache>
                <c:formatCode>General</c:formatCode>
                <c:ptCount val="1"/>
                <c:pt idx="0">
                  <c:v>2.6</c:v>
                </c:pt>
              </c:numCache>
            </c:numRef>
          </c:val>
        </c:ser>
        <c:ser>
          <c:idx val="6"/>
          <c:order val="6"/>
          <c:tx>
            <c:strRef>
              <c:f>Sheet1!$H$1</c:f>
              <c:strCache>
                <c:ptCount val="1"/>
                <c:pt idx="0">
                  <c:v>7</c:v>
                </c:pt>
              </c:strCache>
            </c:strRef>
          </c:tx>
          <c:spPr>
            <a:blipFill dpi="0" rotWithShape="1">
              <a:blip xmlns:r="http://schemas.openxmlformats.org/officeDocument/2006/relationships" r:embed="rId2">
                <a:alphaModFix amt="60000"/>
              </a:blip>
              <a:srcRect/>
              <a:stretch>
                <a:fillRect/>
              </a:stretch>
            </a:blipFill>
            <a:ln>
              <a:noFill/>
            </a:ln>
            <a:effectLst/>
          </c:spPr>
          <c:invertIfNegative val="0"/>
          <c:dLbls>
            <c:delete val="1"/>
          </c:dLbls>
          <c:cat>
            <c:strRef>
              <c:f>Sheet1!$A$2</c:f>
              <c:strCache>
                <c:ptCount val="1"/>
                <c:pt idx="0">
                  <c:v>类别 1</c:v>
                </c:pt>
              </c:strCache>
            </c:strRef>
          </c:cat>
          <c:val>
            <c:numRef>
              <c:f>Sheet1!$H$2</c:f>
              <c:numCache>
                <c:formatCode>General</c:formatCode>
                <c:ptCount val="1"/>
                <c:pt idx="0">
                  <c:v>2.3</c:v>
                </c:pt>
              </c:numCache>
            </c:numRef>
          </c:val>
        </c:ser>
        <c:ser>
          <c:idx val="7"/>
          <c:order val="7"/>
          <c:tx>
            <c:strRef>
              <c:f>Sheet1!$I$1</c:f>
              <c:strCache>
                <c:ptCount val="1"/>
                <c:pt idx="0">
                  <c:v>8</c:v>
                </c:pt>
              </c:strCache>
            </c:strRef>
          </c:tx>
          <c:spPr>
            <a:blipFill dpi="0" rotWithShape="1">
              <a:blip xmlns:r="http://schemas.openxmlformats.org/officeDocument/2006/relationships" r:embed="rId2">
                <a:alphaModFix amt="60000"/>
              </a:blip>
              <a:srcRect/>
              <a:stretch>
                <a:fillRect/>
              </a:stretch>
            </a:blipFill>
            <a:ln>
              <a:noFill/>
            </a:ln>
            <a:effectLst/>
          </c:spPr>
          <c:invertIfNegative val="0"/>
          <c:dLbls>
            <c:delete val="1"/>
          </c:dLbls>
          <c:cat>
            <c:strRef>
              <c:f>Sheet1!$A$2</c:f>
              <c:strCache>
                <c:ptCount val="1"/>
                <c:pt idx="0">
                  <c:v>类别 1</c:v>
                </c:pt>
              </c:strCache>
            </c:strRef>
          </c:cat>
          <c:val>
            <c:numRef>
              <c:f>Sheet1!$I$2</c:f>
              <c:numCache>
                <c:formatCode>General</c:formatCode>
                <c:ptCount val="1"/>
                <c:pt idx="0">
                  <c:v>1.7</c:v>
                </c:pt>
              </c:numCache>
            </c:numRef>
          </c:val>
        </c:ser>
        <c:dLbls>
          <c:showLegendKey val="0"/>
          <c:showVal val="0"/>
          <c:showCatName val="0"/>
          <c:showSerName val="0"/>
          <c:showPercent val="0"/>
          <c:showBubbleSize val="0"/>
        </c:dLbls>
        <c:gapWidth val="5"/>
        <c:overlap val="23"/>
        <c:axId val="38848000"/>
        <c:axId val="36371200"/>
      </c:barChart>
      <c:catAx>
        <c:axId val="3884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6371200"/>
        <c:crosses val="autoZero"/>
        <c:auto val="1"/>
        <c:lblAlgn val="ctr"/>
        <c:lblOffset val="100"/>
        <c:noMultiLvlLbl val="0"/>
      </c:catAx>
      <c:valAx>
        <c:axId val="36371200"/>
        <c:scaling>
          <c:orientation val="minMax"/>
        </c:scaling>
        <c:delete val="0"/>
        <c:axPos val="l"/>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88480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B0F0"/>
            </a:solidFill>
          </c:spPr>
          <c:invertIfNegative val="0"/>
          <c:dLbls>
            <c:delete val="1"/>
          </c:dLbls>
          <c:cat>
            <c:strRef>
              <c:f>Sheet1!$A$2:$A$13</c:f>
              <c:strCache>
                <c:ptCount val="12"/>
                <c:pt idx="0">
                  <c:v>PART 1</c:v>
                </c:pt>
                <c:pt idx="1">
                  <c:v>PART 2</c:v>
                </c:pt>
                <c:pt idx="2">
                  <c:v>PART 3</c:v>
                </c:pt>
                <c:pt idx="3">
                  <c:v>PART 4</c:v>
                </c:pt>
                <c:pt idx="4">
                  <c:v>PART 5</c:v>
                </c:pt>
                <c:pt idx="5">
                  <c:v>PART 6</c:v>
                </c:pt>
                <c:pt idx="6">
                  <c:v>PART 7</c:v>
                </c:pt>
                <c:pt idx="7">
                  <c:v>PART 8</c:v>
                </c:pt>
                <c:pt idx="8">
                  <c:v>PART 9</c:v>
                </c:pt>
                <c:pt idx="9">
                  <c:v>PART 10</c:v>
                </c:pt>
                <c:pt idx="10">
                  <c:v>PART 11</c:v>
                </c:pt>
                <c:pt idx="11">
                  <c:v>PART 12</c:v>
                </c:pt>
              </c:strCache>
            </c:strRef>
          </c:cat>
          <c:val>
            <c:numRef>
              <c:f>Sheet1!$B$2:$B$13</c:f>
              <c:numCache>
                <c:formatCode>General</c:formatCode>
                <c:ptCount val="12"/>
                <c:pt idx="0">
                  <c:v>3</c:v>
                </c:pt>
                <c:pt idx="1">
                  <c:v>5</c:v>
                </c:pt>
                <c:pt idx="2">
                  <c:v>7</c:v>
                </c:pt>
                <c:pt idx="3">
                  <c:v>9</c:v>
                </c:pt>
                <c:pt idx="4">
                  <c:v>8.6</c:v>
                </c:pt>
                <c:pt idx="5">
                  <c:v>5</c:v>
                </c:pt>
                <c:pt idx="6">
                  <c:v>8</c:v>
                </c:pt>
                <c:pt idx="7">
                  <c:v>5</c:v>
                </c:pt>
                <c:pt idx="8">
                  <c:v>7</c:v>
                </c:pt>
                <c:pt idx="9">
                  <c:v>9</c:v>
                </c:pt>
                <c:pt idx="10">
                  <c:v>8.6</c:v>
                </c:pt>
                <c:pt idx="11">
                  <c:v>5</c:v>
                </c:pt>
              </c:numCache>
            </c:numRef>
          </c:val>
        </c:ser>
        <c:dLbls>
          <c:showLegendKey val="0"/>
          <c:showVal val="0"/>
          <c:showCatName val="0"/>
          <c:showSerName val="0"/>
          <c:showPercent val="0"/>
          <c:showBubbleSize val="0"/>
        </c:dLbls>
        <c:gapWidth val="150"/>
        <c:axId val="38396416"/>
        <c:axId val="36333824"/>
      </c:barChart>
      <c:catAx>
        <c:axId val="38396416"/>
        <c:scaling>
          <c:orientation val="minMax"/>
        </c:scaling>
        <c:delete val="0"/>
        <c:axPos val="t"/>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Agency FB" panose="020B0503020202020204" pitchFamily="34" charset="0"/>
                <a:ea typeface="+mn-ea"/>
                <a:cs typeface="+mn-cs"/>
              </a:defRPr>
            </a:pPr>
          </a:p>
        </c:txPr>
        <c:crossAx val="36333824"/>
        <c:crosses val="autoZero"/>
        <c:auto val="1"/>
        <c:lblAlgn val="ctr"/>
        <c:lblOffset val="100"/>
        <c:noMultiLvlLbl val="0"/>
      </c:catAx>
      <c:valAx>
        <c:axId val="36333824"/>
        <c:scaling>
          <c:orientation val="maxMin"/>
        </c:scaling>
        <c:delete val="0"/>
        <c:axPos val="l"/>
        <c:majorGridlines>
          <c:spPr>
            <a:ln w="9525" cap="flat" cmpd="sng" algn="ctr">
              <a:solidFill>
                <a:schemeClr val="bg1">
                  <a:lumMod val="8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600" b="0" i="0" u="none" strike="noStrike" kern="1200" baseline="0">
                <a:solidFill>
                  <a:schemeClr val="tx1"/>
                </a:solidFill>
                <a:latin typeface="Agency FB" panose="020B0503020202020204" pitchFamily="34" charset="0"/>
                <a:ea typeface="+mn-ea"/>
                <a:cs typeface="+mn-cs"/>
              </a:defRPr>
            </a:pPr>
          </a:p>
        </c:txPr>
        <c:crossAx val="38396416"/>
        <c:crosses val="autoZero"/>
        <c:crossBetween val="between"/>
        <c:majorUnit val="1"/>
      </c:valAx>
      <c:spPr>
        <a:ln>
          <a:noFill/>
        </a:ln>
      </c:spPr>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1"/>
          <c:order val="0"/>
          <c:tx>
            <c:strRef>
              <c:f>Sheet1!$B$1</c:f>
              <c:strCache>
                <c:ptCount val="1"/>
                <c:pt idx="0">
                  <c:v>A</c:v>
                </c:pt>
              </c:strCache>
            </c:strRef>
          </c:tx>
          <c:spPr>
            <a:ln w="28575" cap="rnd" cmpd="sng" algn="ctr">
              <a:solidFill>
                <a:srgbClr val="00B0F0"/>
              </a:solidFill>
              <a:prstDash val="solid"/>
              <a:round/>
            </a:ln>
          </c:spPr>
          <c:marker>
            <c:spPr>
              <a:solidFill>
                <a:srgbClr val="00B0F0"/>
              </a:solidFill>
              <a:ln w="9525" cap="flat" cmpd="sng" algn="ctr">
                <a:solidFill>
                  <a:schemeClr val="bg1"/>
                </a:solidFill>
                <a:prstDash val="solid"/>
                <a:round/>
              </a:ln>
            </c:spPr>
          </c:marker>
          <c:dPt>
            <c:idx val="1"/>
            <c:marker>
              <c:spPr>
                <a:solidFill>
                  <a:srgbClr val="00B0F0"/>
                </a:solidFill>
                <a:ln w="9525" cap="flat" cmpd="sng" algn="ctr">
                  <a:solidFill>
                    <a:schemeClr val="bg1"/>
                  </a:solidFill>
                  <a:prstDash val="solid"/>
                  <a:round/>
                </a:ln>
              </c:spPr>
            </c:marker>
            <c:bubble3D val="0"/>
            <c:spPr>
              <a:ln w="28575" cap="rnd" cmpd="sng" algn="ctr">
                <a:solidFill>
                  <a:srgbClr val="00B0F0"/>
                </a:solidFill>
                <a:prstDash val="solid"/>
                <a:round/>
              </a:ln>
            </c:spPr>
          </c:dPt>
          <c:dPt>
            <c:idx val="2"/>
            <c:marker>
              <c:spPr>
                <a:solidFill>
                  <a:srgbClr val="00B0F0"/>
                </a:solidFill>
                <a:ln w="9525" cap="flat" cmpd="sng" algn="ctr">
                  <a:solidFill>
                    <a:schemeClr val="bg1"/>
                  </a:solidFill>
                  <a:prstDash val="solid"/>
                  <a:round/>
                </a:ln>
              </c:spPr>
            </c:marker>
            <c:bubble3D val="0"/>
            <c:spPr>
              <a:ln w="28575" cap="rnd" cmpd="sng" algn="ctr">
                <a:solidFill>
                  <a:srgbClr val="00B0F0"/>
                </a:solidFill>
                <a:prstDash val="solid"/>
                <a:round/>
              </a:ln>
            </c:spPr>
          </c:dPt>
          <c:dPt>
            <c:idx val="3"/>
            <c:marker>
              <c:spPr>
                <a:solidFill>
                  <a:srgbClr val="00B0F0"/>
                </a:solidFill>
                <a:ln w="9525" cap="flat" cmpd="sng" algn="ctr">
                  <a:solidFill>
                    <a:schemeClr val="bg1"/>
                  </a:solidFill>
                  <a:prstDash val="solid"/>
                  <a:round/>
                </a:ln>
              </c:spPr>
            </c:marker>
            <c:bubble3D val="0"/>
            <c:spPr>
              <a:ln w="28575" cap="rnd" cmpd="sng" algn="ctr">
                <a:solidFill>
                  <a:srgbClr val="00B0F0"/>
                </a:solidFill>
                <a:prstDash val="solid"/>
                <a:round/>
              </a:ln>
            </c:spPr>
          </c:dPt>
          <c:dPt>
            <c:idx val="4"/>
            <c:marker>
              <c:spPr>
                <a:solidFill>
                  <a:srgbClr val="00B0F0"/>
                </a:solidFill>
                <a:ln w="9525" cap="flat" cmpd="sng" algn="ctr">
                  <a:solidFill>
                    <a:schemeClr val="bg1"/>
                  </a:solidFill>
                  <a:prstDash val="solid"/>
                  <a:round/>
                </a:ln>
              </c:spPr>
            </c:marker>
            <c:bubble3D val="0"/>
            <c:spPr>
              <a:ln w="28575" cap="rnd" cmpd="sng" algn="ctr">
                <a:solidFill>
                  <a:srgbClr val="00B0F0"/>
                </a:solidFill>
                <a:prstDash val="solid"/>
                <a:round/>
              </a:ln>
            </c:spPr>
          </c:dPt>
          <c:dLbls>
            <c:delete val="1"/>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2.4</c:v>
                </c:pt>
                <c:pt idx="1">
                  <c:v>4.4</c:v>
                </c:pt>
                <c:pt idx="2">
                  <c:v>1.8</c:v>
                </c:pt>
                <c:pt idx="3">
                  <c:v>2.8</c:v>
                </c:pt>
                <c:pt idx="4">
                  <c:v>5.6</c:v>
                </c:pt>
              </c:numCache>
            </c:numRef>
          </c:val>
          <c:smooth val="0"/>
        </c:ser>
        <c:ser>
          <c:idx val="2"/>
          <c:order val="1"/>
          <c:tx>
            <c:strRef>
              <c:f>Sheet1!$C$1</c:f>
              <c:strCache>
                <c:ptCount val="1"/>
                <c:pt idx="0">
                  <c:v>B</c:v>
                </c:pt>
              </c:strCache>
            </c:strRef>
          </c:tx>
          <c:spPr>
            <a:ln w="28575" cap="rnd" cmpd="sng" algn="ctr">
              <a:solidFill>
                <a:schemeClr val="tx1">
                  <a:lumMod val="75000"/>
                  <a:lumOff val="25000"/>
                </a:schemeClr>
              </a:solidFill>
              <a:prstDash val="solid"/>
              <a:round/>
            </a:ln>
          </c:spPr>
          <c:marker>
            <c:spPr>
              <a:solidFill>
                <a:schemeClr val="tx1">
                  <a:lumMod val="65000"/>
                  <a:lumOff val="35000"/>
                </a:schemeClr>
              </a:solidFill>
              <a:ln w="9525" cap="flat" cmpd="sng" algn="ctr">
                <a:solidFill>
                  <a:schemeClr val="tx1">
                    <a:lumMod val="75000"/>
                    <a:lumOff val="25000"/>
                  </a:schemeClr>
                </a:solidFill>
                <a:prstDash val="solid"/>
                <a:round/>
              </a:ln>
            </c:spPr>
          </c:marker>
          <c:dLbls>
            <c:delete val="1"/>
          </c:dLbls>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2</c:v>
                </c:pt>
                <c:pt idx="1">
                  <c:v>2</c:v>
                </c:pt>
                <c:pt idx="2">
                  <c:v>3</c:v>
                </c:pt>
                <c:pt idx="3">
                  <c:v>5</c:v>
                </c:pt>
                <c:pt idx="4">
                  <c:v>6.4</c:v>
                </c:pt>
              </c:numCache>
            </c:numRef>
          </c:val>
          <c:smooth val="0"/>
        </c:ser>
        <c:dLbls>
          <c:showLegendKey val="0"/>
          <c:showVal val="0"/>
          <c:showCatName val="0"/>
          <c:showSerName val="0"/>
          <c:showPercent val="0"/>
          <c:showBubbleSize val="0"/>
        </c:dLbls>
        <c:marker val="1"/>
        <c:smooth val="0"/>
        <c:axId val="38397952"/>
        <c:axId val="36336128"/>
      </c:lineChart>
      <c:catAx>
        <c:axId val="38397952"/>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c:spPr>
        <c:txPr>
          <a:bodyPr rot="-60000000" spcFirstLastPara="0" vertOverflow="ellipsis" vert="horz" wrap="square" anchor="ctr" anchorCtr="1"/>
          <a:lstStyle/>
          <a:p>
            <a:pPr>
              <a:defRPr lang="zh-CN" sz="1800" b="0" i="0" u="none" strike="noStrike" kern="1200" baseline="0">
                <a:solidFill>
                  <a:srgbClr val="7D7D7B"/>
                </a:solidFill>
                <a:latin typeface="+mn-lt"/>
                <a:ea typeface="+mn-ea"/>
                <a:cs typeface="+mn-cs"/>
              </a:defRPr>
            </a:pPr>
          </a:p>
        </c:txPr>
        <c:crossAx val="36336128"/>
        <c:crosses val="autoZero"/>
        <c:auto val="1"/>
        <c:lblAlgn val="ctr"/>
        <c:lblOffset val="100"/>
        <c:noMultiLvlLbl val="0"/>
      </c:catAx>
      <c:valAx>
        <c:axId val="36336128"/>
        <c:scaling>
          <c:orientation val="minMax"/>
        </c:scaling>
        <c:delete val="0"/>
        <c:axPos val="l"/>
        <c:majorGridlines/>
        <c:numFmt formatCode="General"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zh-CN" sz="1800" b="0" i="0" u="none" strike="noStrike" kern="1200" baseline="0">
                <a:solidFill>
                  <a:srgbClr val="7D7D7B"/>
                </a:solidFill>
                <a:latin typeface="+mn-lt"/>
                <a:ea typeface="+mn-ea"/>
                <a:cs typeface="+mn-cs"/>
              </a:defRPr>
            </a:pPr>
          </a:p>
        </c:txPr>
        <c:crossAx val="38397952"/>
        <c:crosses val="autoZero"/>
        <c:crossBetween val="between"/>
      </c:valAx>
      <c:spPr>
        <a:noFill/>
        <a:ln>
          <a:noFill/>
        </a:ln>
      </c:spPr>
    </c:plotArea>
    <c:legend>
      <c:legendPos val="b"/>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
    <c:plotVisOnly val="1"/>
    <c:dispBlanksAs val="zero"/>
    <c:showDLblsOverMax val="0"/>
  </c:chart>
  <c:spPr>
    <a:noFill/>
    <a:ln>
      <a:noFill/>
    </a:ln>
  </c:spPr>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B4D6A-8618-4E22-8B7E-4BDC022EA4B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B37D1-119A-4134-9FA0-757E82753A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2" y="0"/>
            <a:ext cx="9141948" cy="5143500"/>
          </a:xfrm>
          <a:prstGeom prst="rect">
            <a:avLst/>
          </a:prstGeom>
        </p:spPr>
      </p:pic>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63"/>
          <a:stretch>
            <a:fillRect/>
          </a:stretch>
        </p:blipFill>
        <p:spPr>
          <a:xfrm>
            <a:off x="0" y="-11009"/>
            <a:ext cx="9144000" cy="5154510"/>
          </a:xfrm>
          <a:prstGeom prst="rect">
            <a:avLst/>
          </a:prstGeom>
        </p:spPr>
      </p:pic>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矩形 5"/>
          <p:cNvSpPr/>
          <p:nvPr userDrawn="1"/>
        </p:nvSpPr>
        <p:spPr>
          <a:xfrm>
            <a:off x="0" y="0"/>
            <a:ext cx="9144000" cy="257175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162"/>
            <a:ext cx="9143999" cy="3312368"/>
          </a:xfrm>
          <a:prstGeom prst="rect">
            <a:avLst/>
          </a:prstGeom>
        </p:spPr>
      </p:pic>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 y="0"/>
            <a:ext cx="9141948" cy="5143500"/>
          </a:xfrm>
          <a:prstGeom prst="rect">
            <a:avLst/>
          </a:prstGeom>
        </p:spPr>
      </p:pic>
      <p:sp>
        <p:nvSpPr>
          <p:cNvPr id="9" name="矩形 5"/>
          <p:cNvSpPr/>
          <p:nvPr userDrawn="1"/>
        </p:nvSpPr>
        <p:spPr>
          <a:xfrm>
            <a:off x="3203848" y="0"/>
            <a:ext cx="5976664" cy="5143500"/>
          </a:xfrm>
          <a:custGeom>
            <a:avLst/>
            <a:gdLst/>
            <a:ahLst/>
            <a:cxnLst/>
            <a:rect l="l" t="t" r="r" b="b"/>
            <a:pathLst>
              <a:path w="5940152" h="5143500">
                <a:moveTo>
                  <a:pt x="0" y="0"/>
                </a:moveTo>
                <a:lnTo>
                  <a:pt x="5940152" y="0"/>
                </a:lnTo>
                <a:lnTo>
                  <a:pt x="5940152" y="5143500"/>
                </a:lnTo>
                <a:lnTo>
                  <a:pt x="0" y="5143500"/>
                </a:lnTo>
                <a:lnTo>
                  <a:pt x="0" y="2905867"/>
                </a:lnTo>
                <a:lnTo>
                  <a:pt x="576064" y="2571750"/>
                </a:lnTo>
                <a:lnTo>
                  <a:pt x="0" y="22376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7" name="矩形 6"/>
          <p:cNvSpPr/>
          <p:nvPr userDrawn="1"/>
        </p:nvSpPr>
        <p:spPr>
          <a:xfrm>
            <a:off x="-432556" y="1293750"/>
            <a:ext cx="10009112" cy="2556000"/>
          </a:xfrm>
          <a:prstGeom prst="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1" t="7922" r="-11" b="43962"/>
          <a:stretch>
            <a:fillRect/>
          </a:stretch>
        </p:blipFill>
        <p:spPr>
          <a:xfrm>
            <a:off x="1026" y="1334328"/>
            <a:ext cx="9141948" cy="2474844"/>
          </a:xfrm>
          <a:prstGeom prst="rect">
            <a:avLst/>
          </a:prstGeom>
        </p:spPr>
      </p:pic>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1.jpe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2" Type="http://schemas.openxmlformats.org/officeDocument/2006/relationships/slideLayout" Target="../slideLayouts/slideLayout13.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image" Target="../media/image12.png"/><Relationship Id="rId1"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760" y="1563638"/>
            <a:ext cx="8892480" cy="1323439"/>
          </a:xfrm>
          <a:prstGeom prst="rect">
            <a:avLst/>
          </a:prstGeom>
          <a:noFill/>
        </p:spPr>
        <p:txBody>
          <a:bodyPr wrap="square" rtlCol="0">
            <a:spAutoFit/>
          </a:bodyPr>
          <a:lstStyle/>
          <a:p>
            <a:pPr algn="r"/>
            <a:r>
              <a:rPr lang="en-US" altLang="zh-CN" sz="8000" dirty="0" smtClean="0">
                <a:solidFill>
                  <a:schemeClr val="bg1"/>
                </a:solidFill>
                <a:latin typeface="Agency FB" panose="020B0503020202020204" pitchFamily="34" charset="0"/>
                <a:ea typeface="全新硬笔行书简" panose="02010600040101010101" pitchFamily="2" charset="-122"/>
              </a:rPr>
              <a:t>BUSSINESS REPORT</a:t>
            </a:r>
            <a:endParaRPr lang="zh-CN" altLang="en-US" sz="8000" dirty="0">
              <a:solidFill>
                <a:schemeClr val="bg1"/>
              </a:solidFill>
              <a:latin typeface="Agency FB" panose="020B0503020202020204" pitchFamily="34" charset="0"/>
              <a:ea typeface="全新硬笔行书简" panose="02010600040101010101" pitchFamily="2" charset="-122"/>
            </a:endParaRPr>
          </a:p>
        </p:txBody>
      </p:sp>
      <p:sp>
        <p:nvSpPr>
          <p:cNvPr id="4" name="TextBox 3"/>
          <p:cNvSpPr txBox="1"/>
          <p:nvPr/>
        </p:nvSpPr>
        <p:spPr>
          <a:xfrm>
            <a:off x="5302250" y="3025140"/>
            <a:ext cx="3716020" cy="337185"/>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sym typeface="+mn-ea"/>
              </a:rPr>
              <a:t>Report person：</a:t>
            </a:r>
            <a:r>
              <a:rPr lang="en-US" altLang="zh-CN" sz="1600" dirty="0" smtClean="0">
                <a:solidFill>
                  <a:schemeClr val="bg1"/>
                </a:solidFill>
                <a:latin typeface="微软雅黑" panose="020B0503020204020204" pitchFamily="34" charset="-122"/>
                <a:ea typeface="微软雅黑" panose="020B0503020204020204" pitchFamily="34" charset="-122"/>
                <a:sym typeface="+mn-ea"/>
              </a:rPr>
              <a:t>freeppt7</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72488" y="-92546"/>
            <a:ext cx="622160" cy="555526"/>
          </a:xfrm>
          <a:prstGeom prst="rect">
            <a:avLst/>
          </a:prstGeom>
          <a:solidFill>
            <a:srgbClr val="00B0F0">
              <a:alpha val="5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23528" y="77708"/>
            <a:ext cx="720080" cy="400110"/>
          </a:xfrm>
          <a:prstGeom prst="rect">
            <a:avLst/>
          </a:prstGeom>
          <a:noFill/>
        </p:spPr>
        <p:txBody>
          <a:bodyPr wrap="square" rtlCol="0">
            <a:spAutoFit/>
          </a:bodyPr>
          <a:lstStyle/>
          <a:p>
            <a:pPr algn="ctr"/>
            <a:r>
              <a:rPr lang="en-US" altLang="zh-CN" sz="2000" dirty="0" smtClean="0">
                <a:solidFill>
                  <a:schemeClr val="bg1"/>
                </a:solidFill>
                <a:latin typeface="Agency FB" panose="020B0503020202020204" pitchFamily="34" charset="0"/>
              </a:rPr>
              <a:t>LOGO</a:t>
            </a:r>
            <a:endParaRPr lang="zh-CN" altLang="en-US" sz="2000" dirty="0">
              <a:solidFill>
                <a:schemeClr val="bg1"/>
              </a:solidFill>
              <a:latin typeface="Agency FB" panose="020B0503020202020204" pitchFamily="34" charset="0"/>
            </a:endParaRPr>
          </a:p>
        </p:txBody>
      </p:sp>
      <p:grpSp>
        <p:nvGrpSpPr>
          <p:cNvPr id="8" name="组合 7"/>
          <p:cNvGrpSpPr/>
          <p:nvPr/>
        </p:nvGrpSpPr>
        <p:grpSpPr>
          <a:xfrm>
            <a:off x="8424488" y="3363838"/>
            <a:ext cx="540000" cy="368300"/>
            <a:chOff x="8064448" y="3363838"/>
            <a:chExt cx="540000" cy="368300"/>
          </a:xfrm>
        </p:grpSpPr>
        <p:sp>
          <p:nvSpPr>
            <p:cNvPr id="6" name="TextBox 5"/>
            <p:cNvSpPr txBox="1"/>
            <p:nvPr/>
          </p:nvSpPr>
          <p:spPr>
            <a:xfrm>
              <a:off x="8064448" y="3363838"/>
              <a:ext cx="540000" cy="368300"/>
            </a:xfrm>
            <a:prstGeom prst="rect">
              <a:avLst/>
            </a:prstGeom>
            <a:noFill/>
            <a:ln w="3175">
              <a:noFill/>
            </a:ln>
          </p:spPr>
          <p:txBody>
            <a:bodyPr wrap="square" rtlCol="0">
              <a:spAutoFit/>
            </a:bodyPr>
            <a:lstStyle/>
            <a:p>
              <a:pPr algn="ctr"/>
              <a:r>
                <a:rPr lang="en-US" altLang="zh-CN" dirty="0" smtClean="0">
                  <a:solidFill>
                    <a:schemeClr val="bg1"/>
                  </a:solidFill>
                  <a:latin typeface="Agency FB" panose="020B0503020202020204" pitchFamily="34" charset="0"/>
                </a:rPr>
                <a:t>2019</a:t>
              </a:r>
              <a:endParaRPr lang="zh-CN" altLang="en-US" dirty="0">
                <a:solidFill>
                  <a:schemeClr val="bg1"/>
                </a:solidFill>
                <a:latin typeface="Agency FB" panose="020B0503020202020204" pitchFamily="34" charset="0"/>
              </a:endParaRPr>
            </a:p>
          </p:txBody>
        </p:sp>
        <p:sp>
          <p:nvSpPr>
            <p:cNvPr id="5" name="矩形 4"/>
            <p:cNvSpPr/>
            <p:nvPr/>
          </p:nvSpPr>
          <p:spPr>
            <a:xfrm>
              <a:off x="8121943" y="3413650"/>
              <a:ext cx="432000" cy="2520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a:endCxn id="11" idx="2"/>
          </p:cNvCxnSpPr>
          <p:nvPr/>
        </p:nvCxnSpPr>
        <p:spPr>
          <a:xfrm>
            <a:off x="1900399" y="1792114"/>
            <a:ext cx="1400186" cy="2977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792399" y="1684114"/>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300585" y="2035841"/>
            <a:ext cx="108000" cy="108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461640" y="3291538"/>
            <a:ext cx="144000" cy="144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724963" y="2162384"/>
            <a:ext cx="144000" cy="144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1" idx="5"/>
            <a:endCxn id="12" idx="1"/>
          </p:cNvCxnSpPr>
          <p:nvPr/>
        </p:nvCxnSpPr>
        <p:spPr>
          <a:xfrm>
            <a:off x="3392769" y="2128025"/>
            <a:ext cx="1089959" cy="11846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3" idx="3"/>
            <a:endCxn id="12" idx="6"/>
          </p:cNvCxnSpPr>
          <p:nvPr/>
        </p:nvCxnSpPr>
        <p:spPr>
          <a:xfrm flipH="1">
            <a:off x="4605640" y="2285296"/>
            <a:ext cx="2140411" cy="10782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2918" y="2330793"/>
            <a:ext cx="2167533" cy="891540"/>
          </a:xfrm>
          <a:prstGeom prst="rect">
            <a:avLst/>
          </a:prstGeom>
          <a:noFill/>
        </p:spPr>
        <p:txBody>
          <a:bodyPr wrap="square" rtlCol="0">
            <a:spAutoFit/>
          </a:bodyPr>
          <a:lstStyle/>
          <a:p>
            <a:pPr algn="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903988" y="1923094"/>
            <a:ext cx="1035861" cy="400110"/>
          </a:xfrm>
          <a:prstGeom prst="rect">
            <a:avLst/>
          </a:prstGeom>
        </p:spPr>
        <p:txBody>
          <a:bodyPr wrap="none">
            <a:spAutoFit/>
          </a:bodyPr>
          <a:lstStyle/>
          <a:p>
            <a:r>
              <a:rPr lang="en-US" altLang="zh-CN" sz="2000" b="1" dirty="0" smtClean="0">
                <a:solidFill>
                  <a:srgbClr val="19C3FF"/>
                </a:solidFill>
                <a:latin typeface="Agency FB" panose="020B0503020202020204" pitchFamily="34" charset="0"/>
                <a:cs typeface="Arial" panose="020B0604020202020204" pitchFamily="34" charset="0"/>
              </a:rPr>
              <a:t>YOUR TEXT</a:t>
            </a:r>
            <a:endParaRPr lang="zh-CN" altLang="en-US" sz="2000" b="1" dirty="0">
              <a:solidFill>
                <a:srgbClr val="19C3FF"/>
              </a:solidFill>
              <a:latin typeface="Agency FB" panose="020B0503020202020204" pitchFamily="34" charset="0"/>
            </a:endParaRPr>
          </a:p>
        </p:txBody>
      </p:sp>
      <p:sp>
        <p:nvSpPr>
          <p:cNvPr id="18" name="TextBox 17"/>
          <p:cNvSpPr txBox="1"/>
          <p:nvPr/>
        </p:nvSpPr>
        <p:spPr>
          <a:xfrm>
            <a:off x="3427407" y="1008116"/>
            <a:ext cx="2288623" cy="891540"/>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398197" y="1771700"/>
            <a:ext cx="1035861" cy="400110"/>
          </a:xfrm>
          <a:prstGeom prst="rect">
            <a:avLst/>
          </a:prstGeom>
        </p:spPr>
        <p:txBody>
          <a:bodyPr wrap="none">
            <a:spAutoFit/>
          </a:bodyPr>
          <a:lstStyle/>
          <a:p>
            <a:r>
              <a:rPr lang="en-US" altLang="zh-CN" sz="2000" b="1" dirty="0" smtClean="0">
                <a:solidFill>
                  <a:srgbClr val="19C3FF"/>
                </a:solidFill>
                <a:latin typeface="Agency FB" panose="020B0503020202020204" pitchFamily="34" charset="0"/>
                <a:cs typeface="Arial" panose="020B0604020202020204" pitchFamily="34" charset="0"/>
              </a:rPr>
              <a:t>YOUR TEXT</a:t>
            </a:r>
            <a:endParaRPr lang="zh-CN" altLang="en-US" sz="2000" b="1" dirty="0">
              <a:solidFill>
                <a:srgbClr val="19C3FF"/>
              </a:solidFill>
              <a:latin typeface="Agency FB" panose="020B0503020202020204" pitchFamily="34" charset="0"/>
            </a:endParaRPr>
          </a:p>
        </p:txBody>
      </p:sp>
      <p:sp>
        <p:nvSpPr>
          <p:cNvPr id="20" name="TextBox 19"/>
          <p:cNvSpPr txBox="1"/>
          <p:nvPr/>
        </p:nvSpPr>
        <p:spPr>
          <a:xfrm>
            <a:off x="4708723" y="3698945"/>
            <a:ext cx="2311549" cy="891540"/>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4708723" y="3291538"/>
            <a:ext cx="1035861" cy="400110"/>
          </a:xfrm>
          <a:prstGeom prst="rect">
            <a:avLst/>
          </a:prstGeom>
        </p:spPr>
        <p:txBody>
          <a:bodyPr wrap="none">
            <a:spAutoFit/>
          </a:bodyPr>
          <a:lstStyle/>
          <a:p>
            <a:r>
              <a:rPr lang="en-US" altLang="zh-CN" sz="2000" b="1" dirty="0" smtClean="0">
                <a:solidFill>
                  <a:srgbClr val="19C3FF"/>
                </a:solidFill>
                <a:latin typeface="Agency FB" panose="020B0503020202020204" pitchFamily="34" charset="0"/>
                <a:cs typeface="Arial" panose="020B0604020202020204" pitchFamily="34" charset="0"/>
              </a:rPr>
              <a:t>YOUR TEXT</a:t>
            </a:r>
            <a:endParaRPr lang="zh-CN" altLang="en-US" sz="2000" b="1" dirty="0">
              <a:solidFill>
                <a:srgbClr val="19C3FF"/>
              </a:solidFill>
              <a:latin typeface="Agency FB" panose="020B0503020202020204" pitchFamily="34" charset="0"/>
            </a:endParaRPr>
          </a:p>
        </p:txBody>
      </p:sp>
      <p:sp>
        <p:nvSpPr>
          <p:cNvPr id="22" name="TextBox 21"/>
          <p:cNvSpPr txBox="1"/>
          <p:nvPr/>
        </p:nvSpPr>
        <p:spPr>
          <a:xfrm>
            <a:off x="6616511" y="1206871"/>
            <a:ext cx="2290445" cy="891540"/>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868963" y="1924100"/>
            <a:ext cx="1035861" cy="400110"/>
          </a:xfrm>
          <a:prstGeom prst="rect">
            <a:avLst/>
          </a:prstGeom>
        </p:spPr>
        <p:txBody>
          <a:bodyPr wrap="none">
            <a:spAutoFit/>
          </a:bodyPr>
          <a:lstStyle/>
          <a:p>
            <a:r>
              <a:rPr lang="en-US" altLang="zh-CN" sz="2000" b="1" dirty="0" smtClean="0">
                <a:solidFill>
                  <a:srgbClr val="19C3FF"/>
                </a:solidFill>
                <a:latin typeface="Agency FB" panose="020B0503020202020204" pitchFamily="34" charset="0"/>
                <a:cs typeface="Arial" panose="020B0604020202020204" pitchFamily="34" charset="0"/>
              </a:rPr>
              <a:t>YOUR TEXT</a:t>
            </a:r>
            <a:endParaRPr lang="zh-CN" altLang="en-US" sz="2000" b="1" dirty="0">
              <a:solidFill>
                <a:srgbClr val="19C3FF"/>
              </a:solidFill>
              <a:latin typeface="Agency FB" panose="020B0503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bg1"/>
                </a:solidFill>
                <a:latin typeface="Agency FB" panose="020B0503020202020204" pitchFamily="34" charset="0"/>
                <a:ea typeface="微软雅黑" panose="020B0503020204020204" pitchFamily="34" charset="-122"/>
              </a:rPr>
              <a:t>ADD YOUR TITLT HERE</a:t>
            </a:r>
            <a:endParaRPr lang="zh-CN" altLang="en-US" sz="2000" dirty="0">
              <a:solidFill>
                <a:schemeClr val="bg1"/>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187736" y="2139702"/>
            <a:ext cx="864096" cy="864096"/>
            <a:chOff x="1187624" y="2139702"/>
            <a:chExt cx="864096" cy="864096"/>
          </a:xfrm>
        </p:grpSpPr>
        <p:sp>
          <p:nvSpPr>
            <p:cNvPr id="4" name="矩形 3"/>
            <p:cNvSpPr/>
            <p:nvPr/>
          </p:nvSpPr>
          <p:spPr>
            <a:xfrm>
              <a:off x="1187624" y="2139702"/>
              <a:ext cx="864096" cy="8640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KSO_Shape"/>
            <p:cNvSpPr/>
            <p:nvPr/>
          </p:nvSpPr>
          <p:spPr bwMode="auto">
            <a:xfrm>
              <a:off x="1449849" y="2351201"/>
              <a:ext cx="339645" cy="441098"/>
            </a:xfrm>
            <a:custGeom>
              <a:avLst/>
              <a:gdLst>
                <a:gd name="T0" fmla="*/ 2147483646 w 5278"/>
                <a:gd name="T1" fmla="*/ 2147483646 h 6863"/>
                <a:gd name="T2" fmla="*/ 2147483646 w 5278"/>
                <a:gd name="T3" fmla="*/ 2147483646 h 6863"/>
                <a:gd name="T4" fmla="*/ 2147483646 w 5278"/>
                <a:gd name="T5" fmla="*/ 2147483646 h 6863"/>
                <a:gd name="T6" fmla="*/ 2147483646 w 5278"/>
                <a:gd name="T7" fmla="*/ 2147483646 h 6863"/>
                <a:gd name="T8" fmla="*/ 2147483646 w 5278"/>
                <a:gd name="T9" fmla="*/ 2147483646 h 6863"/>
                <a:gd name="T10" fmla="*/ 2147483646 w 5278"/>
                <a:gd name="T11" fmla="*/ 2147483646 h 6863"/>
                <a:gd name="T12" fmla="*/ 2147483646 w 5278"/>
                <a:gd name="T13" fmla="*/ 2147483646 h 6863"/>
                <a:gd name="T14" fmla="*/ 2147483646 w 5278"/>
                <a:gd name="T15" fmla="*/ 2147483646 h 6863"/>
                <a:gd name="T16" fmla="*/ 2147483646 w 5278"/>
                <a:gd name="T17" fmla="*/ 2147483646 h 6863"/>
                <a:gd name="T18" fmla="*/ 2147483646 w 5278"/>
                <a:gd name="T19" fmla="*/ 2147483646 h 6863"/>
                <a:gd name="T20" fmla="*/ 2147483646 w 5278"/>
                <a:gd name="T21" fmla="*/ 2147483646 h 6863"/>
                <a:gd name="T22" fmla="*/ 2147483646 w 5278"/>
                <a:gd name="T23" fmla="*/ 2147483646 h 6863"/>
                <a:gd name="T24" fmla="*/ 2147483646 w 5278"/>
                <a:gd name="T25" fmla="*/ 2147483646 h 6863"/>
                <a:gd name="T26" fmla="*/ 2147483646 w 5278"/>
                <a:gd name="T27" fmla="*/ 2147483646 h 6863"/>
                <a:gd name="T28" fmla="*/ 2147483646 w 5278"/>
                <a:gd name="T29" fmla="*/ 2147483646 h 6863"/>
                <a:gd name="T30" fmla="*/ 2147483646 w 5278"/>
                <a:gd name="T31" fmla="*/ 2147483646 h 6863"/>
                <a:gd name="T32" fmla="*/ 2147483646 w 5278"/>
                <a:gd name="T33" fmla="*/ 2147483646 h 6863"/>
                <a:gd name="T34" fmla="*/ 2147483646 w 5278"/>
                <a:gd name="T35" fmla="*/ 2147483646 h 6863"/>
                <a:gd name="T36" fmla="*/ 2147483646 w 5278"/>
                <a:gd name="T37" fmla="*/ 2147483646 h 6863"/>
                <a:gd name="T38" fmla="*/ 2147483646 w 5278"/>
                <a:gd name="T39" fmla="*/ 2147483646 h 6863"/>
                <a:gd name="T40" fmla="*/ 2147483646 w 5278"/>
                <a:gd name="T41" fmla="*/ 2147483646 h 6863"/>
                <a:gd name="T42" fmla="*/ 2147483646 w 5278"/>
                <a:gd name="T43" fmla="*/ 2147483646 h 6863"/>
                <a:gd name="T44" fmla="*/ 2147483646 w 5278"/>
                <a:gd name="T45" fmla="*/ 2147483646 h 6863"/>
                <a:gd name="T46" fmla="*/ 2147483646 w 5278"/>
                <a:gd name="T47" fmla="*/ 2147483646 h 6863"/>
                <a:gd name="T48" fmla="*/ 2147483646 w 5278"/>
                <a:gd name="T49" fmla="*/ 2147483646 h 6863"/>
                <a:gd name="T50" fmla="*/ 2147483646 w 5278"/>
                <a:gd name="T51" fmla="*/ 2147483646 h 6863"/>
                <a:gd name="T52" fmla="*/ 2147483646 w 5278"/>
                <a:gd name="T53" fmla="*/ 2147483646 h 6863"/>
                <a:gd name="T54" fmla="*/ 2147483646 w 5278"/>
                <a:gd name="T55" fmla="*/ 2147483646 h 6863"/>
                <a:gd name="T56" fmla="*/ 2147483646 w 5278"/>
                <a:gd name="T57" fmla="*/ 2147483646 h 6863"/>
                <a:gd name="T58" fmla="*/ 2147483646 w 5278"/>
                <a:gd name="T59" fmla="*/ 2147483646 h 6863"/>
                <a:gd name="T60" fmla="*/ 2147483646 w 5278"/>
                <a:gd name="T61" fmla="*/ 2147483646 h 6863"/>
                <a:gd name="T62" fmla="*/ 2147483646 w 5278"/>
                <a:gd name="T63" fmla="*/ 2147483646 h 6863"/>
                <a:gd name="T64" fmla="*/ 2147483646 w 5278"/>
                <a:gd name="T65" fmla="*/ 2147483646 h 6863"/>
                <a:gd name="T66" fmla="*/ 2147483646 w 5278"/>
                <a:gd name="T67" fmla="*/ 2147483646 h 6863"/>
                <a:gd name="T68" fmla="*/ 2147483646 w 5278"/>
                <a:gd name="T69" fmla="*/ 2147483646 h 6863"/>
                <a:gd name="T70" fmla="*/ 2147483646 w 5278"/>
                <a:gd name="T71" fmla="*/ 2147483646 h 6863"/>
                <a:gd name="T72" fmla="*/ 2147483646 w 5278"/>
                <a:gd name="T73" fmla="*/ 2147483646 h 6863"/>
                <a:gd name="T74" fmla="*/ 2147483646 w 5278"/>
                <a:gd name="T75" fmla="*/ 2147483646 h 6863"/>
                <a:gd name="T76" fmla="*/ 2147483646 w 5278"/>
                <a:gd name="T77" fmla="*/ 2147483646 h 6863"/>
                <a:gd name="T78" fmla="*/ 2147483646 w 5278"/>
                <a:gd name="T79" fmla="*/ 2147483646 h 6863"/>
                <a:gd name="T80" fmla="*/ 2147483646 w 5278"/>
                <a:gd name="T81" fmla="*/ 2147483646 h 6863"/>
                <a:gd name="T82" fmla="*/ 2147483646 w 5278"/>
                <a:gd name="T83" fmla="*/ 2147483646 h 6863"/>
                <a:gd name="T84" fmla="*/ 0 w 5278"/>
                <a:gd name="T85" fmla="*/ 2147483646 h 6863"/>
                <a:gd name="T86" fmla="*/ 2147483646 w 5278"/>
                <a:gd name="T87" fmla="*/ 2147483646 h 6863"/>
                <a:gd name="T88" fmla="*/ 2147483646 w 5278"/>
                <a:gd name="T89" fmla="*/ 2147483646 h 6863"/>
                <a:gd name="T90" fmla="*/ 2147483646 w 5278"/>
                <a:gd name="T91" fmla="*/ 2147483646 h 6863"/>
                <a:gd name="T92" fmla="*/ 2147483646 w 5278"/>
                <a:gd name="T93" fmla="*/ 2147483646 h 6863"/>
                <a:gd name="T94" fmla="*/ 2147483646 w 5278"/>
                <a:gd name="T95" fmla="*/ 2147483646 h 6863"/>
                <a:gd name="T96" fmla="*/ 2147483646 w 5278"/>
                <a:gd name="T97" fmla="*/ 1347340187 h 6863"/>
                <a:gd name="T98" fmla="*/ 2147483646 w 5278"/>
                <a:gd name="T99" fmla="*/ 513294381 h 6863"/>
                <a:gd name="T100" fmla="*/ 2147483646 w 5278"/>
                <a:gd name="T101" fmla="*/ 42761601 h 6863"/>
                <a:gd name="T102" fmla="*/ 2147483646 w 5278"/>
                <a:gd name="T103" fmla="*/ 21419384 h 6863"/>
                <a:gd name="T104" fmla="*/ 2147483646 w 5278"/>
                <a:gd name="T105" fmla="*/ 363589915 h 6863"/>
                <a:gd name="T106" fmla="*/ 2147483646 w 5278"/>
                <a:gd name="T107" fmla="*/ 1133454737 h 6863"/>
                <a:gd name="T108" fmla="*/ 2147483646 w 5278"/>
                <a:gd name="T109" fmla="*/ 2147483646 h 6863"/>
                <a:gd name="T110" fmla="*/ 2147483646 w 5278"/>
                <a:gd name="T111" fmla="*/ 2147483646 h 6863"/>
                <a:gd name="T112" fmla="*/ 2147483646 w 5278"/>
                <a:gd name="T113" fmla="*/ 2147483646 h 6863"/>
                <a:gd name="T114" fmla="*/ 2147483646 w 5278"/>
                <a:gd name="T115" fmla="*/ 2147483646 h 6863"/>
                <a:gd name="T116" fmla="*/ 2147483646 w 5278"/>
                <a:gd name="T117" fmla="*/ 2147483646 h 6863"/>
                <a:gd name="T118" fmla="*/ 2147483646 w 5278"/>
                <a:gd name="T119" fmla="*/ 2147483646 h 68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78" h="6863">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6" name="组合 15"/>
          <p:cNvGrpSpPr/>
          <p:nvPr/>
        </p:nvGrpSpPr>
        <p:grpSpPr>
          <a:xfrm>
            <a:off x="4131721" y="2139702"/>
            <a:ext cx="864096" cy="864096"/>
            <a:chOff x="4139952" y="2167536"/>
            <a:chExt cx="864096" cy="864096"/>
          </a:xfrm>
        </p:grpSpPr>
        <p:sp>
          <p:nvSpPr>
            <p:cNvPr id="14" name="矩形 13"/>
            <p:cNvSpPr/>
            <p:nvPr/>
          </p:nvSpPr>
          <p:spPr>
            <a:xfrm>
              <a:off x="4139952" y="2167536"/>
              <a:ext cx="864096" cy="8640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KSO_Shape"/>
            <p:cNvSpPr/>
            <p:nvPr/>
          </p:nvSpPr>
          <p:spPr bwMode="auto">
            <a:xfrm>
              <a:off x="4338000" y="2437584"/>
              <a:ext cx="468000" cy="324000"/>
            </a:xfrm>
            <a:custGeom>
              <a:avLst/>
              <a:gdLst>
                <a:gd name="T0" fmla="*/ 2060366 w 2444750"/>
                <a:gd name="T1" fmla="*/ 902017 h 1839913"/>
                <a:gd name="T2" fmla="*/ 2256843 w 2444750"/>
                <a:gd name="T3" fmla="*/ 960437 h 1839913"/>
                <a:gd name="T4" fmla="*/ 2422849 w 2444750"/>
                <a:gd name="T5" fmla="*/ 1051560 h 1839913"/>
                <a:gd name="T6" fmla="*/ 2308264 w 2444750"/>
                <a:gd name="T7" fmla="*/ 1094105 h 1839913"/>
                <a:gd name="T8" fmla="*/ 2187013 w 2444750"/>
                <a:gd name="T9" fmla="*/ 1179512 h 1839913"/>
                <a:gd name="T10" fmla="*/ 2015928 w 2444750"/>
                <a:gd name="T11" fmla="*/ 1375092 h 1839913"/>
                <a:gd name="T12" fmla="*/ 1895629 w 2444750"/>
                <a:gd name="T13" fmla="*/ 1559242 h 1839913"/>
                <a:gd name="T14" fmla="*/ 1814372 w 2444750"/>
                <a:gd name="T15" fmla="*/ 1638935 h 1839913"/>
                <a:gd name="T16" fmla="*/ 1713118 w 2444750"/>
                <a:gd name="T17" fmla="*/ 1694497 h 1839913"/>
                <a:gd name="T18" fmla="*/ 1599803 w 2444750"/>
                <a:gd name="T19" fmla="*/ 1724342 h 1839913"/>
                <a:gd name="T20" fmla="*/ 1482995 w 2444750"/>
                <a:gd name="T21" fmla="*/ 1725930 h 1839913"/>
                <a:gd name="T22" fmla="*/ 1370632 w 2444750"/>
                <a:gd name="T23" fmla="*/ 1696720 h 1839913"/>
                <a:gd name="T24" fmla="*/ 1343652 w 2444750"/>
                <a:gd name="T25" fmla="*/ 1605280 h 1839913"/>
                <a:gd name="T26" fmla="*/ 1444589 w 2444750"/>
                <a:gd name="T27" fmla="*/ 1440180 h 1839913"/>
                <a:gd name="T28" fmla="*/ 1570283 w 2444750"/>
                <a:gd name="T29" fmla="*/ 1292542 h 1839913"/>
                <a:gd name="T30" fmla="*/ 1721371 w 2444750"/>
                <a:gd name="T31" fmla="*/ 1170622 h 1839913"/>
                <a:gd name="T32" fmla="*/ 1899121 w 2444750"/>
                <a:gd name="T33" fmla="*/ 1086802 h 1839913"/>
                <a:gd name="T34" fmla="*/ 2094329 w 2444750"/>
                <a:gd name="T35" fmla="*/ 1051560 h 1839913"/>
                <a:gd name="T36" fmla="*/ 1965460 w 2444750"/>
                <a:gd name="T37" fmla="*/ 1049020 h 1839913"/>
                <a:gd name="T38" fmla="*/ 1765808 w 2444750"/>
                <a:gd name="T39" fmla="*/ 1095375 h 1839913"/>
                <a:gd name="T40" fmla="*/ 1581710 w 2444750"/>
                <a:gd name="T41" fmla="*/ 1190942 h 1839913"/>
                <a:gd name="T42" fmla="*/ 1411578 w 2444750"/>
                <a:gd name="T43" fmla="*/ 1295400 h 1839913"/>
                <a:gd name="T44" fmla="*/ 1408721 w 2444750"/>
                <a:gd name="T45" fmla="*/ 1086167 h 1839913"/>
                <a:gd name="T46" fmla="*/ 1482678 w 2444750"/>
                <a:gd name="T47" fmla="*/ 973137 h 1839913"/>
                <a:gd name="T48" fmla="*/ 1599168 w 2444750"/>
                <a:gd name="T49" fmla="*/ 917892 h 1839913"/>
                <a:gd name="T50" fmla="*/ 1807072 w 2444750"/>
                <a:gd name="T51" fmla="*/ 878840 h 1839913"/>
                <a:gd name="T52" fmla="*/ 201391 w 2444750"/>
                <a:gd name="T53" fmla="*/ 39998 h 1839913"/>
                <a:gd name="T54" fmla="*/ 518091 w 2444750"/>
                <a:gd name="T55" fmla="*/ 144120 h 1839913"/>
                <a:gd name="T56" fmla="*/ 777930 w 2444750"/>
                <a:gd name="T57" fmla="*/ 275860 h 1839913"/>
                <a:gd name="T58" fmla="*/ 949462 w 2444750"/>
                <a:gd name="T59" fmla="*/ 399664 h 1839913"/>
                <a:gd name="T60" fmla="*/ 1101935 w 2444750"/>
                <a:gd name="T61" fmla="*/ 553942 h 1839913"/>
                <a:gd name="T62" fmla="*/ 1223278 w 2444750"/>
                <a:gd name="T63" fmla="*/ 741870 h 1839913"/>
                <a:gd name="T64" fmla="*/ 1302056 w 2444750"/>
                <a:gd name="T65" fmla="*/ 966621 h 1839913"/>
                <a:gd name="T66" fmla="*/ 1326833 w 2444750"/>
                <a:gd name="T67" fmla="*/ 1232005 h 1839913"/>
                <a:gd name="T68" fmla="*/ 1288079 w 2444750"/>
                <a:gd name="T69" fmla="*/ 1499294 h 1839913"/>
                <a:gd name="T70" fmla="*/ 1192148 w 2444750"/>
                <a:gd name="T71" fmla="*/ 1674524 h 1839913"/>
                <a:gd name="T72" fmla="*/ 1066040 w 2444750"/>
                <a:gd name="T73" fmla="*/ 1776424 h 1839913"/>
                <a:gd name="T74" fmla="*/ 1024110 w 2444750"/>
                <a:gd name="T75" fmla="*/ 1592941 h 1839913"/>
                <a:gd name="T76" fmla="*/ 994569 w 2444750"/>
                <a:gd name="T77" fmla="*/ 1268829 h 1839913"/>
                <a:gd name="T78" fmla="*/ 909438 w 2444750"/>
                <a:gd name="T79" fmla="*/ 955193 h 1839913"/>
                <a:gd name="T80" fmla="*/ 761094 w 2444750"/>
                <a:gd name="T81" fmla="*/ 668857 h 1839913"/>
                <a:gd name="T82" fmla="*/ 547632 w 2444750"/>
                <a:gd name="T83" fmla="*/ 431726 h 1839913"/>
                <a:gd name="T84" fmla="*/ 471078 w 2444750"/>
                <a:gd name="T85" fmla="*/ 388871 h 1839913"/>
                <a:gd name="T86" fmla="*/ 667387 w 2444750"/>
                <a:gd name="T87" fmla="*/ 627272 h 1839913"/>
                <a:gd name="T88" fmla="*/ 793495 w 2444750"/>
                <a:gd name="T89" fmla="*/ 905037 h 1839913"/>
                <a:gd name="T90" fmla="*/ 853849 w 2444750"/>
                <a:gd name="T91" fmla="*/ 1201848 h 1839913"/>
                <a:gd name="T92" fmla="*/ 858613 w 2444750"/>
                <a:gd name="T93" fmla="*/ 1504056 h 1839913"/>
                <a:gd name="T94" fmla="*/ 818272 w 2444750"/>
                <a:gd name="T95" fmla="*/ 1801820 h 1839913"/>
                <a:gd name="T96" fmla="*/ 677234 w 2444750"/>
                <a:gd name="T97" fmla="*/ 1814200 h 1839913"/>
                <a:gd name="T98" fmla="*/ 514279 w 2444750"/>
                <a:gd name="T99" fmla="*/ 1734204 h 1839913"/>
                <a:gd name="T100" fmla="*/ 376418 w 2444750"/>
                <a:gd name="T101" fmla="*/ 1614844 h 1839913"/>
                <a:gd name="T102" fmla="*/ 271593 w 2444750"/>
                <a:gd name="T103" fmla="*/ 1465963 h 1839913"/>
                <a:gd name="T104" fmla="*/ 207745 w 2444750"/>
                <a:gd name="T105" fmla="*/ 1298034 h 1839913"/>
                <a:gd name="T106" fmla="*/ 191862 w 2444750"/>
                <a:gd name="T107" fmla="*/ 1121534 h 1839913"/>
                <a:gd name="T108" fmla="*/ 219498 w 2444750"/>
                <a:gd name="T109" fmla="*/ 775836 h 1839913"/>
                <a:gd name="T110" fmla="*/ 204568 w 2444750"/>
                <a:gd name="T111" fmla="*/ 480612 h 1839913"/>
                <a:gd name="T112" fmla="*/ 162003 w 2444750"/>
                <a:gd name="T113" fmla="*/ 286018 h 1839913"/>
                <a:gd name="T114" fmla="*/ 83543 w 2444750"/>
                <a:gd name="T115" fmla="*/ 110154 h 1839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4750" h="1839913">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5" name="组合 14"/>
          <p:cNvGrpSpPr/>
          <p:nvPr/>
        </p:nvGrpSpPr>
        <p:grpSpPr>
          <a:xfrm>
            <a:off x="7075819" y="2139702"/>
            <a:ext cx="864096" cy="864096"/>
            <a:chOff x="6859819" y="2931790"/>
            <a:chExt cx="864096" cy="864096"/>
          </a:xfrm>
        </p:grpSpPr>
        <p:sp>
          <p:nvSpPr>
            <p:cNvPr id="13" name="矩形 12"/>
            <p:cNvSpPr/>
            <p:nvPr/>
          </p:nvSpPr>
          <p:spPr>
            <a:xfrm>
              <a:off x="6859819" y="2931790"/>
              <a:ext cx="864096" cy="8640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KSO_Shape"/>
            <p:cNvSpPr/>
            <p:nvPr/>
          </p:nvSpPr>
          <p:spPr bwMode="auto">
            <a:xfrm>
              <a:off x="7075867" y="3165838"/>
              <a:ext cx="432000" cy="39600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grpSp>
      <p:sp>
        <p:nvSpPr>
          <p:cNvPr id="17" name="等腰三角形 16"/>
          <p:cNvSpPr/>
          <p:nvPr/>
        </p:nvSpPr>
        <p:spPr>
          <a:xfrm rot="5400000">
            <a:off x="2958994" y="2427750"/>
            <a:ext cx="360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5903091" y="2427750"/>
            <a:ext cx="360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1079724" y="3319160"/>
            <a:ext cx="1080120" cy="521970"/>
          </a:xfrm>
          <a:prstGeom prst="rect">
            <a:avLst/>
          </a:prstGeom>
          <a:noFill/>
        </p:spPr>
        <p:txBody>
          <a:bodyPr wrap="square" rtlCol="0">
            <a:spAutoFit/>
          </a:bodyPr>
          <a:lstStyle/>
          <a:p>
            <a:pPr algn="ctr"/>
            <a:r>
              <a:rPr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Add title</a:t>
            </a:r>
            <a:endParaRPr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zh-CN" altLang="en-US" sz="1400" b="1" dirty="0">
              <a:solidFill>
                <a:srgbClr val="00B0F0"/>
              </a:solidFill>
              <a:latin typeface="微软雅黑" panose="020B0503020204020204" pitchFamily="34" charset="-122"/>
              <a:ea typeface="微软雅黑" panose="020B0503020204020204" pitchFamily="34" charset="-122"/>
            </a:endParaRPr>
          </a:p>
        </p:txBody>
      </p:sp>
      <p:sp>
        <p:nvSpPr>
          <p:cNvPr id="20" name="矩形 19"/>
          <p:cNvSpPr/>
          <p:nvPr/>
        </p:nvSpPr>
        <p:spPr>
          <a:xfrm>
            <a:off x="611784" y="3626937"/>
            <a:ext cx="2016000" cy="873060"/>
          </a:xfrm>
          <a:prstGeom prst="rect">
            <a:avLst/>
          </a:prstGeom>
        </p:spPr>
        <p:txBody>
          <a:bodyPr wrap="square">
            <a:spAutoFit/>
          </a:bodyPr>
          <a:lstStyle/>
          <a:p>
            <a:pPr algn="ct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967807" y="3319160"/>
            <a:ext cx="1080120" cy="306705"/>
          </a:xfrm>
          <a:prstGeom prst="rect">
            <a:avLst/>
          </a:prstGeom>
          <a:noFill/>
        </p:spPr>
        <p:txBody>
          <a:bodyPr wrap="square" rtlCol="0">
            <a:spAutoFit/>
          </a:bodyPr>
          <a:lstStyle/>
          <a:p>
            <a:pPr algn="ctr"/>
            <a:r>
              <a:rPr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Add title</a:t>
            </a:r>
            <a:endParaRPr lang="zh-CN" altLang="en-US" sz="1400" b="1" dirty="0">
              <a:solidFill>
                <a:srgbClr val="00B0F0"/>
              </a:solidFill>
              <a:latin typeface="微软雅黑" panose="020B0503020204020204" pitchFamily="34" charset="-122"/>
              <a:ea typeface="微软雅黑" panose="020B0503020204020204" pitchFamily="34" charset="-122"/>
            </a:endParaRPr>
          </a:p>
        </p:txBody>
      </p:sp>
      <p:sp>
        <p:nvSpPr>
          <p:cNvPr id="24" name="矩形 23"/>
          <p:cNvSpPr/>
          <p:nvPr/>
        </p:nvSpPr>
        <p:spPr>
          <a:xfrm>
            <a:off x="6499867" y="3626937"/>
            <a:ext cx="2016000" cy="873060"/>
          </a:xfrm>
          <a:prstGeom prst="rect">
            <a:avLst/>
          </a:prstGeom>
        </p:spPr>
        <p:txBody>
          <a:bodyPr wrap="square">
            <a:spAutoFit/>
          </a:bodyPr>
          <a:lstStyle/>
          <a:p>
            <a:pPr algn="ct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031940" y="3319160"/>
            <a:ext cx="1080120" cy="521970"/>
          </a:xfrm>
          <a:prstGeom prst="rect">
            <a:avLst/>
          </a:prstGeom>
          <a:noFill/>
        </p:spPr>
        <p:txBody>
          <a:bodyPr wrap="square" rtlCol="0">
            <a:spAutoFit/>
          </a:bodyPr>
          <a:lstStyle/>
          <a:p>
            <a:pPr algn="ctr"/>
            <a:r>
              <a:rPr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Add title</a:t>
            </a:r>
            <a:endParaRPr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zh-CN" altLang="en-US" sz="1400" b="1" dirty="0">
              <a:solidFill>
                <a:srgbClr val="00B0F0"/>
              </a:solidFill>
              <a:latin typeface="微软雅黑" panose="020B0503020204020204" pitchFamily="34" charset="-122"/>
              <a:ea typeface="微软雅黑" panose="020B0503020204020204" pitchFamily="34" charset="-122"/>
            </a:endParaRPr>
          </a:p>
        </p:txBody>
      </p:sp>
      <p:sp>
        <p:nvSpPr>
          <p:cNvPr id="27" name="矩形 26"/>
          <p:cNvSpPr/>
          <p:nvPr/>
        </p:nvSpPr>
        <p:spPr>
          <a:xfrm>
            <a:off x="3564000" y="3626937"/>
            <a:ext cx="2016000" cy="873060"/>
          </a:xfrm>
          <a:prstGeom prst="rect">
            <a:avLst/>
          </a:prstGeom>
        </p:spPr>
        <p:txBody>
          <a:bodyPr wrap="square">
            <a:spAutoFit/>
          </a:bodyPr>
          <a:lstStyle/>
          <a:p>
            <a:pPr algn="ct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994925" y="1195114"/>
            <a:ext cx="3013075" cy="2622550"/>
            <a:chOff x="930507" y="1007070"/>
            <a:chExt cx="3013075" cy="2622550"/>
          </a:xfrm>
        </p:grpSpPr>
        <p:sp>
          <p:nvSpPr>
            <p:cNvPr id="10" name="MH_Other_2"/>
            <p:cNvSpPr>
              <a:spLocks noChangeArrowheads="1"/>
            </p:cNvSpPr>
            <p:nvPr>
              <p:custDataLst>
                <p:tags r:id="rId1"/>
              </p:custDataLst>
            </p:nvPr>
          </p:nvSpPr>
          <p:spPr bwMode="auto">
            <a:xfrm>
              <a:off x="1697270" y="1897658"/>
              <a:ext cx="1446212" cy="1252537"/>
            </a:xfrm>
            <a:prstGeom prst="triangle">
              <a:avLst>
                <a:gd name="adj" fmla="val 50000"/>
              </a:avLst>
            </a:prstGeom>
            <a:solidFill>
              <a:srgbClr val="00B0F0"/>
            </a:solid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lnSpc>
                  <a:spcPct val="120000"/>
                </a:lnSpc>
                <a:spcBef>
                  <a:spcPts val="450"/>
                </a:spcBef>
                <a:spcAft>
                  <a:spcPts val="450"/>
                </a:spcAft>
                <a:defRPr/>
              </a:pPr>
              <a:endParaRPr lang="en-US" sz="2100">
                <a:solidFill>
                  <a:schemeClr val="bg1"/>
                </a:solidFill>
                <a:latin typeface="Impact" panose="020B0806030902050204" pitchFamily="34" charset="0"/>
              </a:endParaRPr>
            </a:p>
          </p:txBody>
        </p:sp>
        <p:sp>
          <p:nvSpPr>
            <p:cNvPr id="11" name="MH_Other_3"/>
            <p:cNvSpPr/>
            <p:nvPr>
              <p:custDataLst>
                <p:tags r:id="rId2"/>
              </p:custDataLst>
            </p:nvPr>
          </p:nvSpPr>
          <p:spPr bwMode="auto">
            <a:xfrm>
              <a:off x="1187682" y="3121620"/>
              <a:ext cx="2755900" cy="508000"/>
            </a:xfrm>
            <a:custGeom>
              <a:avLst/>
              <a:gdLst>
                <a:gd name="T0" fmla="*/ 1623 w 1623"/>
                <a:gd name="T1" fmla="*/ 281 h 281"/>
                <a:gd name="T2" fmla="*/ 0 w 1623"/>
                <a:gd name="T3" fmla="*/ 277 h 281"/>
                <a:gd name="T4" fmla="*/ 174 w 1623"/>
                <a:gd name="T5" fmla="*/ 0 h 281"/>
                <a:gd name="connsiteX0" fmla="*/ 9439 w 9439"/>
                <a:gd name="connsiteY0" fmla="*/ 10000 h 10000"/>
                <a:gd name="connsiteX1" fmla="*/ 0 w 9439"/>
                <a:gd name="connsiteY1" fmla="*/ 9858 h 10000"/>
                <a:gd name="connsiteX2" fmla="*/ 1072 w 9439"/>
                <a:gd name="connsiteY2" fmla="*/ 0 h 10000"/>
              </a:gdLst>
              <a:ahLst/>
              <a:cxnLst>
                <a:cxn ang="0">
                  <a:pos x="connsiteX0" y="connsiteY0"/>
                </a:cxn>
                <a:cxn ang="0">
                  <a:pos x="connsiteX1" y="connsiteY1"/>
                </a:cxn>
                <a:cxn ang="0">
                  <a:pos x="connsiteX2" y="connsiteY2"/>
                </a:cxn>
              </a:cxnLst>
              <a:rect l="l" t="t" r="r" b="b"/>
              <a:pathLst>
                <a:path w="9439" h="10000">
                  <a:moveTo>
                    <a:pt x="9439" y="10000"/>
                  </a:moveTo>
                  <a:lnTo>
                    <a:pt x="0" y="9858"/>
                  </a:lnTo>
                  <a:lnTo>
                    <a:pt x="1072" y="0"/>
                  </a:lnTo>
                </a:path>
              </a:pathLst>
            </a:custGeom>
            <a:noFill/>
            <a:ln w="12700" cap="flat" cmpd="sng">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1" fontAlgn="auto" hangingPunct="1">
                <a:spcBef>
                  <a:spcPts val="0"/>
                </a:spcBef>
                <a:spcAft>
                  <a:spcPts val="0"/>
                </a:spcAft>
                <a:defRPr/>
              </a:pPr>
              <a:endParaRPr lang="en-US" sz="1350" dirty="0">
                <a:latin typeface="微软雅黑" panose="020B0503020204020204" pitchFamily="34" charset="-122"/>
                <a:ea typeface="+mn-ea"/>
              </a:endParaRPr>
            </a:p>
          </p:txBody>
        </p:sp>
        <p:sp>
          <p:nvSpPr>
            <p:cNvPr id="12" name="MH_Other_4"/>
            <p:cNvSpPr/>
            <p:nvPr>
              <p:custDataLst>
                <p:tags r:id="rId3"/>
              </p:custDataLst>
            </p:nvPr>
          </p:nvSpPr>
          <p:spPr bwMode="auto">
            <a:xfrm>
              <a:off x="2429107" y="1007070"/>
              <a:ext cx="1365250" cy="2378075"/>
            </a:xfrm>
            <a:custGeom>
              <a:avLst/>
              <a:gdLst>
                <a:gd name="T0" fmla="*/ 0 w 808"/>
                <a:gd name="T1" fmla="*/ 0 h 1408"/>
                <a:gd name="T2" fmla="*/ 808 w 808"/>
                <a:gd name="T3" fmla="*/ 1408 h 1408"/>
                <a:gd name="T4" fmla="*/ 430 w 808"/>
                <a:gd name="T5" fmla="*/ 1407 h 1408"/>
                <a:gd name="connsiteX0" fmla="*/ 0 w 9383"/>
                <a:gd name="connsiteY0" fmla="*/ 0 h 9384"/>
                <a:gd name="connsiteX1" fmla="*/ 9383 w 9383"/>
                <a:gd name="connsiteY1" fmla="*/ 9384 h 9384"/>
                <a:gd name="connsiteX2" fmla="*/ 4705 w 9383"/>
                <a:gd name="connsiteY2" fmla="*/ 9377 h 9384"/>
              </a:gdLst>
              <a:ahLst/>
              <a:cxnLst>
                <a:cxn ang="0">
                  <a:pos x="connsiteX0" y="connsiteY0"/>
                </a:cxn>
                <a:cxn ang="0">
                  <a:pos x="connsiteX1" y="connsiteY1"/>
                </a:cxn>
                <a:cxn ang="0">
                  <a:pos x="connsiteX2" y="connsiteY2"/>
                </a:cxn>
              </a:cxnLst>
              <a:rect l="l" t="t" r="r" b="b"/>
              <a:pathLst>
                <a:path w="9383" h="9384">
                  <a:moveTo>
                    <a:pt x="0" y="0"/>
                  </a:moveTo>
                  <a:lnTo>
                    <a:pt x="9383" y="9384"/>
                  </a:lnTo>
                  <a:lnTo>
                    <a:pt x="4705" y="9377"/>
                  </a:lnTo>
                </a:path>
              </a:pathLst>
            </a:custGeom>
            <a:noFill/>
            <a:ln w="12700" cap="flat" cmpd="sng">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1" fontAlgn="auto" hangingPunct="1">
                <a:spcBef>
                  <a:spcPts val="0"/>
                </a:spcBef>
                <a:spcAft>
                  <a:spcPts val="0"/>
                </a:spcAft>
                <a:defRPr/>
              </a:pPr>
              <a:endParaRPr lang="en-US" sz="1350" dirty="0">
                <a:latin typeface="微软雅黑" panose="020B0503020204020204" pitchFamily="34" charset="-122"/>
                <a:ea typeface="+mn-ea"/>
              </a:endParaRPr>
            </a:p>
          </p:txBody>
        </p:sp>
        <p:sp>
          <p:nvSpPr>
            <p:cNvPr id="13" name="MH_Other_5"/>
            <p:cNvSpPr/>
            <p:nvPr>
              <p:custDataLst>
                <p:tags r:id="rId4"/>
              </p:custDataLst>
            </p:nvPr>
          </p:nvSpPr>
          <p:spPr bwMode="auto">
            <a:xfrm>
              <a:off x="930507" y="1238845"/>
              <a:ext cx="1679575" cy="2368550"/>
            </a:xfrm>
            <a:custGeom>
              <a:avLst/>
              <a:gdLst>
                <a:gd name="T0" fmla="*/ 0 w 986"/>
                <a:gd name="T1" fmla="*/ 1404 h 1404"/>
                <a:gd name="T2" fmla="*/ 814 w 986"/>
                <a:gd name="T3" fmla="*/ 0 h 1404"/>
                <a:gd name="T4" fmla="*/ 986 w 986"/>
                <a:gd name="T5" fmla="*/ 329 h 1404"/>
                <a:gd name="connsiteX0" fmla="*/ 0 w 9472"/>
                <a:gd name="connsiteY0" fmla="*/ 9372 h 9372"/>
                <a:gd name="connsiteX1" fmla="*/ 7728 w 9472"/>
                <a:gd name="connsiteY1" fmla="*/ 0 h 9372"/>
                <a:gd name="connsiteX2" fmla="*/ 9472 w 9472"/>
                <a:gd name="connsiteY2" fmla="*/ 2343 h 9372"/>
              </a:gdLst>
              <a:ahLst/>
              <a:cxnLst>
                <a:cxn ang="0">
                  <a:pos x="connsiteX0" y="connsiteY0"/>
                </a:cxn>
                <a:cxn ang="0">
                  <a:pos x="connsiteX1" y="connsiteY1"/>
                </a:cxn>
                <a:cxn ang="0">
                  <a:pos x="connsiteX2" y="connsiteY2"/>
                </a:cxn>
              </a:cxnLst>
              <a:rect l="l" t="t" r="r" b="b"/>
              <a:pathLst>
                <a:path w="9472" h="9372">
                  <a:moveTo>
                    <a:pt x="0" y="9372"/>
                  </a:moveTo>
                  <a:lnTo>
                    <a:pt x="7728" y="0"/>
                  </a:lnTo>
                  <a:lnTo>
                    <a:pt x="9472" y="2343"/>
                  </a:lnTo>
                </a:path>
              </a:pathLst>
            </a:custGeom>
            <a:noFill/>
            <a:ln w="12700" cap="flat" cmpd="sng">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1" fontAlgn="auto" hangingPunct="1">
                <a:spcBef>
                  <a:spcPts val="0"/>
                </a:spcBef>
                <a:spcAft>
                  <a:spcPts val="0"/>
                </a:spcAft>
                <a:defRPr/>
              </a:pPr>
              <a:endParaRPr lang="en-US" sz="1350" dirty="0">
                <a:latin typeface="微软雅黑" panose="020B0503020204020204" pitchFamily="34" charset="-122"/>
                <a:ea typeface="+mn-ea"/>
              </a:endParaRPr>
            </a:p>
          </p:txBody>
        </p:sp>
      </p:grpSp>
      <p:sp>
        <p:nvSpPr>
          <p:cNvPr id="14" name="MH_SubTitle_2"/>
          <p:cNvSpPr txBox="1">
            <a:spLocks noChangeArrowheads="1"/>
          </p:cNvSpPr>
          <p:nvPr>
            <p:custDataLst>
              <p:tags r:id="rId5"/>
            </p:custDataLst>
          </p:nvPr>
        </p:nvSpPr>
        <p:spPr bwMode="auto">
          <a:xfrm rot="3623550">
            <a:off x="2823200" y="2378298"/>
            <a:ext cx="139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0" rIns="68580" bIns="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lvl="0" algn="ctr">
              <a:lnSpc>
                <a:spcPct val="100000"/>
              </a:lnSpc>
              <a:spcBef>
                <a:spcPct val="0"/>
              </a:spcBef>
              <a:buNone/>
              <a:defRPr/>
            </a:pPr>
            <a:r>
              <a:rPr lang="en-US" altLang="zh-CN" sz="2000" dirty="0">
                <a:solidFill>
                  <a:schemeClr val="tx1">
                    <a:lumMod val="75000"/>
                    <a:lumOff val="25000"/>
                  </a:schemeClr>
                </a:solidFill>
                <a:latin typeface="Agency FB" panose="020B0503020202020204" pitchFamily="34" charset="0"/>
                <a:ea typeface="宋体" panose="02010600030101010101" pitchFamily="2" charset="-122"/>
              </a:rPr>
              <a:t>Key Words</a:t>
            </a:r>
            <a:endParaRPr lang="zh-CN" altLang="en-US" sz="2000" dirty="0">
              <a:solidFill>
                <a:schemeClr val="tx1">
                  <a:lumMod val="75000"/>
                  <a:lumOff val="25000"/>
                </a:schemeClr>
              </a:solidFill>
              <a:latin typeface="Agency FB" panose="020B0503020202020204" pitchFamily="34" charset="0"/>
              <a:ea typeface="宋体" panose="02010600030101010101" pitchFamily="2" charset="-122"/>
            </a:endParaRPr>
          </a:p>
        </p:txBody>
      </p:sp>
      <p:sp>
        <p:nvSpPr>
          <p:cNvPr id="15" name="MH_SubTitle_1"/>
          <p:cNvSpPr txBox="1">
            <a:spLocks noChangeArrowheads="1"/>
          </p:cNvSpPr>
          <p:nvPr>
            <p:custDataLst>
              <p:tags r:id="rId6"/>
            </p:custDataLst>
          </p:nvPr>
        </p:nvSpPr>
        <p:spPr bwMode="auto">
          <a:xfrm rot="18011491">
            <a:off x="801519" y="2377505"/>
            <a:ext cx="13906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0" rIns="68580" bIns="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defRPr/>
            </a:pPr>
            <a:r>
              <a:rPr lang="en-US" altLang="zh-CN" sz="2000" dirty="0" smtClean="0">
                <a:solidFill>
                  <a:schemeClr val="tx1">
                    <a:lumMod val="75000"/>
                    <a:lumOff val="25000"/>
                  </a:schemeClr>
                </a:solidFill>
                <a:latin typeface="Agency FB" panose="020B0503020202020204" pitchFamily="34" charset="0"/>
                <a:ea typeface="+mn-ea"/>
              </a:rPr>
              <a:t>Key Words</a:t>
            </a:r>
            <a:endParaRPr lang="zh-CN" altLang="en-US" sz="2000" dirty="0" smtClean="0">
              <a:solidFill>
                <a:schemeClr val="tx1">
                  <a:lumMod val="75000"/>
                  <a:lumOff val="25000"/>
                </a:schemeClr>
              </a:solidFill>
              <a:latin typeface="Agency FB" panose="020B0503020202020204" pitchFamily="34" charset="0"/>
              <a:ea typeface="+mn-ea"/>
            </a:endParaRPr>
          </a:p>
        </p:txBody>
      </p:sp>
      <p:sp>
        <p:nvSpPr>
          <p:cNvPr id="16" name="MH_SubTitle_3"/>
          <p:cNvSpPr txBox="1">
            <a:spLocks noChangeArrowheads="1"/>
          </p:cNvSpPr>
          <p:nvPr>
            <p:custDataLst>
              <p:tags r:id="rId7"/>
            </p:custDataLst>
          </p:nvPr>
        </p:nvSpPr>
        <p:spPr bwMode="auto">
          <a:xfrm>
            <a:off x="1799262" y="3822924"/>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0" rIns="68580" bIns="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lvl="0" algn="ctr">
              <a:lnSpc>
                <a:spcPct val="100000"/>
              </a:lnSpc>
              <a:spcBef>
                <a:spcPct val="0"/>
              </a:spcBef>
              <a:buNone/>
              <a:defRPr/>
            </a:pPr>
            <a:r>
              <a:rPr lang="en-US" altLang="zh-CN" sz="2000" dirty="0">
                <a:solidFill>
                  <a:schemeClr val="tx1">
                    <a:lumMod val="75000"/>
                    <a:lumOff val="25000"/>
                  </a:schemeClr>
                </a:solidFill>
                <a:latin typeface="Agency FB" panose="020B0503020202020204" pitchFamily="34" charset="0"/>
                <a:ea typeface="宋体" panose="02010600030101010101" pitchFamily="2" charset="-122"/>
              </a:rPr>
              <a:t>Key Words</a:t>
            </a:r>
            <a:endParaRPr lang="zh-CN" altLang="en-US" sz="2000" dirty="0">
              <a:solidFill>
                <a:schemeClr val="tx1">
                  <a:lumMod val="75000"/>
                  <a:lumOff val="25000"/>
                </a:schemeClr>
              </a:solidFill>
              <a:latin typeface="Agency FB" panose="020B0503020202020204" pitchFamily="34" charset="0"/>
              <a:ea typeface="宋体" panose="02010600030101010101" pitchFamily="2" charset="-122"/>
            </a:endParaRPr>
          </a:p>
        </p:txBody>
      </p:sp>
      <p:sp>
        <p:nvSpPr>
          <p:cNvPr id="3" name="矩形 2"/>
          <p:cNvSpPr/>
          <p:nvPr/>
        </p:nvSpPr>
        <p:spPr>
          <a:xfrm flipV="1">
            <a:off x="3726000" y="1185171"/>
            <a:ext cx="5418000" cy="2682721"/>
          </a:xfrm>
          <a:custGeom>
            <a:avLst/>
            <a:gdLst>
              <a:gd name="connsiteX0" fmla="*/ 0 w 4427984"/>
              <a:gd name="connsiteY0" fmla="*/ 0 h 3032820"/>
              <a:gd name="connsiteX1" fmla="*/ 4427984 w 4427984"/>
              <a:gd name="connsiteY1" fmla="*/ 0 h 3032820"/>
              <a:gd name="connsiteX2" fmla="*/ 4427984 w 4427984"/>
              <a:gd name="connsiteY2" fmla="*/ 3032820 h 3032820"/>
              <a:gd name="connsiteX3" fmla="*/ 0 w 4427984"/>
              <a:gd name="connsiteY3" fmla="*/ 3032820 h 3032820"/>
              <a:gd name="connsiteX4" fmla="*/ 0 w 4427984"/>
              <a:gd name="connsiteY4" fmla="*/ 0 h 3032820"/>
              <a:gd name="connsiteX0-1" fmla="*/ 1023731 w 4427984"/>
              <a:gd name="connsiteY0-2" fmla="*/ 0 h 3042759"/>
              <a:gd name="connsiteX1-3" fmla="*/ 4427984 w 4427984"/>
              <a:gd name="connsiteY1-4" fmla="*/ 9939 h 3042759"/>
              <a:gd name="connsiteX2-5" fmla="*/ 4427984 w 4427984"/>
              <a:gd name="connsiteY2-6" fmla="*/ 3042759 h 3042759"/>
              <a:gd name="connsiteX3-7" fmla="*/ 0 w 4427984"/>
              <a:gd name="connsiteY3-8" fmla="*/ 3042759 h 3042759"/>
              <a:gd name="connsiteX4-9" fmla="*/ 1023731 w 4427984"/>
              <a:gd name="connsiteY4-10" fmla="*/ 0 h 3042759"/>
              <a:gd name="connsiteX0-11" fmla="*/ 1391479 w 4795732"/>
              <a:gd name="connsiteY0-12" fmla="*/ 0 h 3042759"/>
              <a:gd name="connsiteX1-13" fmla="*/ 4795732 w 4795732"/>
              <a:gd name="connsiteY1-14" fmla="*/ 9939 h 3042759"/>
              <a:gd name="connsiteX2-15" fmla="*/ 4795732 w 4795732"/>
              <a:gd name="connsiteY2-16" fmla="*/ 3042759 h 3042759"/>
              <a:gd name="connsiteX3-17" fmla="*/ 0 w 4795732"/>
              <a:gd name="connsiteY3-18" fmla="*/ 3042759 h 3042759"/>
              <a:gd name="connsiteX4-19" fmla="*/ 1391479 w 4795732"/>
              <a:gd name="connsiteY4-20" fmla="*/ 0 h 30427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95732" h="3042759">
                <a:moveTo>
                  <a:pt x="1391479" y="0"/>
                </a:moveTo>
                <a:lnTo>
                  <a:pt x="4795732" y="9939"/>
                </a:lnTo>
                <a:lnTo>
                  <a:pt x="4795732" y="3042759"/>
                </a:lnTo>
                <a:lnTo>
                  <a:pt x="0" y="3042759"/>
                </a:lnTo>
                <a:lnTo>
                  <a:pt x="1391479" y="0"/>
                </a:lnTo>
                <a:close/>
              </a:path>
            </a:pathLst>
          </a:custGeom>
          <a:blipFill dpi="0" rotWithShape="0">
            <a:blip r:embed="rId8">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6804248" y="1550688"/>
            <a:ext cx="2016224" cy="398780"/>
          </a:xfrm>
          <a:prstGeom prst="rect">
            <a:avLst/>
          </a:prstGeom>
          <a:noFill/>
          <a:ln w="3175">
            <a:solidFill>
              <a:schemeClr val="tx1">
                <a:lumMod val="75000"/>
                <a:lumOff val="25000"/>
              </a:schemeClr>
            </a:solidFill>
          </a:ln>
        </p:spPr>
        <p:txBody>
          <a:bodyPr wrap="square" rtlCol="0">
            <a:spAutoFit/>
          </a:bodyPr>
          <a:lstStyle/>
          <a:p>
            <a:pPr algn="r"/>
            <a:r>
              <a:rPr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Add title</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788024" y="2118621"/>
            <a:ext cx="4032448" cy="810260"/>
          </a:xfrm>
          <a:prstGeom prst="rect">
            <a:avLst/>
          </a:prstGeom>
        </p:spPr>
        <p:txBody>
          <a:bodyPr wrap="square">
            <a:spAutoFit/>
          </a:bodyPr>
          <a:lstStyle/>
          <a:p>
            <a:pPr algn="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27684" y="1239602"/>
            <a:ext cx="5688632" cy="2664296"/>
          </a:xfrm>
          <a:prstGeom prst="rect">
            <a:avLst/>
          </a:prstGeom>
          <a:solidFill>
            <a:srgbClr val="00B0F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563888" y="1851670"/>
            <a:ext cx="2016224" cy="398780"/>
          </a:xfrm>
          <a:prstGeom prst="rect">
            <a:avLst/>
          </a:prstGeom>
          <a:noFill/>
          <a:ln w="3175">
            <a:solidFill>
              <a:schemeClr val="bg1"/>
            </a:solidFill>
          </a:ln>
        </p:spPr>
        <p:txBody>
          <a:bodyPr wrap="square" rtlCol="0">
            <a:spAutoFit/>
          </a:bodyPr>
          <a:lstStyle/>
          <a:p>
            <a:pPr algn="ctr"/>
            <a:r>
              <a:rPr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Add title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555776" y="2455258"/>
            <a:ext cx="4032448" cy="810260"/>
          </a:xfrm>
          <a:prstGeom prst="rect">
            <a:avLst/>
          </a:prstGeom>
        </p:spPr>
        <p:txBody>
          <a:bodyPr wrap="square">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0112" y="2139702"/>
            <a:ext cx="1440160" cy="461665"/>
          </a:xfrm>
          <a:prstGeom prst="rect">
            <a:avLst/>
          </a:prstGeom>
          <a:noFill/>
        </p:spPr>
        <p:txBody>
          <a:bodyPr wrap="square" rtlCol="0">
            <a:spAutoFit/>
          </a:bodyPr>
          <a:lstStyle/>
          <a:p>
            <a:r>
              <a:rPr lang="en-US" altLang="zh-CN" sz="2400" dirty="0" smtClean="0">
                <a:solidFill>
                  <a:schemeClr val="bg1"/>
                </a:solidFill>
                <a:latin typeface="Agency FB" panose="020B0503020202020204" pitchFamily="34" charset="0"/>
              </a:rPr>
              <a:t>PART THREE</a:t>
            </a:r>
            <a:endParaRPr lang="zh-CN" altLang="en-US" sz="2400" dirty="0">
              <a:solidFill>
                <a:schemeClr val="bg1"/>
              </a:solidFill>
              <a:latin typeface="Agency FB" panose="020B0503020202020204" pitchFamily="34" charset="0"/>
            </a:endParaRPr>
          </a:p>
        </p:txBody>
      </p:sp>
      <p:sp>
        <p:nvSpPr>
          <p:cNvPr id="6" name="TextBox 5"/>
          <p:cNvSpPr txBox="1"/>
          <p:nvPr/>
        </p:nvSpPr>
        <p:spPr>
          <a:xfrm>
            <a:off x="5580112" y="2501483"/>
            <a:ext cx="3384376" cy="477054"/>
          </a:xfrm>
          <a:prstGeom prst="rect">
            <a:avLst/>
          </a:prstGeom>
          <a:noFill/>
        </p:spPr>
        <p:txBody>
          <a:bodyPr wrap="square" rtlCol="0">
            <a:spAutoFit/>
          </a:bodyPr>
          <a:lstStyle/>
          <a:p>
            <a:pPr>
              <a:lnSpc>
                <a:spcPts val="1500"/>
              </a:lnSpc>
            </a:pPr>
            <a:r>
              <a:rPr lang="en-US" altLang="zh-CN" sz="1600" dirty="0" smtClean="0">
                <a:solidFill>
                  <a:schemeClr val="bg1"/>
                </a:solidFill>
                <a:latin typeface="Agency FB" panose="020B0503020202020204" pitchFamily="34" charset="0"/>
              </a:rPr>
              <a:t>ADD YOUR TEXT HERE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r>
              <a:rPr lang="zh-CN" altLang="en-US" sz="1600" dirty="0" smtClean="0">
                <a:solidFill>
                  <a:schemeClr val="bg1"/>
                </a:solidFill>
                <a:latin typeface="Agency FB" panose="020B0503020202020204" pitchFamily="34" charset="0"/>
              </a:rPr>
              <a:t>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endParaRPr lang="zh-CN" altLang="en-US" sz="1600" dirty="0">
              <a:solidFill>
                <a:schemeClr val="bg1"/>
              </a:solidFill>
              <a:latin typeface="Agency FB" panose="020B0503020202020204" pitchFamily="34" charset="0"/>
            </a:endParaRPr>
          </a:p>
        </p:txBody>
      </p:sp>
      <p:grpSp>
        <p:nvGrpSpPr>
          <p:cNvPr id="7" name="组合 6"/>
          <p:cNvGrpSpPr/>
          <p:nvPr/>
        </p:nvGrpSpPr>
        <p:grpSpPr>
          <a:xfrm>
            <a:off x="4860032" y="2211710"/>
            <a:ext cx="697433" cy="697433"/>
            <a:chOff x="4067944" y="555526"/>
            <a:chExt cx="697433" cy="697433"/>
          </a:xfrm>
        </p:grpSpPr>
        <p:sp>
          <p:nvSpPr>
            <p:cNvPr id="8" name="TextBox 7"/>
            <p:cNvSpPr txBox="1"/>
            <p:nvPr/>
          </p:nvSpPr>
          <p:spPr>
            <a:xfrm>
              <a:off x="4116288" y="627243"/>
              <a:ext cx="600745" cy="553998"/>
            </a:xfrm>
            <a:prstGeom prst="rect">
              <a:avLst/>
            </a:prstGeom>
            <a:noFill/>
            <a:ln w="9525">
              <a:noFill/>
            </a:ln>
          </p:spPr>
          <p:txBody>
            <a:bodyPr wrap="square" rtlCol="0">
              <a:spAutoFit/>
            </a:bodyPr>
            <a:lstStyle/>
            <a:p>
              <a:pPr algn="ctr"/>
              <a:r>
                <a:rPr lang="en-US" altLang="zh-CN" sz="3000" kern="1000" spc="-100" dirty="0" smtClean="0">
                  <a:solidFill>
                    <a:schemeClr val="bg1"/>
                  </a:solidFill>
                  <a:latin typeface="Agency FB" panose="020B0503020202020204" pitchFamily="34" charset="0"/>
                </a:rPr>
                <a:t>0 3</a:t>
              </a:r>
              <a:endParaRPr lang="zh-CN" altLang="en-US" sz="3000" kern="1000" spc="-100" dirty="0">
                <a:solidFill>
                  <a:schemeClr val="bg1"/>
                </a:solidFill>
                <a:latin typeface="Agency FB" panose="020B0503020202020204" pitchFamily="34" charset="0"/>
              </a:endParaRPr>
            </a:p>
          </p:txBody>
        </p:sp>
        <p:sp>
          <p:nvSpPr>
            <p:cNvPr id="9" name="矩形 8"/>
            <p:cNvSpPr/>
            <p:nvPr/>
          </p:nvSpPr>
          <p:spPr>
            <a:xfrm>
              <a:off x="4067944" y="555526"/>
              <a:ext cx="697433" cy="69743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5496" y="2571742"/>
            <a:ext cx="9546035" cy="9"/>
            <a:chOff x="0" y="2571742"/>
            <a:chExt cx="9546035" cy="9"/>
          </a:xfrm>
        </p:grpSpPr>
        <p:cxnSp>
          <p:nvCxnSpPr>
            <p:cNvPr id="10" name="直接连接符 9"/>
            <p:cNvCxnSpPr>
              <a:endCxn id="16" idx="2"/>
            </p:cNvCxnSpPr>
            <p:nvPr/>
          </p:nvCxnSpPr>
          <p:spPr>
            <a:xfrm flipV="1">
              <a:off x="0" y="2571746"/>
              <a:ext cx="1006395" cy="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18" idx="2"/>
            </p:cNvCxnSpPr>
            <p:nvPr/>
          </p:nvCxnSpPr>
          <p:spPr>
            <a:xfrm>
              <a:off x="1218640" y="2571745"/>
              <a:ext cx="1503433" cy="1"/>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20" idx="2"/>
            </p:cNvCxnSpPr>
            <p:nvPr/>
          </p:nvCxnSpPr>
          <p:spPr>
            <a:xfrm>
              <a:off x="2924428" y="2571744"/>
              <a:ext cx="1513323" cy="2"/>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22" idx="2"/>
            </p:cNvCxnSpPr>
            <p:nvPr/>
          </p:nvCxnSpPr>
          <p:spPr>
            <a:xfrm>
              <a:off x="4642495" y="2571743"/>
              <a:ext cx="1510933" cy="3"/>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365674" y="2571742"/>
              <a:ext cx="1497950" cy="1"/>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048085" y="2571750"/>
              <a:ext cx="1497950" cy="1"/>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6" name="MH_Other_2"/>
          <p:cNvSpPr/>
          <p:nvPr>
            <p:custDataLst>
              <p:tags r:id="rId1"/>
            </p:custDataLst>
          </p:nvPr>
        </p:nvSpPr>
        <p:spPr>
          <a:xfrm>
            <a:off x="1000912" y="2455064"/>
            <a:ext cx="237976" cy="233363"/>
          </a:xfrm>
          <a:prstGeom prst="donut">
            <a:avLst>
              <a:gd name="adj" fmla="val 18604"/>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MH_Other_3"/>
          <p:cNvSpPr/>
          <p:nvPr>
            <p:custDataLst>
              <p:tags r:id="rId2"/>
            </p:custDataLst>
          </p:nvPr>
        </p:nvSpPr>
        <p:spPr>
          <a:xfrm>
            <a:off x="776828" y="1554425"/>
            <a:ext cx="686144" cy="676275"/>
          </a:xfrm>
          <a:prstGeom prst="ellipse">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MH_Other_6"/>
          <p:cNvSpPr/>
          <p:nvPr>
            <p:custDataLst>
              <p:tags r:id="rId3"/>
            </p:custDataLst>
          </p:nvPr>
        </p:nvSpPr>
        <p:spPr>
          <a:xfrm>
            <a:off x="2716590" y="2455064"/>
            <a:ext cx="237977" cy="233363"/>
          </a:xfrm>
          <a:prstGeom prst="donut">
            <a:avLst>
              <a:gd name="adj" fmla="val 18604"/>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MH_Other_7"/>
          <p:cNvSpPr/>
          <p:nvPr>
            <p:custDataLst>
              <p:tags r:id="rId4"/>
            </p:custDataLst>
          </p:nvPr>
        </p:nvSpPr>
        <p:spPr>
          <a:xfrm>
            <a:off x="2492506" y="3003798"/>
            <a:ext cx="686144" cy="676275"/>
          </a:xfrm>
          <a:prstGeom prst="ellipse">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MH_Other_11"/>
          <p:cNvSpPr/>
          <p:nvPr>
            <p:custDataLst>
              <p:tags r:id="rId5"/>
            </p:custDataLst>
          </p:nvPr>
        </p:nvSpPr>
        <p:spPr>
          <a:xfrm>
            <a:off x="4432268" y="2455064"/>
            <a:ext cx="237976" cy="233363"/>
          </a:xfrm>
          <a:prstGeom prst="donut">
            <a:avLst>
              <a:gd name="adj" fmla="val 18604"/>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MH_Other_12"/>
          <p:cNvSpPr/>
          <p:nvPr>
            <p:custDataLst>
              <p:tags r:id="rId6"/>
            </p:custDataLst>
          </p:nvPr>
        </p:nvSpPr>
        <p:spPr>
          <a:xfrm>
            <a:off x="4208184" y="1554425"/>
            <a:ext cx="686144" cy="676275"/>
          </a:xfrm>
          <a:prstGeom prst="ellipse">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MH_Other_14"/>
          <p:cNvSpPr/>
          <p:nvPr>
            <p:custDataLst>
              <p:tags r:id="rId7"/>
            </p:custDataLst>
          </p:nvPr>
        </p:nvSpPr>
        <p:spPr>
          <a:xfrm>
            <a:off x="6147945" y="2455064"/>
            <a:ext cx="237977" cy="233363"/>
          </a:xfrm>
          <a:prstGeom prst="donut">
            <a:avLst>
              <a:gd name="adj" fmla="val 18604"/>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MH_Other_15"/>
          <p:cNvSpPr/>
          <p:nvPr>
            <p:custDataLst>
              <p:tags r:id="rId8"/>
            </p:custDataLst>
          </p:nvPr>
        </p:nvSpPr>
        <p:spPr>
          <a:xfrm>
            <a:off x="5923861" y="3003798"/>
            <a:ext cx="686144" cy="676275"/>
          </a:xfrm>
          <a:prstGeom prst="ellipse">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MH_Other_18"/>
          <p:cNvSpPr/>
          <p:nvPr>
            <p:custDataLst>
              <p:tags r:id="rId9"/>
            </p:custDataLst>
          </p:nvPr>
        </p:nvSpPr>
        <p:spPr bwMode="auto">
          <a:xfrm>
            <a:off x="5807075" y="3464719"/>
            <a:ext cx="97849" cy="97631"/>
          </a:xfrm>
          <a:prstGeom prst="arc">
            <a:avLst>
              <a:gd name="adj1" fmla="val 11036093"/>
              <a:gd name="adj2" fmla="val 15327272"/>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MH_Other_19"/>
          <p:cNvSpPr/>
          <p:nvPr>
            <p:custDataLst>
              <p:tags r:id="rId10"/>
            </p:custDataLst>
          </p:nvPr>
        </p:nvSpPr>
        <p:spPr>
          <a:xfrm>
            <a:off x="7863624" y="2455064"/>
            <a:ext cx="236768" cy="233363"/>
          </a:xfrm>
          <a:prstGeom prst="donut">
            <a:avLst>
              <a:gd name="adj" fmla="val 18604"/>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MH_Other_20"/>
          <p:cNvSpPr/>
          <p:nvPr>
            <p:custDataLst>
              <p:tags r:id="rId11"/>
            </p:custDataLst>
          </p:nvPr>
        </p:nvSpPr>
        <p:spPr>
          <a:xfrm>
            <a:off x="7638936" y="1554425"/>
            <a:ext cx="686144" cy="676275"/>
          </a:xfrm>
          <a:prstGeom prst="ellipse">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KSO_Shape"/>
          <p:cNvSpPr/>
          <p:nvPr/>
        </p:nvSpPr>
        <p:spPr bwMode="auto">
          <a:xfrm>
            <a:off x="7779712" y="1745301"/>
            <a:ext cx="404591" cy="36781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28" name="KSO_Shape"/>
          <p:cNvSpPr/>
          <p:nvPr/>
        </p:nvSpPr>
        <p:spPr bwMode="auto">
          <a:xfrm>
            <a:off x="950078" y="1672013"/>
            <a:ext cx="339645" cy="441098"/>
          </a:xfrm>
          <a:custGeom>
            <a:avLst/>
            <a:gdLst>
              <a:gd name="T0" fmla="*/ 2147483646 w 5278"/>
              <a:gd name="T1" fmla="*/ 2147483646 h 6863"/>
              <a:gd name="T2" fmla="*/ 2147483646 w 5278"/>
              <a:gd name="T3" fmla="*/ 2147483646 h 6863"/>
              <a:gd name="T4" fmla="*/ 2147483646 w 5278"/>
              <a:gd name="T5" fmla="*/ 2147483646 h 6863"/>
              <a:gd name="T6" fmla="*/ 2147483646 w 5278"/>
              <a:gd name="T7" fmla="*/ 2147483646 h 6863"/>
              <a:gd name="T8" fmla="*/ 2147483646 w 5278"/>
              <a:gd name="T9" fmla="*/ 2147483646 h 6863"/>
              <a:gd name="T10" fmla="*/ 2147483646 w 5278"/>
              <a:gd name="T11" fmla="*/ 2147483646 h 6863"/>
              <a:gd name="T12" fmla="*/ 2147483646 w 5278"/>
              <a:gd name="T13" fmla="*/ 2147483646 h 6863"/>
              <a:gd name="T14" fmla="*/ 2147483646 w 5278"/>
              <a:gd name="T15" fmla="*/ 2147483646 h 6863"/>
              <a:gd name="T16" fmla="*/ 2147483646 w 5278"/>
              <a:gd name="T17" fmla="*/ 2147483646 h 6863"/>
              <a:gd name="T18" fmla="*/ 2147483646 w 5278"/>
              <a:gd name="T19" fmla="*/ 2147483646 h 6863"/>
              <a:gd name="T20" fmla="*/ 2147483646 w 5278"/>
              <a:gd name="T21" fmla="*/ 2147483646 h 6863"/>
              <a:gd name="T22" fmla="*/ 2147483646 w 5278"/>
              <a:gd name="T23" fmla="*/ 2147483646 h 6863"/>
              <a:gd name="T24" fmla="*/ 2147483646 w 5278"/>
              <a:gd name="T25" fmla="*/ 2147483646 h 6863"/>
              <a:gd name="T26" fmla="*/ 2147483646 w 5278"/>
              <a:gd name="T27" fmla="*/ 2147483646 h 6863"/>
              <a:gd name="T28" fmla="*/ 2147483646 w 5278"/>
              <a:gd name="T29" fmla="*/ 2147483646 h 6863"/>
              <a:gd name="T30" fmla="*/ 2147483646 w 5278"/>
              <a:gd name="T31" fmla="*/ 2147483646 h 6863"/>
              <a:gd name="T32" fmla="*/ 2147483646 w 5278"/>
              <a:gd name="T33" fmla="*/ 2147483646 h 6863"/>
              <a:gd name="T34" fmla="*/ 2147483646 w 5278"/>
              <a:gd name="T35" fmla="*/ 2147483646 h 6863"/>
              <a:gd name="T36" fmla="*/ 2147483646 w 5278"/>
              <a:gd name="T37" fmla="*/ 2147483646 h 6863"/>
              <a:gd name="T38" fmla="*/ 2147483646 w 5278"/>
              <a:gd name="T39" fmla="*/ 2147483646 h 6863"/>
              <a:gd name="T40" fmla="*/ 2147483646 w 5278"/>
              <a:gd name="T41" fmla="*/ 2147483646 h 6863"/>
              <a:gd name="T42" fmla="*/ 2147483646 w 5278"/>
              <a:gd name="T43" fmla="*/ 2147483646 h 6863"/>
              <a:gd name="T44" fmla="*/ 2147483646 w 5278"/>
              <a:gd name="T45" fmla="*/ 2147483646 h 6863"/>
              <a:gd name="T46" fmla="*/ 2147483646 w 5278"/>
              <a:gd name="T47" fmla="*/ 2147483646 h 6863"/>
              <a:gd name="T48" fmla="*/ 2147483646 w 5278"/>
              <a:gd name="T49" fmla="*/ 2147483646 h 6863"/>
              <a:gd name="T50" fmla="*/ 2147483646 w 5278"/>
              <a:gd name="T51" fmla="*/ 2147483646 h 6863"/>
              <a:gd name="T52" fmla="*/ 2147483646 w 5278"/>
              <a:gd name="T53" fmla="*/ 2147483646 h 6863"/>
              <a:gd name="T54" fmla="*/ 2147483646 w 5278"/>
              <a:gd name="T55" fmla="*/ 2147483646 h 6863"/>
              <a:gd name="T56" fmla="*/ 2147483646 w 5278"/>
              <a:gd name="T57" fmla="*/ 2147483646 h 6863"/>
              <a:gd name="T58" fmla="*/ 2147483646 w 5278"/>
              <a:gd name="T59" fmla="*/ 2147483646 h 6863"/>
              <a:gd name="T60" fmla="*/ 2147483646 w 5278"/>
              <a:gd name="T61" fmla="*/ 2147483646 h 6863"/>
              <a:gd name="T62" fmla="*/ 2147483646 w 5278"/>
              <a:gd name="T63" fmla="*/ 2147483646 h 6863"/>
              <a:gd name="T64" fmla="*/ 2147483646 w 5278"/>
              <a:gd name="T65" fmla="*/ 2147483646 h 6863"/>
              <a:gd name="T66" fmla="*/ 2147483646 w 5278"/>
              <a:gd name="T67" fmla="*/ 2147483646 h 6863"/>
              <a:gd name="T68" fmla="*/ 2147483646 w 5278"/>
              <a:gd name="T69" fmla="*/ 2147483646 h 6863"/>
              <a:gd name="T70" fmla="*/ 2147483646 w 5278"/>
              <a:gd name="T71" fmla="*/ 2147483646 h 6863"/>
              <a:gd name="T72" fmla="*/ 2147483646 w 5278"/>
              <a:gd name="T73" fmla="*/ 2147483646 h 6863"/>
              <a:gd name="T74" fmla="*/ 2147483646 w 5278"/>
              <a:gd name="T75" fmla="*/ 2147483646 h 6863"/>
              <a:gd name="T76" fmla="*/ 2147483646 w 5278"/>
              <a:gd name="T77" fmla="*/ 2147483646 h 6863"/>
              <a:gd name="T78" fmla="*/ 2147483646 w 5278"/>
              <a:gd name="T79" fmla="*/ 2147483646 h 6863"/>
              <a:gd name="T80" fmla="*/ 2147483646 w 5278"/>
              <a:gd name="T81" fmla="*/ 2147483646 h 6863"/>
              <a:gd name="T82" fmla="*/ 2147483646 w 5278"/>
              <a:gd name="T83" fmla="*/ 2147483646 h 6863"/>
              <a:gd name="T84" fmla="*/ 0 w 5278"/>
              <a:gd name="T85" fmla="*/ 2147483646 h 6863"/>
              <a:gd name="T86" fmla="*/ 2147483646 w 5278"/>
              <a:gd name="T87" fmla="*/ 2147483646 h 6863"/>
              <a:gd name="T88" fmla="*/ 2147483646 w 5278"/>
              <a:gd name="T89" fmla="*/ 2147483646 h 6863"/>
              <a:gd name="T90" fmla="*/ 2147483646 w 5278"/>
              <a:gd name="T91" fmla="*/ 2147483646 h 6863"/>
              <a:gd name="T92" fmla="*/ 2147483646 w 5278"/>
              <a:gd name="T93" fmla="*/ 2147483646 h 6863"/>
              <a:gd name="T94" fmla="*/ 2147483646 w 5278"/>
              <a:gd name="T95" fmla="*/ 2147483646 h 6863"/>
              <a:gd name="T96" fmla="*/ 2147483646 w 5278"/>
              <a:gd name="T97" fmla="*/ 1347340187 h 6863"/>
              <a:gd name="T98" fmla="*/ 2147483646 w 5278"/>
              <a:gd name="T99" fmla="*/ 513294381 h 6863"/>
              <a:gd name="T100" fmla="*/ 2147483646 w 5278"/>
              <a:gd name="T101" fmla="*/ 42761601 h 6863"/>
              <a:gd name="T102" fmla="*/ 2147483646 w 5278"/>
              <a:gd name="T103" fmla="*/ 21419384 h 6863"/>
              <a:gd name="T104" fmla="*/ 2147483646 w 5278"/>
              <a:gd name="T105" fmla="*/ 363589915 h 6863"/>
              <a:gd name="T106" fmla="*/ 2147483646 w 5278"/>
              <a:gd name="T107" fmla="*/ 1133454737 h 6863"/>
              <a:gd name="T108" fmla="*/ 2147483646 w 5278"/>
              <a:gd name="T109" fmla="*/ 2147483646 h 6863"/>
              <a:gd name="T110" fmla="*/ 2147483646 w 5278"/>
              <a:gd name="T111" fmla="*/ 2147483646 h 6863"/>
              <a:gd name="T112" fmla="*/ 2147483646 w 5278"/>
              <a:gd name="T113" fmla="*/ 2147483646 h 6863"/>
              <a:gd name="T114" fmla="*/ 2147483646 w 5278"/>
              <a:gd name="T115" fmla="*/ 2147483646 h 6863"/>
              <a:gd name="T116" fmla="*/ 2147483646 w 5278"/>
              <a:gd name="T117" fmla="*/ 2147483646 h 6863"/>
              <a:gd name="T118" fmla="*/ 2147483646 w 5278"/>
              <a:gd name="T119" fmla="*/ 2147483646 h 68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78" h="6863">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9" name="KSO_Shape"/>
          <p:cNvSpPr/>
          <p:nvPr/>
        </p:nvSpPr>
        <p:spPr bwMode="auto">
          <a:xfrm>
            <a:off x="4373873" y="1672013"/>
            <a:ext cx="396253" cy="441098"/>
          </a:xfrm>
          <a:custGeom>
            <a:avLst/>
            <a:gdLst>
              <a:gd name="T0" fmla="*/ 100227098 w 5847"/>
              <a:gd name="T1" fmla="*/ 2147483646 h 6509"/>
              <a:gd name="T2" fmla="*/ 1002184057 w 5847"/>
              <a:gd name="T3" fmla="*/ 2147483646 h 6509"/>
              <a:gd name="T4" fmla="*/ 2147483646 w 5847"/>
              <a:gd name="T5" fmla="*/ 2147483646 h 6509"/>
              <a:gd name="T6" fmla="*/ 2147483646 w 5847"/>
              <a:gd name="T7" fmla="*/ 2147483646 h 6509"/>
              <a:gd name="T8" fmla="*/ 2147483646 w 5847"/>
              <a:gd name="T9" fmla="*/ 2147483646 h 6509"/>
              <a:gd name="T10" fmla="*/ 2147483646 w 5847"/>
              <a:gd name="T11" fmla="*/ 2147483646 h 6509"/>
              <a:gd name="T12" fmla="*/ 2147483646 w 5847"/>
              <a:gd name="T13" fmla="*/ 2147483646 h 6509"/>
              <a:gd name="T14" fmla="*/ 2147483646 w 5847"/>
              <a:gd name="T15" fmla="*/ 2147483646 h 6509"/>
              <a:gd name="T16" fmla="*/ 2147483646 w 5847"/>
              <a:gd name="T17" fmla="*/ 2147483646 h 6509"/>
              <a:gd name="T18" fmla="*/ 2147483646 w 5847"/>
              <a:gd name="T19" fmla="*/ 2147483646 h 6509"/>
              <a:gd name="T20" fmla="*/ 2147483646 w 5847"/>
              <a:gd name="T21" fmla="*/ 2147483646 h 6509"/>
              <a:gd name="T22" fmla="*/ 2147483646 w 5847"/>
              <a:gd name="T23" fmla="*/ 2147483646 h 6509"/>
              <a:gd name="T24" fmla="*/ 2147483646 w 5847"/>
              <a:gd name="T25" fmla="*/ 2147483646 h 6509"/>
              <a:gd name="T26" fmla="*/ 2147483646 w 5847"/>
              <a:gd name="T27" fmla="*/ 2147483646 h 6509"/>
              <a:gd name="T28" fmla="*/ 2147483646 w 5847"/>
              <a:gd name="T29" fmla="*/ 2147483646 h 6509"/>
              <a:gd name="T30" fmla="*/ 2147483646 w 5847"/>
              <a:gd name="T31" fmla="*/ 2147483646 h 6509"/>
              <a:gd name="T32" fmla="*/ 2147483646 w 5847"/>
              <a:gd name="T33" fmla="*/ 2147483646 h 6509"/>
              <a:gd name="T34" fmla="*/ 2147483646 w 5847"/>
              <a:gd name="T35" fmla="*/ 2147483646 h 6509"/>
              <a:gd name="T36" fmla="*/ 2147483646 w 5847"/>
              <a:gd name="T37" fmla="*/ 2147483646 h 6509"/>
              <a:gd name="T38" fmla="*/ 2147483646 w 5847"/>
              <a:gd name="T39" fmla="*/ 2147483646 h 6509"/>
              <a:gd name="T40" fmla="*/ 2147483646 w 5847"/>
              <a:gd name="T41" fmla="*/ 2147483646 h 6509"/>
              <a:gd name="T42" fmla="*/ 2147483646 w 5847"/>
              <a:gd name="T43" fmla="*/ 2147483646 h 6509"/>
              <a:gd name="T44" fmla="*/ 2147483646 w 5847"/>
              <a:gd name="T45" fmla="*/ 2147483646 h 6509"/>
              <a:gd name="T46" fmla="*/ 2147483646 w 5847"/>
              <a:gd name="T47" fmla="*/ 2147483646 h 6509"/>
              <a:gd name="T48" fmla="*/ 2147483646 w 5847"/>
              <a:gd name="T49" fmla="*/ 2147483646 h 6509"/>
              <a:gd name="T50" fmla="*/ 2147483646 w 5847"/>
              <a:gd name="T51" fmla="*/ 2147483646 h 6509"/>
              <a:gd name="T52" fmla="*/ 2147483646 w 5847"/>
              <a:gd name="T53" fmla="*/ 2147483646 h 6509"/>
              <a:gd name="T54" fmla="*/ 2147483646 w 5847"/>
              <a:gd name="T55" fmla="*/ 2147483646 h 6509"/>
              <a:gd name="T56" fmla="*/ 2147483646 w 5847"/>
              <a:gd name="T57" fmla="*/ 2147483646 h 6509"/>
              <a:gd name="T58" fmla="*/ 2147483646 w 5847"/>
              <a:gd name="T59" fmla="*/ 2147483646 h 6509"/>
              <a:gd name="T60" fmla="*/ 2147483646 w 5847"/>
              <a:gd name="T61" fmla="*/ 2147483646 h 6509"/>
              <a:gd name="T62" fmla="*/ 2147483646 w 5847"/>
              <a:gd name="T63" fmla="*/ 2147483646 h 6509"/>
              <a:gd name="T64" fmla="*/ 2147483646 w 5847"/>
              <a:gd name="T65" fmla="*/ 2147483646 h 6509"/>
              <a:gd name="T66" fmla="*/ 2147483646 w 5847"/>
              <a:gd name="T67" fmla="*/ 2147483646 h 6509"/>
              <a:gd name="T68" fmla="*/ 2147483646 w 5847"/>
              <a:gd name="T69" fmla="*/ 2147483646 h 6509"/>
              <a:gd name="T70" fmla="*/ 2147483646 w 5847"/>
              <a:gd name="T71" fmla="*/ 2147483646 h 6509"/>
              <a:gd name="T72" fmla="*/ 2147483646 w 5847"/>
              <a:gd name="T73" fmla="*/ 2147483646 h 6509"/>
              <a:gd name="T74" fmla="*/ 2147483646 w 5847"/>
              <a:gd name="T75" fmla="*/ 2147483646 h 6509"/>
              <a:gd name="T76" fmla="*/ 2147483646 w 5847"/>
              <a:gd name="T77" fmla="*/ 2147483646 h 6509"/>
              <a:gd name="T78" fmla="*/ 2147483646 w 5847"/>
              <a:gd name="T79" fmla="*/ 2147483646 h 6509"/>
              <a:gd name="T80" fmla="*/ 2147483646 w 5847"/>
              <a:gd name="T81" fmla="*/ 2147483646 h 6509"/>
              <a:gd name="T82" fmla="*/ 2147483646 w 5847"/>
              <a:gd name="T83" fmla="*/ 2147483646 h 6509"/>
              <a:gd name="T84" fmla="*/ 2147483646 w 5847"/>
              <a:gd name="T85" fmla="*/ 2147483646 h 6509"/>
              <a:gd name="T86" fmla="*/ 2147483646 w 5847"/>
              <a:gd name="T87" fmla="*/ 2147483646 h 6509"/>
              <a:gd name="T88" fmla="*/ 2147483646 w 5847"/>
              <a:gd name="T89" fmla="*/ 2147483646 h 6509"/>
              <a:gd name="T90" fmla="*/ 2147483646 w 5847"/>
              <a:gd name="T91" fmla="*/ 2147483646 h 6509"/>
              <a:gd name="T92" fmla="*/ 2147483646 w 5847"/>
              <a:gd name="T93" fmla="*/ 2147483646 h 6509"/>
              <a:gd name="T94" fmla="*/ 2147483646 w 5847"/>
              <a:gd name="T95" fmla="*/ 2147483646 h 6509"/>
              <a:gd name="T96" fmla="*/ 2147483646 w 5847"/>
              <a:gd name="T97" fmla="*/ 501348646 h 6509"/>
              <a:gd name="T98" fmla="*/ 2147483646 w 5847"/>
              <a:gd name="T99" fmla="*/ 2147483646 h 6509"/>
              <a:gd name="T100" fmla="*/ 2147483646 w 5847"/>
              <a:gd name="T101" fmla="*/ 2147483646 h 6509"/>
              <a:gd name="T102" fmla="*/ 2147483646 w 5847"/>
              <a:gd name="T103" fmla="*/ 2147483646 h 6509"/>
              <a:gd name="T104" fmla="*/ 2147483646 w 5847"/>
              <a:gd name="T105" fmla="*/ 2147483646 h 6509"/>
              <a:gd name="T106" fmla="*/ 2147483646 w 5847"/>
              <a:gd name="T107" fmla="*/ 2147483646 h 6509"/>
              <a:gd name="T108" fmla="*/ 2147483646 w 5847"/>
              <a:gd name="T109" fmla="*/ 2147483646 h 6509"/>
              <a:gd name="T110" fmla="*/ 2147483646 w 5847"/>
              <a:gd name="T111" fmla="*/ 2147483646 h 6509"/>
              <a:gd name="T112" fmla="*/ 2147483646 w 5847"/>
              <a:gd name="T113" fmla="*/ 2147483646 h 65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47" h="6509">
                <a:moveTo>
                  <a:pt x="127" y="1315"/>
                </a:moveTo>
                <a:lnTo>
                  <a:pt x="54" y="1428"/>
                </a:lnTo>
                <a:lnTo>
                  <a:pt x="43" y="1447"/>
                </a:lnTo>
                <a:lnTo>
                  <a:pt x="33" y="1466"/>
                </a:lnTo>
                <a:lnTo>
                  <a:pt x="23" y="1488"/>
                </a:lnTo>
                <a:lnTo>
                  <a:pt x="15" y="1511"/>
                </a:lnTo>
                <a:lnTo>
                  <a:pt x="9" y="1534"/>
                </a:lnTo>
                <a:lnTo>
                  <a:pt x="4" y="1560"/>
                </a:lnTo>
                <a:lnTo>
                  <a:pt x="1" y="1586"/>
                </a:lnTo>
                <a:lnTo>
                  <a:pt x="0" y="1613"/>
                </a:lnTo>
                <a:lnTo>
                  <a:pt x="1" y="1641"/>
                </a:lnTo>
                <a:lnTo>
                  <a:pt x="5" y="1669"/>
                </a:lnTo>
                <a:lnTo>
                  <a:pt x="11" y="1697"/>
                </a:lnTo>
                <a:lnTo>
                  <a:pt x="18" y="1727"/>
                </a:lnTo>
                <a:lnTo>
                  <a:pt x="28" y="1755"/>
                </a:lnTo>
                <a:lnTo>
                  <a:pt x="40" y="1784"/>
                </a:lnTo>
                <a:lnTo>
                  <a:pt x="54" y="1813"/>
                </a:lnTo>
                <a:lnTo>
                  <a:pt x="70" y="1843"/>
                </a:lnTo>
                <a:lnTo>
                  <a:pt x="84" y="1864"/>
                </a:lnTo>
                <a:lnTo>
                  <a:pt x="99" y="1886"/>
                </a:lnTo>
                <a:lnTo>
                  <a:pt x="115" y="1908"/>
                </a:lnTo>
                <a:lnTo>
                  <a:pt x="133" y="1929"/>
                </a:lnTo>
                <a:lnTo>
                  <a:pt x="151" y="1952"/>
                </a:lnTo>
                <a:lnTo>
                  <a:pt x="171" y="1974"/>
                </a:lnTo>
                <a:lnTo>
                  <a:pt x="192" y="1996"/>
                </a:lnTo>
                <a:lnTo>
                  <a:pt x="216" y="2019"/>
                </a:lnTo>
                <a:lnTo>
                  <a:pt x="239" y="2041"/>
                </a:lnTo>
                <a:lnTo>
                  <a:pt x="265" y="2064"/>
                </a:lnTo>
                <a:lnTo>
                  <a:pt x="293" y="2087"/>
                </a:lnTo>
                <a:lnTo>
                  <a:pt x="321" y="2109"/>
                </a:lnTo>
                <a:lnTo>
                  <a:pt x="352" y="2132"/>
                </a:lnTo>
                <a:lnTo>
                  <a:pt x="383" y="2156"/>
                </a:lnTo>
                <a:lnTo>
                  <a:pt x="417" y="2178"/>
                </a:lnTo>
                <a:lnTo>
                  <a:pt x="453" y="2201"/>
                </a:lnTo>
                <a:lnTo>
                  <a:pt x="2068" y="3295"/>
                </a:lnTo>
                <a:lnTo>
                  <a:pt x="2047" y="2430"/>
                </a:lnTo>
                <a:lnTo>
                  <a:pt x="127" y="1315"/>
                </a:lnTo>
                <a:close/>
                <a:moveTo>
                  <a:pt x="4806" y="4805"/>
                </a:moveTo>
                <a:lnTo>
                  <a:pt x="4807" y="4807"/>
                </a:lnTo>
                <a:lnTo>
                  <a:pt x="4850" y="4832"/>
                </a:lnTo>
                <a:lnTo>
                  <a:pt x="4892" y="4854"/>
                </a:lnTo>
                <a:lnTo>
                  <a:pt x="4932" y="4874"/>
                </a:lnTo>
                <a:lnTo>
                  <a:pt x="4973" y="4892"/>
                </a:lnTo>
                <a:lnTo>
                  <a:pt x="5013" y="4906"/>
                </a:lnTo>
                <a:lnTo>
                  <a:pt x="5034" y="4912"/>
                </a:lnTo>
                <a:lnTo>
                  <a:pt x="5054" y="4917"/>
                </a:lnTo>
                <a:lnTo>
                  <a:pt x="5073" y="4922"/>
                </a:lnTo>
                <a:lnTo>
                  <a:pt x="5095" y="4926"/>
                </a:lnTo>
                <a:lnTo>
                  <a:pt x="5115" y="4928"/>
                </a:lnTo>
                <a:lnTo>
                  <a:pt x="5136" y="4930"/>
                </a:lnTo>
                <a:lnTo>
                  <a:pt x="5157" y="4932"/>
                </a:lnTo>
                <a:lnTo>
                  <a:pt x="5177" y="4933"/>
                </a:lnTo>
                <a:lnTo>
                  <a:pt x="5198" y="4932"/>
                </a:lnTo>
                <a:lnTo>
                  <a:pt x="5218" y="4930"/>
                </a:lnTo>
                <a:lnTo>
                  <a:pt x="5238" y="4928"/>
                </a:lnTo>
                <a:lnTo>
                  <a:pt x="5258" y="4924"/>
                </a:lnTo>
                <a:lnTo>
                  <a:pt x="5277" y="4920"/>
                </a:lnTo>
                <a:lnTo>
                  <a:pt x="5297" y="4915"/>
                </a:lnTo>
                <a:lnTo>
                  <a:pt x="5316" y="4909"/>
                </a:lnTo>
                <a:lnTo>
                  <a:pt x="5335" y="4902"/>
                </a:lnTo>
                <a:lnTo>
                  <a:pt x="5354" y="4895"/>
                </a:lnTo>
                <a:lnTo>
                  <a:pt x="5372" y="4888"/>
                </a:lnTo>
                <a:lnTo>
                  <a:pt x="5409" y="4871"/>
                </a:lnTo>
                <a:lnTo>
                  <a:pt x="5444" y="4851"/>
                </a:lnTo>
                <a:lnTo>
                  <a:pt x="5476" y="4831"/>
                </a:lnTo>
                <a:lnTo>
                  <a:pt x="5507" y="4811"/>
                </a:lnTo>
                <a:lnTo>
                  <a:pt x="5538" y="4788"/>
                </a:lnTo>
                <a:lnTo>
                  <a:pt x="5568" y="4765"/>
                </a:lnTo>
                <a:lnTo>
                  <a:pt x="5596" y="4740"/>
                </a:lnTo>
                <a:lnTo>
                  <a:pt x="5624" y="4715"/>
                </a:lnTo>
                <a:lnTo>
                  <a:pt x="5651" y="4688"/>
                </a:lnTo>
                <a:lnTo>
                  <a:pt x="5677" y="4660"/>
                </a:lnTo>
                <a:lnTo>
                  <a:pt x="5702" y="4630"/>
                </a:lnTo>
                <a:lnTo>
                  <a:pt x="5725" y="4599"/>
                </a:lnTo>
                <a:lnTo>
                  <a:pt x="5746" y="4567"/>
                </a:lnTo>
                <a:lnTo>
                  <a:pt x="5766" y="4533"/>
                </a:lnTo>
                <a:lnTo>
                  <a:pt x="5784" y="4498"/>
                </a:lnTo>
                <a:lnTo>
                  <a:pt x="5799" y="4460"/>
                </a:lnTo>
                <a:lnTo>
                  <a:pt x="5813" y="4423"/>
                </a:lnTo>
                <a:lnTo>
                  <a:pt x="5825" y="4383"/>
                </a:lnTo>
                <a:lnTo>
                  <a:pt x="5834" y="4342"/>
                </a:lnTo>
                <a:lnTo>
                  <a:pt x="5841" y="4300"/>
                </a:lnTo>
                <a:lnTo>
                  <a:pt x="5845" y="4257"/>
                </a:lnTo>
                <a:lnTo>
                  <a:pt x="5847" y="4214"/>
                </a:lnTo>
                <a:lnTo>
                  <a:pt x="5846" y="4170"/>
                </a:lnTo>
                <a:lnTo>
                  <a:pt x="5842" y="4125"/>
                </a:lnTo>
                <a:lnTo>
                  <a:pt x="5837" y="4078"/>
                </a:lnTo>
                <a:lnTo>
                  <a:pt x="5827" y="4031"/>
                </a:lnTo>
                <a:lnTo>
                  <a:pt x="5817" y="3984"/>
                </a:lnTo>
                <a:lnTo>
                  <a:pt x="5803" y="3935"/>
                </a:lnTo>
                <a:lnTo>
                  <a:pt x="5785" y="3886"/>
                </a:lnTo>
                <a:lnTo>
                  <a:pt x="5766" y="3835"/>
                </a:lnTo>
                <a:lnTo>
                  <a:pt x="5744" y="3785"/>
                </a:lnTo>
                <a:lnTo>
                  <a:pt x="5719" y="3734"/>
                </a:lnTo>
                <a:lnTo>
                  <a:pt x="5691" y="3681"/>
                </a:lnTo>
                <a:lnTo>
                  <a:pt x="5661" y="3628"/>
                </a:lnTo>
                <a:lnTo>
                  <a:pt x="5655" y="3619"/>
                </a:lnTo>
                <a:lnTo>
                  <a:pt x="5639" y="3592"/>
                </a:lnTo>
                <a:lnTo>
                  <a:pt x="5622" y="3566"/>
                </a:lnTo>
                <a:lnTo>
                  <a:pt x="5606" y="3541"/>
                </a:lnTo>
                <a:lnTo>
                  <a:pt x="5588" y="3517"/>
                </a:lnTo>
                <a:lnTo>
                  <a:pt x="5572" y="3493"/>
                </a:lnTo>
                <a:lnTo>
                  <a:pt x="5553" y="3471"/>
                </a:lnTo>
                <a:lnTo>
                  <a:pt x="5535" y="3449"/>
                </a:lnTo>
                <a:lnTo>
                  <a:pt x="5517" y="3428"/>
                </a:lnTo>
                <a:lnTo>
                  <a:pt x="5498" y="3408"/>
                </a:lnTo>
                <a:lnTo>
                  <a:pt x="5479" y="3389"/>
                </a:lnTo>
                <a:lnTo>
                  <a:pt x="5460" y="3370"/>
                </a:lnTo>
                <a:lnTo>
                  <a:pt x="5442" y="3351"/>
                </a:lnTo>
                <a:lnTo>
                  <a:pt x="5422" y="3335"/>
                </a:lnTo>
                <a:lnTo>
                  <a:pt x="5402" y="3319"/>
                </a:lnTo>
                <a:lnTo>
                  <a:pt x="5382" y="3303"/>
                </a:lnTo>
                <a:lnTo>
                  <a:pt x="5361" y="3288"/>
                </a:lnTo>
                <a:lnTo>
                  <a:pt x="5341" y="3274"/>
                </a:lnTo>
                <a:lnTo>
                  <a:pt x="5320" y="3261"/>
                </a:lnTo>
                <a:lnTo>
                  <a:pt x="5299" y="3248"/>
                </a:lnTo>
                <a:lnTo>
                  <a:pt x="5277" y="3236"/>
                </a:lnTo>
                <a:lnTo>
                  <a:pt x="5256" y="3225"/>
                </a:lnTo>
                <a:lnTo>
                  <a:pt x="5235" y="3215"/>
                </a:lnTo>
                <a:lnTo>
                  <a:pt x="5214" y="3205"/>
                </a:lnTo>
                <a:lnTo>
                  <a:pt x="5192" y="3197"/>
                </a:lnTo>
                <a:lnTo>
                  <a:pt x="5170" y="3188"/>
                </a:lnTo>
                <a:lnTo>
                  <a:pt x="5149" y="3181"/>
                </a:lnTo>
                <a:lnTo>
                  <a:pt x="5126" y="3174"/>
                </a:lnTo>
                <a:lnTo>
                  <a:pt x="5104" y="3168"/>
                </a:lnTo>
                <a:lnTo>
                  <a:pt x="5082" y="3164"/>
                </a:lnTo>
                <a:lnTo>
                  <a:pt x="5059" y="3159"/>
                </a:lnTo>
                <a:lnTo>
                  <a:pt x="5037" y="3156"/>
                </a:lnTo>
                <a:lnTo>
                  <a:pt x="5014" y="3153"/>
                </a:lnTo>
                <a:lnTo>
                  <a:pt x="4969" y="3149"/>
                </a:lnTo>
                <a:lnTo>
                  <a:pt x="4925" y="3147"/>
                </a:lnTo>
                <a:lnTo>
                  <a:pt x="4879" y="3147"/>
                </a:lnTo>
                <a:lnTo>
                  <a:pt x="4836" y="3150"/>
                </a:lnTo>
                <a:lnTo>
                  <a:pt x="4791" y="3154"/>
                </a:lnTo>
                <a:lnTo>
                  <a:pt x="4746" y="3161"/>
                </a:lnTo>
                <a:lnTo>
                  <a:pt x="4703" y="3170"/>
                </a:lnTo>
                <a:lnTo>
                  <a:pt x="4660" y="3180"/>
                </a:lnTo>
                <a:lnTo>
                  <a:pt x="4617" y="3191"/>
                </a:lnTo>
                <a:lnTo>
                  <a:pt x="4574" y="3204"/>
                </a:lnTo>
                <a:lnTo>
                  <a:pt x="4532" y="3218"/>
                </a:lnTo>
                <a:lnTo>
                  <a:pt x="4491" y="3234"/>
                </a:lnTo>
                <a:lnTo>
                  <a:pt x="4449" y="3249"/>
                </a:lnTo>
                <a:lnTo>
                  <a:pt x="4408" y="3267"/>
                </a:lnTo>
                <a:lnTo>
                  <a:pt x="4368" y="3285"/>
                </a:lnTo>
                <a:lnTo>
                  <a:pt x="4327" y="3303"/>
                </a:lnTo>
                <a:lnTo>
                  <a:pt x="4220" y="3355"/>
                </a:lnTo>
                <a:lnTo>
                  <a:pt x="4173" y="3377"/>
                </a:lnTo>
                <a:lnTo>
                  <a:pt x="4127" y="3397"/>
                </a:lnTo>
                <a:lnTo>
                  <a:pt x="4086" y="3415"/>
                </a:lnTo>
                <a:lnTo>
                  <a:pt x="4047" y="3429"/>
                </a:lnTo>
                <a:lnTo>
                  <a:pt x="4010" y="3440"/>
                </a:lnTo>
                <a:lnTo>
                  <a:pt x="3976" y="3449"/>
                </a:lnTo>
                <a:lnTo>
                  <a:pt x="3945" y="3455"/>
                </a:lnTo>
                <a:lnTo>
                  <a:pt x="3913" y="3457"/>
                </a:lnTo>
                <a:lnTo>
                  <a:pt x="3898" y="3457"/>
                </a:lnTo>
                <a:lnTo>
                  <a:pt x="3882" y="3457"/>
                </a:lnTo>
                <a:lnTo>
                  <a:pt x="3866" y="3456"/>
                </a:lnTo>
                <a:lnTo>
                  <a:pt x="3851" y="3455"/>
                </a:lnTo>
                <a:lnTo>
                  <a:pt x="3833" y="3451"/>
                </a:lnTo>
                <a:lnTo>
                  <a:pt x="3817" y="3447"/>
                </a:lnTo>
                <a:lnTo>
                  <a:pt x="3799" y="3443"/>
                </a:lnTo>
                <a:lnTo>
                  <a:pt x="3781" y="3437"/>
                </a:lnTo>
                <a:lnTo>
                  <a:pt x="3761" y="3430"/>
                </a:lnTo>
                <a:lnTo>
                  <a:pt x="3741" y="3422"/>
                </a:lnTo>
                <a:lnTo>
                  <a:pt x="3697" y="3401"/>
                </a:lnTo>
                <a:lnTo>
                  <a:pt x="3350" y="3200"/>
                </a:lnTo>
                <a:lnTo>
                  <a:pt x="3367" y="3885"/>
                </a:lnTo>
                <a:lnTo>
                  <a:pt x="4806" y="4805"/>
                </a:lnTo>
                <a:close/>
                <a:moveTo>
                  <a:pt x="5015" y="3644"/>
                </a:moveTo>
                <a:lnTo>
                  <a:pt x="5015" y="3644"/>
                </a:lnTo>
                <a:lnTo>
                  <a:pt x="5042" y="3662"/>
                </a:lnTo>
                <a:lnTo>
                  <a:pt x="5069" y="3681"/>
                </a:lnTo>
                <a:lnTo>
                  <a:pt x="5093" y="3701"/>
                </a:lnTo>
                <a:lnTo>
                  <a:pt x="5117" y="3721"/>
                </a:lnTo>
                <a:lnTo>
                  <a:pt x="5139" y="3743"/>
                </a:lnTo>
                <a:lnTo>
                  <a:pt x="5161" y="3766"/>
                </a:lnTo>
                <a:lnTo>
                  <a:pt x="5181" y="3790"/>
                </a:lnTo>
                <a:lnTo>
                  <a:pt x="5200" y="3814"/>
                </a:lnTo>
                <a:lnTo>
                  <a:pt x="5217" y="3839"/>
                </a:lnTo>
                <a:lnTo>
                  <a:pt x="5233" y="3865"/>
                </a:lnTo>
                <a:lnTo>
                  <a:pt x="5248" y="3892"/>
                </a:lnTo>
                <a:lnTo>
                  <a:pt x="5261" y="3920"/>
                </a:lnTo>
                <a:lnTo>
                  <a:pt x="5273" y="3947"/>
                </a:lnTo>
                <a:lnTo>
                  <a:pt x="5284" y="3976"/>
                </a:lnTo>
                <a:lnTo>
                  <a:pt x="5294" y="4004"/>
                </a:lnTo>
                <a:lnTo>
                  <a:pt x="5301" y="4034"/>
                </a:lnTo>
                <a:lnTo>
                  <a:pt x="5308" y="4063"/>
                </a:lnTo>
                <a:lnTo>
                  <a:pt x="5313" y="4093"/>
                </a:lnTo>
                <a:lnTo>
                  <a:pt x="5316" y="4124"/>
                </a:lnTo>
                <a:lnTo>
                  <a:pt x="5318" y="4153"/>
                </a:lnTo>
                <a:lnTo>
                  <a:pt x="5320" y="4184"/>
                </a:lnTo>
                <a:lnTo>
                  <a:pt x="5318" y="4214"/>
                </a:lnTo>
                <a:lnTo>
                  <a:pt x="5317" y="4245"/>
                </a:lnTo>
                <a:lnTo>
                  <a:pt x="5314" y="4275"/>
                </a:lnTo>
                <a:lnTo>
                  <a:pt x="5308" y="4306"/>
                </a:lnTo>
                <a:lnTo>
                  <a:pt x="5301" y="4336"/>
                </a:lnTo>
                <a:lnTo>
                  <a:pt x="5293" y="4366"/>
                </a:lnTo>
                <a:lnTo>
                  <a:pt x="5283" y="4396"/>
                </a:lnTo>
                <a:lnTo>
                  <a:pt x="5272" y="4425"/>
                </a:lnTo>
                <a:lnTo>
                  <a:pt x="5259" y="4454"/>
                </a:lnTo>
                <a:lnTo>
                  <a:pt x="5245" y="4484"/>
                </a:lnTo>
                <a:lnTo>
                  <a:pt x="5228" y="4512"/>
                </a:lnTo>
                <a:lnTo>
                  <a:pt x="4147" y="3858"/>
                </a:lnTo>
                <a:lnTo>
                  <a:pt x="4165" y="3831"/>
                </a:lnTo>
                <a:lnTo>
                  <a:pt x="4184" y="3804"/>
                </a:lnTo>
                <a:lnTo>
                  <a:pt x="4204" y="3779"/>
                </a:lnTo>
                <a:lnTo>
                  <a:pt x="4225" y="3756"/>
                </a:lnTo>
                <a:lnTo>
                  <a:pt x="4247" y="3734"/>
                </a:lnTo>
                <a:lnTo>
                  <a:pt x="4269" y="3712"/>
                </a:lnTo>
                <a:lnTo>
                  <a:pt x="4293" y="3692"/>
                </a:lnTo>
                <a:lnTo>
                  <a:pt x="4317" y="3674"/>
                </a:lnTo>
                <a:lnTo>
                  <a:pt x="4343" y="3656"/>
                </a:lnTo>
                <a:lnTo>
                  <a:pt x="4369" y="3640"/>
                </a:lnTo>
                <a:lnTo>
                  <a:pt x="4396" y="3624"/>
                </a:lnTo>
                <a:lnTo>
                  <a:pt x="4423" y="3612"/>
                </a:lnTo>
                <a:lnTo>
                  <a:pt x="4451" y="3600"/>
                </a:lnTo>
                <a:lnTo>
                  <a:pt x="4479" y="3589"/>
                </a:lnTo>
                <a:lnTo>
                  <a:pt x="4508" y="3580"/>
                </a:lnTo>
                <a:lnTo>
                  <a:pt x="4537" y="3572"/>
                </a:lnTo>
                <a:lnTo>
                  <a:pt x="4567" y="3565"/>
                </a:lnTo>
                <a:lnTo>
                  <a:pt x="4596" y="3560"/>
                </a:lnTo>
                <a:lnTo>
                  <a:pt x="4627" y="3556"/>
                </a:lnTo>
                <a:lnTo>
                  <a:pt x="4657" y="3554"/>
                </a:lnTo>
                <a:lnTo>
                  <a:pt x="4688" y="3553"/>
                </a:lnTo>
                <a:lnTo>
                  <a:pt x="4718" y="3554"/>
                </a:lnTo>
                <a:lnTo>
                  <a:pt x="4749" y="3556"/>
                </a:lnTo>
                <a:lnTo>
                  <a:pt x="4779" y="3560"/>
                </a:lnTo>
                <a:lnTo>
                  <a:pt x="4810" y="3565"/>
                </a:lnTo>
                <a:lnTo>
                  <a:pt x="4839" y="3572"/>
                </a:lnTo>
                <a:lnTo>
                  <a:pt x="4870" y="3580"/>
                </a:lnTo>
                <a:lnTo>
                  <a:pt x="4899" y="3589"/>
                </a:lnTo>
                <a:lnTo>
                  <a:pt x="4929" y="3601"/>
                </a:lnTo>
                <a:lnTo>
                  <a:pt x="4957" y="3614"/>
                </a:lnTo>
                <a:lnTo>
                  <a:pt x="4987" y="3628"/>
                </a:lnTo>
                <a:lnTo>
                  <a:pt x="5015" y="3644"/>
                </a:lnTo>
                <a:close/>
                <a:moveTo>
                  <a:pt x="2430" y="4153"/>
                </a:moveTo>
                <a:lnTo>
                  <a:pt x="2430" y="4153"/>
                </a:lnTo>
                <a:lnTo>
                  <a:pt x="2427" y="4200"/>
                </a:lnTo>
                <a:lnTo>
                  <a:pt x="2424" y="4222"/>
                </a:lnTo>
                <a:lnTo>
                  <a:pt x="2422" y="4242"/>
                </a:lnTo>
                <a:lnTo>
                  <a:pt x="2418" y="4261"/>
                </a:lnTo>
                <a:lnTo>
                  <a:pt x="2414" y="4280"/>
                </a:lnTo>
                <a:lnTo>
                  <a:pt x="2409" y="4296"/>
                </a:lnTo>
                <a:lnTo>
                  <a:pt x="2403" y="4311"/>
                </a:lnTo>
                <a:lnTo>
                  <a:pt x="2397" y="4327"/>
                </a:lnTo>
                <a:lnTo>
                  <a:pt x="2390" y="4341"/>
                </a:lnTo>
                <a:lnTo>
                  <a:pt x="2383" y="4355"/>
                </a:lnTo>
                <a:lnTo>
                  <a:pt x="2376" y="4369"/>
                </a:lnTo>
                <a:lnTo>
                  <a:pt x="2359" y="4395"/>
                </a:lnTo>
                <a:lnTo>
                  <a:pt x="2339" y="4420"/>
                </a:lnTo>
                <a:lnTo>
                  <a:pt x="2315" y="4446"/>
                </a:lnTo>
                <a:lnTo>
                  <a:pt x="2287" y="4472"/>
                </a:lnTo>
                <a:lnTo>
                  <a:pt x="2255" y="4499"/>
                </a:lnTo>
                <a:lnTo>
                  <a:pt x="2220" y="4527"/>
                </a:lnTo>
                <a:lnTo>
                  <a:pt x="2182" y="4558"/>
                </a:lnTo>
                <a:lnTo>
                  <a:pt x="2138" y="4588"/>
                </a:lnTo>
                <a:lnTo>
                  <a:pt x="2043" y="4657"/>
                </a:lnTo>
                <a:lnTo>
                  <a:pt x="2007" y="4684"/>
                </a:lnTo>
                <a:lnTo>
                  <a:pt x="1972" y="4711"/>
                </a:lnTo>
                <a:lnTo>
                  <a:pt x="1937" y="4739"/>
                </a:lnTo>
                <a:lnTo>
                  <a:pt x="1903" y="4767"/>
                </a:lnTo>
                <a:lnTo>
                  <a:pt x="1870" y="4797"/>
                </a:lnTo>
                <a:lnTo>
                  <a:pt x="1837" y="4827"/>
                </a:lnTo>
                <a:lnTo>
                  <a:pt x="1805" y="4858"/>
                </a:lnTo>
                <a:lnTo>
                  <a:pt x="1774" y="4890"/>
                </a:lnTo>
                <a:lnTo>
                  <a:pt x="1744" y="4923"/>
                </a:lnTo>
                <a:lnTo>
                  <a:pt x="1716" y="4957"/>
                </a:lnTo>
                <a:lnTo>
                  <a:pt x="1689" y="4992"/>
                </a:lnTo>
                <a:lnTo>
                  <a:pt x="1665" y="5030"/>
                </a:lnTo>
                <a:lnTo>
                  <a:pt x="1640" y="5067"/>
                </a:lnTo>
                <a:lnTo>
                  <a:pt x="1619" y="5106"/>
                </a:lnTo>
                <a:lnTo>
                  <a:pt x="1599" y="5146"/>
                </a:lnTo>
                <a:lnTo>
                  <a:pt x="1580" y="5188"/>
                </a:lnTo>
                <a:lnTo>
                  <a:pt x="1572" y="5209"/>
                </a:lnTo>
                <a:lnTo>
                  <a:pt x="1564" y="5232"/>
                </a:lnTo>
                <a:lnTo>
                  <a:pt x="1558" y="5253"/>
                </a:lnTo>
                <a:lnTo>
                  <a:pt x="1551" y="5275"/>
                </a:lnTo>
                <a:lnTo>
                  <a:pt x="1545" y="5298"/>
                </a:lnTo>
                <a:lnTo>
                  <a:pt x="1540" y="5321"/>
                </a:lnTo>
                <a:lnTo>
                  <a:pt x="1537" y="5344"/>
                </a:lnTo>
                <a:lnTo>
                  <a:pt x="1533" y="5366"/>
                </a:lnTo>
                <a:lnTo>
                  <a:pt x="1531" y="5391"/>
                </a:lnTo>
                <a:lnTo>
                  <a:pt x="1529" y="5414"/>
                </a:lnTo>
                <a:lnTo>
                  <a:pt x="1527" y="5438"/>
                </a:lnTo>
                <a:lnTo>
                  <a:pt x="1527" y="5463"/>
                </a:lnTo>
                <a:lnTo>
                  <a:pt x="1527" y="5487"/>
                </a:lnTo>
                <a:lnTo>
                  <a:pt x="1529" y="5512"/>
                </a:lnTo>
                <a:lnTo>
                  <a:pt x="1530" y="5536"/>
                </a:lnTo>
                <a:lnTo>
                  <a:pt x="1533" y="5561"/>
                </a:lnTo>
                <a:lnTo>
                  <a:pt x="1537" y="5587"/>
                </a:lnTo>
                <a:lnTo>
                  <a:pt x="1540" y="5613"/>
                </a:lnTo>
                <a:lnTo>
                  <a:pt x="1546" y="5637"/>
                </a:lnTo>
                <a:lnTo>
                  <a:pt x="1552" y="5663"/>
                </a:lnTo>
                <a:lnTo>
                  <a:pt x="1558" y="5690"/>
                </a:lnTo>
                <a:lnTo>
                  <a:pt x="1566" y="5716"/>
                </a:lnTo>
                <a:lnTo>
                  <a:pt x="1574" y="5742"/>
                </a:lnTo>
                <a:lnTo>
                  <a:pt x="1583" y="5768"/>
                </a:lnTo>
                <a:lnTo>
                  <a:pt x="1593" y="5794"/>
                </a:lnTo>
                <a:lnTo>
                  <a:pt x="1604" y="5821"/>
                </a:lnTo>
                <a:lnTo>
                  <a:pt x="1615" y="5848"/>
                </a:lnTo>
                <a:lnTo>
                  <a:pt x="1628" y="5875"/>
                </a:lnTo>
                <a:lnTo>
                  <a:pt x="1641" y="5902"/>
                </a:lnTo>
                <a:lnTo>
                  <a:pt x="1655" y="5929"/>
                </a:lnTo>
                <a:lnTo>
                  <a:pt x="1670" y="5956"/>
                </a:lnTo>
                <a:lnTo>
                  <a:pt x="1687" y="5983"/>
                </a:lnTo>
                <a:lnTo>
                  <a:pt x="1719" y="6036"/>
                </a:lnTo>
                <a:lnTo>
                  <a:pt x="1751" y="6085"/>
                </a:lnTo>
                <a:lnTo>
                  <a:pt x="1785" y="6132"/>
                </a:lnTo>
                <a:lnTo>
                  <a:pt x="1819" y="6175"/>
                </a:lnTo>
                <a:lnTo>
                  <a:pt x="1853" y="6216"/>
                </a:lnTo>
                <a:lnTo>
                  <a:pt x="1889" y="6255"/>
                </a:lnTo>
                <a:lnTo>
                  <a:pt x="1925" y="6290"/>
                </a:lnTo>
                <a:lnTo>
                  <a:pt x="1961" y="6323"/>
                </a:lnTo>
                <a:lnTo>
                  <a:pt x="1998" y="6353"/>
                </a:lnTo>
                <a:lnTo>
                  <a:pt x="2035" y="6380"/>
                </a:lnTo>
                <a:lnTo>
                  <a:pt x="2074" y="6406"/>
                </a:lnTo>
                <a:lnTo>
                  <a:pt x="2112" y="6427"/>
                </a:lnTo>
                <a:lnTo>
                  <a:pt x="2151" y="6447"/>
                </a:lnTo>
                <a:lnTo>
                  <a:pt x="2190" y="6464"/>
                </a:lnTo>
                <a:lnTo>
                  <a:pt x="2230" y="6478"/>
                </a:lnTo>
                <a:lnTo>
                  <a:pt x="2271" y="6489"/>
                </a:lnTo>
                <a:lnTo>
                  <a:pt x="2311" y="6499"/>
                </a:lnTo>
                <a:lnTo>
                  <a:pt x="2350" y="6505"/>
                </a:lnTo>
                <a:lnTo>
                  <a:pt x="2390" y="6508"/>
                </a:lnTo>
                <a:lnTo>
                  <a:pt x="2430" y="6509"/>
                </a:lnTo>
                <a:lnTo>
                  <a:pt x="2469" y="6508"/>
                </a:lnTo>
                <a:lnTo>
                  <a:pt x="2507" y="6506"/>
                </a:lnTo>
                <a:lnTo>
                  <a:pt x="2546" y="6500"/>
                </a:lnTo>
                <a:lnTo>
                  <a:pt x="2584" y="6493"/>
                </a:lnTo>
                <a:lnTo>
                  <a:pt x="2621" y="6485"/>
                </a:lnTo>
                <a:lnTo>
                  <a:pt x="2658" y="6474"/>
                </a:lnTo>
                <a:lnTo>
                  <a:pt x="2694" y="6461"/>
                </a:lnTo>
                <a:lnTo>
                  <a:pt x="2729" y="6447"/>
                </a:lnTo>
                <a:lnTo>
                  <a:pt x="2764" y="6432"/>
                </a:lnTo>
                <a:lnTo>
                  <a:pt x="2798" y="6417"/>
                </a:lnTo>
                <a:lnTo>
                  <a:pt x="2831" y="6399"/>
                </a:lnTo>
                <a:lnTo>
                  <a:pt x="2864" y="6380"/>
                </a:lnTo>
                <a:lnTo>
                  <a:pt x="2898" y="6359"/>
                </a:lnTo>
                <a:lnTo>
                  <a:pt x="2931" y="6336"/>
                </a:lnTo>
                <a:lnTo>
                  <a:pt x="2946" y="6323"/>
                </a:lnTo>
                <a:lnTo>
                  <a:pt x="2961" y="6310"/>
                </a:lnTo>
                <a:lnTo>
                  <a:pt x="2976" y="6296"/>
                </a:lnTo>
                <a:lnTo>
                  <a:pt x="2990" y="6282"/>
                </a:lnTo>
                <a:lnTo>
                  <a:pt x="3004" y="6267"/>
                </a:lnTo>
                <a:lnTo>
                  <a:pt x="3017" y="6251"/>
                </a:lnTo>
                <a:lnTo>
                  <a:pt x="3030" y="6236"/>
                </a:lnTo>
                <a:lnTo>
                  <a:pt x="3042" y="6220"/>
                </a:lnTo>
                <a:lnTo>
                  <a:pt x="3053" y="6202"/>
                </a:lnTo>
                <a:lnTo>
                  <a:pt x="3063" y="6185"/>
                </a:lnTo>
                <a:lnTo>
                  <a:pt x="3072" y="6167"/>
                </a:lnTo>
                <a:lnTo>
                  <a:pt x="3082" y="6148"/>
                </a:lnTo>
                <a:lnTo>
                  <a:pt x="3090" y="6128"/>
                </a:lnTo>
                <a:lnTo>
                  <a:pt x="3097" y="6110"/>
                </a:lnTo>
                <a:lnTo>
                  <a:pt x="3103" y="6090"/>
                </a:lnTo>
                <a:lnTo>
                  <a:pt x="3109" y="6070"/>
                </a:lnTo>
                <a:lnTo>
                  <a:pt x="3115" y="6049"/>
                </a:lnTo>
                <a:lnTo>
                  <a:pt x="3118" y="6029"/>
                </a:lnTo>
                <a:lnTo>
                  <a:pt x="3125" y="5986"/>
                </a:lnTo>
                <a:lnTo>
                  <a:pt x="3130" y="5942"/>
                </a:lnTo>
                <a:lnTo>
                  <a:pt x="3132" y="5897"/>
                </a:lnTo>
                <a:lnTo>
                  <a:pt x="3132" y="5849"/>
                </a:lnTo>
                <a:lnTo>
                  <a:pt x="3131" y="5801"/>
                </a:lnTo>
                <a:lnTo>
                  <a:pt x="3130" y="5799"/>
                </a:lnTo>
                <a:lnTo>
                  <a:pt x="3004" y="3957"/>
                </a:lnTo>
                <a:lnTo>
                  <a:pt x="2996" y="3848"/>
                </a:lnTo>
                <a:lnTo>
                  <a:pt x="2996" y="3838"/>
                </a:lnTo>
                <a:lnTo>
                  <a:pt x="2997" y="3827"/>
                </a:lnTo>
                <a:lnTo>
                  <a:pt x="2999" y="3818"/>
                </a:lnTo>
                <a:lnTo>
                  <a:pt x="3002" y="3809"/>
                </a:lnTo>
                <a:lnTo>
                  <a:pt x="3006" y="3799"/>
                </a:lnTo>
                <a:lnTo>
                  <a:pt x="3009" y="3791"/>
                </a:lnTo>
                <a:lnTo>
                  <a:pt x="3015" y="3783"/>
                </a:lnTo>
                <a:lnTo>
                  <a:pt x="3021" y="3775"/>
                </a:lnTo>
                <a:lnTo>
                  <a:pt x="3028" y="3767"/>
                </a:lnTo>
                <a:lnTo>
                  <a:pt x="3035" y="3762"/>
                </a:lnTo>
                <a:lnTo>
                  <a:pt x="3043" y="3756"/>
                </a:lnTo>
                <a:lnTo>
                  <a:pt x="3051" y="3751"/>
                </a:lnTo>
                <a:lnTo>
                  <a:pt x="3061" y="3746"/>
                </a:lnTo>
                <a:lnTo>
                  <a:pt x="3070" y="3744"/>
                </a:lnTo>
                <a:lnTo>
                  <a:pt x="3080" y="3742"/>
                </a:lnTo>
                <a:lnTo>
                  <a:pt x="3090" y="3741"/>
                </a:lnTo>
                <a:lnTo>
                  <a:pt x="3102" y="3741"/>
                </a:lnTo>
                <a:lnTo>
                  <a:pt x="3112" y="3742"/>
                </a:lnTo>
                <a:lnTo>
                  <a:pt x="3115" y="3742"/>
                </a:lnTo>
                <a:lnTo>
                  <a:pt x="3116" y="3742"/>
                </a:lnTo>
                <a:lnTo>
                  <a:pt x="3072" y="1935"/>
                </a:lnTo>
                <a:lnTo>
                  <a:pt x="2949" y="721"/>
                </a:lnTo>
                <a:lnTo>
                  <a:pt x="2946" y="680"/>
                </a:lnTo>
                <a:lnTo>
                  <a:pt x="2942" y="639"/>
                </a:lnTo>
                <a:lnTo>
                  <a:pt x="2936" y="600"/>
                </a:lnTo>
                <a:lnTo>
                  <a:pt x="2932" y="563"/>
                </a:lnTo>
                <a:lnTo>
                  <a:pt x="2925" y="526"/>
                </a:lnTo>
                <a:lnTo>
                  <a:pt x="2918" y="491"/>
                </a:lnTo>
                <a:lnTo>
                  <a:pt x="2911" y="458"/>
                </a:lnTo>
                <a:lnTo>
                  <a:pt x="2903" y="426"/>
                </a:lnTo>
                <a:lnTo>
                  <a:pt x="2894" y="395"/>
                </a:lnTo>
                <a:lnTo>
                  <a:pt x="2885" y="366"/>
                </a:lnTo>
                <a:lnTo>
                  <a:pt x="2876" y="338"/>
                </a:lnTo>
                <a:lnTo>
                  <a:pt x="2865" y="311"/>
                </a:lnTo>
                <a:lnTo>
                  <a:pt x="2853" y="285"/>
                </a:lnTo>
                <a:lnTo>
                  <a:pt x="2843" y="260"/>
                </a:lnTo>
                <a:lnTo>
                  <a:pt x="2831" y="237"/>
                </a:lnTo>
                <a:lnTo>
                  <a:pt x="2818" y="215"/>
                </a:lnTo>
                <a:lnTo>
                  <a:pt x="2801" y="186"/>
                </a:lnTo>
                <a:lnTo>
                  <a:pt x="2782" y="159"/>
                </a:lnTo>
                <a:lnTo>
                  <a:pt x="2762" y="135"/>
                </a:lnTo>
                <a:lnTo>
                  <a:pt x="2741" y="113"/>
                </a:lnTo>
                <a:lnTo>
                  <a:pt x="2720" y="91"/>
                </a:lnTo>
                <a:lnTo>
                  <a:pt x="2697" y="74"/>
                </a:lnTo>
                <a:lnTo>
                  <a:pt x="2674" y="56"/>
                </a:lnTo>
                <a:lnTo>
                  <a:pt x="2650" y="42"/>
                </a:lnTo>
                <a:lnTo>
                  <a:pt x="2626" y="30"/>
                </a:lnTo>
                <a:lnTo>
                  <a:pt x="2601" y="20"/>
                </a:lnTo>
                <a:lnTo>
                  <a:pt x="2577" y="13"/>
                </a:lnTo>
                <a:lnTo>
                  <a:pt x="2553" y="7"/>
                </a:lnTo>
                <a:lnTo>
                  <a:pt x="2529" y="2"/>
                </a:lnTo>
                <a:lnTo>
                  <a:pt x="2506" y="1"/>
                </a:lnTo>
                <a:lnTo>
                  <a:pt x="2484" y="0"/>
                </a:lnTo>
                <a:lnTo>
                  <a:pt x="2462" y="1"/>
                </a:lnTo>
                <a:lnTo>
                  <a:pt x="2328" y="11"/>
                </a:lnTo>
                <a:lnTo>
                  <a:pt x="2415" y="3547"/>
                </a:lnTo>
                <a:lnTo>
                  <a:pt x="2430" y="4153"/>
                </a:lnTo>
                <a:close/>
                <a:moveTo>
                  <a:pt x="2627" y="4752"/>
                </a:moveTo>
                <a:lnTo>
                  <a:pt x="2672" y="6015"/>
                </a:lnTo>
                <a:lnTo>
                  <a:pt x="2639" y="6015"/>
                </a:lnTo>
                <a:lnTo>
                  <a:pt x="2607" y="6013"/>
                </a:lnTo>
                <a:lnTo>
                  <a:pt x="2575" y="6010"/>
                </a:lnTo>
                <a:lnTo>
                  <a:pt x="2544" y="6005"/>
                </a:lnTo>
                <a:lnTo>
                  <a:pt x="2513" y="5999"/>
                </a:lnTo>
                <a:lnTo>
                  <a:pt x="2483" y="5992"/>
                </a:lnTo>
                <a:lnTo>
                  <a:pt x="2454" y="5983"/>
                </a:lnTo>
                <a:lnTo>
                  <a:pt x="2424" y="5974"/>
                </a:lnTo>
                <a:lnTo>
                  <a:pt x="2396" y="5962"/>
                </a:lnTo>
                <a:lnTo>
                  <a:pt x="2368" y="5949"/>
                </a:lnTo>
                <a:lnTo>
                  <a:pt x="2341" y="5935"/>
                </a:lnTo>
                <a:lnTo>
                  <a:pt x="2315" y="5919"/>
                </a:lnTo>
                <a:lnTo>
                  <a:pt x="2289" y="5902"/>
                </a:lnTo>
                <a:lnTo>
                  <a:pt x="2265" y="5885"/>
                </a:lnTo>
                <a:lnTo>
                  <a:pt x="2241" y="5866"/>
                </a:lnTo>
                <a:lnTo>
                  <a:pt x="2219" y="5845"/>
                </a:lnTo>
                <a:lnTo>
                  <a:pt x="2197" y="5824"/>
                </a:lnTo>
                <a:lnTo>
                  <a:pt x="2177" y="5801"/>
                </a:lnTo>
                <a:lnTo>
                  <a:pt x="2157" y="5779"/>
                </a:lnTo>
                <a:lnTo>
                  <a:pt x="2138" y="5754"/>
                </a:lnTo>
                <a:lnTo>
                  <a:pt x="2121" y="5730"/>
                </a:lnTo>
                <a:lnTo>
                  <a:pt x="2105" y="5704"/>
                </a:lnTo>
                <a:lnTo>
                  <a:pt x="2090" y="5677"/>
                </a:lnTo>
                <a:lnTo>
                  <a:pt x="2076" y="5649"/>
                </a:lnTo>
                <a:lnTo>
                  <a:pt x="2064" y="5621"/>
                </a:lnTo>
                <a:lnTo>
                  <a:pt x="2053" y="5593"/>
                </a:lnTo>
                <a:lnTo>
                  <a:pt x="2043" y="5562"/>
                </a:lnTo>
                <a:lnTo>
                  <a:pt x="2035" y="5533"/>
                </a:lnTo>
                <a:lnTo>
                  <a:pt x="2029" y="5501"/>
                </a:lnTo>
                <a:lnTo>
                  <a:pt x="2023" y="5470"/>
                </a:lnTo>
                <a:lnTo>
                  <a:pt x="2020" y="5438"/>
                </a:lnTo>
                <a:lnTo>
                  <a:pt x="2019" y="5406"/>
                </a:lnTo>
                <a:lnTo>
                  <a:pt x="2017" y="5373"/>
                </a:lnTo>
                <a:lnTo>
                  <a:pt x="2019" y="5341"/>
                </a:lnTo>
                <a:lnTo>
                  <a:pt x="2022" y="5309"/>
                </a:lnTo>
                <a:lnTo>
                  <a:pt x="2027" y="5278"/>
                </a:lnTo>
                <a:lnTo>
                  <a:pt x="2033" y="5247"/>
                </a:lnTo>
                <a:lnTo>
                  <a:pt x="2040" y="5218"/>
                </a:lnTo>
                <a:lnTo>
                  <a:pt x="2049" y="5187"/>
                </a:lnTo>
                <a:lnTo>
                  <a:pt x="2058" y="5158"/>
                </a:lnTo>
                <a:lnTo>
                  <a:pt x="2070" y="5130"/>
                </a:lnTo>
                <a:lnTo>
                  <a:pt x="2083" y="5101"/>
                </a:lnTo>
                <a:lnTo>
                  <a:pt x="2098" y="5075"/>
                </a:lnTo>
                <a:lnTo>
                  <a:pt x="2114" y="5049"/>
                </a:lnTo>
                <a:lnTo>
                  <a:pt x="2130" y="5023"/>
                </a:lnTo>
                <a:lnTo>
                  <a:pt x="2148" y="4999"/>
                </a:lnTo>
                <a:lnTo>
                  <a:pt x="2166" y="4975"/>
                </a:lnTo>
                <a:lnTo>
                  <a:pt x="2187" y="4953"/>
                </a:lnTo>
                <a:lnTo>
                  <a:pt x="2209" y="4932"/>
                </a:lnTo>
                <a:lnTo>
                  <a:pt x="2231" y="4910"/>
                </a:lnTo>
                <a:lnTo>
                  <a:pt x="2253" y="4890"/>
                </a:lnTo>
                <a:lnTo>
                  <a:pt x="2278" y="4873"/>
                </a:lnTo>
                <a:lnTo>
                  <a:pt x="2302" y="4855"/>
                </a:lnTo>
                <a:lnTo>
                  <a:pt x="2328" y="4839"/>
                </a:lnTo>
                <a:lnTo>
                  <a:pt x="2355" y="4824"/>
                </a:lnTo>
                <a:lnTo>
                  <a:pt x="2383" y="4811"/>
                </a:lnTo>
                <a:lnTo>
                  <a:pt x="2411" y="4798"/>
                </a:lnTo>
                <a:lnTo>
                  <a:pt x="2439" y="4787"/>
                </a:lnTo>
                <a:lnTo>
                  <a:pt x="2470" y="4778"/>
                </a:lnTo>
                <a:lnTo>
                  <a:pt x="2500" y="4770"/>
                </a:lnTo>
                <a:lnTo>
                  <a:pt x="2531" y="4763"/>
                </a:lnTo>
                <a:lnTo>
                  <a:pt x="2563" y="4758"/>
                </a:lnTo>
                <a:lnTo>
                  <a:pt x="2594" y="4755"/>
                </a:lnTo>
                <a:lnTo>
                  <a:pt x="2627" y="4752"/>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0" name="KSO_Shape"/>
          <p:cNvSpPr/>
          <p:nvPr/>
        </p:nvSpPr>
        <p:spPr bwMode="auto">
          <a:xfrm>
            <a:off x="2610750" y="3184756"/>
            <a:ext cx="449082" cy="314357"/>
          </a:xfrm>
          <a:custGeom>
            <a:avLst/>
            <a:gdLst>
              <a:gd name="T0" fmla="*/ 2060366 w 2444750"/>
              <a:gd name="T1" fmla="*/ 902017 h 1839913"/>
              <a:gd name="T2" fmla="*/ 2256843 w 2444750"/>
              <a:gd name="T3" fmla="*/ 960437 h 1839913"/>
              <a:gd name="T4" fmla="*/ 2422849 w 2444750"/>
              <a:gd name="T5" fmla="*/ 1051560 h 1839913"/>
              <a:gd name="T6" fmla="*/ 2308264 w 2444750"/>
              <a:gd name="T7" fmla="*/ 1094105 h 1839913"/>
              <a:gd name="T8" fmla="*/ 2187013 w 2444750"/>
              <a:gd name="T9" fmla="*/ 1179512 h 1839913"/>
              <a:gd name="T10" fmla="*/ 2015928 w 2444750"/>
              <a:gd name="T11" fmla="*/ 1375092 h 1839913"/>
              <a:gd name="T12" fmla="*/ 1895629 w 2444750"/>
              <a:gd name="T13" fmla="*/ 1559242 h 1839913"/>
              <a:gd name="T14" fmla="*/ 1814372 w 2444750"/>
              <a:gd name="T15" fmla="*/ 1638935 h 1839913"/>
              <a:gd name="T16" fmla="*/ 1713118 w 2444750"/>
              <a:gd name="T17" fmla="*/ 1694497 h 1839913"/>
              <a:gd name="T18" fmla="*/ 1599803 w 2444750"/>
              <a:gd name="T19" fmla="*/ 1724342 h 1839913"/>
              <a:gd name="T20" fmla="*/ 1482995 w 2444750"/>
              <a:gd name="T21" fmla="*/ 1725930 h 1839913"/>
              <a:gd name="T22" fmla="*/ 1370632 w 2444750"/>
              <a:gd name="T23" fmla="*/ 1696720 h 1839913"/>
              <a:gd name="T24" fmla="*/ 1343652 w 2444750"/>
              <a:gd name="T25" fmla="*/ 1605280 h 1839913"/>
              <a:gd name="T26" fmla="*/ 1444589 w 2444750"/>
              <a:gd name="T27" fmla="*/ 1440180 h 1839913"/>
              <a:gd name="T28" fmla="*/ 1570283 w 2444750"/>
              <a:gd name="T29" fmla="*/ 1292542 h 1839913"/>
              <a:gd name="T30" fmla="*/ 1721371 w 2444750"/>
              <a:gd name="T31" fmla="*/ 1170622 h 1839913"/>
              <a:gd name="T32" fmla="*/ 1899121 w 2444750"/>
              <a:gd name="T33" fmla="*/ 1086802 h 1839913"/>
              <a:gd name="T34" fmla="*/ 2094329 w 2444750"/>
              <a:gd name="T35" fmla="*/ 1051560 h 1839913"/>
              <a:gd name="T36" fmla="*/ 1965460 w 2444750"/>
              <a:gd name="T37" fmla="*/ 1049020 h 1839913"/>
              <a:gd name="T38" fmla="*/ 1765808 w 2444750"/>
              <a:gd name="T39" fmla="*/ 1095375 h 1839913"/>
              <a:gd name="T40" fmla="*/ 1581710 w 2444750"/>
              <a:gd name="T41" fmla="*/ 1190942 h 1839913"/>
              <a:gd name="T42" fmla="*/ 1411578 w 2444750"/>
              <a:gd name="T43" fmla="*/ 1295400 h 1839913"/>
              <a:gd name="T44" fmla="*/ 1408721 w 2444750"/>
              <a:gd name="T45" fmla="*/ 1086167 h 1839913"/>
              <a:gd name="T46" fmla="*/ 1482678 w 2444750"/>
              <a:gd name="T47" fmla="*/ 973137 h 1839913"/>
              <a:gd name="T48" fmla="*/ 1599168 w 2444750"/>
              <a:gd name="T49" fmla="*/ 917892 h 1839913"/>
              <a:gd name="T50" fmla="*/ 1807072 w 2444750"/>
              <a:gd name="T51" fmla="*/ 878840 h 1839913"/>
              <a:gd name="T52" fmla="*/ 201391 w 2444750"/>
              <a:gd name="T53" fmla="*/ 39998 h 1839913"/>
              <a:gd name="T54" fmla="*/ 518091 w 2444750"/>
              <a:gd name="T55" fmla="*/ 144120 h 1839913"/>
              <a:gd name="T56" fmla="*/ 777930 w 2444750"/>
              <a:gd name="T57" fmla="*/ 275860 h 1839913"/>
              <a:gd name="T58" fmla="*/ 949462 w 2444750"/>
              <a:gd name="T59" fmla="*/ 399664 h 1839913"/>
              <a:gd name="T60" fmla="*/ 1101935 w 2444750"/>
              <a:gd name="T61" fmla="*/ 553942 h 1839913"/>
              <a:gd name="T62" fmla="*/ 1223278 w 2444750"/>
              <a:gd name="T63" fmla="*/ 741870 h 1839913"/>
              <a:gd name="T64" fmla="*/ 1302056 w 2444750"/>
              <a:gd name="T65" fmla="*/ 966621 h 1839913"/>
              <a:gd name="T66" fmla="*/ 1326833 w 2444750"/>
              <a:gd name="T67" fmla="*/ 1232005 h 1839913"/>
              <a:gd name="T68" fmla="*/ 1288079 w 2444750"/>
              <a:gd name="T69" fmla="*/ 1499294 h 1839913"/>
              <a:gd name="T70" fmla="*/ 1192148 w 2444750"/>
              <a:gd name="T71" fmla="*/ 1674524 h 1839913"/>
              <a:gd name="T72" fmla="*/ 1066040 w 2444750"/>
              <a:gd name="T73" fmla="*/ 1776424 h 1839913"/>
              <a:gd name="T74" fmla="*/ 1024110 w 2444750"/>
              <a:gd name="T75" fmla="*/ 1592941 h 1839913"/>
              <a:gd name="T76" fmla="*/ 994569 w 2444750"/>
              <a:gd name="T77" fmla="*/ 1268829 h 1839913"/>
              <a:gd name="T78" fmla="*/ 909438 w 2444750"/>
              <a:gd name="T79" fmla="*/ 955193 h 1839913"/>
              <a:gd name="T80" fmla="*/ 761094 w 2444750"/>
              <a:gd name="T81" fmla="*/ 668857 h 1839913"/>
              <a:gd name="T82" fmla="*/ 547632 w 2444750"/>
              <a:gd name="T83" fmla="*/ 431726 h 1839913"/>
              <a:gd name="T84" fmla="*/ 471078 w 2444750"/>
              <a:gd name="T85" fmla="*/ 388871 h 1839913"/>
              <a:gd name="T86" fmla="*/ 667387 w 2444750"/>
              <a:gd name="T87" fmla="*/ 627272 h 1839913"/>
              <a:gd name="T88" fmla="*/ 793495 w 2444750"/>
              <a:gd name="T89" fmla="*/ 905037 h 1839913"/>
              <a:gd name="T90" fmla="*/ 853849 w 2444750"/>
              <a:gd name="T91" fmla="*/ 1201848 h 1839913"/>
              <a:gd name="T92" fmla="*/ 858613 w 2444750"/>
              <a:gd name="T93" fmla="*/ 1504056 h 1839913"/>
              <a:gd name="T94" fmla="*/ 818272 w 2444750"/>
              <a:gd name="T95" fmla="*/ 1801820 h 1839913"/>
              <a:gd name="T96" fmla="*/ 677234 w 2444750"/>
              <a:gd name="T97" fmla="*/ 1814200 h 1839913"/>
              <a:gd name="T98" fmla="*/ 514279 w 2444750"/>
              <a:gd name="T99" fmla="*/ 1734204 h 1839913"/>
              <a:gd name="T100" fmla="*/ 376418 w 2444750"/>
              <a:gd name="T101" fmla="*/ 1614844 h 1839913"/>
              <a:gd name="T102" fmla="*/ 271593 w 2444750"/>
              <a:gd name="T103" fmla="*/ 1465963 h 1839913"/>
              <a:gd name="T104" fmla="*/ 207745 w 2444750"/>
              <a:gd name="T105" fmla="*/ 1298034 h 1839913"/>
              <a:gd name="T106" fmla="*/ 191862 w 2444750"/>
              <a:gd name="T107" fmla="*/ 1121534 h 1839913"/>
              <a:gd name="T108" fmla="*/ 219498 w 2444750"/>
              <a:gd name="T109" fmla="*/ 775836 h 1839913"/>
              <a:gd name="T110" fmla="*/ 204568 w 2444750"/>
              <a:gd name="T111" fmla="*/ 480612 h 1839913"/>
              <a:gd name="T112" fmla="*/ 162003 w 2444750"/>
              <a:gd name="T113" fmla="*/ 286018 h 1839913"/>
              <a:gd name="T114" fmla="*/ 83543 w 2444750"/>
              <a:gd name="T115" fmla="*/ 110154 h 1839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4750" h="1839913">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1" name="KSO_Shape"/>
          <p:cNvSpPr/>
          <p:nvPr/>
        </p:nvSpPr>
        <p:spPr>
          <a:xfrm>
            <a:off x="6102757" y="3154124"/>
            <a:ext cx="272151" cy="408226"/>
          </a:xfrm>
          <a:custGeom>
            <a:avLst/>
            <a:gdLst>
              <a:gd name="connsiteX0" fmla="*/ 306323 w 328394"/>
              <a:gd name="connsiteY0" fmla="*/ 0 h 431419"/>
              <a:gd name="connsiteX1" fmla="*/ 306331 w 328394"/>
              <a:gd name="connsiteY1" fmla="*/ 36 h 431419"/>
              <a:gd name="connsiteX2" fmla="*/ 325544 w 328394"/>
              <a:gd name="connsiteY2" fmla="*/ 36 h 431419"/>
              <a:gd name="connsiteX3" fmla="*/ 325544 w 328394"/>
              <a:gd name="connsiteY3" fmla="*/ 317821 h 431419"/>
              <a:gd name="connsiteX4" fmla="*/ 328111 w 328394"/>
              <a:gd name="connsiteY4" fmla="*/ 323780 h 431419"/>
              <a:gd name="connsiteX5" fmla="*/ 325545 w 328394"/>
              <a:gd name="connsiteY5" fmla="*/ 340266 h 431419"/>
              <a:gd name="connsiteX6" fmla="*/ 325544 w 328394"/>
              <a:gd name="connsiteY6" fmla="*/ 346202 h 431419"/>
              <a:gd name="connsiteX7" fmla="*/ 321479 w 328394"/>
              <a:gd name="connsiteY7" fmla="*/ 346202 h 431419"/>
              <a:gd name="connsiteX8" fmla="*/ 281040 w 328394"/>
              <a:gd name="connsiteY8" fmla="*/ 369925 h 431419"/>
              <a:gd name="connsiteX9" fmla="*/ 223073 w 328394"/>
              <a:gd name="connsiteY9" fmla="*/ 338542 h 431419"/>
              <a:gd name="connsiteX10" fmla="*/ 270144 w 328394"/>
              <a:gd name="connsiteY10" fmla="*/ 292398 h 431419"/>
              <a:gd name="connsiteX11" fmla="*/ 299582 w 328394"/>
              <a:gd name="connsiteY11" fmla="*/ 295430 h 431419"/>
              <a:gd name="connsiteX12" fmla="*/ 299582 w 328394"/>
              <a:gd name="connsiteY12" fmla="*/ 87758 h 431419"/>
              <a:gd name="connsiteX13" fmla="*/ 128591 w 328394"/>
              <a:gd name="connsiteY13" fmla="*/ 125907 h 431419"/>
              <a:gd name="connsiteX14" fmla="*/ 128590 w 328394"/>
              <a:gd name="connsiteY14" fmla="*/ 398933 h 431419"/>
              <a:gd name="connsiteX15" fmla="*/ 121924 w 328394"/>
              <a:gd name="connsiteY15" fmla="*/ 398933 h 431419"/>
              <a:gd name="connsiteX16" fmla="*/ 70841 w 328394"/>
              <a:gd name="connsiteY16" fmla="*/ 430564 h 431419"/>
              <a:gd name="connsiteX17" fmla="*/ 348 w 328394"/>
              <a:gd name="connsiteY17" fmla="*/ 392399 h 431419"/>
              <a:gd name="connsiteX18" fmla="*/ 57591 w 328394"/>
              <a:gd name="connsiteY18" fmla="*/ 336282 h 431419"/>
              <a:gd name="connsiteX19" fmla="*/ 93974 w 328394"/>
              <a:gd name="connsiteY19" fmla="*/ 340165 h 431419"/>
              <a:gd name="connsiteX20" fmla="*/ 93974 w 328394"/>
              <a:gd name="connsiteY20" fmla="*/ 48639 h 431419"/>
              <a:gd name="connsiteX21" fmla="*/ 104368 w 328394"/>
              <a:gd name="connsiteY21" fmla="*/ 48639 h 431419"/>
              <a:gd name="connsiteX22" fmla="*/ 103607 w 328394"/>
              <a:gd name="connsiteY22" fmla="*/ 45227 h 431419"/>
              <a:gd name="connsiteX23" fmla="*/ 299582 w 328394"/>
              <a:gd name="connsiteY23" fmla="*/ 1504 h 431419"/>
              <a:gd name="connsiteX24" fmla="*/ 299582 w 328394"/>
              <a:gd name="connsiteY24" fmla="*/ 36 h 431419"/>
              <a:gd name="connsiteX25" fmla="*/ 306163 w 328394"/>
              <a:gd name="connsiteY25" fmla="*/ 36 h 43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8394" h="431419">
                <a:moveTo>
                  <a:pt x="306323" y="0"/>
                </a:moveTo>
                <a:lnTo>
                  <a:pt x="306331" y="36"/>
                </a:lnTo>
                <a:lnTo>
                  <a:pt x="325544" y="36"/>
                </a:lnTo>
                <a:lnTo>
                  <a:pt x="325544" y="317821"/>
                </a:lnTo>
                <a:cubicBezTo>
                  <a:pt x="327257" y="319484"/>
                  <a:pt x="327803" y="321594"/>
                  <a:pt x="328111" y="323780"/>
                </a:cubicBezTo>
                <a:cubicBezTo>
                  <a:pt x="328908" y="329453"/>
                  <a:pt x="328014" y="335074"/>
                  <a:pt x="325545" y="340266"/>
                </a:cubicBezTo>
                <a:lnTo>
                  <a:pt x="325544" y="346202"/>
                </a:lnTo>
                <a:lnTo>
                  <a:pt x="321479" y="346202"/>
                </a:lnTo>
                <a:cubicBezTo>
                  <a:pt x="314214" y="358342"/>
                  <a:pt x="299178" y="367376"/>
                  <a:pt x="281040" y="369925"/>
                </a:cubicBezTo>
                <a:cubicBezTo>
                  <a:pt x="252034" y="374002"/>
                  <a:pt x="226082" y="359951"/>
                  <a:pt x="223073" y="338542"/>
                </a:cubicBezTo>
                <a:cubicBezTo>
                  <a:pt x="220064" y="317134"/>
                  <a:pt x="241139" y="296474"/>
                  <a:pt x="270144" y="292398"/>
                </a:cubicBezTo>
                <a:cubicBezTo>
                  <a:pt x="280773" y="290904"/>
                  <a:pt x="290991" y="291844"/>
                  <a:pt x="299582" y="295430"/>
                </a:cubicBezTo>
                <a:lnTo>
                  <a:pt x="299582" y="87758"/>
                </a:lnTo>
                <a:lnTo>
                  <a:pt x="128591" y="125907"/>
                </a:lnTo>
                <a:lnTo>
                  <a:pt x="128590" y="398933"/>
                </a:lnTo>
                <a:lnTo>
                  <a:pt x="121924" y="398933"/>
                </a:lnTo>
                <a:cubicBezTo>
                  <a:pt x="113631" y="414962"/>
                  <a:pt x="94384" y="427255"/>
                  <a:pt x="70841" y="430564"/>
                </a:cubicBezTo>
                <a:cubicBezTo>
                  <a:pt x="35568" y="435521"/>
                  <a:pt x="4007" y="418434"/>
                  <a:pt x="348" y="392399"/>
                </a:cubicBezTo>
                <a:cubicBezTo>
                  <a:pt x="-3311" y="366364"/>
                  <a:pt x="22318" y="341240"/>
                  <a:pt x="57591" y="336282"/>
                </a:cubicBezTo>
                <a:cubicBezTo>
                  <a:pt x="70754" y="334432"/>
                  <a:pt x="83402" y="335653"/>
                  <a:pt x="93974" y="340165"/>
                </a:cubicBezTo>
                <a:lnTo>
                  <a:pt x="93974" y="48639"/>
                </a:lnTo>
                <a:lnTo>
                  <a:pt x="104368" y="48639"/>
                </a:lnTo>
                <a:lnTo>
                  <a:pt x="103607" y="45227"/>
                </a:lnTo>
                <a:lnTo>
                  <a:pt x="299582" y="1504"/>
                </a:lnTo>
                <a:lnTo>
                  <a:pt x="299582" y="36"/>
                </a:lnTo>
                <a:lnTo>
                  <a:pt x="306163" y="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32" name="矩形 31"/>
          <p:cNvSpPr/>
          <p:nvPr/>
        </p:nvSpPr>
        <p:spPr>
          <a:xfrm>
            <a:off x="61469" y="3043372"/>
            <a:ext cx="2158954" cy="1190625"/>
          </a:xfrm>
          <a:prstGeom prst="rect">
            <a:avLst/>
          </a:prstGeom>
        </p:spPr>
        <p:txBody>
          <a:bodyPr wrap="square">
            <a:spAutoFit/>
          </a:bodyPr>
          <a:lstStyle/>
          <a:p>
            <a:pPr algn="l">
              <a:lnSpc>
                <a:spcPct val="130000"/>
              </a:lnSpc>
            </a:pPr>
            <a:r>
              <a:rPr lang="zh-CN" altLang="en-US" sz="1100" dirty="0">
                <a:solidFill>
                  <a:srgbClr val="231F20"/>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100" dirty="0">
              <a:solidFill>
                <a:srgbClr val="231F20"/>
              </a:solidFill>
              <a:latin typeface="微软雅黑" panose="020B0503020204020204" pitchFamily="34" charset="-122"/>
              <a:ea typeface="微软雅黑" panose="020B0503020204020204" pitchFamily="34" charset="-122"/>
            </a:endParaRPr>
          </a:p>
        </p:txBody>
      </p:sp>
      <p:sp>
        <p:nvSpPr>
          <p:cNvPr id="33" name="矩形 32"/>
          <p:cNvSpPr/>
          <p:nvPr/>
        </p:nvSpPr>
        <p:spPr>
          <a:xfrm>
            <a:off x="1636222" y="1171164"/>
            <a:ext cx="2257499" cy="970915"/>
          </a:xfrm>
          <a:prstGeom prst="rect">
            <a:avLst/>
          </a:prstGeom>
        </p:spPr>
        <p:txBody>
          <a:bodyPr wrap="square">
            <a:spAutoFit/>
          </a:bodyPr>
          <a:lstStyle/>
          <a:p>
            <a:pPr algn="l">
              <a:lnSpc>
                <a:spcPct val="130000"/>
              </a:lnSpc>
            </a:pPr>
            <a:r>
              <a:rPr lang="zh-CN" altLang="en-US" sz="1100" dirty="0">
                <a:solidFill>
                  <a:srgbClr val="231F20"/>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100" dirty="0">
              <a:solidFill>
                <a:srgbClr val="231F20"/>
              </a:solidFill>
              <a:latin typeface="微软雅黑" panose="020B0503020204020204" pitchFamily="34" charset="-122"/>
              <a:ea typeface="微软雅黑" panose="020B0503020204020204" pitchFamily="34" charset="-122"/>
            </a:endParaRPr>
          </a:p>
        </p:txBody>
      </p:sp>
      <p:sp>
        <p:nvSpPr>
          <p:cNvPr id="34" name="矩形 33"/>
          <p:cNvSpPr/>
          <p:nvPr/>
        </p:nvSpPr>
        <p:spPr>
          <a:xfrm>
            <a:off x="5208790" y="1171164"/>
            <a:ext cx="2171521" cy="1190625"/>
          </a:xfrm>
          <a:prstGeom prst="rect">
            <a:avLst/>
          </a:prstGeom>
        </p:spPr>
        <p:txBody>
          <a:bodyPr wrap="square">
            <a:spAutoFit/>
          </a:bodyPr>
          <a:lstStyle/>
          <a:p>
            <a:pPr algn="l">
              <a:lnSpc>
                <a:spcPct val="130000"/>
              </a:lnSpc>
            </a:pPr>
            <a:r>
              <a:rPr lang="zh-CN" altLang="en-US" sz="1100" dirty="0">
                <a:solidFill>
                  <a:srgbClr val="231F20"/>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100" dirty="0">
              <a:solidFill>
                <a:srgbClr val="231F20"/>
              </a:solidFill>
              <a:latin typeface="微软雅黑" panose="020B0503020204020204" pitchFamily="34" charset="-122"/>
              <a:ea typeface="微软雅黑" panose="020B0503020204020204" pitchFamily="34" charset="-122"/>
            </a:endParaRPr>
          </a:p>
        </p:txBody>
      </p:sp>
      <p:sp>
        <p:nvSpPr>
          <p:cNvPr id="35" name="矩形 34"/>
          <p:cNvSpPr/>
          <p:nvPr/>
        </p:nvSpPr>
        <p:spPr>
          <a:xfrm>
            <a:off x="3513569" y="3043372"/>
            <a:ext cx="2174688" cy="1190625"/>
          </a:xfrm>
          <a:prstGeom prst="rect">
            <a:avLst/>
          </a:prstGeom>
        </p:spPr>
        <p:txBody>
          <a:bodyPr wrap="square">
            <a:spAutoFit/>
          </a:bodyPr>
          <a:lstStyle/>
          <a:p>
            <a:pPr algn="l">
              <a:lnSpc>
                <a:spcPct val="130000"/>
              </a:lnSpc>
            </a:pPr>
            <a:r>
              <a:rPr lang="zh-CN" altLang="en-US" sz="1100" dirty="0">
                <a:solidFill>
                  <a:srgbClr val="231F20"/>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100" dirty="0">
              <a:solidFill>
                <a:srgbClr val="231F20"/>
              </a:solidFill>
              <a:latin typeface="微软雅黑" panose="020B0503020204020204" pitchFamily="34" charset="-122"/>
              <a:ea typeface="微软雅黑" panose="020B0503020204020204" pitchFamily="34" charset="-122"/>
            </a:endParaRPr>
          </a:p>
        </p:txBody>
      </p:sp>
      <p:sp>
        <p:nvSpPr>
          <p:cNvPr id="36" name="矩形 35"/>
          <p:cNvSpPr/>
          <p:nvPr/>
        </p:nvSpPr>
        <p:spPr>
          <a:xfrm>
            <a:off x="6903436" y="3043372"/>
            <a:ext cx="2137001" cy="1190625"/>
          </a:xfrm>
          <a:prstGeom prst="rect">
            <a:avLst/>
          </a:prstGeom>
        </p:spPr>
        <p:txBody>
          <a:bodyPr wrap="square">
            <a:spAutoFit/>
          </a:bodyPr>
          <a:lstStyle/>
          <a:p>
            <a:pPr algn="l">
              <a:lnSpc>
                <a:spcPct val="130000"/>
              </a:lnSpc>
            </a:pPr>
            <a:r>
              <a:rPr lang="zh-CN" altLang="en-US" sz="1100" dirty="0">
                <a:solidFill>
                  <a:srgbClr val="231F20"/>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100" dirty="0">
              <a:solidFill>
                <a:srgbClr val="231F2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1016605" y="915566"/>
            <a:ext cx="1350150" cy="707886"/>
          </a:xfrm>
          <a:prstGeom prst="rect">
            <a:avLst/>
          </a:prstGeom>
          <a:noFill/>
        </p:spPr>
        <p:txBody>
          <a:bodyPr wrap="square" rtlCol="0">
            <a:spAutoFit/>
          </a:bodyPr>
          <a:lstStyle/>
          <a:p>
            <a:pPr algn="ctr"/>
            <a:r>
              <a:rPr lang="en-US" altLang="zh-CN" sz="4000" dirty="0" smtClean="0">
                <a:solidFill>
                  <a:srgbClr val="0070C0"/>
                </a:solidFill>
                <a:latin typeface="Agency FB" panose="020B0503020202020204" pitchFamily="34" charset="0"/>
                <a:cs typeface="Arial" panose="020B0604020202020204" pitchFamily="34" charset="0"/>
              </a:rPr>
              <a:t>+990</a:t>
            </a:r>
            <a:endParaRPr lang="zh-CN" altLang="en-US" sz="4000" dirty="0">
              <a:solidFill>
                <a:srgbClr val="0070C0"/>
              </a:solidFill>
              <a:latin typeface="Agency FB" panose="020B0503020202020204" pitchFamily="34" charset="0"/>
              <a:cs typeface="Arial" panose="020B0604020202020204" pitchFamily="34" charset="0"/>
            </a:endParaRPr>
          </a:p>
        </p:txBody>
      </p:sp>
      <p:sp>
        <p:nvSpPr>
          <p:cNvPr id="10" name="TextBox 9"/>
          <p:cNvSpPr txBox="1"/>
          <p:nvPr/>
        </p:nvSpPr>
        <p:spPr>
          <a:xfrm>
            <a:off x="323528" y="1495171"/>
            <a:ext cx="2736304" cy="105029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909501" y="915566"/>
            <a:ext cx="1341766" cy="707886"/>
          </a:xfrm>
          <a:prstGeom prst="rect">
            <a:avLst/>
          </a:prstGeom>
          <a:noFill/>
        </p:spPr>
        <p:txBody>
          <a:bodyPr wrap="square" rtlCol="0">
            <a:spAutoFit/>
          </a:bodyPr>
          <a:lstStyle/>
          <a:p>
            <a:pPr algn="ctr"/>
            <a:r>
              <a:rPr lang="en-US" altLang="zh-CN" sz="4000" dirty="0" smtClean="0">
                <a:solidFill>
                  <a:srgbClr val="0070C0"/>
                </a:solidFill>
                <a:latin typeface="Agency FB" panose="020B0503020202020204" pitchFamily="34" charset="0"/>
                <a:cs typeface="Arial" panose="020B0604020202020204" pitchFamily="34" charset="0"/>
              </a:rPr>
              <a:t>+120</a:t>
            </a:r>
            <a:endParaRPr lang="zh-CN" altLang="en-US" sz="4000" dirty="0">
              <a:solidFill>
                <a:srgbClr val="0070C0"/>
              </a:solidFill>
              <a:latin typeface="Agency FB" panose="020B0503020202020204" pitchFamily="34" charset="0"/>
              <a:cs typeface="Arial" panose="020B0604020202020204" pitchFamily="34" charset="0"/>
            </a:endParaRPr>
          </a:p>
        </p:txBody>
      </p:sp>
      <p:sp>
        <p:nvSpPr>
          <p:cNvPr id="12" name="TextBox 11"/>
          <p:cNvSpPr txBox="1"/>
          <p:nvPr/>
        </p:nvSpPr>
        <p:spPr>
          <a:xfrm>
            <a:off x="3212232" y="1495171"/>
            <a:ext cx="2736304" cy="105029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802397" y="915566"/>
            <a:ext cx="1333382" cy="707886"/>
          </a:xfrm>
          <a:prstGeom prst="rect">
            <a:avLst/>
          </a:prstGeom>
          <a:noFill/>
        </p:spPr>
        <p:txBody>
          <a:bodyPr wrap="square" rtlCol="0">
            <a:spAutoFit/>
          </a:bodyPr>
          <a:lstStyle/>
          <a:p>
            <a:pPr algn="ctr"/>
            <a:r>
              <a:rPr lang="en-US" altLang="zh-CN" sz="4000" dirty="0" smtClean="0">
                <a:solidFill>
                  <a:srgbClr val="0070C0"/>
                </a:solidFill>
                <a:latin typeface="Agency FB" panose="020B0503020202020204" pitchFamily="34" charset="0"/>
                <a:cs typeface="Arial" panose="020B0604020202020204" pitchFamily="34" charset="0"/>
              </a:rPr>
              <a:t>+880</a:t>
            </a:r>
            <a:endParaRPr lang="zh-CN" altLang="en-US" sz="4000" dirty="0">
              <a:solidFill>
                <a:srgbClr val="0070C0"/>
              </a:solidFill>
              <a:latin typeface="Agency FB" panose="020B0503020202020204" pitchFamily="34" charset="0"/>
              <a:cs typeface="Arial" panose="020B0604020202020204" pitchFamily="34" charset="0"/>
            </a:endParaRPr>
          </a:p>
        </p:txBody>
      </p:sp>
      <p:sp>
        <p:nvSpPr>
          <p:cNvPr id="14" name="TextBox 13"/>
          <p:cNvSpPr txBox="1"/>
          <p:nvPr/>
        </p:nvSpPr>
        <p:spPr>
          <a:xfrm>
            <a:off x="6100936" y="1495171"/>
            <a:ext cx="2736304" cy="105029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016605" y="2931790"/>
            <a:ext cx="1350150" cy="707886"/>
          </a:xfrm>
          <a:prstGeom prst="rect">
            <a:avLst/>
          </a:prstGeom>
          <a:noFill/>
        </p:spPr>
        <p:txBody>
          <a:bodyPr wrap="square" rtlCol="0">
            <a:spAutoFit/>
          </a:bodyPr>
          <a:lstStyle/>
          <a:p>
            <a:pPr algn="ctr"/>
            <a:r>
              <a:rPr lang="en-US" altLang="zh-CN" sz="4000" dirty="0" smtClean="0">
                <a:solidFill>
                  <a:schemeClr val="bg1"/>
                </a:solidFill>
                <a:latin typeface="Agency FB" panose="020B0503020202020204" pitchFamily="34" charset="0"/>
                <a:cs typeface="Arial" panose="020B0604020202020204" pitchFamily="34" charset="0"/>
              </a:rPr>
              <a:t>-222</a:t>
            </a:r>
            <a:endParaRPr lang="zh-CN" altLang="en-US" sz="4000" dirty="0">
              <a:solidFill>
                <a:schemeClr val="bg1"/>
              </a:solidFill>
              <a:latin typeface="Agency FB" panose="020B0503020202020204" pitchFamily="34" charset="0"/>
              <a:cs typeface="Arial" panose="020B0604020202020204" pitchFamily="34" charset="0"/>
            </a:endParaRPr>
          </a:p>
        </p:txBody>
      </p:sp>
      <p:sp>
        <p:nvSpPr>
          <p:cNvPr id="16" name="TextBox 15"/>
          <p:cNvSpPr txBox="1"/>
          <p:nvPr/>
        </p:nvSpPr>
        <p:spPr>
          <a:xfrm>
            <a:off x="323528" y="3511395"/>
            <a:ext cx="2736304" cy="105029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909501" y="2931790"/>
            <a:ext cx="1341766" cy="707886"/>
          </a:xfrm>
          <a:prstGeom prst="rect">
            <a:avLst/>
          </a:prstGeom>
          <a:noFill/>
        </p:spPr>
        <p:txBody>
          <a:bodyPr wrap="square" rtlCol="0">
            <a:spAutoFit/>
          </a:bodyPr>
          <a:lstStyle/>
          <a:p>
            <a:pPr algn="ctr"/>
            <a:r>
              <a:rPr lang="en-US" altLang="zh-CN" sz="4000" dirty="0" smtClean="0">
                <a:solidFill>
                  <a:schemeClr val="bg1"/>
                </a:solidFill>
                <a:latin typeface="Agency FB" panose="020B0503020202020204" pitchFamily="34" charset="0"/>
                <a:cs typeface="Arial" panose="020B0604020202020204" pitchFamily="34" charset="0"/>
              </a:rPr>
              <a:t>-125</a:t>
            </a:r>
            <a:endParaRPr lang="zh-CN" altLang="en-US" sz="4000" dirty="0">
              <a:solidFill>
                <a:schemeClr val="bg1"/>
              </a:solidFill>
              <a:latin typeface="Agency FB" panose="020B0503020202020204" pitchFamily="34" charset="0"/>
              <a:cs typeface="Arial" panose="020B0604020202020204" pitchFamily="34" charset="0"/>
            </a:endParaRPr>
          </a:p>
        </p:txBody>
      </p:sp>
      <p:sp>
        <p:nvSpPr>
          <p:cNvPr id="18" name="TextBox 17"/>
          <p:cNvSpPr txBox="1"/>
          <p:nvPr/>
        </p:nvSpPr>
        <p:spPr>
          <a:xfrm>
            <a:off x="3212232" y="3511395"/>
            <a:ext cx="2736304" cy="105029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802397" y="2931790"/>
            <a:ext cx="1333382" cy="707886"/>
          </a:xfrm>
          <a:prstGeom prst="rect">
            <a:avLst/>
          </a:prstGeom>
          <a:noFill/>
        </p:spPr>
        <p:txBody>
          <a:bodyPr wrap="square" rtlCol="0">
            <a:spAutoFit/>
          </a:bodyPr>
          <a:lstStyle/>
          <a:p>
            <a:pPr algn="ctr"/>
            <a:r>
              <a:rPr lang="en-US" altLang="zh-CN" sz="4000" dirty="0" smtClean="0">
                <a:solidFill>
                  <a:schemeClr val="bg1"/>
                </a:solidFill>
                <a:latin typeface="Agency FB" panose="020B0503020202020204" pitchFamily="34" charset="0"/>
                <a:cs typeface="Arial" panose="020B0604020202020204" pitchFamily="34" charset="0"/>
              </a:rPr>
              <a:t>-401</a:t>
            </a:r>
            <a:endParaRPr lang="zh-CN" altLang="en-US" sz="4000" dirty="0">
              <a:solidFill>
                <a:schemeClr val="bg1"/>
              </a:solidFill>
              <a:latin typeface="Agency FB" panose="020B0503020202020204" pitchFamily="34" charset="0"/>
              <a:cs typeface="Arial" panose="020B0604020202020204" pitchFamily="34" charset="0"/>
            </a:endParaRPr>
          </a:p>
        </p:txBody>
      </p:sp>
      <p:sp>
        <p:nvSpPr>
          <p:cNvPr id="20" name="TextBox 19"/>
          <p:cNvSpPr txBox="1"/>
          <p:nvPr/>
        </p:nvSpPr>
        <p:spPr>
          <a:xfrm>
            <a:off x="6100936" y="3511395"/>
            <a:ext cx="2736304" cy="105029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up)">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ppt_y</p:attrName>
                                        </p:attrNameLst>
                                      </p:cBhvr>
                                      <p:tavLst>
                                        <p:tav tm="0">
                                          <p:val>
                                            <p:strVal val="#ppt_y-#ppt_h*1.125000"/>
                                          </p:val>
                                        </p:tav>
                                        <p:tav tm="100000">
                                          <p:val>
                                            <p:strVal val="#ppt_y"/>
                                          </p:val>
                                        </p:tav>
                                      </p:tavLst>
                                    </p:anim>
                                    <p:animEffect transition="in" filter="wipe(down)">
                                      <p:cBhvr>
                                        <p:cTn id="35" dur="500"/>
                                        <p:tgtEl>
                                          <p:spTgt spid="15"/>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4000"/>
                            </p:stCondLst>
                            <p:childTnLst>
                              <p:par>
                                <p:cTn id="41" presetID="1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p:tgtEl>
                                          <p:spTgt spid="17"/>
                                        </p:tgtEl>
                                        <p:attrNameLst>
                                          <p:attrName>ppt_y</p:attrName>
                                        </p:attrNameLst>
                                      </p:cBhvr>
                                      <p:tavLst>
                                        <p:tav tm="0">
                                          <p:val>
                                            <p:strVal val="#ppt_y-#ppt_h*1.125000"/>
                                          </p:val>
                                        </p:tav>
                                        <p:tav tm="100000">
                                          <p:val>
                                            <p:strVal val="#ppt_y"/>
                                          </p:val>
                                        </p:tav>
                                      </p:tavLst>
                                    </p:anim>
                                    <p:animEffect transition="in" filter="wipe(down)">
                                      <p:cBhvr>
                                        <p:cTn id="44" dur="500"/>
                                        <p:tgtEl>
                                          <p:spTgt spid="17"/>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5000"/>
                            </p:stCondLst>
                            <p:childTnLst>
                              <p:par>
                                <p:cTn id="50" presetID="12" presetClass="entr" presetSubtype="1"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p:tgtEl>
                                          <p:spTgt spid="19"/>
                                        </p:tgtEl>
                                        <p:attrNameLst>
                                          <p:attrName>ppt_y</p:attrName>
                                        </p:attrNameLst>
                                      </p:cBhvr>
                                      <p:tavLst>
                                        <p:tav tm="0">
                                          <p:val>
                                            <p:strVal val="#ppt_y-#ppt_h*1.125000"/>
                                          </p:val>
                                        </p:tav>
                                        <p:tav tm="100000">
                                          <p:val>
                                            <p:strVal val="#ppt_y"/>
                                          </p:val>
                                        </p:tav>
                                      </p:tavLst>
                                    </p:anim>
                                    <p:animEffect transition="in" filter="wipe(down)">
                                      <p:cBhvr>
                                        <p:cTn id="53" dur="500"/>
                                        <p:tgtEl>
                                          <p:spTgt spid="19"/>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图表 7"/>
          <p:cNvGraphicFramePr/>
          <p:nvPr/>
        </p:nvGraphicFramePr>
        <p:xfrm>
          <a:off x="395536" y="1203598"/>
          <a:ext cx="4874827" cy="2996085"/>
        </p:xfrm>
        <a:graphic>
          <a:graphicData uri="http://schemas.openxmlformats.org/drawingml/2006/chart">
            <c:chart xmlns:c="http://schemas.openxmlformats.org/drawingml/2006/chart" xmlns:r="http://schemas.openxmlformats.org/officeDocument/2006/relationships" r:id="rId1"/>
          </a:graphicData>
        </a:graphic>
      </p:graphicFrame>
      <p:sp>
        <p:nvSpPr>
          <p:cNvPr id="10" name="矩形 9"/>
          <p:cNvSpPr/>
          <p:nvPr/>
        </p:nvSpPr>
        <p:spPr>
          <a:xfrm>
            <a:off x="5550726" y="1865403"/>
            <a:ext cx="3485770" cy="751205"/>
          </a:xfrm>
          <a:prstGeom prst="rect">
            <a:avLst/>
          </a:prstGeom>
        </p:spPr>
        <p:txBody>
          <a:bodyPr wrap="square">
            <a:spAutoFit/>
          </a:bodyPr>
          <a:lstStyle/>
          <a:p>
            <a:pPr indent="288290">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9036496" y="1865403"/>
            <a:ext cx="107504" cy="14984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
          <p:cNvSpPr txBox="1"/>
          <p:nvPr/>
        </p:nvSpPr>
        <p:spPr>
          <a:xfrm>
            <a:off x="238161" y="0"/>
            <a:ext cx="792088" cy="2646878"/>
          </a:xfrm>
          <a:prstGeom prst="rect">
            <a:avLst/>
          </a:prstGeom>
          <a:noFill/>
        </p:spPr>
        <p:txBody>
          <a:bodyPr wrap="square" rtlCol="0">
            <a:spAutoFit/>
          </a:bodyPr>
          <a:lstStyle/>
          <a:p>
            <a:r>
              <a:rPr lang="en-US" altLang="zh-CN" sz="16600" dirty="0" smtClean="0">
                <a:solidFill>
                  <a:schemeClr val="tx1">
                    <a:lumMod val="75000"/>
                    <a:lumOff val="25000"/>
                  </a:schemeClr>
                </a:solidFill>
                <a:latin typeface="Microsoft Yi Baiti" panose="03000500000000000000" pitchFamily="66" charset="0"/>
                <a:ea typeface="Microsoft Yi Baiti" panose="03000500000000000000" pitchFamily="66" charset="0"/>
              </a:rPr>
              <a:t>“</a:t>
            </a:r>
            <a:endParaRPr lang="zh-CN" altLang="en-US" sz="16600" dirty="0">
              <a:solidFill>
                <a:schemeClr val="tx1">
                  <a:lumMod val="75000"/>
                  <a:lumOff val="25000"/>
                </a:schemeClr>
              </a:solidFill>
              <a:latin typeface="Microsoft Yi Baiti" panose="03000500000000000000" pitchFamily="66" charset="0"/>
            </a:endParaRPr>
          </a:p>
        </p:txBody>
      </p:sp>
      <p:sp>
        <p:nvSpPr>
          <p:cNvPr id="13" name="文本框 7"/>
          <p:cNvSpPr txBox="1"/>
          <p:nvPr/>
        </p:nvSpPr>
        <p:spPr>
          <a:xfrm>
            <a:off x="7828212" y="349771"/>
            <a:ext cx="792088" cy="2646878"/>
          </a:xfrm>
          <a:prstGeom prst="rect">
            <a:avLst/>
          </a:prstGeom>
          <a:noFill/>
        </p:spPr>
        <p:txBody>
          <a:bodyPr wrap="square" rtlCol="0">
            <a:spAutoFit/>
          </a:bodyPr>
          <a:lstStyle/>
          <a:p>
            <a:r>
              <a:rPr lang="en-US" altLang="zh-CN" sz="16600" dirty="0" smtClean="0">
                <a:solidFill>
                  <a:schemeClr val="tx1">
                    <a:lumMod val="75000"/>
                    <a:lumOff val="25000"/>
                  </a:schemeClr>
                </a:solidFill>
                <a:latin typeface="Microsoft Yi Baiti" panose="03000500000000000000" pitchFamily="66" charset="0"/>
                <a:ea typeface="Microsoft Yi Baiti" panose="03000500000000000000" pitchFamily="66" charset="0"/>
              </a:rPr>
              <a:t>”</a:t>
            </a:r>
            <a:endParaRPr lang="zh-CN" altLang="en-US" sz="16600" dirty="0">
              <a:solidFill>
                <a:schemeClr val="tx1">
                  <a:lumMod val="75000"/>
                  <a:lumOff val="25000"/>
                </a:schemeClr>
              </a:solidFill>
              <a:latin typeface="Microsoft Yi Baiti" panose="03000500000000000000" pitchFamily="66" charset="0"/>
            </a:endParaRPr>
          </a:p>
        </p:txBody>
      </p:sp>
      <p:sp>
        <p:nvSpPr>
          <p:cNvPr id="14" name="TextBox 83"/>
          <p:cNvSpPr txBox="1"/>
          <p:nvPr/>
        </p:nvSpPr>
        <p:spPr>
          <a:xfrm>
            <a:off x="1116371" y="1131590"/>
            <a:ext cx="6867479" cy="570865"/>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Cordia New" panose="020B0304020202020204" pitchFamily="34" charset="-34"/>
              </a:rPr>
              <a:t>Please enter your content here, please enter it here. Please enter it here. Please enter it here. Please enter it here.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Cordia New" panose="020B0304020202020204" pitchFamily="34" charset="-34"/>
            </a:endParaRPr>
          </a:p>
        </p:txBody>
      </p:sp>
      <p:sp>
        <p:nvSpPr>
          <p:cNvPr id="15" name="矩形 14"/>
          <p:cNvSpPr/>
          <p:nvPr/>
        </p:nvSpPr>
        <p:spPr>
          <a:xfrm>
            <a:off x="539552" y="2646878"/>
            <a:ext cx="2281611" cy="1365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331639" y="3915737"/>
            <a:ext cx="697436" cy="1923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01</a:t>
            </a:r>
            <a:endParaRPr lang="zh-CN" altLang="en-US" dirty="0"/>
          </a:p>
        </p:txBody>
      </p:sp>
      <p:sp>
        <p:nvSpPr>
          <p:cNvPr id="17" name="矩形 16"/>
          <p:cNvSpPr/>
          <p:nvPr/>
        </p:nvSpPr>
        <p:spPr>
          <a:xfrm>
            <a:off x="3413079" y="2646878"/>
            <a:ext cx="2281611" cy="1365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205166" y="3915737"/>
            <a:ext cx="697436" cy="1923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02</a:t>
            </a:r>
            <a:endParaRPr lang="zh-CN" altLang="en-US" dirty="0"/>
          </a:p>
        </p:txBody>
      </p:sp>
      <p:sp>
        <p:nvSpPr>
          <p:cNvPr id="19" name="矩形 18"/>
          <p:cNvSpPr/>
          <p:nvPr/>
        </p:nvSpPr>
        <p:spPr>
          <a:xfrm>
            <a:off x="6286603" y="2646878"/>
            <a:ext cx="2281611" cy="1365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078690" y="3915737"/>
            <a:ext cx="697436" cy="1923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03</a:t>
            </a:r>
            <a:endParaRPr lang="zh-CN" altLang="en-US" dirty="0"/>
          </a:p>
        </p:txBody>
      </p:sp>
      <p:grpSp>
        <p:nvGrpSpPr>
          <p:cNvPr id="21" name="组合 20"/>
          <p:cNvGrpSpPr/>
          <p:nvPr/>
        </p:nvGrpSpPr>
        <p:grpSpPr>
          <a:xfrm>
            <a:off x="1500356" y="2478180"/>
            <a:ext cx="360000" cy="360000"/>
            <a:chOff x="1500356" y="2478180"/>
            <a:chExt cx="360000" cy="360000"/>
          </a:xfrm>
        </p:grpSpPr>
        <p:sp>
          <p:nvSpPr>
            <p:cNvPr id="22" name="矩形 21"/>
            <p:cNvSpPr/>
            <p:nvPr/>
          </p:nvSpPr>
          <p:spPr>
            <a:xfrm>
              <a:off x="1500356" y="2478180"/>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KSO_Shape"/>
            <p:cNvSpPr>
              <a:spLocks noChangeAspect="1"/>
            </p:cNvSpPr>
            <p:nvPr/>
          </p:nvSpPr>
          <p:spPr bwMode="auto">
            <a:xfrm flipH="1">
              <a:off x="1575352" y="2568751"/>
              <a:ext cx="210009" cy="178858"/>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5F5F5"/>
            </a:solidFill>
            <a:ln>
              <a:noFill/>
            </a:ln>
          </p:spPr>
          <p:txBody>
            <a:bodyPr bIns="396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grpSp>
      <p:sp>
        <p:nvSpPr>
          <p:cNvPr id="30" name="TextBox 72"/>
          <p:cNvSpPr txBox="1"/>
          <p:nvPr/>
        </p:nvSpPr>
        <p:spPr>
          <a:xfrm>
            <a:off x="563816" y="3122142"/>
            <a:ext cx="2293532" cy="830997"/>
          </a:xfrm>
          <a:prstGeom prst="rect">
            <a:avLst/>
          </a:prstGeom>
          <a:noFill/>
        </p:spPr>
        <p:txBody>
          <a:bodyPr wrap="square" rtlCol="0">
            <a:spAutoFit/>
          </a:bodyPr>
          <a:lstStyle/>
          <a:p>
            <a:r>
              <a:rPr lang="en-US" altLang="zh-CN" sz="1600" dirty="0" smtClean="0">
                <a:solidFill>
                  <a:schemeClr val="tx1">
                    <a:lumMod val="75000"/>
                    <a:lumOff val="25000"/>
                  </a:schemeClr>
                </a:solidFill>
                <a:latin typeface="Cordia New" panose="020B0304020202020204" pitchFamily="34" charset="-34"/>
                <a:cs typeface="Cordia New" panose="020B0304020202020204" pitchFamily="34" charset="-34"/>
              </a:rPr>
              <a:t>Don't aim for success if you want it; just do what you love and believe in, and it will come naturally.</a:t>
            </a:r>
            <a:endParaRPr lang="zh-CN" altLang="en-US" sz="1600" dirty="0" smtClean="0">
              <a:solidFill>
                <a:schemeClr val="tx1">
                  <a:lumMod val="75000"/>
                  <a:lumOff val="25000"/>
                </a:schemeClr>
              </a:solidFill>
              <a:latin typeface="Cordia New" panose="020B0304020202020204" pitchFamily="34" charset="-34"/>
              <a:cs typeface="Cordia New" panose="020B0304020202020204" pitchFamily="34" charset="-34"/>
            </a:endParaRPr>
          </a:p>
        </p:txBody>
      </p:sp>
      <p:sp>
        <p:nvSpPr>
          <p:cNvPr id="31" name="TextBox 75"/>
          <p:cNvSpPr txBox="1"/>
          <p:nvPr/>
        </p:nvSpPr>
        <p:spPr>
          <a:xfrm>
            <a:off x="755576" y="2881268"/>
            <a:ext cx="1976003" cy="338554"/>
          </a:xfrm>
          <a:prstGeom prst="rect">
            <a:avLst/>
          </a:prstGeom>
          <a:noFill/>
        </p:spPr>
        <p:txBody>
          <a:bodyPr wrap="square" rtlCol="0">
            <a:spAutoFit/>
          </a:bodyPr>
          <a:lstStyle/>
          <a:p>
            <a:r>
              <a:rPr lang="en-US" altLang="zh-CN" sz="1600" dirty="0" smtClean="0">
                <a:solidFill>
                  <a:srgbClr val="00B0F0"/>
                </a:solidFill>
                <a:latin typeface="Eras Demi ITC" panose="020B0805030504020804" pitchFamily="34" charset="0"/>
              </a:rPr>
              <a:t>YOUR TEXT HERE</a:t>
            </a:r>
            <a:endParaRPr lang="zh-CN" altLang="en-US" sz="1600" dirty="0">
              <a:solidFill>
                <a:srgbClr val="00B0F0"/>
              </a:solidFill>
              <a:latin typeface="Eras Demi ITC" panose="020B0805030504020804" pitchFamily="34" charset="0"/>
            </a:endParaRPr>
          </a:p>
        </p:txBody>
      </p:sp>
      <p:sp>
        <p:nvSpPr>
          <p:cNvPr id="32" name="TextBox 72"/>
          <p:cNvSpPr txBox="1"/>
          <p:nvPr/>
        </p:nvSpPr>
        <p:spPr>
          <a:xfrm>
            <a:off x="3449264" y="3122142"/>
            <a:ext cx="2437186" cy="830997"/>
          </a:xfrm>
          <a:prstGeom prst="rect">
            <a:avLst/>
          </a:prstGeom>
          <a:noFill/>
        </p:spPr>
        <p:txBody>
          <a:bodyPr wrap="square" rtlCol="0">
            <a:spAutoFit/>
          </a:bodyPr>
          <a:lstStyle/>
          <a:p>
            <a:r>
              <a:rPr lang="en-US" altLang="zh-CN" sz="1600" dirty="0" smtClean="0">
                <a:solidFill>
                  <a:schemeClr val="tx1">
                    <a:lumMod val="75000"/>
                    <a:lumOff val="25000"/>
                  </a:schemeClr>
                </a:solidFill>
                <a:latin typeface="Cordia New" panose="020B0304020202020204" pitchFamily="34" charset="-34"/>
                <a:cs typeface="Cordia New" panose="020B0304020202020204" pitchFamily="34" charset="-34"/>
              </a:rPr>
              <a:t>Don't aim for success if you want it; just do what you love and believe in, and it will come naturally.</a:t>
            </a:r>
            <a:endParaRPr lang="zh-CN" altLang="en-US" sz="1600" dirty="0" smtClean="0">
              <a:solidFill>
                <a:schemeClr val="tx1">
                  <a:lumMod val="75000"/>
                  <a:lumOff val="25000"/>
                </a:schemeClr>
              </a:solidFill>
              <a:latin typeface="Cordia New" panose="020B0304020202020204" pitchFamily="34" charset="-34"/>
              <a:cs typeface="Cordia New" panose="020B0304020202020204" pitchFamily="34" charset="-34"/>
            </a:endParaRPr>
          </a:p>
        </p:txBody>
      </p:sp>
      <p:sp>
        <p:nvSpPr>
          <p:cNvPr id="33" name="TextBox 75"/>
          <p:cNvSpPr txBox="1"/>
          <p:nvPr/>
        </p:nvSpPr>
        <p:spPr>
          <a:xfrm>
            <a:off x="3641024" y="2881268"/>
            <a:ext cx="1976003" cy="338554"/>
          </a:xfrm>
          <a:prstGeom prst="rect">
            <a:avLst/>
          </a:prstGeom>
          <a:noFill/>
        </p:spPr>
        <p:txBody>
          <a:bodyPr wrap="square" rtlCol="0">
            <a:spAutoFit/>
          </a:bodyPr>
          <a:lstStyle/>
          <a:p>
            <a:r>
              <a:rPr lang="en-US" altLang="zh-CN" sz="1600" dirty="0" smtClean="0">
                <a:solidFill>
                  <a:srgbClr val="00B0F0"/>
                </a:solidFill>
                <a:latin typeface="Eras Demi ITC" panose="020B0805030504020804" pitchFamily="34" charset="0"/>
              </a:rPr>
              <a:t>YOUR TEXT HERE</a:t>
            </a:r>
            <a:endParaRPr lang="zh-CN" altLang="en-US" sz="1600" dirty="0">
              <a:solidFill>
                <a:srgbClr val="00B0F0"/>
              </a:solidFill>
              <a:latin typeface="Eras Demi ITC" panose="020B0805030504020804" pitchFamily="34" charset="0"/>
            </a:endParaRPr>
          </a:p>
        </p:txBody>
      </p:sp>
      <p:sp>
        <p:nvSpPr>
          <p:cNvPr id="34" name="TextBox 72"/>
          <p:cNvSpPr txBox="1"/>
          <p:nvPr/>
        </p:nvSpPr>
        <p:spPr>
          <a:xfrm>
            <a:off x="6319327" y="3122142"/>
            <a:ext cx="2357129" cy="830997"/>
          </a:xfrm>
          <a:prstGeom prst="rect">
            <a:avLst/>
          </a:prstGeom>
          <a:noFill/>
        </p:spPr>
        <p:txBody>
          <a:bodyPr wrap="square" rtlCol="0">
            <a:spAutoFit/>
          </a:bodyPr>
          <a:lstStyle/>
          <a:p>
            <a:r>
              <a:rPr lang="en-US" altLang="zh-CN" sz="1600" dirty="0" smtClean="0">
                <a:solidFill>
                  <a:schemeClr val="tx1">
                    <a:lumMod val="75000"/>
                    <a:lumOff val="25000"/>
                  </a:schemeClr>
                </a:solidFill>
                <a:latin typeface="Cordia New" panose="020B0304020202020204" pitchFamily="34" charset="-34"/>
                <a:cs typeface="Cordia New" panose="020B0304020202020204" pitchFamily="34" charset="-34"/>
              </a:rPr>
              <a:t>Don't aim for success if you want it; just do what you love and believe in, and it will come naturally.</a:t>
            </a:r>
            <a:endParaRPr lang="zh-CN" altLang="en-US" sz="1600" dirty="0" smtClean="0">
              <a:solidFill>
                <a:schemeClr val="tx1">
                  <a:lumMod val="75000"/>
                  <a:lumOff val="25000"/>
                </a:schemeClr>
              </a:solidFill>
              <a:latin typeface="Cordia New" panose="020B0304020202020204" pitchFamily="34" charset="-34"/>
              <a:cs typeface="Cordia New" panose="020B0304020202020204" pitchFamily="34" charset="-34"/>
            </a:endParaRPr>
          </a:p>
        </p:txBody>
      </p:sp>
      <p:sp>
        <p:nvSpPr>
          <p:cNvPr id="35" name="TextBox 75"/>
          <p:cNvSpPr txBox="1"/>
          <p:nvPr/>
        </p:nvSpPr>
        <p:spPr>
          <a:xfrm>
            <a:off x="6511087" y="2881268"/>
            <a:ext cx="1976003" cy="338554"/>
          </a:xfrm>
          <a:prstGeom prst="rect">
            <a:avLst/>
          </a:prstGeom>
          <a:noFill/>
        </p:spPr>
        <p:txBody>
          <a:bodyPr wrap="square" rtlCol="0">
            <a:spAutoFit/>
          </a:bodyPr>
          <a:lstStyle/>
          <a:p>
            <a:r>
              <a:rPr lang="en-US" altLang="zh-CN" sz="1600" dirty="0" smtClean="0">
                <a:solidFill>
                  <a:srgbClr val="00B0F0"/>
                </a:solidFill>
                <a:latin typeface="Eras Demi ITC" panose="020B0805030504020804" pitchFamily="34" charset="0"/>
              </a:rPr>
              <a:t>YOUR TEXT HERE</a:t>
            </a:r>
            <a:endParaRPr lang="zh-CN" altLang="en-US" sz="1600" dirty="0">
              <a:solidFill>
                <a:srgbClr val="00B0F0"/>
              </a:solidFill>
              <a:latin typeface="Eras Demi ITC" panose="020B0805030504020804" pitchFamily="34" charset="0"/>
            </a:endParaRPr>
          </a:p>
        </p:txBody>
      </p:sp>
      <p:grpSp>
        <p:nvGrpSpPr>
          <p:cNvPr id="3" name="组合 2"/>
          <p:cNvGrpSpPr/>
          <p:nvPr/>
        </p:nvGrpSpPr>
        <p:grpSpPr>
          <a:xfrm>
            <a:off x="4373883" y="2478180"/>
            <a:ext cx="360000" cy="360000"/>
            <a:chOff x="4373883" y="2478180"/>
            <a:chExt cx="360000" cy="360000"/>
          </a:xfrm>
        </p:grpSpPr>
        <p:sp>
          <p:nvSpPr>
            <p:cNvPr id="25" name="矩形 24"/>
            <p:cNvSpPr/>
            <p:nvPr/>
          </p:nvSpPr>
          <p:spPr>
            <a:xfrm>
              <a:off x="4373883" y="2478180"/>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KSO_Shape"/>
            <p:cNvSpPr/>
            <p:nvPr/>
          </p:nvSpPr>
          <p:spPr bwMode="auto">
            <a:xfrm>
              <a:off x="4455000" y="2577718"/>
              <a:ext cx="234000" cy="162000"/>
            </a:xfrm>
            <a:custGeom>
              <a:avLst/>
              <a:gdLst>
                <a:gd name="T0" fmla="*/ 2060366 w 2444750"/>
                <a:gd name="T1" fmla="*/ 902017 h 1839913"/>
                <a:gd name="T2" fmla="*/ 2256843 w 2444750"/>
                <a:gd name="T3" fmla="*/ 960437 h 1839913"/>
                <a:gd name="T4" fmla="*/ 2422849 w 2444750"/>
                <a:gd name="T5" fmla="*/ 1051560 h 1839913"/>
                <a:gd name="T6" fmla="*/ 2308264 w 2444750"/>
                <a:gd name="T7" fmla="*/ 1094105 h 1839913"/>
                <a:gd name="T8" fmla="*/ 2187013 w 2444750"/>
                <a:gd name="T9" fmla="*/ 1179512 h 1839913"/>
                <a:gd name="T10" fmla="*/ 2015928 w 2444750"/>
                <a:gd name="T11" fmla="*/ 1375092 h 1839913"/>
                <a:gd name="T12" fmla="*/ 1895629 w 2444750"/>
                <a:gd name="T13" fmla="*/ 1559242 h 1839913"/>
                <a:gd name="T14" fmla="*/ 1814372 w 2444750"/>
                <a:gd name="T15" fmla="*/ 1638935 h 1839913"/>
                <a:gd name="T16" fmla="*/ 1713118 w 2444750"/>
                <a:gd name="T17" fmla="*/ 1694497 h 1839913"/>
                <a:gd name="T18" fmla="*/ 1599803 w 2444750"/>
                <a:gd name="T19" fmla="*/ 1724342 h 1839913"/>
                <a:gd name="T20" fmla="*/ 1482995 w 2444750"/>
                <a:gd name="T21" fmla="*/ 1725930 h 1839913"/>
                <a:gd name="T22" fmla="*/ 1370632 w 2444750"/>
                <a:gd name="T23" fmla="*/ 1696720 h 1839913"/>
                <a:gd name="T24" fmla="*/ 1343652 w 2444750"/>
                <a:gd name="T25" fmla="*/ 1605280 h 1839913"/>
                <a:gd name="T26" fmla="*/ 1444589 w 2444750"/>
                <a:gd name="T27" fmla="*/ 1440180 h 1839913"/>
                <a:gd name="T28" fmla="*/ 1570283 w 2444750"/>
                <a:gd name="T29" fmla="*/ 1292542 h 1839913"/>
                <a:gd name="T30" fmla="*/ 1721371 w 2444750"/>
                <a:gd name="T31" fmla="*/ 1170622 h 1839913"/>
                <a:gd name="T32" fmla="*/ 1899121 w 2444750"/>
                <a:gd name="T33" fmla="*/ 1086802 h 1839913"/>
                <a:gd name="T34" fmla="*/ 2094329 w 2444750"/>
                <a:gd name="T35" fmla="*/ 1051560 h 1839913"/>
                <a:gd name="T36" fmla="*/ 1965460 w 2444750"/>
                <a:gd name="T37" fmla="*/ 1049020 h 1839913"/>
                <a:gd name="T38" fmla="*/ 1765808 w 2444750"/>
                <a:gd name="T39" fmla="*/ 1095375 h 1839913"/>
                <a:gd name="T40" fmla="*/ 1581710 w 2444750"/>
                <a:gd name="T41" fmla="*/ 1190942 h 1839913"/>
                <a:gd name="T42" fmla="*/ 1411578 w 2444750"/>
                <a:gd name="T43" fmla="*/ 1295400 h 1839913"/>
                <a:gd name="T44" fmla="*/ 1408721 w 2444750"/>
                <a:gd name="T45" fmla="*/ 1086167 h 1839913"/>
                <a:gd name="T46" fmla="*/ 1482678 w 2444750"/>
                <a:gd name="T47" fmla="*/ 973137 h 1839913"/>
                <a:gd name="T48" fmla="*/ 1599168 w 2444750"/>
                <a:gd name="T49" fmla="*/ 917892 h 1839913"/>
                <a:gd name="T50" fmla="*/ 1807072 w 2444750"/>
                <a:gd name="T51" fmla="*/ 878840 h 1839913"/>
                <a:gd name="T52" fmla="*/ 201391 w 2444750"/>
                <a:gd name="T53" fmla="*/ 39998 h 1839913"/>
                <a:gd name="T54" fmla="*/ 518091 w 2444750"/>
                <a:gd name="T55" fmla="*/ 144120 h 1839913"/>
                <a:gd name="T56" fmla="*/ 777930 w 2444750"/>
                <a:gd name="T57" fmla="*/ 275860 h 1839913"/>
                <a:gd name="T58" fmla="*/ 949462 w 2444750"/>
                <a:gd name="T59" fmla="*/ 399664 h 1839913"/>
                <a:gd name="T60" fmla="*/ 1101935 w 2444750"/>
                <a:gd name="T61" fmla="*/ 553942 h 1839913"/>
                <a:gd name="T62" fmla="*/ 1223278 w 2444750"/>
                <a:gd name="T63" fmla="*/ 741870 h 1839913"/>
                <a:gd name="T64" fmla="*/ 1302056 w 2444750"/>
                <a:gd name="T65" fmla="*/ 966621 h 1839913"/>
                <a:gd name="T66" fmla="*/ 1326833 w 2444750"/>
                <a:gd name="T67" fmla="*/ 1232005 h 1839913"/>
                <a:gd name="T68" fmla="*/ 1288079 w 2444750"/>
                <a:gd name="T69" fmla="*/ 1499294 h 1839913"/>
                <a:gd name="T70" fmla="*/ 1192148 w 2444750"/>
                <a:gd name="T71" fmla="*/ 1674524 h 1839913"/>
                <a:gd name="T72" fmla="*/ 1066040 w 2444750"/>
                <a:gd name="T73" fmla="*/ 1776424 h 1839913"/>
                <a:gd name="T74" fmla="*/ 1024110 w 2444750"/>
                <a:gd name="T75" fmla="*/ 1592941 h 1839913"/>
                <a:gd name="T76" fmla="*/ 994569 w 2444750"/>
                <a:gd name="T77" fmla="*/ 1268829 h 1839913"/>
                <a:gd name="T78" fmla="*/ 909438 w 2444750"/>
                <a:gd name="T79" fmla="*/ 955193 h 1839913"/>
                <a:gd name="T80" fmla="*/ 761094 w 2444750"/>
                <a:gd name="T81" fmla="*/ 668857 h 1839913"/>
                <a:gd name="T82" fmla="*/ 547632 w 2444750"/>
                <a:gd name="T83" fmla="*/ 431726 h 1839913"/>
                <a:gd name="T84" fmla="*/ 471078 w 2444750"/>
                <a:gd name="T85" fmla="*/ 388871 h 1839913"/>
                <a:gd name="T86" fmla="*/ 667387 w 2444750"/>
                <a:gd name="T87" fmla="*/ 627272 h 1839913"/>
                <a:gd name="T88" fmla="*/ 793495 w 2444750"/>
                <a:gd name="T89" fmla="*/ 905037 h 1839913"/>
                <a:gd name="T90" fmla="*/ 853849 w 2444750"/>
                <a:gd name="T91" fmla="*/ 1201848 h 1839913"/>
                <a:gd name="T92" fmla="*/ 858613 w 2444750"/>
                <a:gd name="T93" fmla="*/ 1504056 h 1839913"/>
                <a:gd name="T94" fmla="*/ 818272 w 2444750"/>
                <a:gd name="T95" fmla="*/ 1801820 h 1839913"/>
                <a:gd name="T96" fmla="*/ 677234 w 2444750"/>
                <a:gd name="T97" fmla="*/ 1814200 h 1839913"/>
                <a:gd name="T98" fmla="*/ 514279 w 2444750"/>
                <a:gd name="T99" fmla="*/ 1734204 h 1839913"/>
                <a:gd name="T100" fmla="*/ 376418 w 2444750"/>
                <a:gd name="T101" fmla="*/ 1614844 h 1839913"/>
                <a:gd name="T102" fmla="*/ 271593 w 2444750"/>
                <a:gd name="T103" fmla="*/ 1465963 h 1839913"/>
                <a:gd name="T104" fmla="*/ 207745 w 2444750"/>
                <a:gd name="T105" fmla="*/ 1298034 h 1839913"/>
                <a:gd name="T106" fmla="*/ 191862 w 2444750"/>
                <a:gd name="T107" fmla="*/ 1121534 h 1839913"/>
                <a:gd name="T108" fmla="*/ 219498 w 2444750"/>
                <a:gd name="T109" fmla="*/ 775836 h 1839913"/>
                <a:gd name="T110" fmla="*/ 204568 w 2444750"/>
                <a:gd name="T111" fmla="*/ 480612 h 1839913"/>
                <a:gd name="T112" fmla="*/ 162003 w 2444750"/>
                <a:gd name="T113" fmla="*/ 286018 h 1839913"/>
                <a:gd name="T114" fmla="*/ 83543 w 2444750"/>
                <a:gd name="T115" fmla="*/ 110154 h 1839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4750" h="1839913">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4" name="组合 3"/>
          <p:cNvGrpSpPr/>
          <p:nvPr/>
        </p:nvGrpSpPr>
        <p:grpSpPr>
          <a:xfrm>
            <a:off x="7247407" y="2478180"/>
            <a:ext cx="360000" cy="360000"/>
            <a:chOff x="7247407" y="2478180"/>
            <a:chExt cx="360000" cy="360000"/>
          </a:xfrm>
        </p:grpSpPr>
        <p:sp>
          <p:nvSpPr>
            <p:cNvPr id="28" name="矩形 27"/>
            <p:cNvSpPr/>
            <p:nvPr/>
          </p:nvSpPr>
          <p:spPr>
            <a:xfrm>
              <a:off x="7247407" y="2478180"/>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KSO_Shape"/>
            <p:cNvSpPr/>
            <p:nvPr/>
          </p:nvSpPr>
          <p:spPr bwMode="auto">
            <a:xfrm>
              <a:off x="7326138" y="2545987"/>
              <a:ext cx="202539" cy="225461"/>
            </a:xfrm>
            <a:custGeom>
              <a:avLst/>
              <a:gdLst>
                <a:gd name="T0" fmla="*/ 100227098 w 5847"/>
                <a:gd name="T1" fmla="*/ 2147483646 h 6509"/>
                <a:gd name="T2" fmla="*/ 1002184057 w 5847"/>
                <a:gd name="T3" fmla="*/ 2147483646 h 6509"/>
                <a:gd name="T4" fmla="*/ 2147483646 w 5847"/>
                <a:gd name="T5" fmla="*/ 2147483646 h 6509"/>
                <a:gd name="T6" fmla="*/ 2147483646 w 5847"/>
                <a:gd name="T7" fmla="*/ 2147483646 h 6509"/>
                <a:gd name="T8" fmla="*/ 2147483646 w 5847"/>
                <a:gd name="T9" fmla="*/ 2147483646 h 6509"/>
                <a:gd name="T10" fmla="*/ 2147483646 w 5847"/>
                <a:gd name="T11" fmla="*/ 2147483646 h 6509"/>
                <a:gd name="T12" fmla="*/ 2147483646 w 5847"/>
                <a:gd name="T13" fmla="*/ 2147483646 h 6509"/>
                <a:gd name="T14" fmla="*/ 2147483646 w 5847"/>
                <a:gd name="T15" fmla="*/ 2147483646 h 6509"/>
                <a:gd name="T16" fmla="*/ 2147483646 w 5847"/>
                <a:gd name="T17" fmla="*/ 2147483646 h 6509"/>
                <a:gd name="T18" fmla="*/ 2147483646 w 5847"/>
                <a:gd name="T19" fmla="*/ 2147483646 h 6509"/>
                <a:gd name="T20" fmla="*/ 2147483646 w 5847"/>
                <a:gd name="T21" fmla="*/ 2147483646 h 6509"/>
                <a:gd name="T22" fmla="*/ 2147483646 w 5847"/>
                <a:gd name="T23" fmla="*/ 2147483646 h 6509"/>
                <a:gd name="T24" fmla="*/ 2147483646 w 5847"/>
                <a:gd name="T25" fmla="*/ 2147483646 h 6509"/>
                <a:gd name="T26" fmla="*/ 2147483646 w 5847"/>
                <a:gd name="T27" fmla="*/ 2147483646 h 6509"/>
                <a:gd name="T28" fmla="*/ 2147483646 w 5847"/>
                <a:gd name="T29" fmla="*/ 2147483646 h 6509"/>
                <a:gd name="T30" fmla="*/ 2147483646 w 5847"/>
                <a:gd name="T31" fmla="*/ 2147483646 h 6509"/>
                <a:gd name="T32" fmla="*/ 2147483646 w 5847"/>
                <a:gd name="T33" fmla="*/ 2147483646 h 6509"/>
                <a:gd name="T34" fmla="*/ 2147483646 w 5847"/>
                <a:gd name="T35" fmla="*/ 2147483646 h 6509"/>
                <a:gd name="T36" fmla="*/ 2147483646 w 5847"/>
                <a:gd name="T37" fmla="*/ 2147483646 h 6509"/>
                <a:gd name="T38" fmla="*/ 2147483646 w 5847"/>
                <a:gd name="T39" fmla="*/ 2147483646 h 6509"/>
                <a:gd name="T40" fmla="*/ 2147483646 w 5847"/>
                <a:gd name="T41" fmla="*/ 2147483646 h 6509"/>
                <a:gd name="T42" fmla="*/ 2147483646 w 5847"/>
                <a:gd name="T43" fmla="*/ 2147483646 h 6509"/>
                <a:gd name="T44" fmla="*/ 2147483646 w 5847"/>
                <a:gd name="T45" fmla="*/ 2147483646 h 6509"/>
                <a:gd name="T46" fmla="*/ 2147483646 w 5847"/>
                <a:gd name="T47" fmla="*/ 2147483646 h 6509"/>
                <a:gd name="T48" fmla="*/ 2147483646 w 5847"/>
                <a:gd name="T49" fmla="*/ 2147483646 h 6509"/>
                <a:gd name="T50" fmla="*/ 2147483646 w 5847"/>
                <a:gd name="T51" fmla="*/ 2147483646 h 6509"/>
                <a:gd name="T52" fmla="*/ 2147483646 w 5847"/>
                <a:gd name="T53" fmla="*/ 2147483646 h 6509"/>
                <a:gd name="T54" fmla="*/ 2147483646 w 5847"/>
                <a:gd name="T55" fmla="*/ 2147483646 h 6509"/>
                <a:gd name="T56" fmla="*/ 2147483646 w 5847"/>
                <a:gd name="T57" fmla="*/ 2147483646 h 6509"/>
                <a:gd name="T58" fmla="*/ 2147483646 w 5847"/>
                <a:gd name="T59" fmla="*/ 2147483646 h 6509"/>
                <a:gd name="T60" fmla="*/ 2147483646 w 5847"/>
                <a:gd name="T61" fmla="*/ 2147483646 h 6509"/>
                <a:gd name="T62" fmla="*/ 2147483646 w 5847"/>
                <a:gd name="T63" fmla="*/ 2147483646 h 6509"/>
                <a:gd name="T64" fmla="*/ 2147483646 w 5847"/>
                <a:gd name="T65" fmla="*/ 2147483646 h 6509"/>
                <a:gd name="T66" fmla="*/ 2147483646 w 5847"/>
                <a:gd name="T67" fmla="*/ 2147483646 h 6509"/>
                <a:gd name="T68" fmla="*/ 2147483646 w 5847"/>
                <a:gd name="T69" fmla="*/ 2147483646 h 6509"/>
                <a:gd name="T70" fmla="*/ 2147483646 w 5847"/>
                <a:gd name="T71" fmla="*/ 2147483646 h 6509"/>
                <a:gd name="T72" fmla="*/ 2147483646 w 5847"/>
                <a:gd name="T73" fmla="*/ 2147483646 h 6509"/>
                <a:gd name="T74" fmla="*/ 2147483646 w 5847"/>
                <a:gd name="T75" fmla="*/ 2147483646 h 6509"/>
                <a:gd name="T76" fmla="*/ 2147483646 w 5847"/>
                <a:gd name="T77" fmla="*/ 2147483646 h 6509"/>
                <a:gd name="T78" fmla="*/ 2147483646 w 5847"/>
                <a:gd name="T79" fmla="*/ 2147483646 h 6509"/>
                <a:gd name="T80" fmla="*/ 2147483646 w 5847"/>
                <a:gd name="T81" fmla="*/ 2147483646 h 6509"/>
                <a:gd name="T82" fmla="*/ 2147483646 w 5847"/>
                <a:gd name="T83" fmla="*/ 2147483646 h 6509"/>
                <a:gd name="T84" fmla="*/ 2147483646 w 5847"/>
                <a:gd name="T85" fmla="*/ 2147483646 h 6509"/>
                <a:gd name="T86" fmla="*/ 2147483646 w 5847"/>
                <a:gd name="T87" fmla="*/ 2147483646 h 6509"/>
                <a:gd name="T88" fmla="*/ 2147483646 w 5847"/>
                <a:gd name="T89" fmla="*/ 2147483646 h 6509"/>
                <a:gd name="T90" fmla="*/ 2147483646 w 5847"/>
                <a:gd name="T91" fmla="*/ 2147483646 h 6509"/>
                <a:gd name="T92" fmla="*/ 2147483646 w 5847"/>
                <a:gd name="T93" fmla="*/ 2147483646 h 6509"/>
                <a:gd name="T94" fmla="*/ 2147483646 w 5847"/>
                <a:gd name="T95" fmla="*/ 2147483646 h 6509"/>
                <a:gd name="T96" fmla="*/ 2147483646 w 5847"/>
                <a:gd name="T97" fmla="*/ 501348646 h 6509"/>
                <a:gd name="T98" fmla="*/ 2147483646 w 5847"/>
                <a:gd name="T99" fmla="*/ 2147483646 h 6509"/>
                <a:gd name="T100" fmla="*/ 2147483646 w 5847"/>
                <a:gd name="T101" fmla="*/ 2147483646 h 6509"/>
                <a:gd name="T102" fmla="*/ 2147483646 w 5847"/>
                <a:gd name="T103" fmla="*/ 2147483646 h 6509"/>
                <a:gd name="T104" fmla="*/ 2147483646 w 5847"/>
                <a:gd name="T105" fmla="*/ 2147483646 h 6509"/>
                <a:gd name="T106" fmla="*/ 2147483646 w 5847"/>
                <a:gd name="T107" fmla="*/ 2147483646 h 6509"/>
                <a:gd name="T108" fmla="*/ 2147483646 w 5847"/>
                <a:gd name="T109" fmla="*/ 2147483646 h 6509"/>
                <a:gd name="T110" fmla="*/ 2147483646 w 5847"/>
                <a:gd name="T111" fmla="*/ 2147483646 h 6509"/>
                <a:gd name="T112" fmla="*/ 2147483646 w 5847"/>
                <a:gd name="T113" fmla="*/ 2147483646 h 65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47" h="6509">
                  <a:moveTo>
                    <a:pt x="127" y="1315"/>
                  </a:moveTo>
                  <a:lnTo>
                    <a:pt x="54" y="1428"/>
                  </a:lnTo>
                  <a:lnTo>
                    <a:pt x="43" y="1447"/>
                  </a:lnTo>
                  <a:lnTo>
                    <a:pt x="33" y="1466"/>
                  </a:lnTo>
                  <a:lnTo>
                    <a:pt x="23" y="1488"/>
                  </a:lnTo>
                  <a:lnTo>
                    <a:pt x="15" y="1511"/>
                  </a:lnTo>
                  <a:lnTo>
                    <a:pt x="9" y="1534"/>
                  </a:lnTo>
                  <a:lnTo>
                    <a:pt x="4" y="1560"/>
                  </a:lnTo>
                  <a:lnTo>
                    <a:pt x="1" y="1586"/>
                  </a:lnTo>
                  <a:lnTo>
                    <a:pt x="0" y="1613"/>
                  </a:lnTo>
                  <a:lnTo>
                    <a:pt x="1" y="1641"/>
                  </a:lnTo>
                  <a:lnTo>
                    <a:pt x="5" y="1669"/>
                  </a:lnTo>
                  <a:lnTo>
                    <a:pt x="11" y="1697"/>
                  </a:lnTo>
                  <a:lnTo>
                    <a:pt x="18" y="1727"/>
                  </a:lnTo>
                  <a:lnTo>
                    <a:pt x="28" y="1755"/>
                  </a:lnTo>
                  <a:lnTo>
                    <a:pt x="40" y="1784"/>
                  </a:lnTo>
                  <a:lnTo>
                    <a:pt x="54" y="1813"/>
                  </a:lnTo>
                  <a:lnTo>
                    <a:pt x="70" y="1843"/>
                  </a:lnTo>
                  <a:lnTo>
                    <a:pt x="84" y="1864"/>
                  </a:lnTo>
                  <a:lnTo>
                    <a:pt x="99" y="1886"/>
                  </a:lnTo>
                  <a:lnTo>
                    <a:pt x="115" y="1908"/>
                  </a:lnTo>
                  <a:lnTo>
                    <a:pt x="133" y="1929"/>
                  </a:lnTo>
                  <a:lnTo>
                    <a:pt x="151" y="1952"/>
                  </a:lnTo>
                  <a:lnTo>
                    <a:pt x="171" y="1974"/>
                  </a:lnTo>
                  <a:lnTo>
                    <a:pt x="192" y="1996"/>
                  </a:lnTo>
                  <a:lnTo>
                    <a:pt x="216" y="2019"/>
                  </a:lnTo>
                  <a:lnTo>
                    <a:pt x="239" y="2041"/>
                  </a:lnTo>
                  <a:lnTo>
                    <a:pt x="265" y="2064"/>
                  </a:lnTo>
                  <a:lnTo>
                    <a:pt x="293" y="2087"/>
                  </a:lnTo>
                  <a:lnTo>
                    <a:pt x="321" y="2109"/>
                  </a:lnTo>
                  <a:lnTo>
                    <a:pt x="352" y="2132"/>
                  </a:lnTo>
                  <a:lnTo>
                    <a:pt x="383" y="2156"/>
                  </a:lnTo>
                  <a:lnTo>
                    <a:pt x="417" y="2178"/>
                  </a:lnTo>
                  <a:lnTo>
                    <a:pt x="453" y="2201"/>
                  </a:lnTo>
                  <a:lnTo>
                    <a:pt x="2068" y="3295"/>
                  </a:lnTo>
                  <a:lnTo>
                    <a:pt x="2047" y="2430"/>
                  </a:lnTo>
                  <a:lnTo>
                    <a:pt x="127" y="1315"/>
                  </a:lnTo>
                  <a:close/>
                  <a:moveTo>
                    <a:pt x="4806" y="4805"/>
                  </a:moveTo>
                  <a:lnTo>
                    <a:pt x="4807" y="4807"/>
                  </a:lnTo>
                  <a:lnTo>
                    <a:pt x="4850" y="4832"/>
                  </a:lnTo>
                  <a:lnTo>
                    <a:pt x="4892" y="4854"/>
                  </a:lnTo>
                  <a:lnTo>
                    <a:pt x="4932" y="4874"/>
                  </a:lnTo>
                  <a:lnTo>
                    <a:pt x="4973" y="4892"/>
                  </a:lnTo>
                  <a:lnTo>
                    <a:pt x="5013" y="4906"/>
                  </a:lnTo>
                  <a:lnTo>
                    <a:pt x="5034" y="4912"/>
                  </a:lnTo>
                  <a:lnTo>
                    <a:pt x="5054" y="4917"/>
                  </a:lnTo>
                  <a:lnTo>
                    <a:pt x="5073" y="4922"/>
                  </a:lnTo>
                  <a:lnTo>
                    <a:pt x="5095" y="4926"/>
                  </a:lnTo>
                  <a:lnTo>
                    <a:pt x="5115" y="4928"/>
                  </a:lnTo>
                  <a:lnTo>
                    <a:pt x="5136" y="4930"/>
                  </a:lnTo>
                  <a:lnTo>
                    <a:pt x="5157" y="4932"/>
                  </a:lnTo>
                  <a:lnTo>
                    <a:pt x="5177" y="4933"/>
                  </a:lnTo>
                  <a:lnTo>
                    <a:pt x="5198" y="4932"/>
                  </a:lnTo>
                  <a:lnTo>
                    <a:pt x="5218" y="4930"/>
                  </a:lnTo>
                  <a:lnTo>
                    <a:pt x="5238" y="4928"/>
                  </a:lnTo>
                  <a:lnTo>
                    <a:pt x="5258" y="4924"/>
                  </a:lnTo>
                  <a:lnTo>
                    <a:pt x="5277" y="4920"/>
                  </a:lnTo>
                  <a:lnTo>
                    <a:pt x="5297" y="4915"/>
                  </a:lnTo>
                  <a:lnTo>
                    <a:pt x="5316" y="4909"/>
                  </a:lnTo>
                  <a:lnTo>
                    <a:pt x="5335" y="4902"/>
                  </a:lnTo>
                  <a:lnTo>
                    <a:pt x="5354" y="4895"/>
                  </a:lnTo>
                  <a:lnTo>
                    <a:pt x="5372" y="4888"/>
                  </a:lnTo>
                  <a:lnTo>
                    <a:pt x="5409" y="4871"/>
                  </a:lnTo>
                  <a:lnTo>
                    <a:pt x="5444" y="4851"/>
                  </a:lnTo>
                  <a:lnTo>
                    <a:pt x="5476" y="4831"/>
                  </a:lnTo>
                  <a:lnTo>
                    <a:pt x="5507" y="4811"/>
                  </a:lnTo>
                  <a:lnTo>
                    <a:pt x="5538" y="4788"/>
                  </a:lnTo>
                  <a:lnTo>
                    <a:pt x="5568" y="4765"/>
                  </a:lnTo>
                  <a:lnTo>
                    <a:pt x="5596" y="4740"/>
                  </a:lnTo>
                  <a:lnTo>
                    <a:pt x="5624" y="4715"/>
                  </a:lnTo>
                  <a:lnTo>
                    <a:pt x="5651" y="4688"/>
                  </a:lnTo>
                  <a:lnTo>
                    <a:pt x="5677" y="4660"/>
                  </a:lnTo>
                  <a:lnTo>
                    <a:pt x="5702" y="4630"/>
                  </a:lnTo>
                  <a:lnTo>
                    <a:pt x="5725" y="4599"/>
                  </a:lnTo>
                  <a:lnTo>
                    <a:pt x="5746" y="4567"/>
                  </a:lnTo>
                  <a:lnTo>
                    <a:pt x="5766" y="4533"/>
                  </a:lnTo>
                  <a:lnTo>
                    <a:pt x="5784" y="4498"/>
                  </a:lnTo>
                  <a:lnTo>
                    <a:pt x="5799" y="4460"/>
                  </a:lnTo>
                  <a:lnTo>
                    <a:pt x="5813" y="4423"/>
                  </a:lnTo>
                  <a:lnTo>
                    <a:pt x="5825" y="4383"/>
                  </a:lnTo>
                  <a:lnTo>
                    <a:pt x="5834" y="4342"/>
                  </a:lnTo>
                  <a:lnTo>
                    <a:pt x="5841" y="4300"/>
                  </a:lnTo>
                  <a:lnTo>
                    <a:pt x="5845" y="4257"/>
                  </a:lnTo>
                  <a:lnTo>
                    <a:pt x="5847" y="4214"/>
                  </a:lnTo>
                  <a:lnTo>
                    <a:pt x="5846" y="4170"/>
                  </a:lnTo>
                  <a:lnTo>
                    <a:pt x="5842" y="4125"/>
                  </a:lnTo>
                  <a:lnTo>
                    <a:pt x="5837" y="4078"/>
                  </a:lnTo>
                  <a:lnTo>
                    <a:pt x="5827" y="4031"/>
                  </a:lnTo>
                  <a:lnTo>
                    <a:pt x="5817" y="3984"/>
                  </a:lnTo>
                  <a:lnTo>
                    <a:pt x="5803" y="3935"/>
                  </a:lnTo>
                  <a:lnTo>
                    <a:pt x="5785" y="3886"/>
                  </a:lnTo>
                  <a:lnTo>
                    <a:pt x="5766" y="3835"/>
                  </a:lnTo>
                  <a:lnTo>
                    <a:pt x="5744" y="3785"/>
                  </a:lnTo>
                  <a:lnTo>
                    <a:pt x="5719" y="3734"/>
                  </a:lnTo>
                  <a:lnTo>
                    <a:pt x="5691" y="3681"/>
                  </a:lnTo>
                  <a:lnTo>
                    <a:pt x="5661" y="3628"/>
                  </a:lnTo>
                  <a:lnTo>
                    <a:pt x="5655" y="3619"/>
                  </a:lnTo>
                  <a:lnTo>
                    <a:pt x="5639" y="3592"/>
                  </a:lnTo>
                  <a:lnTo>
                    <a:pt x="5622" y="3566"/>
                  </a:lnTo>
                  <a:lnTo>
                    <a:pt x="5606" y="3541"/>
                  </a:lnTo>
                  <a:lnTo>
                    <a:pt x="5588" y="3517"/>
                  </a:lnTo>
                  <a:lnTo>
                    <a:pt x="5572" y="3493"/>
                  </a:lnTo>
                  <a:lnTo>
                    <a:pt x="5553" y="3471"/>
                  </a:lnTo>
                  <a:lnTo>
                    <a:pt x="5535" y="3449"/>
                  </a:lnTo>
                  <a:lnTo>
                    <a:pt x="5517" y="3428"/>
                  </a:lnTo>
                  <a:lnTo>
                    <a:pt x="5498" y="3408"/>
                  </a:lnTo>
                  <a:lnTo>
                    <a:pt x="5479" y="3389"/>
                  </a:lnTo>
                  <a:lnTo>
                    <a:pt x="5460" y="3370"/>
                  </a:lnTo>
                  <a:lnTo>
                    <a:pt x="5442" y="3351"/>
                  </a:lnTo>
                  <a:lnTo>
                    <a:pt x="5422" y="3335"/>
                  </a:lnTo>
                  <a:lnTo>
                    <a:pt x="5402" y="3319"/>
                  </a:lnTo>
                  <a:lnTo>
                    <a:pt x="5382" y="3303"/>
                  </a:lnTo>
                  <a:lnTo>
                    <a:pt x="5361" y="3288"/>
                  </a:lnTo>
                  <a:lnTo>
                    <a:pt x="5341" y="3274"/>
                  </a:lnTo>
                  <a:lnTo>
                    <a:pt x="5320" y="3261"/>
                  </a:lnTo>
                  <a:lnTo>
                    <a:pt x="5299" y="3248"/>
                  </a:lnTo>
                  <a:lnTo>
                    <a:pt x="5277" y="3236"/>
                  </a:lnTo>
                  <a:lnTo>
                    <a:pt x="5256" y="3225"/>
                  </a:lnTo>
                  <a:lnTo>
                    <a:pt x="5235" y="3215"/>
                  </a:lnTo>
                  <a:lnTo>
                    <a:pt x="5214" y="3205"/>
                  </a:lnTo>
                  <a:lnTo>
                    <a:pt x="5192" y="3197"/>
                  </a:lnTo>
                  <a:lnTo>
                    <a:pt x="5170" y="3188"/>
                  </a:lnTo>
                  <a:lnTo>
                    <a:pt x="5149" y="3181"/>
                  </a:lnTo>
                  <a:lnTo>
                    <a:pt x="5126" y="3174"/>
                  </a:lnTo>
                  <a:lnTo>
                    <a:pt x="5104" y="3168"/>
                  </a:lnTo>
                  <a:lnTo>
                    <a:pt x="5082" y="3164"/>
                  </a:lnTo>
                  <a:lnTo>
                    <a:pt x="5059" y="3159"/>
                  </a:lnTo>
                  <a:lnTo>
                    <a:pt x="5037" y="3156"/>
                  </a:lnTo>
                  <a:lnTo>
                    <a:pt x="5014" y="3153"/>
                  </a:lnTo>
                  <a:lnTo>
                    <a:pt x="4969" y="3149"/>
                  </a:lnTo>
                  <a:lnTo>
                    <a:pt x="4925" y="3147"/>
                  </a:lnTo>
                  <a:lnTo>
                    <a:pt x="4879" y="3147"/>
                  </a:lnTo>
                  <a:lnTo>
                    <a:pt x="4836" y="3150"/>
                  </a:lnTo>
                  <a:lnTo>
                    <a:pt x="4791" y="3154"/>
                  </a:lnTo>
                  <a:lnTo>
                    <a:pt x="4746" y="3161"/>
                  </a:lnTo>
                  <a:lnTo>
                    <a:pt x="4703" y="3170"/>
                  </a:lnTo>
                  <a:lnTo>
                    <a:pt x="4660" y="3180"/>
                  </a:lnTo>
                  <a:lnTo>
                    <a:pt x="4617" y="3191"/>
                  </a:lnTo>
                  <a:lnTo>
                    <a:pt x="4574" y="3204"/>
                  </a:lnTo>
                  <a:lnTo>
                    <a:pt x="4532" y="3218"/>
                  </a:lnTo>
                  <a:lnTo>
                    <a:pt x="4491" y="3234"/>
                  </a:lnTo>
                  <a:lnTo>
                    <a:pt x="4449" y="3249"/>
                  </a:lnTo>
                  <a:lnTo>
                    <a:pt x="4408" y="3267"/>
                  </a:lnTo>
                  <a:lnTo>
                    <a:pt x="4368" y="3285"/>
                  </a:lnTo>
                  <a:lnTo>
                    <a:pt x="4327" y="3303"/>
                  </a:lnTo>
                  <a:lnTo>
                    <a:pt x="4220" y="3355"/>
                  </a:lnTo>
                  <a:lnTo>
                    <a:pt x="4173" y="3377"/>
                  </a:lnTo>
                  <a:lnTo>
                    <a:pt x="4127" y="3397"/>
                  </a:lnTo>
                  <a:lnTo>
                    <a:pt x="4086" y="3415"/>
                  </a:lnTo>
                  <a:lnTo>
                    <a:pt x="4047" y="3429"/>
                  </a:lnTo>
                  <a:lnTo>
                    <a:pt x="4010" y="3440"/>
                  </a:lnTo>
                  <a:lnTo>
                    <a:pt x="3976" y="3449"/>
                  </a:lnTo>
                  <a:lnTo>
                    <a:pt x="3945" y="3455"/>
                  </a:lnTo>
                  <a:lnTo>
                    <a:pt x="3913" y="3457"/>
                  </a:lnTo>
                  <a:lnTo>
                    <a:pt x="3898" y="3457"/>
                  </a:lnTo>
                  <a:lnTo>
                    <a:pt x="3882" y="3457"/>
                  </a:lnTo>
                  <a:lnTo>
                    <a:pt x="3866" y="3456"/>
                  </a:lnTo>
                  <a:lnTo>
                    <a:pt x="3851" y="3455"/>
                  </a:lnTo>
                  <a:lnTo>
                    <a:pt x="3833" y="3451"/>
                  </a:lnTo>
                  <a:lnTo>
                    <a:pt x="3817" y="3447"/>
                  </a:lnTo>
                  <a:lnTo>
                    <a:pt x="3799" y="3443"/>
                  </a:lnTo>
                  <a:lnTo>
                    <a:pt x="3781" y="3437"/>
                  </a:lnTo>
                  <a:lnTo>
                    <a:pt x="3761" y="3430"/>
                  </a:lnTo>
                  <a:lnTo>
                    <a:pt x="3741" y="3422"/>
                  </a:lnTo>
                  <a:lnTo>
                    <a:pt x="3697" y="3401"/>
                  </a:lnTo>
                  <a:lnTo>
                    <a:pt x="3350" y="3200"/>
                  </a:lnTo>
                  <a:lnTo>
                    <a:pt x="3367" y="3885"/>
                  </a:lnTo>
                  <a:lnTo>
                    <a:pt x="4806" y="4805"/>
                  </a:lnTo>
                  <a:close/>
                  <a:moveTo>
                    <a:pt x="5015" y="3644"/>
                  </a:moveTo>
                  <a:lnTo>
                    <a:pt x="5015" y="3644"/>
                  </a:lnTo>
                  <a:lnTo>
                    <a:pt x="5042" y="3662"/>
                  </a:lnTo>
                  <a:lnTo>
                    <a:pt x="5069" y="3681"/>
                  </a:lnTo>
                  <a:lnTo>
                    <a:pt x="5093" y="3701"/>
                  </a:lnTo>
                  <a:lnTo>
                    <a:pt x="5117" y="3721"/>
                  </a:lnTo>
                  <a:lnTo>
                    <a:pt x="5139" y="3743"/>
                  </a:lnTo>
                  <a:lnTo>
                    <a:pt x="5161" y="3766"/>
                  </a:lnTo>
                  <a:lnTo>
                    <a:pt x="5181" y="3790"/>
                  </a:lnTo>
                  <a:lnTo>
                    <a:pt x="5200" y="3814"/>
                  </a:lnTo>
                  <a:lnTo>
                    <a:pt x="5217" y="3839"/>
                  </a:lnTo>
                  <a:lnTo>
                    <a:pt x="5233" y="3865"/>
                  </a:lnTo>
                  <a:lnTo>
                    <a:pt x="5248" y="3892"/>
                  </a:lnTo>
                  <a:lnTo>
                    <a:pt x="5261" y="3920"/>
                  </a:lnTo>
                  <a:lnTo>
                    <a:pt x="5273" y="3947"/>
                  </a:lnTo>
                  <a:lnTo>
                    <a:pt x="5284" y="3976"/>
                  </a:lnTo>
                  <a:lnTo>
                    <a:pt x="5294" y="4004"/>
                  </a:lnTo>
                  <a:lnTo>
                    <a:pt x="5301" y="4034"/>
                  </a:lnTo>
                  <a:lnTo>
                    <a:pt x="5308" y="4063"/>
                  </a:lnTo>
                  <a:lnTo>
                    <a:pt x="5313" y="4093"/>
                  </a:lnTo>
                  <a:lnTo>
                    <a:pt x="5316" y="4124"/>
                  </a:lnTo>
                  <a:lnTo>
                    <a:pt x="5318" y="4153"/>
                  </a:lnTo>
                  <a:lnTo>
                    <a:pt x="5320" y="4184"/>
                  </a:lnTo>
                  <a:lnTo>
                    <a:pt x="5318" y="4214"/>
                  </a:lnTo>
                  <a:lnTo>
                    <a:pt x="5317" y="4245"/>
                  </a:lnTo>
                  <a:lnTo>
                    <a:pt x="5314" y="4275"/>
                  </a:lnTo>
                  <a:lnTo>
                    <a:pt x="5308" y="4306"/>
                  </a:lnTo>
                  <a:lnTo>
                    <a:pt x="5301" y="4336"/>
                  </a:lnTo>
                  <a:lnTo>
                    <a:pt x="5293" y="4366"/>
                  </a:lnTo>
                  <a:lnTo>
                    <a:pt x="5283" y="4396"/>
                  </a:lnTo>
                  <a:lnTo>
                    <a:pt x="5272" y="4425"/>
                  </a:lnTo>
                  <a:lnTo>
                    <a:pt x="5259" y="4454"/>
                  </a:lnTo>
                  <a:lnTo>
                    <a:pt x="5245" y="4484"/>
                  </a:lnTo>
                  <a:lnTo>
                    <a:pt x="5228" y="4512"/>
                  </a:lnTo>
                  <a:lnTo>
                    <a:pt x="4147" y="3858"/>
                  </a:lnTo>
                  <a:lnTo>
                    <a:pt x="4165" y="3831"/>
                  </a:lnTo>
                  <a:lnTo>
                    <a:pt x="4184" y="3804"/>
                  </a:lnTo>
                  <a:lnTo>
                    <a:pt x="4204" y="3779"/>
                  </a:lnTo>
                  <a:lnTo>
                    <a:pt x="4225" y="3756"/>
                  </a:lnTo>
                  <a:lnTo>
                    <a:pt x="4247" y="3734"/>
                  </a:lnTo>
                  <a:lnTo>
                    <a:pt x="4269" y="3712"/>
                  </a:lnTo>
                  <a:lnTo>
                    <a:pt x="4293" y="3692"/>
                  </a:lnTo>
                  <a:lnTo>
                    <a:pt x="4317" y="3674"/>
                  </a:lnTo>
                  <a:lnTo>
                    <a:pt x="4343" y="3656"/>
                  </a:lnTo>
                  <a:lnTo>
                    <a:pt x="4369" y="3640"/>
                  </a:lnTo>
                  <a:lnTo>
                    <a:pt x="4396" y="3624"/>
                  </a:lnTo>
                  <a:lnTo>
                    <a:pt x="4423" y="3612"/>
                  </a:lnTo>
                  <a:lnTo>
                    <a:pt x="4451" y="3600"/>
                  </a:lnTo>
                  <a:lnTo>
                    <a:pt x="4479" y="3589"/>
                  </a:lnTo>
                  <a:lnTo>
                    <a:pt x="4508" y="3580"/>
                  </a:lnTo>
                  <a:lnTo>
                    <a:pt x="4537" y="3572"/>
                  </a:lnTo>
                  <a:lnTo>
                    <a:pt x="4567" y="3565"/>
                  </a:lnTo>
                  <a:lnTo>
                    <a:pt x="4596" y="3560"/>
                  </a:lnTo>
                  <a:lnTo>
                    <a:pt x="4627" y="3556"/>
                  </a:lnTo>
                  <a:lnTo>
                    <a:pt x="4657" y="3554"/>
                  </a:lnTo>
                  <a:lnTo>
                    <a:pt x="4688" y="3553"/>
                  </a:lnTo>
                  <a:lnTo>
                    <a:pt x="4718" y="3554"/>
                  </a:lnTo>
                  <a:lnTo>
                    <a:pt x="4749" y="3556"/>
                  </a:lnTo>
                  <a:lnTo>
                    <a:pt x="4779" y="3560"/>
                  </a:lnTo>
                  <a:lnTo>
                    <a:pt x="4810" y="3565"/>
                  </a:lnTo>
                  <a:lnTo>
                    <a:pt x="4839" y="3572"/>
                  </a:lnTo>
                  <a:lnTo>
                    <a:pt x="4870" y="3580"/>
                  </a:lnTo>
                  <a:lnTo>
                    <a:pt x="4899" y="3589"/>
                  </a:lnTo>
                  <a:lnTo>
                    <a:pt x="4929" y="3601"/>
                  </a:lnTo>
                  <a:lnTo>
                    <a:pt x="4957" y="3614"/>
                  </a:lnTo>
                  <a:lnTo>
                    <a:pt x="4987" y="3628"/>
                  </a:lnTo>
                  <a:lnTo>
                    <a:pt x="5015" y="3644"/>
                  </a:lnTo>
                  <a:close/>
                  <a:moveTo>
                    <a:pt x="2430" y="4153"/>
                  </a:moveTo>
                  <a:lnTo>
                    <a:pt x="2430" y="4153"/>
                  </a:lnTo>
                  <a:lnTo>
                    <a:pt x="2427" y="4200"/>
                  </a:lnTo>
                  <a:lnTo>
                    <a:pt x="2424" y="4222"/>
                  </a:lnTo>
                  <a:lnTo>
                    <a:pt x="2422" y="4242"/>
                  </a:lnTo>
                  <a:lnTo>
                    <a:pt x="2418" y="4261"/>
                  </a:lnTo>
                  <a:lnTo>
                    <a:pt x="2414" y="4280"/>
                  </a:lnTo>
                  <a:lnTo>
                    <a:pt x="2409" y="4296"/>
                  </a:lnTo>
                  <a:lnTo>
                    <a:pt x="2403" y="4311"/>
                  </a:lnTo>
                  <a:lnTo>
                    <a:pt x="2397" y="4327"/>
                  </a:lnTo>
                  <a:lnTo>
                    <a:pt x="2390" y="4341"/>
                  </a:lnTo>
                  <a:lnTo>
                    <a:pt x="2383" y="4355"/>
                  </a:lnTo>
                  <a:lnTo>
                    <a:pt x="2376" y="4369"/>
                  </a:lnTo>
                  <a:lnTo>
                    <a:pt x="2359" y="4395"/>
                  </a:lnTo>
                  <a:lnTo>
                    <a:pt x="2339" y="4420"/>
                  </a:lnTo>
                  <a:lnTo>
                    <a:pt x="2315" y="4446"/>
                  </a:lnTo>
                  <a:lnTo>
                    <a:pt x="2287" y="4472"/>
                  </a:lnTo>
                  <a:lnTo>
                    <a:pt x="2255" y="4499"/>
                  </a:lnTo>
                  <a:lnTo>
                    <a:pt x="2220" y="4527"/>
                  </a:lnTo>
                  <a:lnTo>
                    <a:pt x="2182" y="4558"/>
                  </a:lnTo>
                  <a:lnTo>
                    <a:pt x="2138" y="4588"/>
                  </a:lnTo>
                  <a:lnTo>
                    <a:pt x="2043" y="4657"/>
                  </a:lnTo>
                  <a:lnTo>
                    <a:pt x="2007" y="4684"/>
                  </a:lnTo>
                  <a:lnTo>
                    <a:pt x="1972" y="4711"/>
                  </a:lnTo>
                  <a:lnTo>
                    <a:pt x="1937" y="4739"/>
                  </a:lnTo>
                  <a:lnTo>
                    <a:pt x="1903" y="4767"/>
                  </a:lnTo>
                  <a:lnTo>
                    <a:pt x="1870" y="4797"/>
                  </a:lnTo>
                  <a:lnTo>
                    <a:pt x="1837" y="4827"/>
                  </a:lnTo>
                  <a:lnTo>
                    <a:pt x="1805" y="4858"/>
                  </a:lnTo>
                  <a:lnTo>
                    <a:pt x="1774" y="4890"/>
                  </a:lnTo>
                  <a:lnTo>
                    <a:pt x="1744" y="4923"/>
                  </a:lnTo>
                  <a:lnTo>
                    <a:pt x="1716" y="4957"/>
                  </a:lnTo>
                  <a:lnTo>
                    <a:pt x="1689" y="4992"/>
                  </a:lnTo>
                  <a:lnTo>
                    <a:pt x="1665" y="5030"/>
                  </a:lnTo>
                  <a:lnTo>
                    <a:pt x="1640" y="5067"/>
                  </a:lnTo>
                  <a:lnTo>
                    <a:pt x="1619" y="5106"/>
                  </a:lnTo>
                  <a:lnTo>
                    <a:pt x="1599" y="5146"/>
                  </a:lnTo>
                  <a:lnTo>
                    <a:pt x="1580" y="5188"/>
                  </a:lnTo>
                  <a:lnTo>
                    <a:pt x="1572" y="5209"/>
                  </a:lnTo>
                  <a:lnTo>
                    <a:pt x="1564" y="5232"/>
                  </a:lnTo>
                  <a:lnTo>
                    <a:pt x="1558" y="5253"/>
                  </a:lnTo>
                  <a:lnTo>
                    <a:pt x="1551" y="5275"/>
                  </a:lnTo>
                  <a:lnTo>
                    <a:pt x="1545" y="5298"/>
                  </a:lnTo>
                  <a:lnTo>
                    <a:pt x="1540" y="5321"/>
                  </a:lnTo>
                  <a:lnTo>
                    <a:pt x="1537" y="5344"/>
                  </a:lnTo>
                  <a:lnTo>
                    <a:pt x="1533" y="5366"/>
                  </a:lnTo>
                  <a:lnTo>
                    <a:pt x="1531" y="5391"/>
                  </a:lnTo>
                  <a:lnTo>
                    <a:pt x="1529" y="5414"/>
                  </a:lnTo>
                  <a:lnTo>
                    <a:pt x="1527" y="5438"/>
                  </a:lnTo>
                  <a:lnTo>
                    <a:pt x="1527" y="5463"/>
                  </a:lnTo>
                  <a:lnTo>
                    <a:pt x="1527" y="5487"/>
                  </a:lnTo>
                  <a:lnTo>
                    <a:pt x="1529" y="5512"/>
                  </a:lnTo>
                  <a:lnTo>
                    <a:pt x="1530" y="5536"/>
                  </a:lnTo>
                  <a:lnTo>
                    <a:pt x="1533" y="5561"/>
                  </a:lnTo>
                  <a:lnTo>
                    <a:pt x="1537" y="5587"/>
                  </a:lnTo>
                  <a:lnTo>
                    <a:pt x="1540" y="5613"/>
                  </a:lnTo>
                  <a:lnTo>
                    <a:pt x="1546" y="5637"/>
                  </a:lnTo>
                  <a:lnTo>
                    <a:pt x="1552" y="5663"/>
                  </a:lnTo>
                  <a:lnTo>
                    <a:pt x="1558" y="5690"/>
                  </a:lnTo>
                  <a:lnTo>
                    <a:pt x="1566" y="5716"/>
                  </a:lnTo>
                  <a:lnTo>
                    <a:pt x="1574" y="5742"/>
                  </a:lnTo>
                  <a:lnTo>
                    <a:pt x="1583" y="5768"/>
                  </a:lnTo>
                  <a:lnTo>
                    <a:pt x="1593" y="5794"/>
                  </a:lnTo>
                  <a:lnTo>
                    <a:pt x="1604" y="5821"/>
                  </a:lnTo>
                  <a:lnTo>
                    <a:pt x="1615" y="5848"/>
                  </a:lnTo>
                  <a:lnTo>
                    <a:pt x="1628" y="5875"/>
                  </a:lnTo>
                  <a:lnTo>
                    <a:pt x="1641" y="5902"/>
                  </a:lnTo>
                  <a:lnTo>
                    <a:pt x="1655" y="5929"/>
                  </a:lnTo>
                  <a:lnTo>
                    <a:pt x="1670" y="5956"/>
                  </a:lnTo>
                  <a:lnTo>
                    <a:pt x="1687" y="5983"/>
                  </a:lnTo>
                  <a:lnTo>
                    <a:pt x="1719" y="6036"/>
                  </a:lnTo>
                  <a:lnTo>
                    <a:pt x="1751" y="6085"/>
                  </a:lnTo>
                  <a:lnTo>
                    <a:pt x="1785" y="6132"/>
                  </a:lnTo>
                  <a:lnTo>
                    <a:pt x="1819" y="6175"/>
                  </a:lnTo>
                  <a:lnTo>
                    <a:pt x="1853" y="6216"/>
                  </a:lnTo>
                  <a:lnTo>
                    <a:pt x="1889" y="6255"/>
                  </a:lnTo>
                  <a:lnTo>
                    <a:pt x="1925" y="6290"/>
                  </a:lnTo>
                  <a:lnTo>
                    <a:pt x="1961" y="6323"/>
                  </a:lnTo>
                  <a:lnTo>
                    <a:pt x="1998" y="6353"/>
                  </a:lnTo>
                  <a:lnTo>
                    <a:pt x="2035" y="6380"/>
                  </a:lnTo>
                  <a:lnTo>
                    <a:pt x="2074" y="6406"/>
                  </a:lnTo>
                  <a:lnTo>
                    <a:pt x="2112" y="6427"/>
                  </a:lnTo>
                  <a:lnTo>
                    <a:pt x="2151" y="6447"/>
                  </a:lnTo>
                  <a:lnTo>
                    <a:pt x="2190" y="6464"/>
                  </a:lnTo>
                  <a:lnTo>
                    <a:pt x="2230" y="6478"/>
                  </a:lnTo>
                  <a:lnTo>
                    <a:pt x="2271" y="6489"/>
                  </a:lnTo>
                  <a:lnTo>
                    <a:pt x="2311" y="6499"/>
                  </a:lnTo>
                  <a:lnTo>
                    <a:pt x="2350" y="6505"/>
                  </a:lnTo>
                  <a:lnTo>
                    <a:pt x="2390" y="6508"/>
                  </a:lnTo>
                  <a:lnTo>
                    <a:pt x="2430" y="6509"/>
                  </a:lnTo>
                  <a:lnTo>
                    <a:pt x="2469" y="6508"/>
                  </a:lnTo>
                  <a:lnTo>
                    <a:pt x="2507" y="6506"/>
                  </a:lnTo>
                  <a:lnTo>
                    <a:pt x="2546" y="6500"/>
                  </a:lnTo>
                  <a:lnTo>
                    <a:pt x="2584" y="6493"/>
                  </a:lnTo>
                  <a:lnTo>
                    <a:pt x="2621" y="6485"/>
                  </a:lnTo>
                  <a:lnTo>
                    <a:pt x="2658" y="6474"/>
                  </a:lnTo>
                  <a:lnTo>
                    <a:pt x="2694" y="6461"/>
                  </a:lnTo>
                  <a:lnTo>
                    <a:pt x="2729" y="6447"/>
                  </a:lnTo>
                  <a:lnTo>
                    <a:pt x="2764" y="6432"/>
                  </a:lnTo>
                  <a:lnTo>
                    <a:pt x="2798" y="6417"/>
                  </a:lnTo>
                  <a:lnTo>
                    <a:pt x="2831" y="6399"/>
                  </a:lnTo>
                  <a:lnTo>
                    <a:pt x="2864" y="6380"/>
                  </a:lnTo>
                  <a:lnTo>
                    <a:pt x="2898" y="6359"/>
                  </a:lnTo>
                  <a:lnTo>
                    <a:pt x="2931" y="6336"/>
                  </a:lnTo>
                  <a:lnTo>
                    <a:pt x="2946" y="6323"/>
                  </a:lnTo>
                  <a:lnTo>
                    <a:pt x="2961" y="6310"/>
                  </a:lnTo>
                  <a:lnTo>
                    <a:pt x="2976" y="6296"/>
                  </a:lnTo>
                  <a:lnTo>
                    <a:pt x="2990" y="6282"/>
                  </a:lnTo>
                  <a:lnTo>
                    <a:pt x="3004" y="6267"/>
                  </a:lnTo>
                  <a:lnTo>
                    <a:pt x="3017" y="6251"/>
                  </a:lnTo>
                  <a:lnTo>
                    <a:pt x="3030" y="6236"/>
                  </a:lnTo>
                  <a:lnTo>
                    <a:pt x="3042" y="6220"/>
                  </a:lnTo>
                  <a:lnTo>
                    <a:pt x="3053" y="6202"/>
                  </a:lnTo>
                  <a:lnTo>
                    <a:pt x="3063" y="6185"/>
                  </a:lnTo>
                  <a:lnTo>
                    <a:pt x="3072" y="6167"/>
                  </a:lnTo>
                  <a:lnTo>
                    <a:pt x="3082" y="6148"/>
                  </a:lnTo>
                  <a:lnTo>
                    <a:pt x="3090" y="6128"/>
                  </a:lnTo>
                  <a:lnTo>
                    <a:pt x="3097" y="6110"/>
                  </a:lnTo>
                  <a:lnTo>
                    <a:pt x="3103" y="6090"/>
                  </a:lnTo>
                  <a:lnTo>
                    <a:pt x="3109" y="6070"/>
                  </a:lnTo>
                  <a:lnTo>
                    <a:pt x="3115" y="6049"/>
                  </a:lnTo>
                  <a:lnTo>
                    <a:pt x="3118" y="6029"/>
                  </a:lnTo>
                  <a:lnTo>
                    <a:pt x="3125" y="5986"/>
                  </a:lnTo>
                  <a:lnTo>
                    <a:pt x="3130" y="5942"/>
                  </a:lnTo>
                  <a:lnTo>
                    <a:pt x="3132" y="5897"/>
                  </a:lnTo>
                  <a:lnTo>
                    <a:pt x="3132" y="5849"/>
                  </a:lnTo>
                  <a:lnTo>
                    <a:pt x="3131" y="5801"/>
                  </a:lnTo>
                  <a:lnTo>
                    <a:pt x="3130" y="5799"/>
                  </a:lnTo>
                  <a:lnTo>
                    <a:pt x="3004" y="3957"/>
                  </a:lnTo>
                  <a:lnTo>
                    <a:pt x="2996" y="3848"/>
                  </a:lnTo>
                  <a:lnTo>
                    <a:pt x="2996" y="3838"/>
                  </a:lnTo>
                  <a:lnTo>
                    <a:pt x="2997" y="3827"/>
                  </a:lnTo>
                  <a:lnTo>
                    <a:pt x="2999" y="3818"/>
                  </a:lnTo>
                  <a:lnTo>
                    <a:pt x="3002" y="3809"/>
                  </a:lnTo>
                  <a:lnTo>
                    <a:pt x="3006" y="3799"/>
                  </a:lnTo>
                  <a:lnTo>
                    <a:pt x="3009" y="3791"/>
                  </a:lnTo>
                  <a:lnTo>
                    <a:pt x="3015" y="3783"/>
                  </a:lnTo>
                  <a:lnTo>
                    <a:pt x="3021" y="3775"/>
                  </a:lnTo>
                  <a:lnTo>
                    <a:pt x="3028" y="3767"/>
                  </a:lnTo>
                  <a:lnTo>
                    <a:pt x="3035" y="3762"/>
                  </a:lnTo>
                  <a:lnTo>
                    <a:pt x="3043" y="3756"/>
                  </a:lnTo>
                  <a:lnTo>
                    <a:pt x="3051" y="3751"/>
                  </a:lnTo>
                  <a:lnTo>
                    <a:pt x="3061" y="3746"/>
                  </a:lnTo>
                  <a:lnTo>
                    <a:pt x="3070" y="3744"/>
                  </a:lnTo>
                  <a:lnTo>
                    <a:pt x="3080" y="3742"/>
                  </a:lnTo>
                  <a:lnTo>
                    <a:pt x="3090" y="3741"/>
                  </a:lnTo>
                  <a:lnTo>
                    <a:pt x="3102" y="3741"/>
                  </a:lnTo>
                  <a:lnTo>
                    <a:pt x="3112" y="3742"/>
                  </a:lnTo>
                  <a:lnTo>
                    <a:pt x="3115" y="3742"/>
                  </a:lnTo>
                  <a:lnTo>
                    <a:pt x="3116" y="3742"/>
                  </a:lnTo>
                  <a:lnTo>
                    <a:pt x="3072" y="1935"/>
                  </a:lnTo>
                  <a:lnTo>
                    <a:pt x="2949" y="721"/>
                  </a:lnTo>
                  <a:lnTo>
                    <a:pt x="2946" y="680"/>
                  </a:lnTo>
                  <a:lnTo>
                    <a:pt x="2942" y="639"/>
                  </a:lnTo>
                  <a:lnTo>
                    <a:pt x="2936" y="600"/>
                  </a:lnTo>
                  <a:lnTo>
                    <a:pt x="2932" y="563"/>
                  </a:lnTo>
                  <a:lnTo>
                    <a:pt x="2925" y="526"/>
                  </a:lnTo>
                  <a:lnTo>
                    <a:pt x="2918" y="491"/>
                  </a:lnTo>
                  <a:lnTo>
                    <a:pt x="2911" y="458"/>
                  </a:lnTo>
                  <a:lnTo>
                    <a:pt x="2903" y="426"/>
                  </a:lnTo>
                  <a:lnTo>
                    <a:pt x="2894" y="395"/>
                  </a:lnTo>
                  <a:lnTo>
                    <a:pt x="2885" y="366"/>
                  </a:lnTo>
                  <a:lnTo>
                    <a:pt x="2876" y="338"/>
                  </a:lnTo>
                  <a:lnTo>
                    <a:pt x="2865" y="311"/>
                  </a:lnTo>
                  <a:lnTo>
                    <a:pt x="2853" y="285"/>
                  </a:lnTo>
                  <a:lnTo>
                    <a:pt x="2843" y="260"/>
                  </a:lnTo>
                  <a:lnTo>
                    <a:pt x="2831" y="237"/>
                  </a:lnTo>
                  <a:lnTo>
                    <a:pt x="2818" y="215"/>
                  </a:lnTo>
                  <a:lnTo>
                    <a:pt x="2801" y="186"/>
                  </a:lnTo>
                  <a:lnTo>
                    <a:pt x="2782" y="159"/>
                  </a:lnTo>
                  <a:lnTo>
                    <a:pt x="2762" y="135"/>
                  </a:lnTo>
                  <a:lnTo>
                    <a:pt x="2741" y="113"/>
                  </a:lnTo>
                  <a:lnTo>
                    <a:pt x="2720" y="91"/>
                  </a:lnTo>
                  <a:lnTo>
                    <a:pt x="2697" y="74"/>
                  </a:lnTo>
                  <a:lnTo>
                    <a:pt x="2674" y="56"/>
                  </a:lnTo>
                  <a:lnTo>
                    <a:pt x="2650" y="42"/>
                  </a:lnTo>
                  <a:lnTo>
                    <a:pt x="2626" y="30"/>
                  </a:lnTo>
                  <a:lnTo>
                    <a:pt x="2601" y="20"/>
                  </a:lnTo>
                  <a:lnTo>
                    <a:pt x="2577" y="13"/>
                  </a:lnTo>
                  <a:lnTo>
                    <a:pt x="2553" y="7"/>
                  </a:lnTo>
                  <a:lnTo>
                    <a:pt x="2529" y="2"/>
                  </a:lnTo>
                  <a:lnTo>
                    <a:pt x="2506" y="1"/>
                  </a:lnTo>
                  <a:lnTo>
                    <a:pt x="2484" y="0"/>
                  </a:lnTo>
                  <a:lnTo>
                    <a:pt x="2462" y="1"/>
                  </a:lnTo>
                  <a:lnTo>
                    <a:pt x="2328" y="11"/>
                  </a:lnTo>
                  <a:lnTo>
                    <a:pt x="2415" y="3547"/>
                  </a:lnTo>
                  <a:lnTo>
                    <a:pt x="2430" y="4153"/>
                  </a:lnTo>
                  <a:close/>
                  <a:moveTo>
                    <a:pt x="2627" y="4752"/>
                  </a:moveTo>
                  <a:lnTo>
                    <a:pt x="2672" y="6015"/>
                  </a:lnTo>
                  <a:lnTo>
                    <a:pt x="2639" y="6015"/>
                  </a:lnTo>
                  <a:lnTo>
                    <a:pt x="2607" y="6013"/>
                  </a:lnTo>
                  <a:lnTo>
                    <a:pt x="2575" y="6010"/>
                  </a:lnTo>
                  <a:lnTo>
                    <a:pt x="2544" y="6005"/>
                  </a:lnTo>
                  <a:lnTo>
                    <a:pt x="2513" y="5999"/>
                  </a:lnTo>
                  <a:lnTo>
                    <a:pt x="2483" y="5992"/>
                  </a:lnTo>
                  <a:lnTo>
                    <a:pt x="2454" y="5983"/>
                  </a:lnTo>
                  <a:lnTo>
                    <a:pt x="2424" y="5974"/>
                  </a:lnTo>
                  <a:lnTo>
                    <a:pt x="2396" y="5962"/>
                  </a:lnTo>
                  <a:lnTo>
                    <a:pt x="2368" y="5949"/>
                  </a:lnTo>
                  <a:lnTo>
                    <a:pt x="2341" y="5935"/>
                  </a:lnTo>
                  <a:lnTo>
                    <a:pt x="2315" y="5919"/>
                  </a:lnTo>
                  <a:lnTo>
                    <a:pt x="2289" y="5902"/>
                  </a:lnTo>
                  <a:lnTo>
                    <a:pt x="2265" y="5885"/>
                  </a:lnTo>
                  <a:lnTo>
                    <a:pt x="2241" y="5866"/>
                  </a:lnTo>
                  <a:lnTo>
                    <a:pt x="2219" y="5845"/>
                  </a:lnTo>
                  <a:lnTo>
                    <a:pt x="2197" y="5824"/>
                  </a:lnTo>
                  <a:lnTo>
                    <a:pt x="2177" y="5801"/>
                  </a:lnTo>
                  <a:lnTo>
                    <a:pt x="2157" y="5779"/>
                  </a:lnTo>
                  <a:lnTo>
                    <a:pt x="2138" y="5754"/>
                  </a:lnTo>
                  <a:lnTo>
                    <a:pt x="2121" y="5730"/>
                  </a:lnTo>
                  <a:lnTo>
                    <a:pt x="2105" y="5704"/>
                  </a:lnTo>
                  <a:lnTo>
                    <a:pt x="2090" y="5677"/>
                  </a:lnTo>
                  <a:lnTo>
                    <a:pt x="2076" y="5649"/>
                  </a:lnTo>
                  <a:lnTo>
                    <a:pt x="2064" y="5621"/>
                  </a:lnTo>
                  <a:lnTo>
                    <a:pt x="2053" y="5593"/>
                  </a:lnTo>
                  <a:lnTo>
                    <a:pt x="2043" y="5562"/>
                  </a:lnTo>
                  <a:lnTo>
                    <a:pt x="2035" y="5533"/>
                  </a:lnTo>
                  <a:lnTo>
                    <a:pt x="2029" y="5501"/>
                  </a:lnTo>
                  <a:lnTo>
                    <a:pt x="2023" y="5470"/>
                  </a:lnTo>
                  <a:lnTo>
                    <a:pt x="2020" y="5438"/>
                  </a:lnTo>
                  <a:lnTo>
                    <a:pt x="2019" y="5406"/>
                  </a:lnTo>
                  <a:lnTo>
                    <a:pt x="2017" y="5373"/>
                  </a:lnTo>
                  <a:lnTo>
                    <a:pt x="2019" y="5341"/>
                  </a:lnTo>
                  <a:lnTo>
                    <a:pt x="2022" y="5309"/>
                  </a:lnTo>
                  <a:lnTo>
                    <a:pt x="2027" y="5278"/>
                  </a:lnTo>
                  <a:lnTo>
                    <a:pt x="2033" y="5247"/>
                  </a:lnTo>
                  <a:lnTo>
                    <a:pt x="2040" y="5218"/>
                  </a:lnTo>
                  <a:lnTo>
                    <a:pt x="2049" y="5187"/>
                  </a:lnTo>
                  <a:lnTo>
                    <a:pt x="2058" y="5158"/>
                  </a:lnTo>
                  <a:lnTo>
                    <a:pt x="2070" y="5130"/>
                  </a:lnTo>
                  <a:lnTo>
                    <a:pt x="2083" y="5101"/>
                  </a:lnTo>
                  <a:lnTo>
                    <a:pt x="2098" y="5075"/>
                  </a:lnTo>
                  <a:lnTo>
                    <a:pt x="2114" y="5049"/>
                  </a:lnTo>
                  <a:lnTo>
                    <a:pt x="2130" y="5023"/>
                  </a:lnTo>
                  <a:lnTo>
                    <a:pt x="2148" y="4999"/>
                  </a:lnTo>
                  <a:lnTo>
                    <a:pt x="2166" y="4975"/>
                  </a:lnTo>
                  <a:lnTo>
                    <a:pt x="2187" y="4953"/>
                  </a:lnTo>
                  <a:lnTo>
                    <a:pt x="2209" y="4932"/>
                  </a:lnTo>
                  <a:lnTo>
                    <a:pt x="2231" y="4910"/>
                  </a:lnTo>
                  <a:lnTo>
                    <a:pt x="2253" y="4890"/>
                  </a:lnTo>
                  <a:lnTo>
                    <a:pt x="2278" y="4873"/>
                  </a:lnTo>
                  <a:lnTo>
                    <a:pt x="2302" y="4855"/>
                  </a:lnTo>
                  <a:lnTo>
                    <a:pt x="2328" y="4839"/>
                  </a:lnTo>
                  <a:lnTo>
                    <a:pt x="2355" y="4824"/>
                  </a:lnTo>
                  <a:lnTo>
                    <a:pt x="2383" y="4811"/>
                  </a:lnTo>
                  <a:lnTo>
                    <a:pt x="2411" y="4798"/>
                  </a:lnTo>
                  <a:lnTo>
                    <a:pt x="2439" y="4787"/>
                  </a:lnTo>
                  <a:lnTo>
                    <a:pt x="2470" y="4778"/>
                  </a:lnTo>
                  <a:lnTo>
                    <a:pt x="2500" y="4770"/>
                  </a:lnTo>
                  <a:lnTo>
                    <a:pt x="2531" y="4763"/>
                  </a:lnTo>
                  <a:lnTo>
                    <a:pt x="2563" y="4758"/>
                  </a:lnTo>
                  <a:lnTo>
                    <a:pt x="2594" y="4755"/>
                  </a:lnTo>
                  <a:lnTo>
                    <a:pt x="2627" y="4752"/>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Effect transition="in" filter="wipe(left)">
                                      <p:cBhvr>
                                        <p:cTn id="18" dur="1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0112" y="2139702"/>
            <a:ext cx="1296144" cy="461665"/>
          </a:xfrm>
          <a:prstGeom prst="rect">
            <a:avLst/>
          </a:prstGeom>
          <a:noFill/>
        </p:spPr>
        <p:txBody>
          <a:bodyPr wrap="square" rtlCol="0">
            <a:spAutoFit/>
          </a:bodyPr>
          <a:lstStyle/>
          <a:p>
            <a:r>
              <a:rPr lang="en-US" altLang="zh-CN" sz="2400" dirty="0" smtClean="0">
                <a:solidFill>
                  <a:schemeClr val="bg1"/>
                </a:solidFill>
                <a:latin typeface="Agency FB" panose="020B0503020202020204" pitchFamily="34" charset="0"/>
              </a:rPr>
              <a:t>PART FOUR</a:t>
            </a:r>
            <a:endParaRPr lang="zh-CN" altLang="en-US" sz="2400" dirty="0">
              <a:solidFill>
                <a:schemeClr val="bg1"/>
              </a:solidFill>
              <a:latin typeface="Agency FB" panose="020B0503020202020204" pitchFamily="34" charset="0"/>
            </a:endParaRPr>
          </a:p>
        </p:txBody>
      </p:sp>
      <p:sp>
        <p:nvSpPr>
          <p:cNvPr id="6" name="TextBox 5"/>
          <p:cNvSpPr txBox="1"/>
          <p:nvPr/>
        </p:nvSpPr>
        <p:spPr>
          <a:xfrm>
            <a:off x="5580112" y="2501483"/>
            <a:ext cx="3384376" cy="477054"/>
          </a:xfrm>
          <a:prstGeom prst="rect">
            <a:avLst/>
          </a:prstGeom>
          <a:noFill/>
        </p:spPr>
        <p:txBody>
          <a:bodyPr wrap="square" rtlCol="0">
            <a:spAutoFit/>
          </a:bodyPr>
          <a:lstStyle/>
          <a:p>
            <a:pPr>
              <a:lnSpc>
                <a:spcPts val="1500"/>
              </a:lnSpc>
            </a:pPr>
            <a:r>
              <a:rPr lang="en-US" altLang="zh-CN" sz="1600" dirty="0" smtClean="0">
                <a:solidFill>
                  <a:schemeClr val="bg1"/>
                </a:solidFill>
                <a:latin typeface="Agency FB" panose="020B0503020202020204" pitchFamily="34" charset="0"/>
              </a:rPr>
              <a:t>ADD YOUR TEXT HERE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r>
              <a:rPr lang="zh-CN" altLang="en-US" sz="1600" dirty="0" smtClean="0">
                <a:solidFill>
                  <a:schemeClr val="bg1"/>
                </a:solidFill>
                <a:latin typeface="Agency FB" panose="020B0503020202020204" pitchFamily="34" charset="0"/>
              </a:rPr>
              <a:t>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endParaRPr lang="zh-CN" altLang="en-US" sz="1600" dirty="0">
              <a:solidFill>
                <a:schemeClr val="bg1"/>
              </a:solidFill>
              <a:latin typeface="Agency FB" panose="020B0503020202020204" pitchFamily="34" charset="0"/>
            </a:endParaRPr>
          </a:p>
        </p:txBody>
      </p:sp>
      <p:grpSp>
        <p:nvGrpSpPr>
          <p:cNvPr id="7" name="组合 6"/>
          <p:cNvGrpSpPr/>
          <p:nvPr/>
        </p:nvGrpSpPr>
        <p:grpSpPr>
          <a:xfrm>
            <a:off x="4860032" y="2211710"/>
            <a:ext cx="697433" cy="697433"/>
            <a:chOff x="4067944" y="555526"/>
            <a:chExt cx="697433" cy="697433"/>
          </a:xfrm>
        </p:grpSpPr>
        <p:sp>
          <p:nvSpPr>
            <p:cNvPr id="8" name="TextBox 7"/>
            <p:cNvSpPr txBox="1"/>
            <p:nvPr/>
          </p:nvSpPr>
          <p:spPr>
            <a:xfrm>
              <a:off x="4116288" y="627243"/>
              <a:ext cx="600745" cy="553998"/>
            </a:xfrm>
            <a:prstGeom prst="rect">
              <a:avLst/>
            </a:prstGeom>
            <a:noFill/>
            <a:ln w="9525">
              <a:noFill/>
            </a:ln>
          </p:spPr>
          <p:txBody>
            <a:bodyPr wrap="square" rtlCol="0">
              <a:spAutoFit/>
            </a:bodyPr>
            <a:lstStyle/>
            <a:p>
              <a:pPr algn="ctr"/>
              <a:r>
                <a:rPr lang="en-US" altLang="zh-CN" sz="3000" kern="1000" spc="-100" dirty="0" smtClean="0">
                  <a:solidFill>
                    <a:schemeClr val="bg1"/>
                  </a:solidFill>
                  <a:latin typeface="Agency FB" panose="020B0503020202020204" pitchFamily="34" charset="0"/>
                </a:rPr>
                <a:t>0 4</a:t>
              </a:r>
              <a:endParaRPr lang="zh-CN" altLang="en-US" sz="3000" kern="1000" spc="-100" dirty="0">
                <a:solidFill>
                  <a:schemeClr val="bg1"/>
                </a:solidFill>
                <a:latin typeface="Agency FB" panose="020B0503020202020204" pitchFamily="34" charset="0"/>
              </a:endParaRPr>
            </a:p>
          </p:txBody>
        </p:sp>
        <p:sp>
          <p:nvSpPr>
            <p:cNvPr id="9" name="矩形 8"/>
            <p:cNvSpPr/>
            <p:nvPr/>
          </p:nvSpPr>
          <p:spPr>
            <a:xfrm>
              <a:off x="4067944" y="555526"/>
              <a:ext cx="697433" cy="69743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2110085"/>
            <a:ext cx="2448272" cy="923330"/>
          </a:xfrm>
          <a:prstGeom prst="rect">
            <a:avLst/>
          </a:prstGeom>
          <a:noFill/>
        </p:spPr>
        <p:txBody>
          <a:bodyPr wrap="square" rtlCol="0">
            <a:spAutoFit/>
          </a:bodyPr>
          <a:lstStyle/>
          <a:p>
            <a:pPr algn="ctr"/>
            <a:r>
              <a:rPr lang="en-US" altLang="zh-CN" sz="5400" dirty="0" smtClean="0">
                <a:solidFill>
                  <a:schemeClr val="bg1"/>
                </a:solidFill>
                <a:latin typeface="Agency FB" panose="020B0503020202020204" pitchFamily="34" charset="0"/>
              </a:rPr>
              <a:t>CONTENTS</a:t>
            </a:r>
            <a:endParaRPr lang="zh-CN" altLang="en-US" sz="5400" dirty="0">
              <a:solidFill>
                <a:schemeClr val="bg1"/>
              </a:solidFill>
              <a:latin typeface="Agency FB" panose="020B0503020202020204" pitchFamily="34" charset="0"/>
            </a:endParaRPr>
          </a:p>
        </p:txBody>
      </p:sp>
      <p:grpSp>
        <p:nvGrpSpPr>
          <p:cNvPr id="14" name="组合 13"/>
          <p:cNvGrpSpPr/>
          <p:nvPr/>
        </p:nvGrpSpPr>
        <p:grpSpPr>
          <a:xfrm>
            <a:off x="4067944" y="364763"/>
            <a:ext cx="4104456" cy="838835"/>
            <a:chOff x="4067944" y="483518"/>
            <a:chExt cx="4104456" cy="838835"/>
          </a:xfrm>
        </p:grpSpPr>
        <p:sp>
          <p:nvSpPr>
            <p:cNvPr id="9" name="TextBox 8"/>
            <p:cNvSpPr txBox="1"/>
            <p:nvPr/>
          </p:nvSpPr>
          <p:spPr>
            <a:xfrm>
              <a:off x="4788024" y="483518"/>
              <a:ext cx="1296144" cy="461665"/>
            </a:xfrm>
            <a:prstGeom prst="rect">
              <a:avLst/>
            </a:prstGeom>
            <a:noFill/>
          </p:spPr>
          <p:txBody>
            <a:bodyPr wrap="square" rtlCol="0">
              <a:spAutoFit/>
            </a:bodyPr>
            <a:lstStyle/>
            <a:p>
              <a:r>
                <a:rPr lang="en-US" altLang="zh-CN" sz="2400" dirty="0" smtClean="0">
                  <a:solidFill>
                    <a:schemeClr val="tx1">
                      <a:lumMod val="95000"/>
                      <a:lumOff val="5000"/>
                    </a:schemeClr>
                  </a:solidFill>
                  <a:latin typeface="Agency FB" panose="020B0503020202020204" pitchFamily="34" charset="0"/>
                </a:rPr>
                <a:t>PART ONE</a:t>
              </a:r>
              <a:endParaRPr lang="zh-CN" altLang="en-US" sz="2400" dirty="0">
                <a:solidFill>
                  <a:schemeClr val="tx1">
                    <a:lumMod val="95000"/>
                    <a:lumOff val="5000"/>
                  </a:schemeClr>
                </a:solidFill>
                <a:latin typeface="Agency FB" panose="020B0503020202020204" pitchFamily="34" charset="0"/>
              </a:endParaRPr>
            </a:p>
          </p:txBody>
        </p:sp>
        <p:sp>
          <p:nvSpPr>
            <p:cNvPr id="11" name="TextBox 10"/>
            <p:cNvSpPr txBox="1"/>
            <p:nvPr/>
          </p:nvSpPr>
          <p:spPr>
            <a:xfrm>
              <a:off x="4788024" y="845299"/>
              <a:ext cx="3384376" cy="477054"/>
            </a:xfrm>
            <a:prstGeom prst="rect">
              <a:avLst/>
            </a:prstGeom>
            <a:noFill/>
          </p:spPr>
          <p:txBody>
            <a:bodyPr wrap="square" rtlCol="0">
              <a:spAutoFit/>
            </a:bodyPr>
            <a:lstStyle/>
            <a:p>
              <a:pPr>
                <a:lnSpc>
                  <a:spcPts val="1500"/>
                </a:lnSpc>
              </a:pPr>
              <a:r>
                <a:rPr lang="en-US" altLang="zh-CN" sz="1600" dirty="0" smtClean="0">
                  <a:latin typeface="Agency FB" panose="020B0503020202020204" pitchFamily="34" charset="0"/>
                </a:rPr>
                <a:t>ADD YOUR TEXT HERE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r>
                <a:rPr lang="zh-CN" altLang="en-US" sz="1600" dirty="0" smtClean="0">
                  <a:latin typeface="Agency FB" panose="020B0503020202020204" pitchFamily="34" charset="0"/>
                </a:rPr>
                <a:t>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endParaRPr lang="zh-CN" altLang="en-US" sz="1600" dirty="0">
                <a:latin typeface="Agency FB" panose="020B0503020202020204" pitchFamily="34" charset="0"/>
              </a:endParaRPr>
            </a:p>
          </p:txBody>
        </p:sp>
        <p:grpSp>
          <p:nvGrpSpPr>
            <p:cNvPr id="13" name="组合 12"/>
            <p:cNvGrpSpPr/>
            <p:nvPr/>
          </p:nvGrpSpPr>
          <p:grpSpPr>
            <a:xfrm>
              <a:off x="4067944" y="555526"/>
              <a:ext cx="697433" cy="697433"/>
              <a:chOff x="4067944" y="555526"/>
              <a:chExt cx="697433" cy="697433"/>
            </a:xfrm>
          </p:grpSpPr>
          <p:sp>
            <p:nvSpPr>
              <p:cNvPr id="10" name="TextBox 9"/>
              <p:cNvSpPr txBox="1"/>
              <p:nvPr/>
            </p:nvSpPr>
            <p:spPr>
              <a:xfrm>
                <a:off x="4164632" y="627243"/>
                <a:ext cx="504056" cy="553998"/>
              </a:xfrm>
              <a:prstGeom prst="rect">
                <a:avLst/>
              </a:prstGeom>
              <a:noFill/>
              <a:ln w="9525">
                <a:noFill/>
              </a:ln>
            </p:spPr>
            <p:txBody>
              <a:bodyPr wrap="square" rtlCol="0">
                <a:spAutoFit/>
              </a:bodyPr>
              <a:lstStyle/>
              <a:p>
                <a:pPr algn="ctr"/>
                <a:r>
                  <a:rPr lang="en-US" altLang="zh-CN" sz="3000" dirty="0" smtClean="0">
                    <a:solidFill>
                      <a:schemeClr val="tx1">
                        <a:lumMod val="95000"/>
                        <a:lumOff val="5000"/>
                      </a:schemeClr>
                    </a:solidFill>
                    <a:latin typeface="Agency FB" panose="020B0503020202020204" pitchFamily="34" charset="0"/>
                  </a:rPr>
                  <a:t>0 1</a:t>
                </a:r>
                <a:endParaRPr lang="zh-CN" altLang="en-US" sz="3000" dirty="0">
                  <a:solidFill>
                    <a:schemeClr val="tx1">
                      <a:lumMod val="95000"/>
                      <a:lumOff val="5000"/>
                    </a:schemeClr>
                  </a:solidFill>
                  <a:latin typeface="Agency FB" panose="020B0503020202020204" pitchFamily="34" charset="0"/>
                </a:endParaRPr>
              </a:p>
            </p:txBody>
          </p:sp>
          <p:sp>
            <p:nvSpPr>
              <p:cNvPr id="12" name="矩形 11"/>
              <p:cNvSpPr/>
              <p:nvPr/>
            </p:nvSpPr>
            <p:spPr>
              <a:xfrm>
                <a:off x="4067944" y="555526"/>
                <a:ext cx="697433" cy="69743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 name="组合 14"/>
          <p:cNvGrpSpPr/>
          <p:nvPr/>
        </p:nvGrpSpPr>
        <p:grpSpPr>
          <a:xfrm>
            <a:off x="4067944" y="1540894"/>
            <a:ext cx="4104456" cy="838835"/>
            <a:chOff x="4067944" y="483518"/>
            <a:chExt cx="4104456" cy="838835"/>
          </a:xfrm>
        </p:grpSpPr>
        <p:sp>
          <p:nvSpPr>
            <p:cNvPr id="16" name="TextBox 15"/>
            <p:cNvSpPr txBox="1"/>
            <p:nvPr/>
          </p:nvSpPr>
          <p:spPr>
            <a:xfrm>
              <a:off x="4788024" y="483518"/>
              <a:ext cx="1296144" cy="461665"/>
            </a:xfrm>
            <a:prstGeom prst="rect">
              <a:avLst/>
            </a:prstGeom>
            <a:noFill/>
          </p:spPr>
          <p:txBody>
            <a:bodyPr wrap="square" rtlCol="0">
              <a:spAutoFit/>
            </a:bodyPr>
            <a:lstStyle/>
            <a:p>
              <a:r>
                <a:rPr lang="en-US" altLang="zh-CN" sz="2400" dirty="0" smtClean="0">
                  <a:solidFill>
                    <a:schemeClr val="tx1">
                      <a:lumMod val="95000"/>
                      <a:lumOff val="5000"/>
                    </a:schemeClr>
                  </a:solidFill>
                  <a:latin typeface="Agency FB" panose="020B0503020202020204" pitchFamily="34" charset="0"/>
                </a:rPr>
                <a:t>PART TWO</a:t>
              </a:r>
              <a:endParaRPr lang="zh-CN" altLang="en-US" sz="2400" dirty="0">
                <a:solidFill>
                  <a:schemeClr val="tx1">
                    <a:lumMod val="95000"/>
                    <a:lumOff val="5000"/>
                  </a:schemeClr>
                </a:solidFill>
                <a:latin typeface="Agency FB" panose="020B0503020202020204" pitchFamily="34" charset="0"/>
              </a:endParaRPr>
            </a:p>
          </p:txBody>
        </p:sp>
        <p:sp>
          <p:nvSpPr>
            <p:cNvPr id="17" name="TextBox 16"/>
            <p:cNvSpPr txBox="1"/>
            <p:nvPr/>
          </p:nvSpPr>
          <p:spPr>
            <a:xfrm>
              <a:off x="4788024" y="845299"/>
              <a:ext cx="3384376" cy="477054"/>
            </a:xfrm>
            <a:prstGeom prst="rect">
              <a:avLst/>
            </a:prstGeom>
            <a:noFill/>
          </p:spPr>
          <p:txBody>
            <a:bodyPr wrap="square" rtlCol="0">
              <a:spAutoFit/>
            </a:bodyPr>
            <a:lstStyle/>
            <a:p>
              <a:pPr>
                <a:lnSpc>
                  <a:spcPts val="1500"/>
                </a:lnSpc>
              </a:pPr>
              <a:r>
                <a:rPr lang="en-US" altLang="zh-CN" sz="1600" dirty="0" smtClean="0">
                  <a:latin typeface="Agency FB" panose="020B0503020202020204" pitchFamily="34" charset="0"/>
                </a:rPr>
                <a:t>ADD YOUR TEXT HERE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r>
                <a:rPr lang="zh-CN" altLang="en-US" sz="1600" dirty="0" smtClean="0">
                  <a:latin typeface="Agency FB" panose="020B0503020202020204" pitchFamily="34" charset="0"/>
                </a:rPr>
                <a:t>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endParaRPr lang="zh-CN" altLang="en-US" sz="1600" dirty="0">
                <a:latin typeface="Agency FB" panose="020B0503020202020204" pitchFamily="34" charset="0"/>
              </a:endParaRPr>
            </a:p>
          </p:txBody>
        </p:sp>
        <p:grpSp>
          <p:nvGrpSpPr>
            <p:cNvPr id="18" name="组合 17"/>
            <p:cNvGrpSpPr/>
            <p:nvPr/>
          </p:nvGrpSpPr>
          <p:grpSpPr>
            <a:xfrm>
              <a:off x="4067944" y="555526"/>
              <a:ext cx="697433" cy="697433"/>
              <a:chOff x="4067944" y="555526"/>
              <a:chExt cx="697433" cy="697433"/>
            </a:xfrm>
          </p:grpSpPr>
          <p:sp>
            <p:nvSpPr>
              <p:cNvPr id="19" name="TextBox 18"/>
              <p:cNvSpPr txBox="1"/>
              <p:nvPr/>
            </p:nvSpPr>
            <p:spPr>
              <a:xfrm>
                <a:off x="4115271" y="627243"/>
                <a:ext cx="600745" cy="553998"/>
              </a:xfrm>
              <a:prstGeom prst="rect">
                <a:avLst/>
              </a:prstGeom>
              <a:noFill/>
              <a:ln w="9525">
                <a:noFill/>
              </a:ln>
            </p:spPr>
            <p:txBody>
              <a:bodyPr wrap="square" rtlCol="0">
                <a:spAutoFit/>
              </a:bodyPr>
              <a:lstStyle/>
              <a:p>
                <a:pPr algn="ctr"/>
                <a:r>
                  <a:rPr lang="en-US" altLang="zh-CN" sz="3000" kern="1000" dirty="0" smtClean="0">
                    <a:solidFill>
                      <a:schemeClr val="tx1">
                        <a:lumMod val="95000"/>
                        <a:lumOff val="5000"/>
                      </a:schemeClr>
                    </a:solidFill>
                    <a:latin typeface="Agency FB" panose="020B0503020202020204" pitchFamily="34" charset="0"/>
                  </a:rPr>
                  <a:t>0 2</a:t>
                </a:r>
                <a:endParaRPr lang="zh-CN" altLang="en-US" sz="3000" kern="1000" dirty="0">
                  <a:solidFill>
                    <a:schemeClr val="tx1">
                      <a:lumMod val="95000"/>
                      <a:lumOff val="5000"/>
                    </a:schemeClr>
                  </a:solidFill>
                  <a:latin typeface="Agency FB" panose="020B0503020202020204" pitchFamily="34" charset="0"/>
                </a:endParaRPr>
              </a:p>
            </p:txBody>
          </p:sp>
          <p:sp>
            <p:nvSpPr>
              <p:cNvPr id="20" name="矩形 19"/>
              <p:cNvSpPr/>
              <p:nvPr/>
            </p:nvSpPr>
            <p:spPr>
              <a:xfrm>
                <a:off x="4067944" y="555526"/>
                <a:ext cx="697433" cy="69743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1" name="组合 20"/>
          <p:cNvGrpSpPr/>
          <p:nvPr/>
        </p:nvGrpSpPr>
        <p:grpSpPr>
          <a:xfrm>
            <a:off x="4067944" y="2717025"/>
            <a:ext cx="4104456" cy="838835"/>
            <a:chOff x="4067944" y="483518"/>
            <a:chExt cx="4104456" cy="838835"/>
          </a:xfrm>
        </p:grpSpPr>
        <p:sp>
          <p:nvSpPr>
            <p:cNvPr id="22" name="TextBox 21"/>
            <p:cNvSpPr txBox="1"/>
            <p:nvPr/>
          </p:nvSpPr>
          <p:spPr>
            <a:xfrm>
              <a:off x="4788024" y="483518"/>
              <a:ext cx="1440160" cy="461665"/>
            </a:xfrm>
            <a:prstGeom prst="rect">
              <a:avLst/>
            </a:prstGeom>
            <a:noFill/>
          </p:spPr>
          <p:txBody>
            <a:bodyPr wrap="square" rtlCol="0">
              <a:spAutoFit/>
            </a:bodyPr>
            <a:lstStyle/>
            <a:p>
              <a:r>
                <a:rPr lang="en-US" altLang="zh-CN" sz="2400" dirty="0" smtClean="0">
                  <a:solidFill>
                    <a:schemeClr val="tx1">
                      <a:lumMod val="95000"/>
                      <a:lumOff val="5000"/>
                    </a:schemeClr>
                  </a:solidFill>
                  <a:latin typeface="Agency FB" panose="020B0503020202020204" pitchFamily="34" charset="0"/>
                </a:rPr>
                <a:t>PART THREE</a:t>
              </a:r>
              <a:endParaRPr lang="zh-CN" altLang="en-US" sz="2400" dirty="0">
                <a:solidFill>
                  <a:schemeClr val="tx1">
                    <a:lumMod val="95000"/>
                    <a:lumOff val="5000"/>
                  </a:schemeClr>
                </a:solidFill>
                <a:latin typeface="Agency FB" panose="020B0503020202020204" pitchFamily="34" charset="0"/>
              </a:endParaRPr>
            </a:p>
          </p:txBody>
        </p:sp>
        <p:sp>
          <p:nvSpPr>
            <p:cNvPr id="23" name="TextBox 22"/>
            <p:cNvSpPr txBox="1"/>
            <p:nvPr/>
          </p:nvSpPr>
          <p:spPr>
            <a:xfrm>
              <a:off x="4788024" y="845299"/>
              <a:ext cx="3384376" cy="477054"/>
            </a:xfrm>
            <a:prstGeom prst="rect">
              <a:avLst/>
            </a:prstGeom>
            <a:noFill/>
          </p:spPr>
          <p:txBody>
            <a:bodyPr wrap="square" rtlCol="0">
              <a:spAutoFit/>
            </a:bodyPr>
            <a:lstStyle/>
            <a:p>
              <a:pPr>
                <a:lnSpc>
                  <a:spcPts val="1500"/>
                </a:lnSpc>
              </a:pPr>
              <a:r>
                <a:rPr lang="en-US" altLang="zh-CN" sz="1600" dirty="0" smtClean="0">
                  <a:latin typeface="Agency FB" panose="020B0503020202020204" pitchFamily="34" charset="0"/>
                </a:rPr>
                <a:t>ADD YOUR TEXT HERE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r>
                <a:rPr lang="zh-CN" altLang="en-US" sz="1600" dirty="0" smtClean="0">
                  <a:latin typeface="Agency FB" panose="020B0503020202020204" pitchFamily="34" charset="0"/>
                </a:rPr>
                <a:t>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endParaRPr lang="zh-CN" altLang="en-US" sz="1600" dirty="0">
                <a:latin typeface="Agency FB" panose="020B0503020202020204" pitchFamily="34" charset="0"/>
              </a:endParaRPr>
            </a:p>
          </p:txBody>
        </p:sp>
        <p:grpSp>
          <p:nvGrpSpPr>
            <p:cNvPr id="24" name="组合 23"/>
            <p:cNvGrpSpPr/>
            <p:nvPr/>
          </p:nvGrpSpPr>
          <p:grpSpPr>
            <a:xfrm>
              <a:off x="4067944" y="555526"/>
              <a:ext cx="697433" cy="697433"/>
              <a:chOff x="4067944" y="555526"/>
              <a:chExt cx="697433" cy="697433"/>
            </a:xfrm>
          </p:grpSpPr>
          <p:sp>
            <p:nvSpPr>
              <p:cNvPr id="25" name="TextBox 24"/>
              <p:cNvSpPr txBox="1"/>
              <p:nvPr/>
            </p:nvSpPr>
            <p:spPr>
              <a:xfrm>
                <a:off x="4115271" y="627243"/>
                <a:ext cx="600745" cy="553998"/>
              </a:xfrm>
              <a:prstGeom prst="rect">
                <a:avLst/>
              </a:prstGeom>
              <a:noFill/>
              <a:ln w="9525">
                <a:noFill/>
              </a:ln>
            </p:spPr>
            <p:txBody>
              <a:bodyPr wrap="square" rtlCol="0">
                <a:spAutoFit/>
              </a:bodyPr>
              <a:lstStyle/>
              <a:p>
                <a:pPr algn="ctr"/>
                <a:r>
                  <a:rPr lang="en-US" altLang="zh-CN" sz="3000" kern="1000" dirty="0" smtClean="0">
                    <a:solidFill>
                      <a:schemeClr val="tx1">
                        <a:lumMod val="95000"/>
                        <a:lumOff val="5000"/>
                      </a:schemeClr>
                    </a:solidFill>
                    <a:latin typeface="Agency FB" panose="020B0503020202020204" pitchFamily="34" charset="0"/>
                  </a:rPr>
                  <a:t>0 3</a:t>
                </a:r>
                <a:endParaRPr lang="zh-CN" altLang="en-US" sz="3000" kern="1000" dirty="0">
                  <a:solidFill>
                    <a:schemeClr val="tx1">
                      <a:lumMod val="95000"/>
                      <a:lumOff val="5000"/>
                    </a:schemeClr>
                  </a:solidFill>
                  <a:latin typeface="Agency FB" panose="020B0503020202020204" pitchFamily="34" charset="0"/>
                </a:endParaRPr>
              </a:p>
            </p:txBody>
          </p:sp>
          <p:sp>
            <p:nvSpPr>
              <p:cNvPr id="26" name="矩形 25"/>
              <p:cNvSpPr/>
              <p:nvPr/>
            </p:nvSpPr>
            <p:spPr>
              <a:xfrm>
                <a:off x="4067944" y="555526"/>
                <a:ext cx="697433" cy="69743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7" name="组合 26"/>
          <p:cNvGrpSpPr/>
          <p:nvPr/>
        </p:nvGrpSpPr>
        <p:grpSpPr>
          <a:xfrm>
            <a:off x="4067944" y="3893155"/>
            <a:ext cx="4104456" cy="838835"/>
            <a:chOff x="4067944" y="483518"/>
            <a:chExt cx="4104456" cy="838835"/>
          </a:xfrm>
        </p:grpSpPr>
        <p:sp>
          <p:nvSpPr>
            <p:cNvPr id="28" name="TextBox 27"/>
            <p:cNvSpPr txBox="1"/>
            <p:nvPr/>
          </p:nvSpPr>
          <p:spPr>
            <a:xfrm>
              <a:off x="4788024" y="483518"/>
              <a:ext cx="1296144" cy="461665"/>
            </a:xfrm>
            <a:prstGeom prst="rect">
              <a:avLst/>
            </a:prstGeom>
            <a:noFill/>
          </p:spPr>
          <p:txBody>
            <a:bodyPr wrap="square" rtlCol="0">
              <a:spAutoFit/>
            </a:bodyPr>
            <a:lstStyle/>
            <a:p>
              <a:r>
                <a:rPr lang="en-US" altLang="zh-CN" sz="2400" dirty="0" smtClean="0">
                  <a:solidFill>
                    <a:schemeClr val="tx1">
                      <a:lumMod val="95000"/>
                      <a:lumOff val="5000"/>
                    </a:schemeClr>
                  </a:solidFill>
                  <a:latin typeface="Agency FB" panose="020B0503020202020204" pitchFamily="34" charset="0"/>
                </a:rPr>
                <a:t>PART FOUR</a:t>
              </a:r>
              <a:endParaRPr lang="zh-CN" altLang="en-US" sz="2400" dirty="0">
                <a:solidFill>
                  <a:schemeClr val="tx1">
                    <a:lumMod val="95000"/>
                    <a:lumOff val="5000"/>
                  </a:schemeClr>
                </a:solidFill>
                <a:latin typeface="Agency FB" panose="020B0503020202020204" pitchFamily="34" charset="0"/>
              </a:endParaRPr>
            </a:p>
          </p:txBody>
        </p:sp>
        <p:sp>
          <p:nvSpPr>
            <p:cNvPr id="29" name="TextBox 28"/>
            <p:cNvSpPr txBox="1"/>
            <p:nvPr/>
          </p:nvSpPr>
          <p:spPr>
            <a:xfrm>
              <a:off x="4788024" y="845299"/>
              <a:ext cx="3384376" cy="477054"/>
            </a:xfrm>
            <a:prstGeom prst="rect">
              <a:avLst/>
            </a:prstGeom>
            <a:noFill/>
          </p:spPr>
          <p:txBody>
            <a:bodyPr wrap="square" rtlCol="0">
              <a:spAutoFit/>
            </a:bodyPr>
            <a:lstStyle/>
            <a:p>
              <a:pPr>
                <a:lnSpc>
                  <a:spcPts val="1500"/>
                </a:lnSpc>
              </a:pPr>
              <a:r>
                <a:rPr lang="en-US" altLang="zh-CN" sz="1600" dirty="0" smtClean="0">
                  <a:latin typeface="Agency FB" panose="020B0503020202020204" pitchFamily="34" charset="0"/>
                </a:rPr>
                <a:t>ADD YOUR TEXT HERE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r>
                <a:rPr lang="zh-CN" altLang="en-US" sz="1600" dirty="0" smtClean="0">
                  <a:latin typeface="Agency FB" panose="020B0503020202020204" pitchFamily="34" charset="0"/>
                </a:rPr>
                <a:t>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endParaRPr lang="zh-CN" altLang="en-US" sz="1600" dirty="0">
                <a:latin typeface="Agency FB" panose="020B0503020202020204" pitchFamily="34" charset="0"/>
              </a:endParaRPr>
            </a:p>
          </p:txBody>
        </p:sp>
        <p:grpSp>
          <p:nvGrpSpPr>
            <p:cNvPr id="30" name="组合 29"/>
            <p:cNvGrpSpPr/>
            <p:nvPr/>
          </p:nvGrpSpPr>
          <p:grpSpPr>
            <a:xfrm>
              <a:off x="4067944" y="555526"/>
              <a:ext cx="697433" cy="697433"/>
              <a:chOff x="4067944" y="555526"/>
              <a:chExt cx="697433" cy="697433"/>
            </a:xfrm>
          </p:grpSpPr>
          <p:sp>
            <p:nvSpPr>
              <p:cNvPr id="31" name="TextBox 30"/>
              <p:cNvSpPr txBox="1"/>
              <p:nvPr/>
            </p:nvSpPr>
            <p:spPr>
              <a:xfrm>
                <a:off x="4115271" y="627243"/>
                <a:ext cx="600745" cy="553998"/>
              </a:xfrm>
              <a:prstGeom prst="rect">
                <a:avLst/>
              </a:prstGeom>
              <a:noFill/>
              <a:ln w="9525">
                <a:noFill/>
              </a:ln>
            </p:spPr>
            <p:txBody>
              <a:bodyPr wrap="square" rtlCol="0">
                <a:spAutoFit/>
              </a:bodyPr>
              <a:lstStyle/>
              <a:p>
                <a:pPr algn="ctr"/>
                <a:r>
                  <a:rPr lang="en-US" altLang="zh-CN" sz="3000" kern="1000" dirty="0" smtClean="0">
                    <a:solidFill>
                      <a:schemeClr val="tx1">
                        <a:lumMod val="95000"/>
                        <a:lumOff val="5000"/>
                      </a:schemeClr>
                    </a:solidFill>
                    <a:latin typeface="Agency FB" panose="020B0503020202020204" pitchFamily="34" charset="0"/>
                  </a:rPr>
                  <a:t>0 4</a:t>
                </a:r>
                <a:endParaRPr lang="zh-CN" altLang="en-US" sz="3000" kern="1000" dirty="0">
                  <a:solidFill>
                    <a:schemeClr val="tx1">
                      <a:lumMod val="95000"/>
                      <a:lumOff val="5000"/>
                    </a:schemeClr>
                  </a:solidFill>
                  <a:latin typeface="Agency FB" panose="020B0503020202020204" pitchFamily="34" charset="0"/>
                </a:endParaRPr>
              </a:p>
            </p:txBody>
          </p:sp>
          <p:sp>
            <p:nvSpPr>
              <p:cNvPr id="32" name="矩形 31"/>
              <p:cNvSpPr/>
              <p:nvPr/>
            </p:nvSpPr>
            <p:spPr>
              <a:xfrm>
                <a:off x="4067944" y="555526"/>
                <a:ext cx="697433" cy="69743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图表 7"/>
          <p:cNvGraphicFramePr/>
          <p:nvPr/>
        </p:nvGraphicFramePr>
        <p:xfrm>
          <a:off x="395536" y="1635646"/>
          <a:ext cx="8352928" cy="3111835"/>
        </p:xfrm>
        <a:graphic>
          <a:graphicData uri="http://schemas.openxmlformats.org/drawingml/2006/chart">
            <c:chart xmlns:c="http://schemas.openxmlformats.org/drawingml/2006/chart" xmlns:r="http://schemas.openxmlformats.org/officeDocument/2006/relationships" r:id="rId1"/>
          </a:graphicData>
        </a:graphic>
      </p:graphicFrame>
      <p:sp>
        <p:nvSpPr>
          <p:cNvPr id="3" name="矩形 2"/>
          <p:cNvSpPr/>
          <p:nvPr/>
        </p:nvSpPr>
        <p:spPr>
          <a:xfrm>
            <a:off x="251520" y="836577"/>
            <a:ext cx="8640960" cy="311150"/>
          </a:xfrm>
          <a:prstGeom prst="rect">
            <a:avLst/>
          </a:prstGeom>
        </p:spPr>
        <p:txBody>
          <a:bodyPr wrap="square">
            <a:spAutoFit/>
          </a:bodyPr>
          <a:lstStyle/>
          <a:p>
            <a:pPr indent="457200">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图表 7"/>
          <p:cNvGraphicFramePr/>
          <p:nvPr/>
        </p:nvGraphicFramePr>
        <p:xfrm>
          <a:off x="260152" y="1118232"/>
          <a:ext cx="5328592" cy="3354759"/>
        </p:xfrm>
        <a:graphic>
          <a:graphicData uri="http://schemas.openxmlformats.org/drawingml/2006/chart">
            <c:chart xmlns:c="http://schemas.openxmlformats.org/drawingml/2006/chart" xmlns:r="http://schemas.openxmlformats.org/officeDocument/2006/relationships" r:id="rId1"/>
          </a:graphicData>
        </a:graphic>
      </p:graphicFrame>
      <p:sp>
        <p:nvSpPr>
          <p:cNvPr id="10" name="TextBox 9"/>
          <p:cNvSpPr txBox="1"/>
          <p:nvPr/>
        </p:nvSpPr>
        <p:spPr>
          <a:xfrm>
            <a:off x="6336030" y="1355725"/>
            <a:ext cx="1163320" cy="306705"/>
          </a:xfrm>
          <a:prstGeom prst="rect">
            <a:avLst/>
          </a:prstGeom>
          <a:noFill/>
        </p:spPr>
        <p:txBody>
          <a:bodyPr wrap="square" rtlCol="0">
            <a:spAutoFit/>
          </a:bodyPr>
          <a:lstStyle/>
          <a:p>
            <a:pPr algn="ctr"/>
            <a:r>
              <a:rPr lang="en-US" altLang="zh-CN" sz="1400" dirty="0" smtClean="0">
                <a:solidFill>
                  <a:srgbClr val="00B0F0"/>
                </a:solidFill>
                <a:latin typeface="Eras Demi ITC" panose="020B0805030504020804" pitchFamily="34" charset="0"/>
                <a:sym typeface="+mn-ea"/>
              </a:rPr>
              <a:t>YOUR TEXT</a:t>
            </a:r>
            <a:endParaRPr lang="zh-CN" altLang="en-US" sz="1400" b="1" dirty="0">
              <a:solidFill>
                <a:srgbClr val="00B0F0"/>
              </a:solidFill>
              <a:latin typeface="微软雅黑" panose="020B0503020204020204" pitchFamily="34" charset="-122"/>
              <a:ea typeface="微软雅黑" panose="020B0503020204020204" pitchFamily="34" charset="-122"/>
            </a:endParaRPr>
          </a:p>
        </p:txBody>
      </p:sp>
      <p:sp>
        <p:nvSpPr>
          <p:cNvPr id="11" name="矩形 10"/>
          <p:cNvSpPr/>
          <p:nvPr/>
        </p:nvSpPr>
        <p:spPr>
          <a:xfrm>
            <a:off x="6336308" y="1663229"/>
            <a:ext cx="2484164" cy="891540"/>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774299" y="2800044"/>
            <a:ext cx="512466" cy="512466"/>
            <a:chOff x="6355495" y="1599642"/>
            <a:chExt cx="657122" cy="657122"/>
          </a:xfrm>
        </p:grpSpPr>
        <p:sp>
          <p:nvSpPr>
            <p:cNvPr id="13" name="椭圆 12"/>
            <p:cNvSpPr/>
            <p:nvPr/>
          </p:nvSpPr>
          <p:spPr>
            <a:xfrm>
              <a:off x="6355495" y="1599642"/>
              <a:ext cx="657122" cy="65712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KSO_Shape"/>
            <p:cNvSpPr/>
            <p:nvPr/>
          </p:nvSpPr>
          <p:spPr bwMode="auto">
            <a:xfrm>
              <a:off x="6481761" y="1744298"/>
              <a:ext cx="404591" cy="36781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grpSp>
      <p:grpSp>
        <p:nvGrpSpPr>
          <p:cNvPr id="15" name="组合 14"/>
          <p:cNvGrpSpPr/>
          <p:nvPr/>
        </p:nvGrpSpPr>
        <p:grpSpPr>
          <a:xfrm>
            <a:off x="5774300" y="1355452"/>
            <a:ext cx="512466" cy="512466"/>
            <a:chOff x="1187624" y="1491630"/>
            <a:chExt cx="657122" cy="657122"/>
          </a:xfrm>
        </p:grpSpPr>
        <p:sp>
          <p:nvSpPr>
            <p:cNvPr id="16" name="椭圆 15"/>
            <p:cNvSpPr/>
            <p:nvPr/>
          </p:nvSpPr>
          <p:spPr>
            <a:xfrm>
              <a:off x="1187624" y="1491630"/>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KSO_Shape"/>
            <p:cNvSpPr/>
            <p:nvPr/>
          </p:nvSpPr>
          <p:spPr bwMode="auto">
            <a:xfrm>
              <a:off x="1346362" y="1599642"/>
              <a:ext cx="339645" cy="441098"/>
            </a:xfrm>
            <a:custGeom>
              <a:avLst/>
              <a:gdLst>
                <a:gd name="T0" fmla="*/ 2147483646 w 5278"/>
                <a:gd name="T1" fmla="*/ 2147483646 h 6863"/>
                <a:gd name="T2" fmla="*/ 2147483646 w 5278"/>
                <a:gd name="T3" fmla="*/ 2147483646 h 6863"/>
                <a:gd name="T4" fmla="*/ 2147483646 w 5278"/>
                <a:gd name="T5" fmla="*/ 2147483646 h 6863"/>
                <a:gd name="T6" fmla="*/ 2147483646 w 5278"/>
                <a:gd name="T7" fmla="*/ 2147483646 h 6863"/>
                <a:gd name="T8" fmla="*/ 2147483646 w 5278"/>
                <a:gd name="T9" fmla="*/ 2147483646 h 6863"/>
                <a:gd name="T10" fmla="*/ 2147483646 w 5278"/>
                <a:gd name="T11" fmla="*/ 2147483646 h 6863"/>
                <a:gd name="T12" fmla="*/ 2147483646 w 5278"/>
                <a:gd name="T13" fmla="*/ 2147483646 h 6863"/>
                <a:gd name="T14" fmla="*/ 2147483646 w 5278"/>
                <a:gd name="T15" fmla="*/ 2147483646 h 6863"/>
                <a:gd name="T16" fmla="*/ 2147483646 w 5278"/>
                <a:gd name="T17" fmla="*/ 2147483646 h 6863"/>
                <a:gd name="T18" fmla="*/ 2147483646 w 5278"/>
                <a:gd name="T19" fmla="*/ 2147483646 h 6863"/>
                <a:gd name="T20" fmla="*/ 2147483646 w 5278"/>
                <a:gd name="T21" fmla="*/ 2147483646 h 6863"/>
                <a:gd name="T22" fmla="*/ 2147483646 w 5278"/>
                <a:gd name="T23" fmla="*/ 2147483646 h 6863"/>
                <a:gd name="T24" fmla="*/ 2147483646 w 5278"/>
                <a:gd name="T25" fmla="*/ 2147483646 h 6863"/>
                <a:gd name="T26" fmla="*/ 2147483646 w 5278"/>
                <a:gd name="T27" fmla="*/ 2147483646 h 6863"/>
                <a:gd name="T28" fmla="*/ 2147483646 w 5278"/>
                <a:gd name="T29" fmla="*/ 2147483646 h 6863"/>
                <a:gd name="T30" fmla="*/ 2147483646 w 5278"/>
                <a:gd name="T31" fmla="*/ 2147483646 h 6863"/>
                <a:gd name="T32" fmla="*/ 2147483646 w 5278"/>
                <a:gd name="T33" fmla="*/ 2147483646 h 6863"/>
                <a:gd name="T34" fmla="*/ 2147483646 w 5278"/>
                <a:gd name="T35" fmla="*/ 2147483646 h 6863"/>
                <a:gd name="T36" fmla="*/ 2147483646 w 5278"/>
                <a:gd name="T37" fmla="*/ 2147483646 h 6863"/>
                <a:gd name="T38" fmla="*/ 2147483646 w 5278"/>
                <a:gd name="T39" fmla="*/ 2147483646 h 6863"/>
                <a:gd name="T40" fmla="*/ 2147483646 w 5278"/>
                <a:gd name="T41" fmla="*/ 2147483646 h 6863"/>
                <a:gd name="T42" fmla="*/ 2147483646 w 5278"/>
                <a:gd name="T43" fmla="*/ 2147483646 h 6863"/>
                <a:gd name="T44" fmla="*/ 2147483646 w 5278"/>
                <a:gd name="T45" fmla="*/ 2147483646 h 6863"/>
                <a:gd name="T46" fmla="*/ 2147483646 w 5278"/>
                <a:gd name="T47" fmla="*/ 2147483646 h 6863"/>
                <a:gd name="T48" fmla="*/ 2147483646 w 5278"/>
                <a:gd name="T49" fmla="*/ 2147483646 h 6863"/>
                <a:gd name="T50" fmla="*/ 2147483646 w 5278"/>
                <a:gd name="T51" fmla="*/ 2147483646 h 6863"/>
                <a:gd name="T52" fmla="*/ 2147483646 w 5278"/>
                <a:gd name="T53" fmla="*/ 2147483646 h 6863"/>
                <a:gd name="T54" fmla="*/ 2147483646 w 5278"/>
                <a:gd name="T55" fmla="*/ 2147483646 h 6863"/>
                <a:gd name="T56" fmla="*/ 2147483646 w 5278"/>
                <a:gd name="T57" fmla="*/ 2147483646 h 6863"/>
                <a:gd name="T58" fmla="*/ 2147483646 w 5278"/>
                <a:gd name="T59" fmla="*/ 2147483646 h 6863"/>
                <a:gd name="T60" fmla="*/ 2147483646 w 5278"/>
                <a:gd name="T61" fmla="*/ 2147483646 h 6863"/>
                <a:gd name="T62" fmla="*/ 2147483646 w 5278"/>
                <a:gd name="T63" fmla="*/ 2147483646 h 6863"/>
                <a:gd name="T64" fmla="*/ 2147483646 w 5278"/>
                <a:gd name="T65" fmla="*/ 2147483646 h 6863"/>
                <a:gd name="T66" fmla="*/ 2147483646 w 5278"/>
                <a:gd name="T67" fmla="*/ 2147483646 h 6863"/>
                <a:gd name="T68" fmla="*/ 2147483646 w 5278"/>
                <a:gd name="T69" fmla="*/ 2147483646 h 6863"/>
                <a:gd name="T70" fmla="*/ 2147483646 w 5278"/>
                <a:gd name="T71" fmla="*/ 2147483646 h 6863"/>
                <a:gd name="T72" fmla="*/ 2147483646 w 5278"/>
                <a:gd name="T73" fmla="*/ 2147483646 h 6863"/>
                <a:gd name="T74" fmla="*/ 2147483646 w 5278"/>
                <a:gd name="T75" fmla="*/ 2147483646 h 6863"/>
                <a:gd name="T76" fmla="*/ 2147483646 w 5278"/>
                <a:gd name="T77" fmla="*/ 2147483646 h 6863"/>
                <a:gd name="T78" fmla="*/ 2147483646 w 5278"/>
                <a:gd name="T79" fmla="*/ 2147483646 h 6863"/>
                <a:gd name="T80" fmla="*/ 2147483646 w 5278"/>
                <a:gd name="T81" fmla="*/ 2147483646 h 6863"/>
                <a:gd name="T82" fmla="*/ 2147483646 w 5278"/>
                <a:gd name="T83" fmla="*/ 2147483646 h 6863"/>
                <a:gd name="T84" fmla="*/ 0 w 5278"/>
                <a:gd name="T85" fmla="*/ 2147483646 h 6863"/>
                <a:gd name="T86" fmla="*/ 2147483646 w 5278"/>
                <a:gd name="T87" fmla="*/ 2147483646 h 6863"/>
                <a:gd name="T88" fmla="*/ 2147483646 w 5278"/>
                <a:gd name="T89" fmla="*/ 2147483646 h 6863"/>
                <a:gd name="T90" fmla="*/ 2147483646 w 5278"/>
                <a:gd name="T91" fmla="*/ 2147483646 h 6863"/>
                <a:gd name="T92" fmla="*/ 2147483646 w 5278"/>
                <a:gd name="T93" fmla="*/ 2147483646 h 6863"/>
                <a:gd name="T94" fmla="*/ 2147483646 w 5278"/>
                <a:gd name="T95" fmla="*/ 2147483646 h 6863"/>
                <a:gd name="T96" fmla="*/ 2147483646 w 5278"/>
                <a:gd name="T97" fmla="*/ 1347340187 h 6863"/>
                <a:gd name="T98" fmla="*/ 2147483646 w 5278"/>
                <a:gd name="T99" fmla="*/ 513294381 h 6863"/>
                <a:gd name="T100" fmla="*/ 2147483646 w 5278"/>
                <a:gd name="T101" fmla="*/ 42761601 h 6863"/>
                <a:gd name="T102" fmla="*/ 2147483646 w 5278"/>
                <a:gd name="T103" fmla="*/ 21419384 h 6863"/>
                <a:gd name="T104" fmla="*/ 2147483646 w 5278"/>
                <a:gd name="T105" fmla="*/ 363589915 h 6863"/>
                <a:gd name="T106" fmla="*/ 2147483646 w 5278"/>
                <a:gd name="T107" fmla="*/ 1133454737 h 6863"/>
                <a:gd name="T108" fmla="*/ 2147483646 w 5278"/>
                <a:gd name="T109" fmla="*/ 2147483646 h 6863"/>
                <a:gd name="T110" fmla="*/ 2147483646 w 5278"/>
                <a:gd name="T111" fmla="*/ 2147483646 h 6863"/>
                <a:gd name="T112" fmla="*/ 2147483646 w 5278"/>
                <a:gd name="T113" fmla="*/ 2147483646 h 6863"/>
                <a:gd name="T114" fmla="*/ 2147483646 w 5278"/>
                <a:gd name="T115" fmla="*/ 2147483646 h 6863"/>
                <a:gd name="T116" fmla="*/ 2147483646 w 5278"/>
                <a:gd name="T117" fmla="*/ 2147483646 h 6863"/>
                <a:gd name="T118" fmla="*/ 2147483646 w 5278"/>
                <a:gd name="T119" fmla="*/ 2147483646 h 68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78" h="6863">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18" name="TextBox 17"/>
          <p:cNvSpPr txBox="1"/>
          <p:nvPr/>
        </p:nvSpPr>
        <p:spPr>
          <a:xfrm>
            <a:off x="6336030" y="2795905"/>
            <a:ext cx="1459865" cy="306705"/>
          </a:xfrm>
          <a:prstGeom prst="rect">
            <a:avLst/>
          </a:prstGeom>
          <a:noFill/>
        </p:spPr>
        <p:txBody>
          <a:bodyPr wrap="square" rtlCol="0">
            <a:spAutoFit/>
          </a:bodyPr>
          <a:lstStyle/>
          <a:p>
            <a:pPr algn="ctr"/>
            <a:r>
              <a:rPr lang="en-US" altLang="zh-CN" sz="1400" dirty="0" smtClean="0">
                <a:solidFill>
                  <a:srgbClr val="00B0F0"/>
                </a:solidFill>
                <a:latin typeface="Eras Demi ITC" panose="020B0805030504020804" pitchFamily="34" charset="0"/>
                <a:sym typeface="+mn-ea"/>
              </a:rPr>
              <a:t>YOUR TEXT</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336308" y="3103389"/>
            <a:ext cx="2484164" cy="891540"/>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bg1"/>
                </a:solidFill>
                <a:latin typeface="Agency FB" panose="020B0503020202020204" pitchFamily="34" charset="0"/>
                <a:ea typeface="微软雅黑" panose="020B0503020204020204" pitchFamily="34" charset="-122"/>
              </a:rPr>
              <a:t>ADD YOUR TITLT HERE</a:t>
            </a:r>
            <a:endParaRPr lang="zh-CN" altLang="en-US" sz="2000" dirty="0">
              <a:solidFill>
                <a:schemeClr val="bg1"/>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1" cstate="print">
            <a:lum bright="70000" contrast="-70000"/>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51720" y="852764"/>
            <a:ext cx="3888432" cy="3301135"/>
          </a:xfrm>
          <a:prstGeom prst="rect">
            <a:avLst/>
          </a:prstGeom>
        </p:spPr>
      </p:pic>
      <p:grpSp>
        <p:nvGrpSpPr>
          <p:cNvPr id="10" name="组合 9"/>
          <p:cNvGrpSpPr/>
          <p:nvPr/>
        </p:nvGrpSpPr>
        <p:grpSpPr>
          <a:xfrm flipH="1">
            <a:off x="4860032" y="1822003"/>
            <a:ext cx="1621264" cy="216617"/>
            <a:chOff x="2117594" y="2267456"/>
            <a:chExt cx="1621264" cy="216617"/>
          </a:xfrm>
        </p:grpSpPr>
        <p:cxnSp>
          <p:nvCxnSpPr>
            <p:cNvPr id="11" name="直接箭头连接符 10"/>
            <p:cNvCxnSpPr/>
            <p:nvPr/>
          </p:nvCxnSpPr>
          <p:spPr bwMode="auto">
            <a:xfrm flipH="1">
              <a:off x="2117594" y="2267456"/>
              <a:ext cx="1333232" cy="0"/>
            </a:xfrm>
            <a:prstGeom prst="straightConnector1">
              <a:avLst/>
            </a:prstGeom>
            <a:solidFill>
              <a:schemeClr val="accent1"/>
            </a:solidFill>
            <a:ln w="19050" cap="rnd"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flipH="1" flipV="1">
              <a:off x="3450826" y="2268049"/>
              <a:ext cx="288032" cy="216024"/>
            </a:xfrm>
            <a:prstGeom prst="line">
              <a:avLst/>
            </a:prstGeom>
            <a:solidFill>
              <a:schemeClr val="accent1"/>
            </a:solidFill>
            <a:ln w="19050" cap="rnd" cmpd="sng" algn="ctr">
              <a:solidFill>
                <a:srgbClr val="00B0F0"/>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组合 13"/>
          <p:cNvGrpSpPr/>
          <p:nvPr/>
        </p:nvGrpSpPr>
        <p:grpSpPr>
          <a:xfrm flipH="1">
            <a:off x="4788024" y="3435846"/>
            <a:ext cx="1152128" cy="216617"/>
            <a:chOff x="2586730" y="2267456"/>
            <a:chExt cx="1152128" cy="216617"/>
          </a:xfrm>
        </p:grpSpPr>
        <p:cxnSp>
          <p:nvCxnSpPr>
            <p:cNvPr id="15" name="直接箭头连接符 14"/>
            <p:cNvCxnSpPr/>
            <p:nvPr/>
          </p:nvCxnSpPr>
          <p:spPr bwMode="auto">
            <a:xfrm flipH="1">
              <a:off x="2586730" y="2267456"/>
              <a:ext cx="864096" cy="0"/>
            </a:xfrm>
            <a:prstGeom prst="straightConnector1">
              <a:avLst/>
            </a:prstGeom>
            <a:solidFill>
              <a:schemeClr val="accent1"/>
            </a:solidFill>
            <a:ln w="19050" cap="rnd"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flipH="1" flipV="1">
              <a:off x="3450826" y="2268049"/>
              <a:ext cx="288032" cy="216024"/>
            </a:xfrm>
            <a:prstGeom prst="line">
              <a:avLst/>
            </a:prstGeom>
            <a:solidFill>
              <a:schemeClr val="accent1"/>
            </a:solidFill>
            <a:ln w="19050" cap="rnd" cmpd="sng" algn="ctr">
              <a:solidFill>
                <a:srgbClr val="00B0F0"/>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组合 17"/>
          <p:cNvGrpSpPr/>
          <p:nvPr/>
        </p:nvGrpSpPr>
        <p:grpSpPr>
          <a:xfrm>
            <a:off x="1547664" y="2928308"/>
            <a:ext cx="1656184" cy="216617"/>
            <a:chOff x="2082674" y="2267456"/>
            <a:chExt cx="1656184" cy="216617"/>
          </a:xfrm>
        </p:grpSpPr>
        <p:cxnSp>
          <p:nvCxnSpPr>
            <p:cNvPr id="19" name="直接箭头连接符 18"/>
            <p:cNvCxnSpPr/>
            <p:nvPr/>
          </p:nvCxnSpPr>
          <p:spPr bwMode="auto">
            <a:xfrm flipH="1">
              <a:off x="2082674" y="2267456"/>
              <a:ext cx="1368152" cy="0"/>
            </a:xfrm>
            <a:prstGeom prst="straightConnector1">
              <a:avLst/>
            </a:prstGeom>
            <a:solidFill>
              <a:schemeClr val="accent1"/>
            </a:solidFill>
            <a:ln w="19050" cap="rnd"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9"/>
            <p:cNvCxnSpPr/>
            <p:nvPr/>
          </p:nvCxnSpPr>
          <p:spPr bwMode="auto">
            <a:xfrm flipH="1" flipV="1">
              <a:off x="3450826" y="2268049"/>
              <a:ext cx="288032" cy="216024"/>
            </a:xfrm>
            <a:prstGeom prst="line">
              <a:avLst/>
            </a:prstGeom>
            <a:solidFill>
              <a:schemeClr val="accent1"/>
            </a:solidFill>
            <a:ln w="19050" cap="rnd" cmpd="sng" algn="ctr">
              <a:solidFill>
                <a:srgbClr val="00B0F0"/>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 name="组合 2"/>
          <p:cNvGrpSpPr/>
          <p:nvPr/>
        </p:nvGrpSpPr>
        <p:grpSpPr>
          <a:xfrm>
            <a:off x="6516216" y="1715492"/>
            <a:ext cx="2484164" cy="1199317"/>
            <a:chOff x="6336308" y="1355452"/>
            <a:chExt cx="2484164" cy="1199317"/>
          </a:xfrm>
        </p:grpSpPr>
        <p:sp>
          <p:nvSpPr>
            <p:cNvPr id="22" name="TextBox 21"/>
            <p:cNvSpPr txBox="1"/>
            <p:nvPr/>
          </p:nvSpPr>
          <p:spPr>
            <a:xfrm>
              <a:off x="6336308" y="1355452"/>
              <a:ext cx="1315720" cy="306705"/>
            </a:xfrm>
            <a:prstGeom prst="rect">
              <a:avLst/>
            </a:prstGeom>
            <a:noFill/>
          </p:spPr>
          <p:txBody>
            <a:bodyPr wrap="square" rtlCol="0">
              <a:spAutoFit/>
            </a:bodyPr>
            <a:lstStyle/>
            <a:p>
              <a:pPr algn="ctr"/>
              <a:r>
                <a:rPr lang="en-US" altLang="zh-CN" sz="1400" dirty="0" smtClean="0">
                  <a:solidFill>
                    <a:srgbClr val="00B0F0"/>
                  </a:solidFill>
                  <a:latin typeface="Eras Demi ITC" panose="020B0805030504020804" pitchFamily="34" charset="0"/>
                  <a:sym typeface="+mn-ea"/>
                </a:rPr>
                <a:t>YOUR TEXT</a:t>
              </a:r>
              <a:endParaRPr lang="zh-CN" altLang="en-US" sz="1400" b="1" dirty="0">
                <a:solidFill>
                  <a:srgbClr val="00B0F0"/>
                </a:solidFill>
                <a:latin typeface="微软雅黑" panose="020B0503020204020204" pitchFamily="34" charset="-122"/>
                <a:ea typeface="微软雅黑" panose="020B0503020204020204" pitchFamily="34" charset="-122"/>
              </a:endParaRPr>
            </a:p>
          </p:txBody>
        </p:sp>
        <p:sp>
          <p:nvSpPr>
            <p:cNvPr id="23" name="矩形 22"/>
            <p:cNvSpPr/>
            <p:nvPr/>
          </p:nvSpPr>
          <p:spPr>
            <a:xfrm>
              <a:off x="6336308" y="1663229"/>
              <a:ext cx="2484164" cy="891540"/>
            </a:xfrm>
            <a:prstGeom prst="rect">
              <a:avLst/>
            </a:prstGeom>
          </p:spPr>
          <p:txBody>
            <a:bodyPr wrap="square">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sym typeface="+mn-ea"/>
                </a:rPr>
                <a:t>Please enter your content here, please enter it here. Please enter it here. Please enter it here. Please enter it here.</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966594" y="3293100"/>
            <a:ext cx="2484164" cy="1198047"/>
            <a:chOff x="6336308" y="1356722"/>
            <a:chExt cx="2484164" cy="1198047"/>
          </a:xfrm>
        </p:grpSpPr>
        <p:sp>
          <p:nvSpPr>
            <p:cNvPr id="25" name="TextBox 24"/>
            <p:cNvSpPr txBox="1"/>
            <p:nvPr/>
          </p:nvSpPr>
          <p:spPr>
            <a:xfrm>
              <a:off x="6336308" y="1356722"/>
              <a:ext cx="1278255" cy="306705"/>
            </a:xfrm>
            <a:prstGeom prst="rect">
              <a:avLst/>
            </a:prstGeom>
            <a:noFill/>
          </p:spPr>
          <p:txBody>
            <a:bodyPr wrap="square" rtlCol="0">
              <a:spAutoFit/>
            </a:bodyPr>
            <a:lstStyle/>
            <a:p>
              <a:pPr algn="ctr"/>
              <a:r>
                <a:rPr lang="en-US" altLang="zh-CN" sz="1400" dirty="0" smtClean="0">
                  <a:solidFill>
                    <a:srgbClr val="00B0F0"/>
                  </a:solidFill>
                  <a:latin typeface="Eras Demi ITC" panose="020B0805030504020804" pitchFamily="34" charset="0"/>
                  <a:sym typeface="+mn-ea"/>
                </a:rPr>
                <a:t>YOUR TEXT</a:t>
              </a:r>
              <a:endParaRPr lang="zh-CN" altLang="en-US" sz="1400" b="1" dirty="0">
                <a:solidFill>
                  <a:srgbClr val="00B0F0"/>
                </a:solidFill>
                <a:latin typeface="微软雅黑" panose="020B0503020204020204" pitchFamily="34" charset="-122"/>
                <a:ea typeface="微软雅黑" panose="020B0503020204020204" pitchFamily="34" charset="-122"/>
              </a:endParaRPr>
            </a:p>
          </p:txBody>
        </p:sp>
        <p:sp>
          <p:nvSpPr>
            <p:cNvPr id="26" name="矩形 25"/>
            <p:cNvSpPr/>
            <p:nvPr/>
          </p:nvSpPr>
          <p:spPr>
            <a:xfrm>
              <a:off x="6336308" y="1663229"/>
              <a:ext cx="2484164" cy="891540"/>
            </a:xfrm>
            <a:prstGeom prst="rect">
              <a:avLst/>
            </a:prstGeom>
          </p:spPr>
          <p:txBody>
            <a:bodyPr wrap="square">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sym typeface="+mn-ea"/>
                </a:rPr>
                <a:t>Please enter your content here, please enter it here. Please enter it here. Please enter it here. Please enter it here.</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19292" y="2787774"/>
            <a:ext cx="2590844" cy="1199317"/>
            <a:chOff x="6229628" y="1355452"/>
            <a:chExt cx="2590844" cy="1199317"/>
          </a:xfrm>
        </p:grpSpPr>
        <p:sp>
          <p:nvSpPr>
            <p:cNvPr id="28" name="TextBox 27"/>
            <p:cNvSpPr txBox="1"/>
            <p:nvPr/>
          </p:nvSpPr>
          <p:spPr>
            <a:xfrm>
              <a:off x="6229628" y="1355452"/>
              <a:ext cx="1186815" cy="306705"/>
            </a:xfrm>
            <a:prstGeom prst="rect">
              <a:avLst/>
            </a:prstGeom>
            <a:noFill/>
          </p:spPr>
          <p:txBody>
            <a:bodyPr wrap="square" rtlCol="0">
              <a:spAutoFit/>
            </a:bodyPr>
            <a:lstStyle/>
            <a:p>
              <a:pPr algn="ctr"/>
              <a:r>
                <a:rPr lang="en-US" altLang="zh-CN" sz="1400" dirty="0" smtClean="0">
                  <a:solidFill>
                    <a:srgbClr val="00B0F0"/>
                  </a:solidFill>
                  <a:latin typeface="Eras Demi ITC" panose="020B0805030504020804" pitchFamily="34" charset="0"/>
                  <a:sym typeface="+mn-ea"/>
                </a:rPr>
                <a:t>YOUR TEXT</a:t>
              </a:r>
              <a:endParaRPr lang="zh-CN" altLang="en-US" sz="1400" b="1" dirty="0">
                <a:solidFill>
                  <a:srgbClr val="00B0F0"/>
                </a:solidFill>
                <a:latin typeface="微软雅黑" panose="020B0503020204020204" pitchFamily="34" charset="-122"/>
                <a:ea typeface="微软雅黑" panose="020B0503020204020204" pitchFamily="34" charset="-122"/>
              </a:endParaRPr>
            </a:p>
          </p:txBody>
        </p:sp>
        <p:sp>
          <p:nvSpPr>
            <p:cNvPr id="29" name="矩形 28"/>
            <p:cNvSpPr/>
            <p:nvPr/>
          </p:nvSpPr>
          <p:spPr>
            <a:xfrm>
              <a:off x="6336308" y="1663229"/>
              <a:ext cx="2484164" cy="891540"/>
            </a:xfrm>
            <a:prstGeom prst="rect">
              <a:avLst/>
            </a:prstGeom>
          </p:spPr>
          <p:txBody>
            <a:bodyPr wrap="square">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0" y="1203598"/>
            <a:ext cx="2627784" cy="2664296"/>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2719" t="21360" r="-80" b="23956"/>
          <a:stretch>
            <a:fillRect/>
          </a:stretch>
        </p:blipFill>
        <p:spPr bwMode="auto">
          <a:xfrm>
            <a:off x="2627783" y="1482339"/>
            <a:ext cx="6516217" cy="20858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2091" y="1482338"/>
            <a:ext cx="2383685" cy="368300"/>
          </a:xfrm>
          <a:prstGeom prst="rect">
            <a:avLst/>
          </a:prstGeom>
          <a:noFill/>
        </p:spPr>
        <p:txBody>
          <a:bodyPr wrap="square" rtlCol="0">
            <a:spAutoFit/>
          </a:bodyPr>
          <a:lstStyle/>
          <a:p>
            <a:pPr algn="ctr"/>
            <a:r>
              <a:rPr lang="en-US" altLang="zh-CN" dirty="0" smtClean="0">
                <a:solidFill>
                  <a:schemeClr val="bg1"/>
                </a:solidFill>
                <a:latin typeface="Eras Demi ITC" panose="020B0805030504020804" pitchFamily="34" charset="0"/>
                <a:sym typeface="+mn-ea"/>
              </a:rPr>
              <a:t>YOUR TEXT</a:t>
            </a:r>
            <a:endParaRPr lang="en-US" altLang="zh-CN" b="1" dirty="0" smtClean="0">
              <a:solidFill>
                <a:schemeClr val="bg1"/>
              </a:solidFill>
              <a:latin typeface="Eras Demi ITC" panose="020B0805030504020804" pitchFamily="34" charset="0"/>
              <a:ea typeface="微软雅黑" panose="020B0503020204020204" pitchFamily="34" charset="-122"/>
              <a:sym typeface="+mn-ea"/>
            </a:endParaRPr>
          </a:p>
        </p:txBody>
      </p:sp>
      <p:sp>
        <p:nvSpPr>
          <p:cNvPr id="12" name="文本框 48"/>
          <p:cNvSpPr txBox="1"/>
          <p:nvPr/>
        </p:nvSpPr>
        <p:spPr>
          <a:xfrm>
            <a:off x="80018" y="1875099"/>
            <a:ext cx="2475758" cy="970915"/>
          </a:xfrm>
          <a:prstGeom prst="rect">
            <a:avLst/>
          </a:prstGeom>
          <a:noFill/>
        </p:spPr>
        <p:txBody>
          <a:bodyPr wrap="square" rtlCol="0">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sym typeface="+mn-ea"/>
              </a:rPr>
              <a:t>Please enter your content here, please enter it here. Please enter it here. Please enter it here. Please enter it here.</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760" y="1563638"/>
            <a:ext cx="8892480" cy="1323439"/>
          </a:xfrm>
          <a:prstGeom prst="rect">
            <a:avLst/>
          </a:prstGeom>
          <a:noFill/>
        </p:spPr>
        <p:txBody>
          <a:bodyPr wrap="square" rtlCol="0">
            <a:spAutoFit/>
          </a:bodyPr>
          <a:lstStyle/>
          <a:p>
            <a:pPr algn="r"/>
            <a:r>
              <a:rPr lang="en-US" altLang="zh-CN" sz="8000" dirty="0">
                <a:solidFill>
                  <a:schemeClr val="bg1"/>
                </a:solidFill>
                <a:latin typeface="Agency FB" panose="020B0503020202020204" pitchFamily="34" charset="0"/>
                <a:ea typeface="全新硬笔行书简" panose="02010600040101010101" pitchFamily="2" charset="-122"/>
              </a:rPr>
              <a:t>THANK YOU !</a:t>
            </a:r>
            <a:endParaRPr lang="zh-CN" altLang="en-US" sz="8000" dirty="0">
              <a:solidFill>
                <a:schemeClr val="bg1"/>
              </a:solidFill>
              <a:latin typeface="Agency FB" panose="020B0503020202020204" pitchFamily="34" charset="0"/>
              <a:ea typeface="全新硬笔行书简" panose="02010600040101010101" pitchFamily="2" charset="-122"/>
            </a:endParaRPr>
          </a:p>
        </p:txBody>
      </p:sp>
      <p:sp>
        <p:nvSpPr>
          <p:cNvPr id="4" name="TextBox 3"/>
          <p:cNvSpPr txBox="1"/>
          <p:nvPr/>
        </p:nvSpPr>
        <p:spPr>
          <a:xfrm>
            <a:off x="5760085" y="2979420"/>
            <a:ext cx="2862580" cy="337185"/>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Report person：</a:t>
            </a:r>
            <a:r>
              <a:rPr lang="en-US" altLang="zh-CN" sz="1600" dirty="0" smtClean="0">
                <a:solidFill>
                  <a:schemeClr val="bg1"/>
                </a:solidFill>
                <a:latin typeface="微软雅黑" panose="020B0503020204020204" pitchFamily="34" charset="-122"/>
                <a:ea typeface="微软雅黑" panose="020B0503020204020204" pitchFamily="34" charset="-122"/>
              </a:rPr>
              <a:t>freeppt7</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424488" y="3363838"/>
            <a:ext cx="540000" cy="368300"/>
            <a:chOff x="8064448" y="3363838"/>
            <a:chExt cx="540000" cy="368300"/>
          </a:xfrm>
        </p:grpSpPr>
        <p:sp>
          <p:nvSpPr>
            <p:cNvPr id="6" name="TextBox 5"/>
            <p:cNvSpPr txBox="1"/>
            <p:nvPr/>
          </p:nvSpPr>
          <p:spPr>
            <a:xfrm>
              <a:off x="8064448" y="3363838"/>
              <a:ext cx="540000" cy="368300"/>
            </a:xfrm>
            <a:prstGeom prst="rect">
              <a:avLst/>
            </a:prstGeom>
            <a:noFill/>
            <a:ln w="3175">
              <a:noFill/>
            </a:ln>
          </p:spPr>
          <p:txBody>
            <a:bodyPr wrap="square" rtlCol="0">
              <a:spAutoFit/>
            </a:bodyPr>
            <a:lstStyle/>
            <a:p>
              <a:pPr algn="ctr"/>
              <a:r>
                <a:rPr lang="en-US" altLang="zh-CN" dirty="0" smtClean="0">
                  <a:solidFill>
                    <a:schemeClr val="bg1"/>
                  </a:solidFill>
                  <a:latin typeface="Agency FB" panose="020B0503020202020204" pitchFamily="34" charset="0"/>
                </a:rPr>
                <a:t>201</a:t>
              </a:r>
              <a:r>
                <a:rPr lang="en-US" dirty="0" smtClean="0">
                  <a:solidFill>
                    <a:schemeClr val="bg1"/>
                  </a:solidFill>
                  <a:latin typeface="Agency FB" panose="020B0503020202020204" pitchFamily="34" charset="0"/>
                </a:rPr>
                <a:t>9</a:t>
              </a:r>
              <a:endParaRPr lang="en-US" dirty="0">
                <a:solidFill>
                  <a:schemeClr val="bg1"/>
                </a:solidFill>
                <a:latin typeface="Agency FB" panose="020B0503020202020204" pitchFamily="34" charset="0"/>
              </a:endParaRPr>
            </a:p>
          </p:txBody>
        </p:sp>
        <p:sp>
          <p:nvSpPr>
            <p:cNvPr id="5" name="矩形 4"/>
            <p:cNvSpPr/>
            <p:nvPr/>
          </p:nvSpPr>
          <p:spPr>
            <a:xfrm>
              <a:off x="8121943" y="3413650"/>
              <a:ext cx="432000" cy="2520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372488" y="-92546"/>
            <a:ext cx="622160" cy="555526"/>
          </a:xfrm>
          <a:prstGeom prst="rect">
            <a:avLst/>
          </a:prstGeom>
          <a:solidFill>
            <a:srgbClr val="00B0F0">
              <a:alpha val="5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23528" y="77708"/>
            <a:ext cx="720080" cy="400110"/>
          </a:xfrm>
          <a:prstGeom prst="rect">
            <a:avLst/>
          </a:prstGeom>
          <a:noFill/>
        </p:spPr>
        <p:txBody>
          <a:bodyPr wrap="square" rtlCol="0">
            <a:spAutoFit/>
          </a:bodyPr>
          <a:lstStyle/>
          <a:p>
            <a:pPr algn="ctr"/>
            <a:r>
              <a:rPr lang="en-US" altLang="zh-CN" sz="2000" dirty="0" smtClean="0">
                <a:solidFill>
                  <a:schemeClr val="bg1"/>
                </a:solidFill>
                <a:latin typeface="Agency FB" panose="020B0503020202020204" pitchFamily="34" charset="0"/>
              </a:rPr>
              <a:t>LOGO</a:t>
            </a:r>
            <a:endParaRPr lang="zh-CN" altLang="en-US" sz="2000" dirty="0">
              <a:solidFill>
                <a:schemeClr val="bg1"/>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1681163" y="2855913"/>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strike="noStrike"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endPar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4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strike="noStrike" noProof="1">
              <a:solidFill>
                <a:prstClr val="white"/>
              </a:solidFill>
            </a:endParaRPr>
          </a:p>
        </p:txBody>
      </p:sp>
      <p:sp>
        <p:nvSpPr>
          <p:cNvPr id="15365" name="矩形 11"/>
          <p:cNvSpPr/>
          <p:nvPr/>
        </p:nvSpPr>
        <p:spPr>
          <a:xfrm>
            <a:off x="1982788" y="2940050"/>
            <a:ext cx="5178425" cy="1270000"/>
          </a:xfrm>
          <a:prstGeom prst="rect">
            <a:avLst/>
          </a:prstGeom>
          <a:noFill/>
          <a:ln w="25400">
            <a:noFill/>
          </a:ln>
        </p:spPr>
        <p:txBody>
          <a:bodyPr anchor="ctr"/>
          <a:p>
            <a:pPr>
              <a:lnSpc>
                <a:spcPts val="2400"/>
              </a:lnSpc>
            </a:pPr>
            <a:r>
              <a:rPr lang="en-US" altLang="zh-CN" sz="900" dirty="0">
                <a:solidFill>
                  <a:srgbClr val="4A452A"/>
                </a:solidFill>
                <a:latin typeface="微软雅黑" panose="020B0503020204020204" pitchFamily="34" charset="-122"/>
                <a:ea typeface="微软雅黑" panose="020B0503020204020204" pitchFamily="34" charset="-122"/>
              </a:rPr>
              <a:t> </a:t>
            </a:r>
            <a:endParaRPr lang="en-US" altLang="zh-CN" sz="9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2490788" y="633413"/>
            <a:ext cx="4162425" cy="960437"/>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advClick="0" advTm="5000">
        <p14:reveal/>
      </p:transition>
    </mc:Choice>
    <mc:Fallback>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0112" y="2139702"/>
            <a:ext cx="1296144" cy="461665"/>
          </a:xfrm>
          <a:prstGeom prst="rect">
            <a:avLst/>
          </a:prstGeom>
          <a:noFill/>
        </p:spPr>
        <p:txBody>
          <a:bodyPr wrap="square" rtlCol="0">
            <a:spAutoFit/>
          </a:bodyPr>
          <a:lstStyle/>
          <a:p>
            <a:r>
              <a:rPr lang="en-US" altLang="zh-CN" sz="2400" dirty="0" smtClean="0">
                <a:solidFill>
                  <a:schemeClr val="bg1"/>
                </a:solidFill>
                <a:latin typeface="Agency FB" panose="020B0503020202020204" pitchFamily="34" charset="0"/>
              </a:rPr>
              <a:t>PART ONE</a:t>
            </a:r>
            <a:endParaRPr lang="zh-CN" altLang="en-US" sz="2400" dirty="0">
              <a:solidFill>
                <a:schemeClr val="bg1"/>
              </a:solidFill>
              <a:latin typeface="Agency FB" panose="020B0503020202020204" pitchFamily="34" charset="0"/>
            </a:endParaRPr>
          </a:p>
        </p:txBody>
      </p:sp>
      <p:sp>
        <p:nvSpPr>
          <p:cNvPr id="6" name="TextBox 5"/>
          <p:cNvSpPr txBox="1"/>
          <p:nvPr/>
        </p:nvSpPr>
        <p:spPr>
          <a:xfrm>
            <a:off x="5580112" y="2501483"/>
            <a:ext cx="3384376" cy="477054"/>
          </a:xfrm>
          <a:prstGeom prst="rect">
            <a:avLst/>
          </a:prstGeom>
          <a:noFill/>
        </p:spPr>
        <p:txBody>
          <a:bodyPr wrap="square" rtlCol="0">
            <a:spAutoFit/>
          </a:bodyPr>
          <a:lstStyle/>
          <a:p>
            <a:pPr>
              <a:lnSpc>
                <a:spcPts val="1500"/>
              </a:lnSpc>
            </a:pPr>
            <a:r>
              <a:rPr lang="en-US" altLang="zh-CN" sz="1600" dirty="0" smtClean="0">
                <a:solidFill>
                  <a:schemeClr val="bg1"/>
                </a:solidFill>
                <a:latin typeface="Agency FB" panose="020B0503020202020204" pitchFamily="34" charset="0"/>
              </a:rPr>
              <a:t>ADD YOUR TEXT HERE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r>
              <a:rPr lang="zh-CN" altLang="en-US" sz="1600" dirty="0" smtClean="0">
                <a:solidFill>
                  <a:schemeClr val="bg1"/>
                </a:solidFill>
                <a:latin typeface="Agency FB" panose="020B0503020202020204" pitchFamily="34" charset="0"/>
              </a:rPr>
              <a:t>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endParaRPr lang="zh-CN" altLang="en-US" sz="1600" dirty="0">
              <a:solidFill>
                <a:schemeClr val="bg1"/>
              </a:solidFill>
              <a:latin typeface="Agency FB" panose="020B0503020202020204" pitchFamily="34" charset="0"/>
            </a:endParaRPr>
          </a:p>
        </p:txBody>
      </p:sp>
      <p:grpSp>
        <p:nvGrpSpPr>
          <p:cNvPr id="7" name="组合 6"/>
          <p:cNvGrpSpPr/>
          <p:nvPr/>
        </p:nvGrpSpPr>
        <p:grpSpPr>
          <a:xfrm>
            <a:off x="4860032" y="2211710"/>
            <a:ext cx="697433" cy="697433"/>
            <a:chOff x="4067944" y="555526"/>
            <a:chExt cx="697433" cy="697433"/>
          </a:xfrm>
        </p:grpSpPr>
        <p:sp>
          <p:nvSpPr>
            <p:cNvPr id="8" name="TextBox 7"/>
            <p:cNvSpPr txBox="1"/>
            <p:nvPr/>
          </p:nvSpPr>
          <p:spPr>
            <a:xfrm>
              <a:off x="4164632" y="627243"/>
              <a:ext cx="504056" cy="553998"/>
            </a:xfrm>
            <a:prstGeom prst="rect">
              <a:avLst/>
            </a:prstGeom>
            <a:noFill/>
            <a:ln w="9525">
              <a:noFill/>
            </a:ln>
          </p:spPr>
          <p:txBody>
            <a:bodyPr wrap="square" rtlCol="0">
              <a:spAutoFit/>
            </a:bodyPr>
            <a:lstStyle/>
            <a:p>
              <a:pPr algn="ctr"/>
              <a:r>
                <a:rPr lang="en-US" altLang="zh-CN" sz="3000" dirty="0" smtClean="0">
                  <a:solidFill>
                    <a:schemeClr val="bg1"/>
                  </a:solidFill>
                  <a:latin typeface="Agency FB" panose="020B0503020202020204" pitchFamily="34" charset="0"/>
                </a:rPr>
                <a:t>0 1</a:t>
              </a:r>
              <a:endParaRPr lang="zh-CN" altLang="en-US" sz="3000" dirty="0">
                <a:solidFill>
                  <a:schemeClr val="bg1"/>
                </a:solidFill>
                <a:latin typeface="Agency FB" panose="020B0503020202020204" pitchFamily="34" charset="0"/>
              </a:endParaRPr>
            </a:p>
          </p:txBody>
        </p:sp>
        <p:sp>
          <p:nvSpPr>
            <p:cNvPr id="9" name="矩形 8"/>
            <p:cNvSpPr/>
            <p:nvPr/>
          </p:nvSpPr>
          <p:spPr>
            <a:xfrm>
              <a:off x="4067944" y="555526"/>
              <a:ext cx="697433" cy="69743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梯形 2"/>
          <p:cNvSpPr/>
          <p:nvPr/>
        </p:nvSpPr>
        <p:spPr>
          <a:xfrm>
            <a:off x="2843808" y="-125633"/>
            <a:ext cx="7272808" cy="6382302"/>
          </a:xfrm>
          <a:custGeom>
            <a:avLst/>
            <a:gdLst>
              <a:gd name="connsiteX0" fmla="*/ 0 w 4320480"/>
              <a:gd name="connsiteY0" fmla="*/ 5143500 h 5143500"/>
              <a:gd name="connsiteX1" fmla="*/ 1080120 w 4320480"/>
              <a:gd name="connsiteY1" fmla="*/ 0 h 5143500"/>
              <a:gd name="connsiteX2" fmla="*/ 3240360 w 4320480"/>
              <a:gd name="connsiteY2" fmla="*/ 0 h 5143500"/>
              <a:gd name="connsiteX3" fmla="*/ 4320480 w 4320480"/>
              <a:gd name="connsiteY3" fmla="*/ 5143500 h 5143500"/>
              <a:gd name="connsiteX4" fmla="*/ 0 w 4320480"/>
              <a:gd name="connsiteY4" fmla="*/ 5143500 h 5143500"/>
              <a:gd name="connsiteX0-1" fmla="*/ 0 w 4320480"/>
              <a:gd name="connsiteY0-2" fmla="*/ 5154133 h 5154133"/>
              <a:gd name="connsiteX1-3" fmla="*/ 1080120 w 4320480"/>
              <a:gd name="connsiteY1-4" fmla="*/ 10633 h 5154133"/>
              <a:gd name="connsiteX2-5" fmla="*/ 4292983 w 4320480"/>
              <a:gd name="connsiteY2-6" fmla="*/ 0 h 5154133"/>
              <a:gd name="connsiteX3-7" fmla="*/ 4320480 w 4320480"/>
              <a:gd name="connsiteY3-8" fmla="*/ 5154133 h 5154133"/>
              <a:gd name="connsiteX4-9" fmla="*/ 0 w 4320480"/>
              <a:gd name="connsiteY4-10" fmla="*/ 5154133 h 51541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20480" h="5154133">
                <a:moveTo>
                  <a:pt x="0" y="5154133"/>
                </a:moveTo>
                <a:lnTo>
                  <a:pt x="1080120" y="10633"/>
                </a:lnTo>
                <a:lnTo>
                  <a:pt x="4292983" y="0"/>
                </a:lnTo>
                <a:lnTo>
                  <a:pt x="4320480" y="5154133"/>
                </a:lnTo>
                <a:lnTo>
                  <a:pt x="0" y="5154133"/>
                </a:lnTo>
                <a:close/>
              </a:path>
            </a:pathLst>
          </a:cu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3203848" y="-164554"/>
            <a:ext cx="6048672" cy="5308053"/>
          </a:xfrm>
          <a:custGeom>
            <a:avLst/>
            <a:gdLst>
              <a:gd name="connsiteX0" fmla="*/ 0 w 4320480"/>
              <a:gd name="connsiteY0" fmla="*/ 5143500 h 5143500"/>
              <a:gd name="connsiteX1" fmla="*/ 1080120 w 4320480"/>
              <a:gd name="connsiteY1" fmla="*/ 0 h 5143500"/>
              <a:gd name="connsiteX2" fmla="*/ 3240360 w 4320480"/>
              <a:gd name="connsiteY2" fmla="*/ 0 h 5143500"/>
              <a:gd name="connsiteX3" fmla="*/ 4320480 w 4320480"/>
              <a:gd name="connsiteY3" fmla="*/ 5143500 h 5143500"/>
              <a:gd name="connsiteX4" fmla="*/ 0 w 4320480"/>
              <a:gd name="connsiteY4" fmla="*/ 5143500 h 5143500"/>
              <a:gd name="connsiteX0-1" fmla="*/ 0 w 4320480"/>
              <a:gd name="connsiteY0-2" fmla="*/ 5154133 h 5154133"/>
              <a:gd name="connsiteX1-3" fmla="*/ 1080120 w 4320480"/>
              <a:gd name="connsiteY1-4" fmla="*/ 10633 h 5154133"/>
              <a:gd name="connsiteX2-5" fmla="*/ 4292983 w 4320480"/>
              <a:gd name="connsiteY2-6" fmla="*/ 0 h 5154133"/>
              <a:gd name="connsiteX3-7" fmla="*/ 4320480 w 4320480"/>
              <a:gd name="connsiteY3-8" fmla="*/ 5154133 h 5154133"/>
              <a:gd name="connsiteX4-9" fmla="*/ 0 w 4320480"/>
              <a:gd name="connsiteY4-10" fmla="*/ 5154133 h 51541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20480" h="5154133">
                <a:moveTo>
                  <a:pt x="0" y="5154133"/>
                </a:moveTo>
                <a:lnTo>
                  <a:pt x="1080120" y="10633"/>
                </a:lnTo>
                <a:lnTo>
                  <a:pt x="4292983" y="0"/>
                </a:lnTo>
                <a:lnTo>
                  <a:pt x="4320480" y="5154133"/>
                </a:lnTo>
                <a:lnTo>
                  <a:pt x="0" y="5154133"/>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3528" y="1334664"/>
            <a:ext cx="2016224" cy="398780"/>
          </a:xfrm>
          <a:prstGeom prst="rect">
            <a:avLst/>
          </a:prstGeom>
          <a:noFill/>
          <a:ln w="3175">
            <a:solidFill>
              <a:schemeClr val="tx1">
                <a:lumMod val="75000"/>
                <a:lumOff val="25000"/>
              </a:schemeClr>
            </a:solidFill>
          </a:ln>
        </p:spPr>
        <p:txBody>
          <a:bodyPr wrap="square" rtlCol="0">
            <a:spAutoFit/>
          </a:bodyPr>
          <a:lstStyle/>
          <a:p>
            <a:pPr algn="ct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Add your title</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323528" y="1902597"/>
            <a:ext cx="3456384" cy="81026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4716032" y="1347614"/>
            <a:ext cx="3816424" cy="2448272"/>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644032" y="1347614"/>
            <a:ext cx="72000" cy="24482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532456" y="1347614"/>
            <a:ext cx="72000" cy="24482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23528" y="1347614"/>
            <a:ext cx="4248472" cy="81026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323528" y="3006759"/>
            <a:ext cx="4248472" cy="81026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38563" y="2535750"/>
            <a:ext cx="3357373" cy="36000"/>
            <a:chOff x="251520" y="2535750"/>
            <a:chExt cx="3357373" cy="36000"/>
          </a:xfrm>
        </p:grpSpPr>
        <p:cxnSp>
          <p:nvCxnSpPr>
            <p:cNvPr id="16" name="直接连接符 15"/>
            <p:cNvCxnSpPr/>
            <p:nvPr/>
          </p:nvCxnSpPr>
          <p:spPr>
            <a:xfrm>
              <a:off x="251520" y="2553750"/>
              <a:ext cx="1512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912207" y="2535750"/>
              <a:ext cx="36000" cy="36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2096893" y="2553750"/>
              <a:ext cx="1512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39878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TITLE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251520" y="915566"/>
            <a:ext cx="2016000" cy="3600400"/>
          </a:xfrm>
          <a:prstGeom prst="rect">
            <a:avLst/>
          </a:prstGeom>
          <a:no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447595" y="915566"/>
            <a:ext cx="2016000" cy="3600400"/>
          </a:xfrm>
          <a:prstGeom prst="rect">
            <a:avLst/>
          </a:prstGeom>
          <a:no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643670" y="915566"/>
            <a:ext cx="2016000" cy="3600400"/>
          </a:xfrm>
          <a:prstGeom prst="rect">
            <a:avLst/>
          </a:prstGeom>
          <a:no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39744" y="915566"/>
            <a:ext cx="2016000" cy="3600400"/>
          </a:xfrm>
          <a:prstGeom prst="rect">
            <a:avLst/>
          </a:prstGeom>
          <a:no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251520" y="934390"/>
            <a:ext cx="2016000" cy="3640096"/>
            <a:chOff x="251520" y="934390"/>
            <a:chExt cx="2016000" cy="3640096"/>
          </a:xfrm>
        </p:grpSpPr>
        <p:sp>
          <p:nvSpPr>
            <p:cNvPr id="4" name="矩形 3"/>
            <p:cNvSpPr/>
            <p:nvPr/>
          </p:nvSpPr>
          <p:spPr>
            <a:xfrm>
              <a:off x="269520" y="934390"/>
              <a:ext cx="1980000" cy="2016000"/>
            </a:xfrm>
            <a:prstGeom prst="rect">
              <a:avLst/>
            </a:prstGeom>
            <a:blipFill dpi="0" rotWithShape="1">
              <a:blip r:embed="rId1"/>
              <a:srcRect/>
              <a:stretch>
                <a:fillRect l="-40000" r="-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08365" y="3175305"/>
              <a:ext cx="1573530" cy="306705"/>
            </a:xfrm>
            <a:prstGeom prst="rect">
              <a:avLst/>
            </a:prstGeom>
            <a:noFill/>
          </p:spPr>
          <p:txBody>
            <a:bodyPr wrap="square" rtlCol="0">
              <a:spAutoFit/>
            </a:bodyPr>
            <a:lstStyle/>
            <a:p>
              <a:pPr algn="ctr"/>
              <a:r>
                <a:rPr sz="1400" b="1" dirty="0" smtClean="0">
                  <a:solidFill>
                    <a:schemeClr val="tx1">
                      <a:lumMod val="75000"/>
                      <a:lumOff val="25000"/>
                    </a:schemeClr>
                  </a:solidFill>
                  <a:latin typeface="微软雅黑" panose="020B0503020204020204" pitchFamily="34" charset="-122"/>
                  <a:ea typeface="微软雅黑" panose="020B0503020204020204" pitchFamily="34" charset="-122"/>
                </a:rPr>
                <a:t>Add title</a:t>
              </a:r>
              <a:endParaRPr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51520" y="3482921"/>
              <a:ext cx="2016000" cy="1091565"/>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2447595" y="934390"/>
            <a:ext cx="2016000" cy="3640096"/>
            <a:chOff x="251520" y="934390"/>
            <a:chExt cx="2016000" cy="3640096"/>
          </a:xfrm>
        </p:grpSpPr>
        <p:sp>
          <p:nvSpPr>
            <p:cNvPr id="28" name="矩形 27"/>
            <p:cNvSpPr/>
            <p:nvPr/>
          </p:nvSpPr>
          <p:spPr>
            <a:xfrm>
              <a:off x="269520" y="934390"/>
              <a:ext cx="1980000" cy="2016000"/>
            </a:xfrm>
            <a:prstGeom prst="rect">
              <a:avLst/>
            </a:prstGeom>
            <a:blipFill dpi="0" rotWithShape="1">
              <a:blip r:embed="rId1"/>
              <a:srcRect/>
              <a:stretch>
                <a:fillRect l="-40000" r="-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719460" y="3175144"/>
              <a:ext cx="1080120" cy="306705"/>
            </a:xfrm>
            <a:prstGeom prst="rect">
              <a:avLst/>
            </a:prstGeom>
            <a:noFill/>
          </p:spPr>
          <p:txBody>
            <a:bodyPr wrap="square" rtlCol="0">
              <a:spAutoFit/>
            </a:bodyPr>
            <a:lstStyle/>
            <a:p>
              <a:pPr algn="ctr"/>
              <a:r>
                <a:rPr sz="1400" b="1" dirty="0" smtClean="0">
                  <a:solidFill>
                    <a:schemeClr val="tx1">
                      <a:lumMod val="75000"/>
                      <a:lumOff val="25000"/>
                    </a:schemeClr>
                  </a:solidFill>
                  <a:latin typeface="微软雅黑" panose="020B0503020204020204" pitchFamily="34" charset="-122"/>
                  <a:ea typeface="微软雅黑" panose="020B0503020204020204" pitchFamily="34" charset="-122"/>
                </a:rPr>
                <a:t>Add title</a:t>
              </a:r>
              <a:endParaRPr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251520" y="3482921"/>
              <a:ext cx="2016000" cy="1091565"/>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643670" y="934390"/>
            <a:ext cx="2016000" cy="3640096"/>
            <a:chOff x="251520" y="934390"/>
            <a:chExt cx="2016000" cy="3640096"/>
          </a:xfrm>
        </p:grpSpPr>
        <p:sp>
          <p:nvSpPr>
            <p:cNvPr id="32" name="矩形 31"/>
            <p:cNvSpPr/>
            <p:nvPr/>
          </p:nvSpPr>
          <p:spPr>
            <a:xfrm>
              <a:off x="269520" y="934390"/>
              <a:ext cx="1980000" cy="2016000"/>
            </a:xfrm>
            <a:prstGeom prst="rect">
              <a:avLst/>
            </a:prstGeom>
            <a:blipFill dpi="0" rotWithShape="1">
              <a:blip r:embed="rId1"/>
              <a:srcRect/>
              <a:stretch>
                <a:fillRect l="-40000" r="-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19460" y="3175144"/>
              <a:ext cx="1080120" cy="306705"/>
            </a:xfrm>
            <a:prstGeom prst="rect">
              <a:avLst/>
            </a:prstGeom>
            <a:noFill/>
          </p:spPr>
          <p:txBody>
            <a:bodyPr wrap="square" rtlCol="0">
              <a:spAutoFit/>
            </a:bodyPr>
            <a:lstStyle/>
            <a:p>
              <a:pPr algn="ctr"/>
              <a:r>
                <a:rPr sz="1400" b="1" dirty="0" smtClean="0">
                  <a:solidFill>
                    <a:schemeClr val="tx1">
                      <a:lumMod val="75000"/>
                      <a:lumOff val="25000"/>
                    </a:schemeClr>
                  </a:solidFill>
                  <a:latin typeface="微软雅黑" panose="020B0503020204020204" pitchFamily="34" charset="-122"/>
                  <a:ea typeface="微软雅黑" panose="020B0503020204020204" pitchFamily="34" charset="-122"/>
                </a:rPr>
                <a:t>Add title</a:t>
              </a:r>
              <a:endParaRPr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251520" y="3482921"/>
              <a:ext cx="2016000" cy="1091565"/>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839744" y="934390"/>
            <a:ext cx="2016000" cy="3640096"/>
            <a:chOff x="251520" y="934390"/>
            <a:chExt cx="2016000" cy="3640096"/>
          </a:xfrm>
        </p:grpSpPr>
        <p:sp>
          <p:nvSpPr>
            <p:cNvPr id="36" name="矩形 35"/>
            <p:cNvSpPr/>
            <p:nvPr/>
          </p:nvSpPr>
          <p:spPr>
            <a:xfrm>
              <a:off x="269520" y="934390"/>
              <a:ext cx="1980000" cy="2016000"/>
            </a:xfrm>
            <a:prstGeom prst="rect">
              <a:avLst/>
            </a:prstGeom>
            <a:blipFill dpi="0" rotWithShape="1">
              <a:blip r:embed="rId1"/>
              <a:srcRect/>
              <a:stretch>
                <a:fillRect l="-40000" r="-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719460" y="3175144"/>
              <a:ext cx="1080120" cy="306705"/>
            </a:xfrm>
            <a:prstGeom prst="rect">
              <a:avLst/>
            </a:prstGeom>
            <a:noFill/>
          </p:spPr>
          <p:txBody>
            <a:bodyPr wrap="square" rtlCol="0">
              <a:spAutoFit/>
            </a:bodyPr>
            <a:lstStyle/>
            <a:p>
              <a:pPr algn="ctr"/>
              <a:r>
                <a:rPr sz="1400" b="1" dirty="0" smtClean="0">
                  <a:solidFill>
                    <a:schemeClr val="tx1">
                      <a:lumMod val="75000"/>
                      <a:lumOff val="25000"/>
                    </a:schemeClr>
                  </a:solidFill>
                  <a:latin typeface="微软雅黑" panose="020B0503020204020204" pitchFamily="34" charset="-122"/>
                  <a:ea typeface="微软雅黑" panose="020B0503020204020204" pitchFamily="34" charset="-122"/>
                </a:rPr>
                <a:t>Add title</a:t>
              </a:r>
              <a:endParaRPr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251520" y="3482921"/>
              <a:ext cx="2016000" cy="1091565"/>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4989020" y="2576182"/>
            <a:ext cx="512466" cy="512466"/>
            <a:chOff x="6355495" y="1599642"/>
            <a:chExt cx="657122" cy="657122"/>
          </a:xfrm>
        </p:grpSpPr>
        <p:sp>
          <p:nvSpPr>
            <p:cNvPr id="16" name="椭圆 15"/>
            <p:cNvSpPr/>
            <p:nvPr/>
          </p:nvSpPr>
          <p:spPr>
            <a:xfrm>
              <a:off x="6355495" y="1599642"/>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KSO_Shape"/>
            <p:cNvSpPr/>
            <p:nvPr/>
          </p:nvSpPr>
          <p:spPr bwMode="auto">
            <a:xfrm>
              <a:off x="6481761" y="1744298"/>
              <a:ext cx="404591" cy="36781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grpSp>
      <p:grpSp>
        <p:nvGrpSpPr>
          <p:cNvPr id="20" name="组合 19"/>
          <p:cNvGrpSpPr/>
          <p:nvPr/>
        </p:nvGrpSpPr>
        <p:grpSpPr>
          <a:xfrm>
            <a:off x="4989020" y="1411212"/>
            <a:ext cx="512466" cy="512466"/>
            <a:chOff x="4376266" y="1591033"/>
            <a:chExt cx="657122" cy="657122"/>
          </a:xfrm>
        </p:grpSpPr>
        <p:sp>
          <p:nvSpPr>
            <p:cNvPr id="17" name="椭圆 16"/>
            <p:cNvSpPr/>
            <p:nvPr/>
          </p:nvSpPr>
          <p:spPr>
            <a:xfrm>
              <a:off x="4376266" y="1591033"/>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KSO_Shape"/>
            <p:cNvSpPr/>
            <p:nvPr/>
          </p:nvSpPr>
          <p:spPr bwMode="auto">
            <a:xfrm>
              <a:off x="4506701" y="1699045"/>
              <a:ext cx="396253" cy="441098"/>
            </a:xfrm>
            <a:custGeom>
              <a:avLst/>
              <a:gdLst>
                <a:gd name="T0" fmla="*/ 100227098 w 5847"/>
                <a:gd name="T1" fmla="*/ 2147483646 h 6509"/>
                <a:gd name="T2" fmla="*/ 1002184057 w 5847"/>
                <a:gd name="T3" fmla="*/ 2147483646 h 6509"/>
                <a:gd name="T4" fmla="*/ 2147483646 w 5847"/>
                <a:gd name="T5" fmla="*/ 2147483646 h 6509"/>
                <a:gd name="T6" fmla="*/ 2147483646 w 5847"/>
                <a:gd name="T7" fmla="*/ 2147483646 h 6509"/>
                <a:gd name="T8" fmla="*/ 2147483646 w 5847"/>
                <a:gd name="T9" fmla="*/ 2147483646 h 6509"/>
                <a:gd name="T10" fmla="*/ 2147483646 w 5847"/>
                <a:gd name="T11" fmla="*/ 2147483646 h 6509"/>
                <a:gd name="T12" fmla="*/ 2147483646 w 5847"/>
                <a:gd name="T13" fmla="*/ 2147483646 h 6509"/>
                <a:gd name="T14" fmla="*/ 2147483646 w 5847"/>
                <a:gd name="T15" fmla="*/ 2147483646 h 6509"/>
                <a:gd name="T16" fmla="*/ 2147483646 w 5847"/>
                <a:gd name="T17" fmla="*/ 2147483646 h 6509"/>
                <a:gd name="T18" fmla="*/ 2147483646 w 5847"/>
                <a:gd name="T19" fmla="*/ 2147483646 h 6509"/>
                <a:gd name="T20" fmla="*/ 2147483646 w 5847"/>
                <a:gd name="T21" fmla="*/ 2147483646 h 6509"/>
                <a:gd name="T22" fmla="*/ 2147483646 w 5847"/>
                <a:gd name="T23" fmla="*/ 2147483646 h 6509"/>
                <a:gd name="T24" fmla="*/ 2147483646 w 5847"/>
                <a:gd name="T25" fmla="*/ 2147483646 h 6509"/>
                <a:gd name="T26" fmla="*/ 2147483646 w 5847"/>
                <a:gd name="T27" fmla="*/ 2147483646 h 6509"/>
                <a:gd name="T28" fmla="*/ 2147483646 w 5847"/>
                <a:gd name="T29" fmla="*/ 2147483646 h 6509"/>
                <a:gd name="T30" fmla="*/ 2147483646 w 5847"/>
                <a:gd name="T31" fmla="*/ 2147483646 h 6509"/>
                <a:gd name="T32" fmla="*/ 2147483646 w 5847"/>
                <a:gd name="T33" fmla="*/ 2147483646 h 6509"/>
                <a:gd name="T34" fmla="*/ 2147483646 w 5847"/>
                <a:gd name="T35" fmla="*/ 2147483646 h 6509"/>
                <a:gd name="T36" fmla="*/ 2147483646 w 5847"/>
                <a:gd name="T37" fmla="*/ 2147483646 h 6509"/>
                <a:gd name="T38" fmla="*/ 2147483646 w 5847"/>
                <a:gd name="T39" fmla="*/ 2147483646 h 6509"/>
                <a:gd name="T40" fmla="*/ 2147483646 w 5847"/>
                <a:gd name="T41" fmla="*/ 2147483646 h 6509"/>
                <a:gd name="T42" fmla="*/ 2147483646 w 5847"/>
                <a:gd name="T43" fmla="*/ 2147483646 h 6509"/>
                <a:gd name="T44" fmla="*/ 2147483646 w 5847"/>
                <a:gd name="T45" fmla="*/ 2147483646 h 6509"/>
                <a:gd name="T46" fmla="*/ 2147483646 w 5847"/>
                <a:gd name="T47" fmla="*/ 2147483646 h 6509"/>
                <a:gd name="T48" fmla="*/ 2147483646 w 5847"/>
                <a:gd name="T49" fmla="*/ 2147483646 h 6509"/>
                <a:gd name="T50" fmla="*/ 2147483646 w 5847"/>
                <a:gd name="T51" fmla="*/ 2147483646 h 6509"/>
                <a:gd name="T52" fmla="*/ 2147483646 w 5847"/>
                <a:gd name="T53" fmla="*/ 2147483646 h 6509"/>
                <a:gd name="T54" fmla="*/ 2147483646 w 5847"/>
                <a:gd name="T55" fmla="*/ 2147483646 h 6509"/>
                <a:gd name="T56" fmla="*/ 2147483646 w 5847"/>
                <a:gd name="T57" fmla="*/ 2147483646 h 6509"/>
                <a:gd name="T58" fmla="*/ 2147483646 w 5847"/>
                <a:gd name="T59" fmla="*/ 2147483646 h 6509"/>
                <a:gd name="T60" fmla="*/ 2147483646 w 5847"/>
                <a:gd name="T61" fmla="*/ 2147483646 h 6509"/>
                <a:gd name="T62" fmla="*/ 2147483646 w 5847"/>
                <a:gd name="T63" fmla="*/ 2147483646 h 6509"/>
                <a:gd name="T64" fmla="*/ 2147483646 w 5847"/>
                <a:gd name="T65" fmla="*/ 2147483646 h 6509"/>
                <a:gd name="T66" fmla="*/ 2147483646 w 5847"/>
                <a:gd name="T67" fmla="*/ 2147483646 h 6509"/>
                <a:gd name="T68" fmla="*/ 2147483646 w 5847"/>
                <a:gd name="T69" fmla="*/ 2147483646 h 6509"/>
                <a:gd name="T70" fmla="*/ 2147483646 w 5847"/>
                <a:gd name="T71" fmla="*/ 2147483646 h 6509"/>
                <a:gd name="T72" fmla="*/ 2147483646 w 5847"/>
                <a:gd name="T73" fmla="*/ 2147483646 h 6509"/>
                <a:gd name="T74" fmla="*/ 2147483646 w 5847"/>
                <a:gd name="T75" fmla="*/ 2147483646 h 6509"/>
                <a:gd name="T76" fmla="*/ 2147483646 w 5847"/>
                <a:gd name="T77" fmla="*/ 2147483646 h 6509"/>
                <a:gd name="T78" fmla="*/ 2147483646 w 5847"/>
                <a:gd name="T79" fmla="*/ 2147483646 h 6509"/>
                <a:gd name="T80" fmla="*/ 2147483646 w 5847"/>
                <a:gd name="T81" fmla="*/ 2147483646 h 6509"/>
                <a:gd name="T82" fmla="*/ 2147483646 w 5847"/>
                <a:gd name="T83" fmla="*/ 2147483646 h 6509"/>
                <a:gd name="T84" fmla="*/ 2147483646 w 5847"/>
                <a:gd name="T85" fmla="*/ 2147483646 h 6509"/>
                <a:gd name="T86" fmla="*/ 2147483646 w 5847"/>
                <a:gd name="T87" fmla="*/ 2147483646 h 6509"/>
                <a:gd name="T88" fmla="*/ 2147483646 w 5847"/>
                <a:gd name="T89" fmla="*/ 2147483646 h 6509"/>
                <a:gd name="T90" fmla="*/ 2147483646 w 5847"/>
                <a:gd name="T91" fmla="*/ 2147483646 h 6509"/>
                <a:gd name="T92" fmla="*/ 2147483646 w 5847"/>
                <a:gd name="T93" fmla="*/ 2147483646 h 6509"/>
                <a:gd name="T94" fmla="*/ 2147483646 w 5847"/>
                <a:gd name="T95" fmla="*/ 2147483646 h 6509"/>
                <a:gd name="T96" fmla="*/ 2147483646 w 5847"/>
                <a:gd name="T97" fmla="*/ 501348646 h 6509"/>
                <a:gd name="T98" fmla="*/ 2147483646 w 5847"/>
                <a:gd name="T99" fmla="*/ 2147483646 h 6509"/>
                <a:gd name="T100" fmla="*/ 2147483646 w 5847"/>
                <a:gd name="T101" fmla="*/ 2147483646 h 6509"/>
                <a:gd name="T102" fmla="*/ 2147483646 w 5847"/>
                <a:gd name="T103" fmla="*/ 2147483646 h 6509"/>
                <a:gd name="T104" fmla="*/ 2147483646 w 5847"/>
                <a:gd name="T105" fmla="*/ 2147483646 h 6509"/>
                <a:gd name="T106" fmla="*/ 2147483646 w 5847"/>
                <a:gd name="T107" fmla="*/ 2147483646 h 6509"/>
                <a:gd name="T108" fmla="*/ 2147483646 w 5847"/>
                <a:gd name="T109" fmla="*/ 2147483646 h 6509"/>
                <a:gd name="T110" fmla="*/ 2147483646 w 5847"/>
                <a:gd name="T111" fmla="*/ 2147483646 h 6509"/>
                <a:gd name="T112" fmla="*/ 2147483646 w 5847"/>
                <a:gd name="T113" fmla="*/ 2147483646 h 65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47" h="6509">
                  <a:moveTo>
                    <a:pt x="127" y="1315"/>
                  </a:moveTo>
                  <a:lnTo>
                    <a:pt x="54" y="1428"/>
                  </a:lnTo>
                  <a:lnTo>
                    <a:pt x="43" y="1447"/>
                  </a:lnTo>
                  <a:lnTo>
                    <a:pt x="33" y="1466"/>
                  </a:lnTo>
                  <a:lnTo>
                    <a:pt x="23" y="1488"/>
                  </a:lnTo>
                  <a:lnTo>
                    <a:pt x="15" y="1511"/>
                  </a:lnTo>
                  <a:lnTo>
                    <a:pt x="9" y="1534"/>
                  </a:lnTo>
                  <a:lnTo>
                    <a:pt x="4" y="1560"/>
                  </a:lnTo>
                  <a:lnTo>
                    <a:pt x="1" y="1586"/>
                  </a:lnTo>
                  <a:lnTo>
                    <a:pt x="0" y="1613"/>
                  </a:lnTo>
                  <a:lnTo>
                    <a:pt x="1" y="1641"/>
                  </a:lnTo>
                  <a:lnTo>
                    <a:pt x="5" y="1669"/>
                  </a:lnTo>
                  <a:lnTo>
                    <a:pt x="11" y="1697"/>
                  </a:lnTo>
                  <a:lnTo>
                    <a:pt x="18" y="1727"/>
                  </a:lnTo>
                  <a:lnTo>
                    <a:pt x="28" y="1755"/>
                  </a:lnTo>
                  <a:lnTo>
                    <a:pt x="40" y="1784"/>
                  </a:lnTo>
                  <a:lnTo>
                    <a:pt x="54" y="1813"/>
                  </a:lnTo>
                  <a:lnTo>
                    <a:pt x="70" y="1843"/>
                  </a:lnTo>
                  <a:lnTo>
                    <a:pt x="84" y="1864"/>
                  </a:lnTo>
                  <a:lnTo>
                    <a:pt x="99" y="1886"/>
                  </a:lnTo>
                  <a:lnTo>
                    <a:pt x="115" y="1908"/>
                  </a:lnTo>
                  <a:lnTo>
                    <a:pt x="133" y="1929"/>
                  </a:lnTo>
                  <a:lnTo>
                    <a:pt x="151" y="1952"/>
                  </a:lnTo>
                  <a:lnTo>
                    <a:pt x="171" y="1974"/>
                  </a:lnTo>
                  <a:lnTo>
                    <a:pt x="192" y="1996"/>
                  </a:lnTo>
                  <a:lnTo>
                    <a:pt x="216" y="2019"/>
                  </a:lnTo>
                  <a:lnTo>
                    <a:pt x="239" y="2041"/>
                  </a:lnTo>
                  <a:lnTo>
                    <a:pt x="265" y="2064"/>
                  </a:lnTo>
                  <a:lnTo>
                    <a:pt x="293" y="2087"/>
                  </a:lnTo>
                  <a:lnTo>
                    <a:pt x="321" y="2109"/>
                  </a:lnTo>
                  <a:lnTo>
                    <a:pt x="352" y="2132"/>
                  </a:lnTo>
                  <a:lnTo>
                    <a:pt x="383" y="2156"/>
                  </a:lnTo>
                  <a:lnTo>
                    <a:pt x="417" y="2178"/>
                  </a:lnTo>
                  <a:lnTo>
                    <a:pt x="453" y="2201"/>
                  </a:lnTo>
                  <a:lnTo>
                    <a:pt x="2068" y="3295"/>
                  </a:lnTo>
                  <a:lnTo>
                    <a:pt x="2047" y="2430"/>
                  </a:lnTo>
                  <a:lnTo>
                    <a:pt x="127" y="1315"/>
                  </a:lnTo>
                  <a:close/>
                  <a:moveTo>
                    <a:pt x="4806" y="4805"/>
                  </a:moveTo>
                  <a:lnTo>
                    <a:pt x="4807" y="4807"/>
                  </a:lnTo>
                  <a:lnTo>
                    <a:pt x="4850" y="4832"/>
                  </a:lnTo>
                  <a:lnTo>
                    <a:pt x="4892" y="4854"/>
                  </a:lnTo>
                  <a:lnTo>
                    <a:pt x="4932" y="4874"/>
                  </a:lnTo>
                  <a:lnTo>
                    <a:pt x="4973" y="4892"/>
                  </a:lnTo>
                  <a:lnTo>
                    <a:pt x="5013" y="4906"/>
                  </a:lnTo>
                  <a:lnTo>
                    <a:pt x="5034" y="4912"/>
                  </a:lnTo>
                  <a:lnTo>
                    <a:pt x="5054" y="4917"/>
                  </a:lnTo>
                  <a:lnTo>
                    <a:pt x="5073" y="4922"/>
                  </a:lnTo>
                  <a:lnTo>
                    <a:pt x="5095" y="4926"/>
                  </a:lnTo>
                  <a:lnTo>
                    <a:pt x="5115" y="4928"/>
                  </a:lnTo>
                  <a:lnTo>
                    <a:pt x="5136" y="4930"/>
                  </a:lnTo>
                  <a:lnTo>
                    <a:pt x="5157" y="4932"/>
                  </a:lnTo>
                  <a:lnTo>
                    <a:pt x="5177" y="4933"/>
                  </a:lnTo>
                  <a:lnTo>
                    <a:pt x="5198" y="4932"/>
                  </a:lnTo>
                  <a:lnTo>
                    <a:pt x="5218" y="4930"/>
                  </a:lnTo>
                  <a:lnTo>
                    <a:pt x="5238" y="4928"/>
                  </a:lnTo>
                  <a:lnTo>
                    <a:pt x="5258" y="4924"/>
                  </a:lnTo>
                  <a:lnTo>
                    <a:pt x="5277" y="4920"/>
                  </a:lnTo>
                  <a:lnTo>
                    <a:pt x="5297" y="4915"/>
                  </a:lnTo>
                  <a:lnTo>
                    <a:pt x="5316" y="4909"/>
                  </a:lnTo>
                  <a:lnTo>
                    <a:pt x="5335" y="4902"/>
                  </a:lnTo>
                  <a:lnTo>
                    <a:pt x="5354" y="4895"/>
                  </a:lnTo>
                  <a:lnTo>
                    <a:pt x="5372" y="4888"/>
                  </a:lnTo>
                  <a:lnTo>
                    <a:pt x="5409" y="4871"/>
                  </a:lnTo>
                  <a:lnTo>
                    <a:pt x="5444" y="4851"/>
                  </a:lnTo>
                  <a:lnTo>
                    <a:pt x="5476" y="4831"/>
                  </a:lnTo>
                  <a:lnTo>
                    <a:pt x="5507" y="4811"/>
                  </a:lnTo>
                  <a:lnTo>
                    <a:pt x="5538" y="4788"/>
                  </a:lnTo>
                  <a:lnTo>
                    <a:pt x="5568" y="4765"/>
                  </a:lnTo>
                  <a:lnTo>
                    <a:pt x="5596" y="4740"/>
                  </a:lnTo>
                  <a:lnTo>
                    <a:pt x="5624" y="4715"/>
                  </a:lnTo>
                  <a:lnTo>
                    <a:pt x="5651" y="4688"/>
                  </a:lnTo>
                  <a:lnTo>
                    <a:pt x="5677" y="4660"/>
                  </a:lnTo>
                  <a:lnTo>
                    <a:pt x="5702" y="4630"/>
                  </a:lnTo>
                  <a:lnTo>
                    <a:pt x="5725" y="4599"/>
                  </a:lnTo>
                  <a:lnTo>
                    <a:pt x="5746" y="4567"/>
                  </a:lnTo>
                  <a:lnTo>
                    <a:pt x="5766" y="4533"/>
                  </a:lnTo>
                  <a:lnTo>
                    <a:pt x="5784" y="4498"/>
                  </a:lnTo>
                  <a:lnTo>
                    <a:pt x="5799" y="4460"/>
                  </a:lnTo>
                  <a:lnTo>
                    <a:pt x="5813" y="4423"/>
                  </a:lnTo>
                  <a:lnTo>
                    <a:pt x="5825" y="4383"/>
                  </a:lnTo>
                  <a:lnTo>
                    <a:pt x="5834" y="4342"/>
                  </a:lnTo>
                  <a:lnTo>
                    <a:pt x="5841" y="4300"/>
                  </a:lnTo>
                  <a:lnTo>
                    <a:pt x="5845" y="4257"/>
                  </a:lnTo>
                  <a:lnTo>
                    <a:pt x="5847" y="4214"/>
                  </a:lnTo>
                  <a:lnTo>
                    <a:pt x="5846" y="4170"/>
                  </a:lnTo>
                  <a:lnTo>
                    <a:pt x="5842" y="4125"/>
                  </a:lnTo>
                  <a:lnTo>
                    <a:pt x="5837" y="4078"/>
                  </a:lnTo>
                  <a:lnTo>
                    <a:pt x="5827" y="4031"/>
                  </a:lnTo>
                  <a:lnTo>
                    <a:pt x="5817" y="3984"/>
                  </a:lnTo>
                  <a:lnTo>
                    <a:pt x="5803" y="3935"/>
                  </a:lnTo>
                  <a:lnTo>
                    <a:pt x="5785" y="3886"/>
                  </a:lnTo>
                  <a:lnTo>
                    <a:pt x="5766" y="3835"/>
                  </a:lnTo>
                  <a:lnTo>
                    <a:pt x="5744" y="3785"/>
                  </a:lnTo>
                  <a:lnTo>
                    <a:pt x="5719" y="3734"/>
                  </a:lnTo>
                  <a:lnTo>
                    <a:pt x="5691" y="3681"/>
                  </a:lnTo>
                  <a:lnTo>
                    <a:pt x="5661" y="3628"/>
                  </a:lnTo>
                  <a:lnTo>
                    <a:pt x="5655" y="3619"/>
                  </a:lnTo>
                  <a:lnTo>
                    <a:pt x="5639" y="3592"/>
                  </a:lnTo>
                  <a:lnTo>
                    <a:pt x="5622" y="3566"/>
                  </a:lnTo>
                  <a:lnTo>
                    <a:pt x="5606" y="3541"/>
                  </a:lnTo>
                  <a:lnTo>
                    <a:pt x="5588" y="3517"/>
                  </a:lnTo>
                  <a:lnTo>
                    <a:pt x="5572" y="3493"/>
                  </a:lnTo>
                  <a:lnTo>
                    <a:pt x="5553" y="3471"/>
                  </a:lnTo>
                  <a:lnTo>
                    <a:pt x="5535" y="3449"/>
                  </a:lnTo>
                  <a:lnTo>
                    <a:pt x="5517" y="3428"/>
                  </a:lnTo>
                  <a:lnTo>
                    <a:pt x="5498" y="3408"/>
                  </a:lnTo>
                  <a:lnTo>
                    <a:pt x="5479" y="3389"/>
                  </a:lnTo>
                  <a:lnTo>
                    <a:pt x="5460" y="3370"/>
                  </a:lnTo>
                  <a:lnTo>
                    <a:pt x="5442" y="3351"/>
                  </a:lnTo>
                  <a:lnTo>
                    <a:pt x="5422" y="3335"/>
                  </a:lnTo>
                  <a:lnTo>
                    <a:pt x="5402" y="3319"/>
                  </a:lnTo>
                  <a:lnTo>
                    <a:pt x="5382" y="3303"/>
                  </a:lnTo>
                  <a:lnTo>
                    <a:pt x="5361" y="3288"/>
                  </a:lnTo>
                  <a:lnTo>
                    <a:pt x="5341" y="3274"/>
                  </a:lnTo>
                  <a:lnTo>
                    <a:pt x="5320" y="3261"/>
                  </a:lnTo>
                  <a:lnTo>
                    <a:pt x="5299" y="3248"/>
                  </a:lnTo>
                  <a:lnTo>
                    <a:pt x="5277" y="3236"/>
                  </a:lnTo>
                  <a:lnTo>
                    <a:pt x="5256" y="3225"/>
                  </a:lnTo>
                  <a:lnTo>
                    <a:pt x="5235" y="3215"/>
                  </a:lnTo>
                  <a:lnTo>
                    <a:pt x="5214" y="3205"/>
                  </a:lnTo>
                  <a:lnTo>
                    <a:pt x="5192" y="3197"/>
                  </a:lnTo>
                  <a:lnTo>
                    <a:pt x="5170" y="3188"/>
                  </a:lnTo>
                  <a:lnTo>
                    <a:pt x="5149" y="3181"/>
                  </a:lnTo>
                  <a:lnTo>
                    <a:pt x="5126" y="3174"/>
                  </a:lnTo>
                  <a:lnTo>
                    <a:pt x="5104" y="3168"/>
                  </a:lnTo>
                  <a:lnTo>
                    <a:pt x="5082" y="3164"/>
                  </a:lnTo>
                  <a:lnTo>
                    <a:pt x="5059" y="3159"/>
                  </a:lnTo>
                  <a:lnTo>
                    <a:pt x="5037" y="3156"/>
                  </a:lnTo>
                  <a:lnTo>
                    <a:pt x="5014" y="3153"/>
                  </a:lnTo>
                  <a:lnTo>
                    <a:pt x="4969" y="3149"/>
                  </a:lnTo>
                  <a:lnTo>
                    <a:pt x="4925" y="3147"/>
                  </a:lnTo>
                  <a:lnTo>
                    <a:pt x="4879" y="3147"/>
                  </a:lnTo>
                  <a:lnTo>
                    <a:pt x="4836" y="3150"/>
                  </a:lnTo>
                  <a:lnTo>
                    <a:pt x="4791" y="3154"/>
                  </a:lnTo>
                  <a:lnTo>
                    <a:pt x="4746" y="3161"/>
                  </a:lnTo>
                  <a:lnTo>
                    <a:pt x="4703" y="3170"/>
                  </a:lnTo>
                  <a:lnTo>
                    <a:pt x="4660" y="3180"/>
                  </a:lnTo>
                  <a:lnTo>
                    <a:pt x="4617" y="3191"/>
                  </a:lnTo>
                  <a:lnTo>
                    <a:pt x="4574" y="3204"/>
                  </a:lnTo>
                  <a:lnTo>
                    <a:pt x="4532" y="3218"/>
                  </a:lnTo>
                  <a:lnTo>
                    <a:pt x="4491" y="3234"/>
                  </a:lnTo>
                  <a:lnTo>
                    <a:pt x="4449" y="3249"/>
                  </a:lnTo>
                  <a:lnTo>
                    <a:pt x="4408" y="3267"/>
                  </a:lnTo>
                  <a:lnTo>
                    <a:pt x="4368" y="3285"/>
                  </a:lnTo>
                  <a:lnTo>
                    <a:pt x="4327" y="3303"/>
                  </a:lnTo>
                  <a:lnTo>
                    <a:pt x="4220" y="3355"/>
                  </a:lnTo>
                  <a:lnTo>
                    <a:pt x="4173" y="3377"/>
                  </a:lnTo>
                  <a:lnTo>
                    <a:pt x="4127" y="3397"/>
                  </a:lnTo>
                  <a:lnTo>
                    <a:pt x="4086" y="3415"/>
                  </a:lnTo>
                  <a:lnTo>
                    <a:pt x="4047" y="3429"/>
                  </a:lnTo>
                  <a:lnTo>
                    <a:pt x="4010" y="3440"/>
                  </a:lnTo>
                  <a:lnTo>
                    <a:pt x="3976" y="3449"/>
                  </a:lnTo>
                  <a:lnTo>
                    <a:pt x="3945" y="3455"/>
                  </a:lnTo>
                  <a:lnTo>
                    <a:pt x="3913" y="3457"/>
                  </a:lnTo>
                  <a:lnTo>
                    <a:pt x="3898" y="3457"/>
                  </a:lnTo>
                  <a:lnTo>
                    <a:pt x="3882" y="3457"/>
                  </a:lnTo>
                  <a:lnTo>
                    <a:pt x="3866" y="3456"/>
                  </a:lnTo>
                  <a:lnTo>
                    <a:pt x="3851" y="3455"/>
                  </a:lnTo>
                  <a:lnTo>
                    <a:pt x="3833" y="3451"/>
                  </a:lnTo>
                  <a:lnTo>
                    <a:pt x="3817" y="3447"/>
                  </a:lnTo>
                  <a:lnTo>
                    <a:pt x="3799" y="3443"/>
                  </a:lnTo>
                  <a:lnTo>
                    <a:pt x="3781" y="3437"/>
                  </a:lnTo>
                  <a:lnTo>
                    <a:pt x="3761" y="3430"/>
                  </a:lnTo>
                  <a:lnTo>
                    <a:pt x="3741" y="3422"/>
                  </a:lnTo>
                  <a:lnTo>
                    <a:pt x="3697" y="3401"/>
                  </a:lnTo>
                  <a:lnTo>
                    <a:pt x="3350" y="3200"/>
                  </a:lnTo>
                  <a:lnTo>
                    <a:pt x="3367" y="3885"/>
                  </a:lnTo>
                  <a:lnTo>
                    <a:pt x="4806" y="4805"/>
                  </a:lnTo>
                  <a:close/>
                  <a:moveTo>
                    <a:pt x="5015" y="3644"/>
                  </a:moveTo>
                  <a:lnTo>
                    <a:pt x="5015" y="3644"/>
                  </a:lnTo>
                  <a:lnTo>
                    <a:pt x="5042" y="3662"/>
                  </a:lnTo>
                  <a:lnTo>
                    <a:pt x="5069" y="3681"/>
                  </a:lnTo>
                  <a:lnTo>
                    <a:pt x="5093" y="3701"/>
                  </a:lnTo>
                  <a:lnTo>
                    <a:pt x="5117" y="3721"/>
                  </a:lnTo>
                  <a:lnTo>
                    <a:pt x="5139" y="3743"/>
                  </a:lnTo>
                  <a:lnTo>
                    <a:pt x="5161" y="3766"/>
                  </a:lnTo>
                  <a:lnTo>
                    <a:pt x="5181" y="3790"/>
                  </a:lnTo>
                  <a:lnTo>
                    <a:pt x="5200" y="3814"/>
                  </a:lnTo>
                  <a:lnTo>
                    <a:pt x="5217" y="3839"/>
                  </a:lnTo>
                  <a:lnTo>
                    <a:pt x="5233" y="3865"/>
                  </a:lnTo>
                  <a:lnTo>
                    <a:pt x="5248" y="3892"/>
                  </a:lnTo>
                  <a:lnTo>
                    <a:pt x="5261" y="3920"/>
                  </a:lnTo>
                  <a:lnTo>
                    <a:pt x="5273" y="3947"/>
                  </a:lnTo>
                  <a:lnTo>
                    <a:pt x="5284" y="3976"/>
                  </a:lnTo>
                  <a:lnTo>
                    <a:pt x="5294" y="4004"/>
                  </a:lnTo>
                  <a:lnTo>
                    <a:pt x="5301" y="4034"/>
                  </a:lnTo>
                  <a:lnTo>
                    <a:pt x="5308" y="4063"/>
                  </a:lnTo>
                  <a:lnTo>
                    <a:pt x="5313" y="4093"/>
                  </a:lnTo>
                  <a:lnTo>
                    <a:pt x="5316" y="4124"/>
                  </a:lnTo>
                  <a:lnTo>
                    <a:pt x="5318" y="4153"/>
                  </a:lnTo>
                  <a:lnTo>
                    <a:pt x="5320" y="4184"/>
                  </a:lnTo>
                  <a:lnTo>
                    <a:pt x="5318" y="4214"/>
                  </a:lnTo>
                  <a:lnTo>
                    <a:pt x="5317" y="4245"/>
                  </a:lnTo>
                  <a:lnTo>
                    <a:pt x="5314" y="4275"/>
                  </a:lnTo>
                  <a:lnTo>
                    <a:pt x="5308" y="4306"/>
                  </a:lnTo>
                  <a:lnTo>
                    <a:pt x="5301" y="4336"/>
                  </a:lnTo>
                  <a:lnTo>
                    <a:pt x="5293" y="4366"/>
                  </a:lnTo>
                  <a:lnTo>
                    <a:pt x="5283" y="4396"/>
                  </a:lnTo>
                  <a:lnTo>
                    <a:pt x="5272" y="4425"/>
                  </a:lnTo>
                  <a:lnTo>
                    <a:pt x="5259" y="4454"/>
                  </a:lnTo>
                  <a:lnTo>
                    <a:pt x="5245" y="4484"/>
                  </a:lnTo>
                  <a:lnTo>
                    <a:pt x="5228" y="4512"/>
                  </a:lnTo>
                  <a:lnTo>
                    <a:pt x="4147" y="3858"/>
                  </a:lnTo>
                  <a:lnTo>
                    <a:pt x="4165" y="3831"/>
                  </a:lnTo>
                  <a:lnTo>
                    <a:pt x="4184" y="3804"/>
                  </a:lnTo>
                  <a:lnTo>
                    <a:pt x="4204" y="3779"/>
                  </a:lnTo>
                  <a:lnTo>
                    <a:pt x="4225" y="3756"/>
                  </a:lnTo>
                  <a:lnTo>
                    <a:pt x="4247" y="3734"/>
                  </a:lnTo>
                  <a:lnTo>
                    <a:pt x="4269" y="3712"/>
                  </a:lnTo>
                  <a:lnTo>
                    <a:pt x="4293" y="3692"/>
                  </a:lnTo>
                  <a:lnTo>
                    <a:pt x="4317" y="3674"/>
                  </a:lnTo>
                  <a:lnTo>
                    <a:pt x="4343" y="3656"/>
                  </a:lnTo>
                  <a:lnTo>
                    <a:pt x="4369" y="3640"/>
                  </a:lnTo>
                  <a:lnTo>
                    <a:pt x="4396" y="3624"/>
                  </a:lnTo>
                  <a:lnTo>
                    <a:pt x="4423" y="3612"/>
                  </a:lnTo>
                  <a:lnTo>
                    <a:pt x="4451" y="3600"/>
                  </a:lnTo>
                  <a:lnTo>
                    <a:pt x="4479" y="3589"/>
                  </a:lnTo>
                  <a:lnTo>
                    <a:pt x="4508" y="3580"/>
                  </a:lnTo>
                  <a:lnTo>
                    <a:pt x="4537" y="3572"/>
                  </a:lnTo>
                  <a:lnTo>
                    <a:pt x="4567" y="3565"/>
                  </a:lnTo>
                  <a:lnTo>
                    <a:pt x="4596" y="3560"/>
                  </a:lnTo>
                  <a:lnTo>
                    <a:pt x="4627" y="3556"/>
                  </a:lnTo>
                  <a:lnTo>
                    <a:pt x="4657" y="3554"/>
                  </a:lnTo>
                  <a:lnTo>
                    <a:pt x="4688" y="3553"/>
                  </a:lnTo>
                  <a:lnTo>
                    <a:pt x="4718" y="3554"/>
                  </a:lnTo>
                  <a:lnTo>
                    <a:pt x="4749" y="3556"/>
                  </a:lnTo>
                  <a:lnTo>
                    <a:pt x="4779" y="3560"/>
                  </a:lnTo>
                  <a:lnTo>
                    <a:pt x="4810" y="3565"/>
                  </a:lnTo>
                  <a:lnTo>
                    <a:pt x="4839" y="3572"/>
                  </a:lnTo>
                  <a:lnTo>
                    <a:pt x="4870" y="3580"/>
                  </a:lnTo>
                  <a:lnTo>
                    <a:pt x="4899" y="3589"/>
                  </a:lnTo>
                  <a:lnTo>
                    <a:pt x="4929" y="3601"/>
                  </a:lnTo>
                  <a:lnTo>
                    <a:pt x="4957" y="3614"/>
                  </a:lnTo>
                  <a:lnTo>
                    <a:pt x="4987" y="3628"/>
                  </a:lnTo>
                  <a:lnTo>
                    <a:pt x="5015" y="3644"/>
                  </a:lnTo>
                  <a:close/>
                  <a:moveTo>
                    <a:pt x="2430" y="4153"/>
                  </a:moveTo>
                  <a:lnTo>
                    <a:pt x="2430" y="4153"/>
                  </a:lnTo>
                  <a:lnTo>
                    <a:pt x="2427" y="4200"/>
                  </a:lnTo>
                  <a:lnTo>
                    <a:pt x="2424" y="4222"/>
                  </a:lnTo>
                  <a:lnTo>
                    <a:pt x="2422" y="4242"/>
                  </a:lnTo>
                  <a:lnTo>
                    <a:pt x="2418" y="4261"/>
                  </a:lnTo>
                  <a:lnTo>
                    <a:pt x="2414" y="4280"/>
                  </a:lnTo>
                  <a:lnTo>
                    <a:pt x="2409" y="4296"/>
                  </a:lnTo>
                  <a:lnTo>
                    <a:pt x="2403" y="4311"/>
                  </a:lnTo>
                  <a:lnTo>
                    <a:pt x="2397" y="4327"/>
                  </a:lnTo>
                  <a:lnTo>
                    <a:pt x="2390" y="4341"/>
                  </a:lnTo>
                  <a:lnTo>
                    <a:pt x="2383" y="4355"/>
                  </a:lnTo>
                  <a:lnTo>
                    <a:pt x="2376" y="4369"/>
                  </a:lnTo>
                  <a:lnTo>
                    <a:pt x="2359" y="4395"/>
                  </a:lnTo>
                  <a:lnTo>
                    <a:pt x="2339" y="4420"/>
                  </a:lnTo>
                  <a:lnTo>
                    <a:pt x="2315" y="4446"/>
                  </a:lnTo>
                  <a:lnTo>
                    <a:pt x="2287" y="4472"/>
                  </a:lnTo>
                  <a:lnTo>
                    <a:pt x="2255" y="4499"/>
                  </a:lnTo>
                  <a:lnTo>
                    <a:pt x="2220" y="4527"/>
                  </a:lnTo>
                  <a:lnTo>
                    <a:pt x="2182" y="4558"/>
                  </a:lnTo>
                  <a:lnTo>
                    <a:pt x="2138" y="4588"/>
                  </a:lnTo>
                  <a:lnTo>
                    <a:pt x="2043" y="4657"/>
                  </a:lnTo>
                  <a:lnTo>
                    <a:pt x="2007" y="4684"/>
                  </a:lnTo>
                  <a:lnTo>
                    <a:pt x="1972" y="4711"/>
                  </a:lnTo>
                  <a:lnTo>
                    <a:pt x="1937" y="4739"/>
                  </a:lnTo>
                  <a:lnTo>
                    <a:pt x="1903" y="4767"/>
                  </a:lnTo>
                  <a:lnTo>
                    <a:pt x="1870" y="4797"/>
                  </a:lnTo>
                  <a:lnTo>
                    <a:pt x="1837" y="4827"/>
                  </a:lnTo>
                  <a:lnTo>
                    <a:pt x="1805" y="4858"/>
                  </a:lnTo>
                  <a:lnTo>
                    <a:pt x="1774" y="4890"/>
                  </a:lnTo>
                  <a:lnTo>
                    <a:pt x="1744" y="4923"/>
                  </a:lnTo>
                  <a:lnTo>
                    <a:pt x="1716" y="4957"/>
                  </a:lnTo>
                  <a:lnTo>
                    <a:pt x="1689" y="4992"/>
                  </a:lnTo>
                  <a:lnTo>
                    <a:pt x="1665" y="5030"/>
                  </a:lnTo>
                  <a:lnTo>
                    <a:pt x="1640" y="5067"/>
                  </a:lnTo>
                  <a:lnTo>
                    <a:pt x="1619" y="5106"/>
                  </a:lnTo>
                  <a:lnTo>
                    <a:pt x="1599" y="5146"/>
                  </a:lnTo>
                  <a:lnTo>
                    <a:pt x="1580" y="5188"/>
                  </a:lnTo>
                  <a:lnTo>
                    <a:pt x="1572" y="5209"/>
                  </a:lnTo>
                  <a:lnTo>
                    <a:pt x="1564" y="5232"/>
                  </a:lnTo>
                  <a:lnTo>
                    <a:pt x="1558" y="5253"/>
                  </a:lnTo>
                  <a:lnTo>
                    <a:pt x="1551" y="5275"/>
                  </a:lnTo>
                  <a:lnTo>
                    <a:pt x="1545" y="5298"/>
                  </a:lnTo>
                  <a:lnTo>
                    <a:pt x="1540" y="5321"/>
                  </a:lnTo>
                  <a:lnTo>
                    <a:pt x="1537" y="5344"/>
                  </a:lnTo>
                  <a:lnTo>
                    <a:pt x="1533" y="5366"/>
                  </a:lnTo>
                  <a:lnTo>
                    <a:pt x="1531" y="5391"/>
                  </a:lnTo>
                  <a:lnTo>
                    <a:pt x="1529" y="5414"/>
                  </a:lnTo>
                  <a:lnTo>
                    <a:pt x="1527" y="5438"/>
                  </a:lnTo>
                  <a:lnTo>
                    <a:pt x="1527" y="5463"/>
                  </a:lnTo>
                  <a:lnTo>
                    <a:pt x="1527" y="5487"/>
                  </a:lnTo>
                  <a:lnTo>
                    <a:pt x="1529" y="5512"/>
                  </a:lnTo>
                  <a:lnTo>
                    <a:pt x="1530" y="5536"/>
                  </a:lnTo>
                  <a:lnTo>
                    <a:pt x="1533" y="5561"/>
                  </a:lnTo>
                  <a:lnTo>
                    <a:pt x="1537" y="5587"/>
                  </a:lnTo>
                  <a:lnTo>
                    <a:pt x="1540" y="5613"/>
                  </a:lnTo>
                  <a:lnTo>
                    <a:pt x="1546" y="5637"/>
                  </a:lnTo>
                  <a:lnTo>
                    <a:pt x="1552" y="5663"/>
                  </a:lnTo>
                  <a:lnTo>
                    <a:pt x="1558" y="5690"/>
                  </a:lnTo>
                  <a:lnTo>
                    <a:pt x="1566" y="5716"/>
                  </a:lnTo>
                  <a:lnTo>
                    <a:pt x="1574" y="5742"/>
                  </a:lnTo>
                  <a:lnTo>
                    <a:pt x="1583" y="5768"/>
                  </a:lnTo>
                  <a:lnTo>
                    <a:pt x="1593" y="5794"/>
                  </a:lnTo>
                  <a:lnTo>
                    <a:pt x="1604" y="5821"/>
                  </a:lnTo>
                  <a:lnTo>
                    <a:pt x="1615" y="5848"/>
                  </a:lnTo>
                  <a:lnTo>
                    <a:pt x="1628" y="5875"/>
                  </a:lnTo>
                  <a:lnTo>
                    <a:pt x="1641" y="5902"/>
                  </a:lnTo>
                  <a:lnTo>
                    <a:pt x="1655" y="5929"/>
                  </a:lnTo>
                  <a:lnTo>
                    <a:pt x="1670" y="5956"/>
                  </a:lnTo>
                  <a:lnTo>
                    <a:pt x="1687" y="5983"/>
                  </a:lnTo>
                  <a:lnTo>
                    <a:pt x="1719" y="6036"/>
                  </a:lnTo>
                  <a:lnTo>
                    <a:pt x="1751" y="6085"/>
                  </a:lnTo>
                  <a:lnTo>
                    <a:pt x="1785" y="6132"/>
                  </a:lnTo>
                  <a:lnTo>
                    <a:pt x="1819" y="6175"/>
                  </a:lnTo>
                  <a:lnTo>
                    <a:pt x="1853" y="6216"/>
                  </a:lnTo>
                  <a:lnTo>
                    <a:pt x="1889" y="6255"/>
                  </a:lnTo>
                  <a:lnTo>
                    <a:pt x="1925" y="6290"/>
                  </a:lnTo>
                  <a:lnTo>
                    <a:pt x="1961" y="6323"/>
                  </a:lnTo>
                  <a:lnTo>
                    <a:pt x="1998" y="6353"/>
                  </a:lnTo>
                  <a:lnTo>
                    <a:pt x="2035" y="6380"/>
                  </a:lnTo>
                  <a:lnTo>
                    <a:pt x="2074" y="6406"/>
                  </a:lnTo>
                  <a:lnTo>
                    <a:pt x="2112" y="6427"/>
                  </a:lnTo>
                  <a:lnTo>
                    <a:pt x="2151" y="6447"/>
                  </a:lnTo>
                  <a:lnTo>
                    <a:pt x="2190" y="6464"/>
                  </a:lnTo>
                  <a:lnTo>
                    <a:pt x="2230" y="6478"/>
                  </a:lnTo>
                  <a:lnTo>
                    <a:pt x="2271" y="6489"/>
                  </a:lnTo>
                  <a:lnTo>
                    <a:pt x="2311" y="6499"/>
                  </a:lnTo>
                  <a:lnTo>
                    <a:pt x="2350" y="6505"/>
                  </a:lnTo>
                  <a:lnTo>
                    <a:pt x="2390" y="6508"/>
                  </a:lnTo>
                  <a:lnTo>
                    <a:pt x="2430" y="6509"/>
                  </a:lnTo>
                  <a:lnTo>
                    <a:pt x="2469" y="6508"/>
                  </a:lnTo>
                  <a:lnTo>
                    <a:pt x="2507" y="6506"/>
                  </a:lnTo>
                  <a:lnTo>
                    <a:pt x="2546" y="6500"/>
                  </a:lnTo>
                  <a:lnTo>
                    <a:pt x="2584" y="6493"/>
                  </a:lnTo>
                  <a:lnTo>
                    <a:pt x="2621" y="6485"/>
                  </a:lnTo>
                  <a:lnTo>
                    <a:pt x="2658" y="6474"/>
                  </a:lnTo>
                  <a:lnTo>
                    <a:pt x="2694" y="6461"/>
                  </a:lnTo>
                  <a:lnTo>
                    <a:pt x="2729" y="6447"/>
                  </a:lnTo>
                  <a:lnTo>
                    <a:pt x="2764" y="6432"/>
                  </a:lnTo>
                  <a:lnTo>
                    <a:pt x="2798" y="6417"/>
                  </a:lnTo>
                  <a:lnTo>
                    <a:pt x="2831" y="6399"/>
                  </a:lnTo>
                  <a:lnTo>
                    <a:pt x="2864" y="6380"/>
                  </a:lnTo>
                  <a:lnTo>
                    <a:pt x="2898" y="6359"/>
                  </a:lnTo>
                  <a:lnTo>
                    <a:pt x="2931" y="6336"/>
                  </a:lnTo>
                  <a:lnTo>
                    <a:pt x="2946" y="6323"/>
                  </a:lnTo>
                  <a:lnTo>
                    <a:pt x="2961" y="6310"/>
                  </a:lnTo>
                  <a:lnTo>
                    <a:pt x="2976" y="6296"/>
                  </a:lnTo>
                  <a:lnTo>
                    <a:pt x="2990" y="6282"/>
                  </a:lnTo>
                  <a:lnTo>
                    <a:pt x="3004" y="6267"/>
                  </a:lnTo>
                  <a:lnTo>
                    <a:pt x="3017" y="6251"/>
                  </a:lnTo>
                  <a:lnTo>
                    <a:pt x="3030" y="6236"/>
                  </a:lnTo>
                  <a:lnTo>
                    <a:pt x="3042" y="6220"/>
                  </a:lnTo>
                  <a:lnTo>
                    <a:pt x="3053" y="6202"/>
                  </a:lnTo>
                  <a:lnTo>
                    <a:pt x="3063" y="6185"/>
                  </a:lnTo>
                  <a:lnTo>
                    <a:pt x="3072" y="6167"/>
                  </a:lnTo>
                  <a:lnTo>
                    <a:pt x="3082" y="6148"/>
                  </a:lnTo>
                  <a:lnTo>
                    <a:pt x="3090" y="6128"/>
                  </a:lnTo>
                  <a:lnTo>
                    <a:pt x="3097" y="6110"/>
                  </a:lnTo>
                  <a:lnTo>
                    <a:pt x="3103" y="6090"/>
                  </a:lnTo>
                  <a:lnTo>
                    <a:pt x="3109" y="6070"/>
                  </a:lnTo>
                  <a:lnTo>
                    <a:pt x="3115" y="6049"/>
                  </a:lnTo>
                  <a:lnTo>
                    <a:pt x="3118" y="6029"/>
                  </a:lnTo>
                  <a:lnTo>
                    <a:pt x="3125" y="5986"/>
                  </a:lnTo>
                  <a:lnTo>
                    <a:pt x="3130" y="5942"/>
                  </a:lnTo>
                  <a:lnTo>
                    <a:pt x="3132" y="5897"/>
                  </a:lnTo>
                  <a:lnTo>
                    <a:pt x="3132" y="5849"/>
                  </a:lnTo>
                  <a:lnTo>
                    <a:pt x="3131" y="5801"/>
                  </a:lnTo>
                  <a:lnTo>
                    <a:pt x="3130" y="5799"/>
                  </a:lnTo>
                  <a:lnTo>
                    <a:pt x="3004" y="3957"/>
                  </a:lnTo>
                  <a:lnTo>
                    <a:pt x="2996" y="3848"/>
                  </a:lnTo>
                  <a:lnTo>
                    <a:pt x="2996" y="3838"/>
                  </a:lnTo>
                  <a:lnTo>
                    <a:pt x="2997" y="3827"/>
                  </a:lnTo>
                  <a:lnTo>
                    <a:pt x="2999" y="3818"/>
                  </a:lnTo>
                  <a:lnTo>
                    <a:pt x="3002" y="3809"/>
                  </a:lnTo>
                  <a:lnTo>
                    <a:pt x="3006" y="3799"/>
                  </a:lnTo>
                  <a:lnTo>
                    <a:pt x="3009" y="3791"/>
                  </a:lnTo>
                  <a:lnTo>
                    <a:pt x="3015" y="3783"/>
                  </a:lnTo>
                  <a:lnTo>
                    <a:pt x="3021" y="3775"/>
                  </a:lnTo>
                  <a:lnTo>
                    <a:pt x="3028" y="3767"/>
                  </a:lnTo>
                  <a:lnTo>
                    <a:pt x="3035" y="3762"/>
                  </a:lnTo>
                  <a:lnTo>
                    <a:pt x="3043" y="3756"/>
                  </a:lnTo>
                  <a:lnTo>
                    <a:pt x="3051" y="3751"/>
                  </a:lnTo>
                  <a:lnTo>
                    <a:pt x="3061" y="3746"/>
                  </a:lnTo>
                  <a:lnTo>
                    <a:pt x="3070" y="3744"/>
                  </a:lnTo>
                  <a:lnTo>
                    <a:pt x="3080" y="3742"/>
                  </a:lnTo>
                  <a:lnTo>
                    <a:pt x="3090" y="3741"/>
                  </a:lnTo>
                  <a:lnTo>
                    <a:pt x="3102" y="3741"/>
                  </a:lnTo>
                  <a:lnTo>
                    <a:pt x="3112" y="3742"/>
                  </a:lnTo>
                  <a:lnTo>
                    <a:pt x="3115" y="3742"/>
                  </a:lnTo>
                  <a:lnTo>
                    <a:pt x="3116" y="3742"/>
                  </a:lnTo>
                  <a:lnTo>
                    <a:pt x="3072" y="1935"/>
                  </a:lnTo>
                  <a:lnTo>
                    <a:pt x="2949" y="721"/>
                  </a:lnTo>
                  <a:lnTo>
                    <a:pt x="2946" y="680"/>
                  </a:lnTo>
                  <a:lnTo>
                    <a:pt x="2942" y="639"/>
                  </a:lnTo>
                  <a:lnTo>
                    <a:pt x="2936" y="600"/>
                  </a:lnTo>
                  <a:lnTo>
                    <a:pt x="2932" y="563"/>
                  </a:lnTo>
                  <a:lnTo>
                    <a:pt x="2925" y="526"/>
                  </a:lnTo>
                  <a:lnTo>
                    <a:pt x="2918" y="491"/>
                  </a:lnTo>
                  <a:lnTo>
                    <a:pt x="2911" y="458"/>
                  </a:lnTo>
                  <a:lnTo>
                    <a:pt x="2903" y="426"/>
                  </a:lnTo>
                  <a:lnTo>
                    <a:pt x="2894" y="395"/>
                  </a:lnTo>
                  <a:lnTo>
                    <a:pt x="2885" y="366"/>
                  </a:lnTo>
                  <a:lnTo>
                    <a:pt x="2876" y="338"/>
                  </a:lnTo>
                  <a:lnTo>
                    <a:pt x="2865" y="311"/>
                  </a:lnTo>
                  <a:lnTo>
                    <a:pt x="2853" y="285"/>
                  </a:lnTo>
                  <a:lnTo>
                    <a:pt x="2843" y="260"/>
                  </a:lnTo>
                  <a:lnTo>
                    <a:pt x="2831" y="237"/>
                  </a:lnTo>
                  <a:lnTo>
                    <a:pt x="2818" y="215"/>
                  </a:lnTo>
                  <a:lnTo>
                    <a:pt x="2801" y="186"/>
                  </a:lnTo>
                  <a:lnTo>
                    <a:pt x="2782" y="159"/>
                  </a:lnTo>
                  <a:lnTo>
                    <a:pt x="2762" y="135"/>
                  </a:lnTo>
                  <a:lnTo>
                    <a:pt x="2741" y="113"/>
                  </a:lnTo>
                  <a:lnTo>
                    <a:pt x="2720" y="91"/>
                  </a:lnTo>
                  <a:lnTo>
                    <a:pt x="2697" y="74"/>
                  </a:lnTo>
                  <a:lnTo>
                    <a:pt x="2674" y="56"/>
                  </a:lnTo>
                  <a:lnTo>
                    <a:pt x="2650" y="42"/>
                  </a:lnTo>
                  <a:lnTo>
                    <a:pt x="2626" y="30"/>
                  </a:lnTo>
                  <a:lnTo>
                    <a:pt x="2601" y="20"/>
                  </a:lnTo>
                  <a:lnTo>
                    <a:pt x="2577" y="13"/>
                  </a:lnTo>
                  <a:lnTo>
                    <a:pt x="2553" y="7"/>
                  </a:lnTo>
                  <a:lnTo>
                    <a:pt x="2529" y="2"/>
                  </a:lnTo>
                  <a:lnTo>
                    <a:pt x="2506" y="1"/>
                  </a:lnTo>
                  <a:lnTo>
                    <a:pt x="2484" y="0"/>
                  </a:lnTo>
                  <a:lnTo>
                    <a:pt x="2462" y="1"/>
                  </a:lnTo>
                  <a:lnTo>
                    <a:pt x="2328" y="11"/>
                  </a:lnTo>
                  <a:lnTo>
                    <a:pt x="2415" y="3547"/>
                  </a:lnTo>
                  <a:lnTo>
                    <a:pt x="2430" y="4153"/>
                  </a:lnTo>
                  <a:close/>
                  <a:moveTo>
                    <a:pt x="2627" y="4752"/>
                  </a:moveTo>
                  <a:lnTo>
                    <a:pt x="2672" y="6015"/>
                  </a:lnTo>
                  <a:lnTo>
                    <a:pt x="2639" y="6015"/>
                  </a:lnTo>
                  <a:lnTo>
                    <a:pt x="2607" y="6013"/>
                  </a:lnTo>
                  <a:lnTo>
                    <a:pt x="2575" y="6010"/>
                  </a:lnTo>
                  <a:lnTo>
                    <a:pt x="2544" y="6005"/>
                  </a:lnTo>
                  <a:lnTo>
                    <a:pt x="2513" y="5999"/>
                  </a:lnTo>
                  <a:lnTo>
                    <a:pt x="2483" y="5992"/>
                  </a:lnTo>
                  <a:lnTo>
                    <a:pt x="2454" y="5983"/>
                  </a:lnTo>
                  <a:lnTo>
                    <a:pt x="2424" y="5974"/>
                  </a:lnTo>
                  <a:lnTo>
                    <a:pt x="2396" y="5962"/>
                  </a:lnTo>
                  <a:lnTo>
                    <a:pt x="2368" y="5949"/>
                  </a:lnTo>
                  <a:lnTo>
                    <a:pt x="2341" y="5935"/>
                  </a:lnTo>
                  <a:lnTo>
                    <a:pt x="2315" y="5919"/>
                  </a:lnTo>
                  <a:lnTo>
                    <a:pt x="2289" y="5902"/>
                  </a:lnTo>
                  <a:lnTo>
                    <a:pt x="2265" y="5885"/>
                  </a:lnTo>
                  <a:lnTo>
                    <a:pt x="2241" y="5866"/>
                  </a:lnTo>
                  <a:lnTo>
                    <a:pt x="2219" y="5845"/>
                  </a:lnTo>
                  <a:lnTo>
                    <a:pt x="2197" y="5824"/>
                  </a:lnTo>
                  <a:lnTo>
                    <a:pt x="2177" y="5801"/>
                  </a:lnTo>
                  <a:lnTo>
                    <a:pt x="2157" y="5779"/>
                  </a:lnTo>
                  <a:lnTo>
                    <a:pt x="2138" y="5754"/>
                  </a:lnTo>
                  <a:lnTo>
                    <a:pt x="2121" y="5730"/>
                  </a:lnTo>
                  <a:lnTo>
                    <a:pt x="2105" y="5704"/>
                  </a:lnTo>
                  <a:lnTo>
                    <a:pt x="2090" y="5677"/>
                  </a:lnTo>
                  <a:lnTo>
                    <a:pt x="2076" y="5649"/>
                  </a:lnTo>
                  <a:lnTo>
                    <a:pt x="2064" y="5621"/>
                  </a:lnTo>
                  <a:lnTo>
                    <a:pt x="2053" y="5593"/>
                  </a:lnTo>
                  <a:lnTo>
                    <a:pt x="2043" y="5562"/>
                  </a:lnTo>
                  <a:lnTo>
                    <a:pt x="2035" y="5533"/>
                  </a:lnTo>
                  <a:lnTo>
                    <a:pt x="2029" y="5501"/>
                  </a:lnTo>
                  <a:lnTo>
                    <a:pt x="2023" y="5470"/>
                  </a:lnTo>
                  <a:lnTo>
                    <a:pt x="2020" y="5438"/>
                  </a:lnTo>
                  <a:lnTo>
                    <a:pt x="2019" y="5406"/>
                  </a:lnTo>
                  <a:lnTo>
                    <a:pt x="2017" y="5373"/>
                  </a:lnTo>
                  <a:lnTo>
                    <a:pt x="2019" y="5341"/>
                  </a:lnTo>
                  <a:lnTo>
                    <a:pt x="2022" y="5309"/>
                  </a:lnTo>
                  <a:lnTo>
                    <a:pt x="2027" y="5278"/>
                  </a:lnTo>
                  <a:lnTo>
                    <a:pt x="2033" y="5247"/>
                  </a:lnTo>
                  <a:lnTo>
                    <a:pt x="2040" y="5218"/>
                  </a:lnTo>
                  <a:lnTo>
                    <a:pt x="2049" y="5187"/>
                  </a:lnTo>
                  <a:lnTo>
                    <a:pt x="2058" y="5158"/>
                  </a:lnTo>
                  <a:lnTo>
                    <a:pt x="2070" y="5130"/>
                  </a:lnTo>
                  <a:lnTo>
                    <a:pt x="2083" y="5101"/>
                  </a:lnTo>
                  <a:lnTo>
                    <a:pt x="2098" y="5075"/>
                  </a:lnTo>
                  <a:lnTo>
                    <a:pt x="2114" y="5049"/>
                  </a:lnTo>
                  <a:lnTo>
                    <a:pt x="2130" y="5023"/>
                  </a:lnTo>
                  <a:lnTo>
                    <a:pt x="2148" y="4999"/>
                  </a:lnTo>
                  <a:lnTo>
                    <a:pt x="2166" y="4975"/>
                  </a:lnTo>
                  <a:lnTo>
                    <a:pt x="2187" y="4953"/>
                  </a:lnTo>
                  <a:lnTo>
                    <a:pt x="2209" y="4932"/>
                  </a:lnTo>
                  <a:lnTo>
                    <a:pt x="2231" y="4910"/>
                  </a:lnTo>
                  <a:lnTo>
                    <a:pt x="2253" y="4890"/>
                  </a:lnTo>
                  <a:lnTo>
                    <a:pt x="2278" y="4873"/>
                  </a:lnTo>
                  <a:lnTo>
                    <a:pt x="2302" y="4855"/>
                  </a:lnTo>
                  <a:lnTo>
                    <a:pt x="2328" y="4839"/>
                  </a:lnTo>
                  <a:lnTo>
                    <a:pt x="2355" y="4824"/>
                  </a:lnTo>
                  <a:lnTo>
                    <a:pt x="2383" y="4811"/>
                  </a:lnTo>
                  <a:lnTo>
                    <a:pt x="2411" y="4798"/>
                  </a:lnTo>
                  <a:lnTo>
                    <a:pt x="2439" y="4787"/>
                  </a:lnTo>
                  <a:lnTo>
                    <a:pt x="2470" y="4778"/>
                  </a:lnTo>
                  <a:lnTo>
                    <a:pt x="2500" y="4770"/>
                  </a:lnTo>
                  <a:lnTo>
                    <a:pt x="2531" y="4763"/>
                  </a:lnTo>
                  <a:lnTo>
                    <a:pt x="2563" y="4758"/>
                  </a:lnTo>
                  <a:lnTo>
                    <a:pt x="2594" y="4755"/>
                  </a:lnTo>
                  <a:lnTo>
                    <a:pt x="2627" y="4752"/>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9" name="组合 18"/>
          <p:cNvGrpSpPr/>
          <p:nvPr/>
        </p:nvGrpSpPr>
        <p:grpSpPr>
          <a:xfrm>
            <a:off x="1331639" y="2576182"/>
            <a:ext cx="512466" cy="512466"/>
            <a:chOff x="2811796" y="2832415"/>
            <a:chExt cx="657122" cy="657122"/>
          </a:xfrm>
        </p:grpSpPr>
        <p:sp>
          <p:nvSpPr>
            <p:cNvPr id="15" name="椭圆 14"/>
            <p:cNvSpPr/>
            <p:nvPr/>
          </p:nvSpPr>
          <p:spPr>
            <a:xfrm>
              <a:off x="2811796" y="2832415"/>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KSO_Shape"/>
            <p:cNvSpPr/>
            <p:nvPr/>
          </p:nvSpPr>
          <p:spPr bwMode="auto">
            <a:xfrm>
              <a:off x="2915816" y="3003798"/>
              <a:ext cx="449082" cy="314357"/>
            </a:xfrm>
            <a:custGeom>
              <a:avLst/>
              <a:gdLst>
                <a:gd name="T0" fmla="*/ 2060366 w 2444750"/>
                <a:gd name="T1" fmla="*/ 902017 h 1839913"/>
                <a:gd name="T2" fmla="*/ 2256843 w 2444750"/>
                <a:gd name="T3" fmla="*/ 960437 h 1839913"/>
                <a:gd name="T4" fmla="*/ 2422849 w 2444750"/>
                <a:gd name="T5" fmla="*/ 1051560 h 1839913"/>
                <a:gd name="T6" fmla="*/ 2308264 w 2444750"/>
                <a:gd name="T7" fmla="*/ 1094105 h 1839913"/>
                <a:gd name="T8" fmla="*/ 2187013 w 2444750"/>
                <a:gd name="T9" fmla="*/ 1179512 h 1839913"/>
                <a:gd name="T10" fmla="*/ 2015928 w 2444750"/>
                <a:gd name="T11" fmla="*/ 1375092 h 1839913"/>
                <a:gd name="T12" fmla="*/ 1895629 w 2444750"/>
                <a:gd name="T13" fmla="*/ 1559242 h 1839913"/>
                <a:gd name="T14" fmla="*/ 1814372 w 2444750"/>
                <a:gd name="T15" fmla="*/ 1638935 h 1839913"/>
                <a:gd name="T16" fmla="*/ 1713118 w 2444750"/>
                <a:gd name="T17" fmla="*/ 1694497 h 1839913"/>
                <a:gd name="T18" fmla="*/ 1599803 w 2444750"/>
                <a:gd name="T19" fmla="*/ 1724342 h 1839913"/>
                <a:gd name="T20" fmla="*/ 1482995 w 2444750"/>
                <a:gd name="T21" fmla="*/ 1725930 h 1839913"/>
                <a:gd name="T22" fmla="*/ 1370632 w 2444750"/>
                <a:gd name="T23" fmla="*/ 1696720 h 1839913"/>
                <a:gd name="T24" fmla="*/ 1343652 w 2444750"/>
                <a:gd name="T25" fmla="*/ 1605280 h 1839913"/>
                <a:gd name="T26" fmla="*/ 1444589 w 2444750"/>
                <a:gd name="T27" fmla="*/ 1440180 h 1839913"/>
                <a:gd name="T28" fmla="*/ 1570283 w 2444750"/>
                <a:gd name="T29" fmla="*/ 1292542 h 1839913"/>
                <a:gd name="T30" fmla="*/ 1721371 w 2444750"/>
                <a:gd name="T31" fmla="*/ 1170622 h 1839913"/>
                <a:gd name="T32" fmla="*/ 1899121 w 2444750"/>
                <a:gd name="T33" fmla="*/ 1086802 h 1839913"/>
                <a:gd name="T34" fmla="*/ 2094329 w 2444750"/>
                <a:gd name="T35" fmla="*/ 1051560 h 1839913"/>
                <a:gd name="T36" fmla="*/ 1965460 w 2444750"/>
                <a:gd name="T37" fmla="*/ 1049020 h 1839913"/>
                <a:gd name="T38" fmla="*/ 1765808 w 2444750"/>
                <a:gd name="T39" fmla="*/ 1095375 h 1839913"/>
                <a:gd name="T40" fmla="*/ 1581710 w 2444750"/>
                <a:gd name="T41" fmla="*/ 1190942 h 1839913"/>
                <a:gd name="T42" fmla="*/ 1411578 w 2444750"/>
                <a:gd name="T43" fmla="*/ 1295400 h 1839913"/>
                <a:gd name="T44" fmla="*/ 1408721 w 2444750"/>
                <a:gd name="T45" fmla="*/ 1086167 h 1839913"/>
                <a:gd name="T46" fmla="*/ 1482678 w 2444750"/>
                <a:gd name="T47" fmla="*/ 973137 h 1839913"/>
                <a:gd name="T48" fmla="*/ 1599168 w 2444750"/>
                <a:gd name="T49" fmla="*/ 917892 h 1839913"/>
                <a:gd name="T50" fmla="*/ 1807072 w 2444750"/>
                <a:gd name="T51" fmla="*/ 878840 h 1839913"/>
                <a:gd name="T52" fmla="*/ 201391 w 2444750"/>
                <a:gd name="T53" fmla="*/ 39998 h 1839913"/>
                <a:gd name="T54" fmla="*/ 518091 w 2444750"/>
                <a:gd name="T55" fmla="*/ 144120 h 1839913"/>
                <a:gd name="T56" fmla="*/ 777930 w 2444750"/>
                <a:gd name="T57" fmla="*/ 275860 h 1839913"/>
                <a:gd name="T58" fmla="*/ 949462 w 2444750"/>
                <a:gd name="T59" fmla="*/ 399664 h 1839913"/>
                <a:gd name="T60" fmla="*/ 1101935 w 2444750"/>
                <a:gd name="T61" fmla="*/ 553942 h 1839913"/>
                <a:gd name="T62" fmla="*/ 1223278 w 2444750"/>
                <a:gd name="T63" fmla="*/ 741870 h 1839913"/>
                <a:gd name="T64" fmla="*/ 1302056 w 2444750"/>
                <a:gd name="T65" fmla="*/ 966621 h 1839913"/>
                <a:gd name="T66" fmla="*/ 1326833 w 2444750"/>
                <a:gd name="T67" fmla="*/ 1232005 h 1839913"/>
                <a:gd name="T68" fmla="*/ 1288079 w 2444750"/>
                <a:gd name="T69" fmla="*/ 1499294 h 1839913"/>
                <a:gd name="T70" fmla="*/ 1192148 w 2444750"/>
                <a:gd name="T71" fmla="*/ 1674524 h 1839913"/>
                <a:gd name="T72" fmla="*/ 1066040 w 2444750"/>
                <a:gd name="T73" fmla="*/ 1776424 h 1839913"/>
                <a:gd name="T74" fmla="*/ 1024110 w 2444750"/>
                <a:gd name="T75" fmla="*/ 1592941 h 1839913"/>
                <a:gd name="T76" fmla="*/ 994569 w 2444750"/>
                <a:gd name="T77" fmla="*/ 1268829 h 1839913"/>
                <a:gd name="T78" fmla="*/ 909438 w 2444750"/>
                <a:gd name="T79" fmla="*/ 955193 h 1839913"/>
                <a:gd name="T80" fmla="*/ 761094 w 2444750"/>
                <a:gd name="T81" fmla="*/ 668857 h 1839913"/>
                <a:gd name="T82" fmla="*/ 547632 w 2444750"/>
                <a:gd name="T83" fmla="*/ 431726 h 1839913"/>
                <a:gd name="T84" fmla="*/ 471078 w 2444750"/>
                <a:gd name="T85" fmla="*/ 388871 h 1839913"/>
                <a:gd name="T86" fmla="*/ 667387 w 2444750"/>
                <a:gd name="T87" fmla="*/ 627272 h 1839913"/>
                <a:gd name="T88" fmla="*/ 793495 w 2444750"/>
                <a:gd name="T89" fmla="*/ 905037 h 1839913"/>
                <a:gd name="T90" fmla="*/ 853849 w 2444750"/>
                <a:gd name="T91" fmla="*/ 1201848 h 1839913"/>
                <a:gd name="T92" fmla="*/ 858613 w 2444750"/>
                <a:gd name="T93" fmla="*/ 1504056 h 1839913"/>
                <a:gd name="T94" fmla="*/ 818272 w 2444750"/>
                <a:gd name="T95" fmla="*/ 1801820 h 1839913"/>
                <a:gd name="T96" fmla="*/ 677234 w 2444750"/>
                <a:gd name="T97" fmla="*/ 1814200 h 1839913"/>
                <a:gd name="T98" fmla="*/ 514279 w 2444750"/>
                <a:gd name="T99" fmla="*/ 1734204 h 1839913"/>
                <a:gd name="T100" fmla="*/ 376418 w 2444750"/>
                <a:gd name="T101" fmla="*/ 1614844 h 1839913"/>
                <a:gd name="T102" fmla="*/ 271593 w 2444750"/>
                <a:gd name="T103" fmla="*/ 1465963 h 1839913"/>
                <a:gd name="T104" fmla="*/ 207745 w 2444750"/>
                <a:gd name="T105" fmla="*/ 1298034 h 1839913"/>
                <a:gd name="T106" fmla="*/ 191862 w 2444750"/>
                <a:gd name="T107" fmla="*/ 1121534 h 1839913"/>
                <a:gd name="T108" fmla="*/ 219498 w 2444750"/>
                <a:gd name="T109" fmla="*/ 775836 h 1839913"/>
                <a:gd name="T110" fmla="*/ 204568 w 2444750"/>
                <a:gd name="T111" fmla="*/ 480612 h 1839913"/>
                <a:gd name="T112" fmla="*/ 162003 w 2444750"/>
                <a:gd name="T113" fmla="*/ 286018 h 1839913"/>
                <a:gd name="T114" fmla="*/ 83543 w 2444750"/>
                <a:gd name="T115" fmla="*/ 110154 h 1839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4750" h="1839913">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8" name="组合 17"/>
          <p:cNvGrpSpPr/>
          <p:nvPr/>
        </p:nvGrpSpPr>
        <p:grpSpPr>
          <a:xfrm>
            <a:off x="1331639" y="1411212"/>
            <a:ext cx="512466" cy="512466"/>
            <a:chOff x="1187624" y="1491630"/>
            <a:chExt cx="657122" cy="657122"/>
          </a:xfrm>
        </p:grpSpPr>
        <p:sp>
          <p:nvSpPr>
            <p:cNvPr id="4" name="椭圆 3"/>
            <p:cNvSpPr/>
            <p:nvPr/>
          </p:nvSpPr>
          <p:spPr>
            <a:xfrm>
              <a:off x="1187624" y="1491630"/>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KSO_Shape"/>
            <p:cNvSpPr/>
            <p:nvPr/>
          </p:nvSpPr>
          <p:spPr bwMode="auto">
            <a:xfrm>
              <a:off x="1346362" y="1599642"/>
              <a:ext cx="339645" cy="441098"/>
            </a:xfrm>
            <a:custGeom>
              <a:avLst/>
              <a:gdLst>
                <a:gd name="T0" fmla="*/ 2147483646 w 5278"/>
                <a:gd name="T1" fmla="*/ 2147483646 h 6863"/>
                <a:gd name="T2" fmla="*/ 2147483646 w 5278"/>
                <a:gd name="T3" fmla="*/ 2147483646 h 6863"/>
                <a:gd name="T4" fmla="*/ 2147483646 w 5278"/>
                <a:gd name="T5" fmla="*/ 2147483646 h 6863"/>
                <a:gd name="T6" fmla="*/ 2147483646 w 5278"/>
                <a:gd name="T7" fmla="*/ 2147483646 h 6863"/>
                <a:gd name="T8" fmla="*/ 2147483646 w 5278"/>
                <a:gd name="T9" fmla="*/ 2147483646 h 6863"/>
                <a:gd name="T10" fmla="*/ 2147483646 w 5278"/>
                <a:gd name="T11" fmla="*/ 2147483646 h 6863"/>
                <a:gd name="T12" fmla="*/ 2147483646 w 5278"/>
                <a:gd name="T13" fmla="*/ 2147483646 h 6863"/>
                <a:gd name="T14" fmla="*/ 2147483646 w 5278"/>
                <a:gd name="T15" fmla="*/ 2147483646 h 6863"/>
                <a:gd name="T16" fmla="*/ 2147483646 w 5278"/>
                <a:gd name="T17" fmla="*/ 2147483646 h 6863"/>
                <a:gd name="T18" fmla="*/ 2147483646 w 5278"/>
                <a:gd name="T19" fmla="*/ 2147483646 h 6863"/>
                <a:gd name="T20" fmla="*/ 2147483646 w 5278"/>
                <a:gd name="T21" fmla="*/ 2147483646 h 6863"/>
                <a:gd name="T22" fmla="*/ 2147483646 w 5278"/>
                <a:gd name="T23" fmla="*/ 2147483646 h 6863"/>
                <a:gd name="T24" fmla="*/ 2147483646 w 5278"/>
                <a:gd name="T25" fmla="*/ 2147483646 h 6863"/>
                <a:gd name="T26" fmla="*/ 2147483646 w 5278"/>
                <a:gd name="T27" fmla="*/ 2147483646 h 6863"/>
                <a:gd name="T28" fmla="*/ 2147483646 w 5278"/>
                <a:gd name="T29" fmla="*/ 2147483646 h 6863"/>
                <a:gd name="T30" fmla="*/ 2147483646 w 5278"/>
                <a:gd name="T31" fmla="*/ 2147483646 h 6863"/>
                <a:gd name="T32" fmla="*/ 2147483646 w 5278"/>
                <a:gd name="T33" fmla="*/ 2147483646 h 6863"/>
                <a:gd name="T34" fmla="*/ 2147483646 w 5278"/>
                <a:gd name="T35" fmla="*/ 2147483646 h 6863"/>
                <a:gd name="T36" fmla="*/ 2147483646 w 5278"/>
                <a:gd name="T37" fmla="*/ 2147483646 h 6863"/>
                <a:gd name="T38" fmla="*/ 2147483646 w 5278"/>
                <a:gd name="T39" fmla="*/ 2147483646 h 6863"/>
                <a:gd name="T40" fmla="*/ 2147483646 w 5278"/>
                <a:gd name="T41" fmla="*/ 2147483646 h 6863"/>
                <a:gd name="T42" fmla="*/ 2147483646 w 5278"/>
                <a:gd name="T43" fmla="*/ 2147483646 h 6863"/>
                <a:gd name="T44" fmla="*/ 2147483646 w 5278"/>
                <a:gd name="T45" fmla="*/ 2147483646 h 6863"/>
                <a:gd name="T46" fmla="*/ 2147483646 w 5278"/>
                <a:gd name="T47" fmla="*/ 2147483646 h 6863"/>
                <a:gd name="T48" fmla="*/ 2147483646 w 5278"/>
                <a:gd name="T49" fmla="*/ 2147483646 h 6863"/>
                <a:gd name="T50" fmla="*/ 2147483646 w 5278"/>
                <a:gd name="T51" fmla="*/ 2147483646 h 6863"/>
                <a:gd name="T52" fmla="*/ 2147483646 w 5278"/>
                <a:gd name="T53" fmla="*/ 2147483646 h 6863"/>
                <a:gd name="T54" fmla="*/ 2147483646 w 5278"/>
                <a:gd name="T55" fmla="*/ 2147483646 h 6863"/>
                <a:gd name="T56" fmla="*/ 2147483646 w 5278"/>
                <a:gd name="T57" fmla="*/ 2147483646 h 6863"/>
                <a:gd name="T58" fmla="*/ 2147483646 w 5278"/>
                <a:gd name="T59" fmla="*/ 2147483646 h 6863"/>
                <a:gd name="T60" fmla="*/ 2147483646 w 5278"/>
                <a:gd name="T61" fmla="*/ 2147483646 h 6863"/>
                <a:gd name="T62" fmla="*/ 2147483646 w 5278"/>
                <a:gd name="T63" fmla="*/ 2147483646 h 6863"/>
                <a:gd name="T64" fmla="*/ 2147483646 w 5278"/>
                <a:gd name="T65" fmla="*/ 2147483646 h 6863"/>
                <a:gd name="T66" fmla="*/ 2147483646 w 5278"/>
                <a:gd name="T67" fmla="*/ 2147483646 h 6863"/>
                <a:gd name="T68" fmla="*/ 2147483646 w 5278"/>
                <a:gd name="T69" fmla="*/ 2147483646 h 6863"/>
                <a:gd name="T70" fmla="*/ 2147483646 w 5278"/>
                <a:gd name="T71" fmla="*/ 2147483646 h 6863"/>
                <a:gd name="T72" fmla="*/ 2147483646 w 5278"/>
                <a:gd name="T73" fmla="*/ 2147483646 h 6863"/>
                <a:gd name="T74" fmla="*/ 2147483646 w 5278"/>
                <a:gd name="T75" fmla="*/ 2147483646 h 6863"/>
                <a:gd name="T76" fmla="*/ 2147483646 w 5278"/>
                <a:gd name="T77" fmla="*/ 2147483646 h 6863"/>
                <a:gd name="T78" fmla="*/ 2147483646 w 5278"/>
                <a:gd name="T79" fmla="*/ 2147483646 h 6863"/>
                <a:gd name="T80" fmla="*/ 2147483646 w 5278"/>
                <a:gd name="T81" fmla="*/ 2147483646 h 6863"/>
                <a:gd name="T82" fmla="*/ 2147483646 w 5278"/>
                <a:gd name="T83" fmla="*/ 2147483646 h 6863"/>
                <a:gd name="T84" fmla="*/ 0 w 5278"/>
                <a:gd name="T85" fmla="*/ 2147483646 h 6863"/>
                <a:gd name="T86" fmla="*/ 2147483646 w 5278"/>
                <a:gd name="T87" fmla="*/ 2147483646 h 6863"/>
                <a:gd name="T88" fmla="*/ 2147483646 w 5278"/>
                <a:gd name="T89" fmla="*/ 2147483646 h 6863"/>
                <a:gd name="T90" fmla="*/ 2147483646 w 5278"/>
                <a:gd name="T91" fmla="*/ 2147483646 h 6863"/>
                <a:gd name="T92" fmla="*/ 2147483646 w 5278"/>
                <a:gd name="T93" fmla="*/ 2147483646 h 6863"/>
                <a:gd name="T94" fmla="*/ 2147483646 w 5278"/>
                <a:gd name="T95" fmla="*/ 2147483646 h 6863"/>
                <a:gd name="T96" fmla="*/ 2147483646 w 5278"/>
                <a:gd name="T97" fmla="*/ 1347340187 h 6863"/>
                <a:gd name="T98" fmla="*/ 2147483646 w 5278"/>
                <a:gd name="T99" fmla="*/ 513294381 h 6863"/>
                <a:gd name="T100" fmla="*/ 2147483646 w 5278"/>
                <a:gd name="T101" fmla="*/ 42761601 h 6863"/>
                <a:gd name="T102" fmla="*/ 2147483646 w 5278"/>
                <a:gd name="T103" fmla="*/ 21419384 h 6863"/>
                <a:gd name="T104" fmla="*/ 2147483646 w 5278"/>
                <a:gd name="T105" fmla="*/ 363589915 h 6863"/>
                <a:gd name="T106" fmla="*/ 2147483646 w 5278"/>
                <a:gd name="T107" fmla="*/ 1133454737 h 6863"/>
                <a:gd name="T108" fmla="*/ 2147483646 w 5278"/>
                <a:gd name="T109" fmla="*/ 2147483646 h 6863"/>
                <a:gd name="T110" fmla="*/ 2147483646 w 5278"/>
                <a:gd name="T111" fmla="*/ 2147483646 h 6863"/>
                <a:gd name="T112" fmla="*/ 2147483646 w 5278"/>
                <a:gd name="T113" fmla="*/ 2147483646 h 6863"/>
                <a:gd name="T114" fmla="*/ 2147483646 w 5278"/>
                <a:gd name="T115" fmla="*/ 2147483646 h 6863"/>
                <a:gd name="T116" fmla="*/ 2147483646 w 5278"/>
                <a:gd name="T117" fmla="*/ 2147483646 h 6863"/>
                <a:gd name="T118" fmla="*/ 2147483646 w 5278"/>
                <a:gd name="T119" fmla="*/ 2147483646 h 68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78" h="6863">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4" name="组合 23"/>
          <p:cNvGrpSpPr/>
          <p:nvPr/>
        </p:nvGrpSpPr>
        <p:grpSpPr>
          <a:xfrm>
            <a:off x="1844745" y="1486117"/>
            <a:ext cx="2661955" cy="940635"/>
            <a:chOff x="1844745" y="1486117"/>
            <a:chExt cx="2661955" cy="940635"/>
          </a:xfrm>
        </p:grpSpPr>
        <p:sp>
          <p:nvSpPr>
            <p:cNvPr id="22" name="TextBox 21"/>
            <p:cNvSpPr txBox="1"/>
            <p:nvPr/>
          </p:nvSpPr>
          <p:spPr>
            <a:xfrm>
              <a:off x="1844746" y="1486117"/>
              <a:ext cx="1080120" cy="306705"/>
            </a:xfrm>
            <a:prstGeom prst="rect">
              <a:avLst/>
            </a:prstGeom>
            <a:noFill/>
          </p:spPr>
          <p:txBody>
            <a:bodyPr wrap="square" rtlCol="0">
              <a:spAutoFit/>
            </a:bodyPr>
            <a:lstStyle/>
            <a:p>
              <a:r>
                <a:rPr sz="1400" b="1" dirty="0" smtClean="0">
                  <a:solidFill>
                    <a:schemeClr val="bg1"/>
                  </a:solidFill>
                  <a:latin typeface="微软雅黑" panose="020B0503020204020204" pitchFamily="34" charset="-122"/>
                  <a:ea typeface="微软雅黑" panose="020B0503020204020204" pitchFamily="34" charset="-122"/>
                </a:rPr>
                <a:t>Add title</a:t>
              </a:r>
              <a:endParaRPr sz="1400" b="1" dirty="0" smtClean="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1844745" y="1735237"/>
              <a:ext cx="2661955" cy="691515"/>
            </a:xfrm>
            <a:prstGeom prst="rect">
              <a:avLst/>
            </a:prstGeom>
          </p:spPr>
          <p:txBody>
            <a:bodyPr wrap="square">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844746" y="2643758"/>
            <a:ext cx="2661955" cy="940635"/>
            <a:chOff x="1844745" y="1486117"/>
            <a:chExt cx="2661955" cy="940635"/>
          </a:xfrm>
        </p:grpSpPr>
        <p:sp>
          <p:nvSpPr>
            <p:cNvPr id="26" name="TextBox 25"/>
            <p:cNvSpPr txBox="1"/>
            <p:nvPr/>
          </p:nvSpPr>
          <p:spPr>
            <a:xfrm>
              <a:off x="1844746" y="1486117"/>
              <a:ext cx="1080120" cy="306705"/>
            </a:xfrm>
            <a:prstGeom prst="rect">
              <a:avLst/>
            </a:prstGeom>
            <a:noFill/>
          </p:spPr>
          <p:txBody>
            <a:bodyPr wrap="square" rtlCol="0">
              <a:spAutoFit/>
            </a:bodyPr>
            <a:lstStyle/>
            <a:p>
              <a:r>
                <a:rPr sz="1400" b="1" dirty="0" smtClean="0">
                  <a:solidFill>
                    <a:schemeClr val="bg1"/>
                  </a:solidFill>
                  <a:latin typeface="微软雅黑" panose="020B0503020204020204" pitchFamily="34" charset="-122"/>
                  <a:ea typeface="微软雅黑" panose="020B0503020204020204" pitchFamily="34" charset="-122"/>
                </a:rPr>
                <a:t>Add title</a:t>
              </a:r>
              <a:endParaRPr sz="1400" b="1" dirty="0" smtClean="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844745" y="1735237"/>
              <a:ext cx="2661955" cy="691515"/>
            </a:xfrm>
            <a:prstGeom prst="rect">
              <a:avLst/>
            </a:prstGeom>
          </p:spPr>
          <p:txBody>
            <a:bodyPr wrap="square">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510030" y="1486117"/>
            <a:ext cx="2661955" cy="940635"/>
            <a:chOff x="1844745" y="1486117"/>
            <a:chExt cx="2661955" cy="940635"/>
          </a:xfrm>
        </p:grpSpPr>
        <p:sp>
          <p:nvSpPr>
            <p:cNvPr id="29" name="TextBox 28"/>
            <p:cNvSpPr txBox="1"/>
            <p:nvPr/>
          </p:nvSpPr>
          <p:spPr>
            <a:xfrm>
              <a:off x="1844746" y="1486117"/>
              <a:ext cx="1080120" cy="306705"/>
            </a:xfrm>
            <a:prstGeom prst="rect">
              <a:avLst/>
            </a:prstGeom>
            <a:noFill/>
          </p:spPr>
          <p:txBody>
            <a:bodyPr wrap="square" rtlCol="0">
              <a:spAutoFit/>
            </a:bodyPr>
            <a:lstStyle/>
            <a:p>
              <a:r>
                <a:rPr sz="1400" b="1" dirty="0" smtClean="0">
                  <a:solidFill>
                    <a:schemeClr val="bg1"/>
                  </a:solidFill>
                  <a:latin typeface="微软雅黑" panose="020B0503020204020204" pitchFamily="34" charset="-122"/>
                  <a:ea typeface="微软雅黑" panose="020B0503020204020204" pitchFamily="34" charset="-122"/>
                </a:rPr>
                <a:t>Add title</a:t>
              </a:r>
              <a:endParaRPr sz="1400" b="1" dirty="0" smtClean="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1844745" y="1735237"/>
              <a:ext cx="2661955" cy="691515"/>
            </a:xfrm>
            <a:prstGeom prst="rect">
              <a:avLst/>
            </a:prstGeom>
          </p:spPr>
          <p:txBody>
            <a:bodyPr wrap="square">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5491217" y="2695461"/>
            <a:ext cx="2661955" cy="940635"/>
            <a:chOff x="1844745" y="1486117"/>
            <a:chExt cx="2661955" cy="940635"/>
          </a:xfrm>
        </p:grpSpPr>
        <p:sp>
          <p:nvSpPr>
            <p:cNvPr id="32" name="TextBox 31"/>
            <p:cNvSpPr txBox="1"/>
            <p:nvPr/>
          </p:nvSpPr>
          <p:spPr>
            <a:xfrm>
              <a:off x="1844745" y="1486117"/>
              <a:ext cx="1080135" cy="306705"/>
            </a:xfrm>
            <a:prstGeom prst="rect">
              <a:avLst/>
            </a:prstGeom>
            <a:noFill/>
          </p:spPr>
          <p:txBody>
            <a:bodyPr wrap="square" rtlCol="0">
              <a:spAutoFit/>
            </a:bodyPr>
            <a:lstStyle/>
            <a:p>
              <a:r>
                <a:rPr sz="1400" b="1" dirty="0" smtClean="0">
                  <a:solidFill>
                    <a:schemeClr val="bg1"/>
                  </a:solidFill>
                  <a:latin typeface="微软雅黑" panose="020B0503020204020204" pitchFamily="34" charset="-122"/>
                  <a:ea typeface="微软雅黑" panose="020B0503020204020204" pitchFamily="34" charset="-122"/>
                </a:rPr>
                <a:t>Add title</a:t>
              </a:r>
              <a:endParaRPr sz="1400" b="1" dirty="0" smtClean="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1844745" y="1735237"/>
              <a:ext cx="2661955" cy="691515"/>
            </a:xfrm>
            <a:prstGeom prst="rect">
              <a:avLst/>
            </a:prstGeom>
          </p:spPr>
          <p:txBody>
            <a:bodyPr wrap="square">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0" y="987574"/>
            <a:ext cx="9144000" cy="1944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4" name="矩形 3"/>
          <p:cNvSpPr/>
          <p:nvPr/>
        </p:nvSpPr>
        <p:spPr>
          <a:xfrm>
            <a:off x="395684" y="1195179"/>
            <a:ext cx="2664000" cy="1548000"/>
          </a:xfrm>
          <a:prstGeom prst="rect">
            <a:avLst/>
          </a:prstGeom>
          <a:blipFill>
            <a:blip r:embed="rId1"/>
            <a:stretch>
              <a:fillRect l="-40000" r="-40000"/>
            </a:stretch>
          </a:blip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3240000" y="1192897"/>
            <a:ext cx="2664000" cy="1548000"/>
          </a:xfrm>
          <a:prstGeom prst="rect">
            <a:avLst/>
          </a:prstGeom>
          <a:blipFill dpi="0" rotWithShape="1">
            <a:blip r:embed="rId2"/>
            <a:srcRect/>
            <a:stretch>
              <a:fillRect/>
            </a:stretch>
          </a:blip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6084316" y="1176185"/>
            <a:ext cx="2664000" cy="1548000"/>
          </a:xfrm>
          <a:prstGeom prst="rect">
            <a:avLst/>
          </a:prstGeom>
          <a:blipFill>
            <a:blip r:embed="rId3"/>
            <a:stretch>
              <a:fillRect/>
            </a:stretch>
          </a:blip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 name="组合 13"/>
          <p:cNvGrpSpPr/>
          <p:nvPr/>
        </p:nvGrpSpPr>
        <p:grpSpPr>
          <a:xfrm>
            <a:off x="395684" y="3175143"/>
            <a:ext cx="2664000" cy="999292"/>
            <a:chOff x="395684" y="3175143"/>
            <a:chExt cx="2664000" cy="999292"/>
          </a:xfrm>
        </p:grpSpPr>
        <p:sp>
          <p:nvSpPr>
            <p:cNvPr id="12" name="TextBox 11"/>
            <p:cNvSpPr txBox="1"/>
            <p:nvPr/>
          </p:nvSpPr>
          <p:spPr>
            <a:xfrm>
              <a:off x="395684" y="3175143"/>
              <a:ext cx="1080120" cy="306705"/>
            </a:xfrm>
            <a:prstGeom prst="rect">
              <a:avLst/>
            </a:prstGeom>
            <a:noFill/>
          </p:spPr>
          <p:txBody>
            <a:bodyPr wrap="square" rtlCol="0">
              <a:spAutoFit/>
            </a:bodyPr>
            <a:lstStyle/>
            <a:p>
              <a:r>
                <a:rPr sz="1400" b="1" dirty="0" smtClean="0">
                  <a:solidFill>
                    <a:schemeClr val="tx1">
                      <a:lumMod val="75000"/>
                      <a:lumOff val="25000"/>
                    </a:schemeClr>
                  </a:solidFill>
                  <a:latin typeface="微软雅黑" panose="020B0503020204020204" pitchFamily="34" charset="-122"/>
                  <a:ea typeface="微软雅黑" panose="020B0503020204020204" pitchFamily="34" charset="-122"/>
                </a:rPr>
                <a:t>Add title</a:t>
              </a:r>
              <a:endParaRPr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95684" y="3482920"/>
              <a:ext cx="2664000" cy="691515"/>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240000" y="3175143"/>
            <a:ext cx="2664000" cy="999292"/>
            <a:chOff x="395684" y="3175143"/>
            <a:chExt cx="2664000" cy="999292"/>
          </a:xfrm>
        </p:grpSpPr>
        <p:sp>
          <p:nvSpPr>
            <p:cNvPr id="16" name="TextBox 15"/>
            <p:cNvSpPr txBox="1"/>
            <p:nvPr/>
          </p:nvSpPr>
          <p:spPr>
            <a:xfrm>
              <a:off x="395684" y="3175143"/>
              <a:ext cx="1080120" cy="306705"/>
            </a:xfrm>
            <a:prstGeom prst="rect">
              <a:avLst/>
            </a:prstGeom>
            <a:noFill/>
          </p:spPr>
          <p:txBody>
            <a:bodyPr wrap="square" rtlCol="0">
              <a:spAutoFit/>
            </a:bodyPr>
            <a:lstStyle/>
            <a:p>
              <a:r>
                <a:rPr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Add title</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95684" y="3482920"/>
              <a:ext cx="2664000" cy="691515"/>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084316" y="3175143"/>
            <a:ext cx="2664000" cy="999292"/>
            <a:chOff x="395684" y="3175143"/>
            <a:chExt cx="2664000" cy="999292"/>
          </a:xfrm>
        </p:grpSpPr>
        <p:sp>
          <p:nvSpPr>
            <p:cNvPr id="19" name="TextBox 18"/>
            <p:cNvSpPr txBox="1"/>
            <p:nvPr/>
          </p:nvSpPr>
          <p:spPr>
            <a:xfrm>
              <a:off x="395684" y="3175143"/>
              <a:ext cx="1080120" cy="521970"/>
            </a:xfrm>
            <a:prstGeom prst="rect">
              <a:avLst/>
            </a:prstGeom>
            <a:noFill/>
          </p:spPr>
          <p:txBody>
            <a:bodyPr wrap="square" rtlCol="0">
              <a:spAutoFit/>
            </a:bodyPr>
            <a:lstStyle/>
            <a:p>
              <a:r>
                <a:rPr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Add title</a:t>
              </a:r>
              <a:endParaRPr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395684" y="3482920"/>
              <a:ext cx="2664000" cy="691515"/>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Please enter your content here, please enter it here. Please enter it here. Please enter it here. Please enter it here.</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0112" y="2139702"/>
            <a:ext cx="1296144" cy="461665"/>
          </a:xfrm>
          <a:prstGeom prst="rect">
            <a:avLst/>
          </a:prstGeom>
          <a:noFill/>
        </p:spPr>
        <p:txBody>
          <a:bodyPr wrap="square" rtlCol="0">
            <a:spAutoFit/>
          </a:bodyPr>
          <a:lstStyle/>
          <a:p>
            <a:r>
              <a:rPr lang="en-US" altLang="zh-CN" sz="2400" dirty="0" smtClean="0">
                <a:solidFill>
                  <a:schemeClr val="bg1"/>
                </a:solidFill>
                <a:latin typeface="Agency FB" panose="020B0503020202020204" pitchFamily="34" charset="0"/>
              </a:rPr>
              <a:t>PART TWO</a:t>
            </a:r>
            <a:endParaRPr lang="zh-CN" altLang="en-US" sz="2400" dirty="0">
              <a:solidFill>
                <a:schemeClr val="bg1"/>
              </a:solidFill>
              <a:latin typeface="Agency FB" panose="020B0503020202020204" pitchFamily="34" charset="0"/>
            </a:endParaRPr>
          </a:p>
        </p:txBody>
      </p:sp>
      <p:sp>
        <p:nvSpPr>
          <p:cNvPr id="6" name="TextBox 5"/>
          <p:cNvSpPr txBox="1"/>
          <p:nvPr/>
        </p:nvSpPr>
        <p:spPr>
          <a:xfrm>
            <a:off x="5580112" y="2501483"/>
            <a:ext cx="3384376" cy="477054"/>
          </a:xfrm>
          <a:prstGeom prst="rect">
            <a:avLst/>
          </a:prstGeom>
          <a:noFill/>
        </p:spPr>
        <p:txBody>
          <a:bodyPr wrap="square" rtlCol="0">
            <a:spAutoFit/>
          </a:bodyPr>
          <a:lstStyle/>
          <a:p>
            <a:pPr>
              <a:lnSpc>
                <a:spcPts val="1500"/>
              </a:lnSpc>
            </a:pPr>
            <a:r>
              <a:rPr lang="en-US" altLang="zh-CN" sz="1600" dirty="0" smtClean="0">
                <a:solidFill>
                  <a:schemeClr val="bg1"/>
                </a:solidFill>
                <a:latin typeface="Agency FB" panose="020B0503020202020204" pitchFamily="34" charset="0"/>
              </a:rPr>
              <a:t>ADD YOUR TEXT HERE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r>
              <a:rPr lang="zh-CN" altLang="en-US" sz="1600" dirty="0" smtClean="0">
                <a:solidFill>
                  <a:schemeClr val="bg1"/>
                </a:solidFill>
                <a:latin typeface="Agency FB" panose="020B0503020202020204" pitchFamily="34" charset="0"/>
              </a:rPr>
              <a:t>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endParaRPr lang="zh-CN" altLang="en-US" sz="1600" dirty="0">
              <a:solidFill>
                <a:schemeClr val="bg1"/>
              </a:solidFill>
              <a:latin typeface="Agency FB" panose="020B0503020202020204" pitchFamily="34" charset="0"/>
            </a:endParaRPr>
          </a:p>
        </p:txBody>
      </p:sp>
      <p:grpSp>
        <p:nvGrpSpPr>
          <p:cNvPr id="7" name="组合 6"/>
          <p:cNvGrpSpPr/>
          <p:nvPr/>
        </p:nvGrpSpPr>
        <p:grpSpPr>
          <a:xfrm>
            <a:off x="4860032" y="2211710"/>
            <a:ext cx="697433" cy="697433"/>
            <a:chOff x="4067944" y="555526"/>
            <a:chExt cx="697433" cy="697433"/>
          </a:xfrm>
        </p:grpSpPr>
        <p:sp>
          <p:nvSpPr>
            <p:cNvPr id="8" name="TextBox 7"/>
            <p:cNvSpPr txBox="1"/>
            <p:nvPr/>
          </p:nvSpPr>
          <p:spPr>
            <a:xfrm>
              <a:off x="4116288" y="627243"/>
              <a:ext cx="600745" cy="553998"/>
            </a:xfrm>
            <a:prstGeom prst="rect">
              <a:avLst/>
            </a:prstGeom>
            <a:noFill/>
            <a:ln w="9525">
              <a:noFill/>
            </a:ln>
          </p:spPr>
          <p:txBody>
            <a:bodyPr wrap="square" rtlCol="0">
              <a:spAutoFit/>
            </a:bodyPr>
            <a:lstStyle/>
            <a:p>
              <a:pPr algn="ctr"/>
              <a:r>
                <a:rPr lang="en-US" altLang="zh-CN" sz="3000" kern="1000" spc="-100" dirty="0" smtClean="0">
                  <a:solidFill>
                    <a:schemeClr val="bg1"/>
                  </a:solidFill>
                  <a:latin typeface="Agency FB" panose="020B0503020202020204" pitchFamily="34" charset="0"/>
                </a:rPr>
                <a:t>0 2</a:t>
              </a:r>
              <a:endParaRPr lang="zh-CN" altLang="en-US" sz="3000" kern="1000" spc="-100" dirty="0">
                <a:solidFill>
                  <a:schemeClr val="bg1"/>
                </a:solidFill>
                <a:latin typeface="Agency FB" panose="020B0503020202020204" pitchFamily="34" charset="0"/>
              </a:endParaRPr>
            </a:p>
          </p:txBody>
        </p:sp>
        <p:sp>
          <p:nvSpPr>
            <p:cNvPr id="9" name="矩形 8"/>
            <p:cNvSpPr/>
            <p:nvPr/>
          </p:nvSpPr>
          <p:spPr>
            <a:xfrm>
              <a:off x="4067944" y="555526"/>
              <a:ext cx="697433" cy="69743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MH" val="20150816203303"/>
  <p:tag name="MH_LIBRARY" val="GRAPHIC"/>
  <p:tag name="MH_TYPE" val="Other"/>
  <p:tag name="MH_ORDER" val="2"/>
</p:tagLst>
</file>

<file path=ppt/tags/tag10.xml><?xml version="1.0" encoding="utf-8"?>
<p:tagLst xmlns:p="http://schemas.openxmlformats.org/presentationml/2006/main">
  <p:tag name="MH" val="20151204162434"/>
  <p:tag name="MH_LIBRARY" val="GRAPHIC"/>
  <p:tag name="MH_TYPE" val="Other"/>
  <p:tag name="MH_ORDER" val="6"/>
</p:tagLst>
</file>

<file path=ppt/tags/tag11.xml><?xml version="1.0" encoding="utf-8"?>
<p:tagLst xmlns:p="http://schemas.openxmlformats.org/presentationml/2006/main">
  <p:tag name="MH" val="20151204162434"/>
  <p:tag name="MH_LIBRARY" val="GRAPHIC"/>
  <p:tag name="MH_TYPE" val="Other"/>
  <p:tag name="MH_ORDER" val="7"/>
</p:tagLst>
</file>

<file path=ppt/tags/tag12.xml><?xml version="1.0" encoding="utf-8"?>
<p:tagLst xmlns:p="http://schemas.openxmlformats.org/presentationml/2006/main">
  <p:tag name="MH" val="20151204162434"/>
  <p:tag name="MH_LIBRARY" val="GRAPHIC"/>
  <p:tag name="MH_TYPE" val="Other"/>
  <p:tag name="MH_ORDER" val="11"/>
</p:tagLst>
</file>

<file path=ppt/tags/tag13.xml><?xml version="1.0" encoding="utf-8"?>
<p:tagLst xmlns:p="http://schemas.openxmlformats.org/presentationml/2006/main">
  <p:tag name="MH" val="20151204162434"/>
  <p:tag name="MH_LIBRARY" val="GRAPHIC"/>
  <p:tag name="MH_TYPE" val="Other"/>
  <p:tag name="MH_ORDER" val="12"/>
</p:tagLst>
</file>

<file path=ppt/tags/tag14.xml><?xml version="1.0" encoding="utf-8"?>
<p:tagLst xmlns:p="http://schemas.openxmlformats.org/presentationml/2006/main">
  <p:tag name="MH" val="20151204162434"/>
  <p:tag name="MH_LIBRARY" val="GRAPHIC"/>
  <p:tag name="MH_TYPE" val="Other"/>
  <p:tag name="MH_ORDER" val="14"/>
</p:tagLst>
</file>

<file path=ppt/tags/tag15.xml><?xml version="1.0" encoding="utf-8"?>
<p:tagLst xmlns:p="http://schemas.openxmlformats.org/presentationml/2006/main">
  <p:tag name="MH" val="20151204162434"/>
  <p:tag name="MH_LIBRARY" val="GRAPHIC"/>
  <p:tag name="MH_TYPE" val="Other"/>
  <p:tag name="MH_ORDER" val="15"/>
</p:tagLst>
</file>

<file path=ppt/tags/tag16.xml><?xml version="1.0" encoding="utf-8"?>
<p:tagLst xmlns:p="http://schemas.openxmlformats.org/presentationml/2006/main">
  <p:tag name="MH" val="20151204162434"/>
  <p:tag name="MH_LIBRARY" val="GRAPHIC"/>
  <p:tag name="MH_TYPE" val="Other"/>
  <p:tag name="MH_ORDER" val="18"/>
</p:tagLst>
</file>

<file path=ppt/tags/tag17.xml><?xml version="1.0" encoding="utf-8"?>
<p:tagLst xmlns:p="http://schemas.openxmlformats.org/presentationml/2006/main">
  <p:tag name="MH" val="20151204162434"/>
  <p:tag name="MH_LIBRARY" val="GRAPHIC"/>
  <p:tag name="MH_TYPE" val="Other"/>
  <p:tag name="MH_ORDER" val="19"/>
</p:tagLst>
</file>

<file path=ppt/tags/tag18.xml><?xml version="1.0" encoding="utf-8"?>
<p:tagLst xmlns:p="http://schemas.openxmlformats.org/presentationml/2006/main">
  <p:tag name="MH" val="20151204162434"/>
  <p:tag name="MH_LIBRARY" val="GRAPHIC"/>
  <p:tag name="MH_TYPE" val="Other"/>
  <p:tag name="MH_ORDER" val="20"/>
</p:tagLst>
</file>

<file path=ppt/tags/tag2.xml><?xml version="1.0" encoding="utf-8"?>
<p:tagLst xmlns:p="http://schemas.openxmlformats.org/presentationml/2006/main">
  <p:tag name="MH" val="20150816203303"/>
  <p:tag name="MH_LIBRARY" val="GRAPHIC"/>
  <p:tag name="MH_TYPE" val="Other"/>
  <p:tag name="MH_ORDER" val="3"/>
</p:tagLst>
</file>

<file path=ppt/tags/tag3.xml><?xml version="1.0" encoding="utf-8"?>
<p:tagLst xmlns:p="http://schemas.openxmlformats.org/presentationml/2006/main">
  <p:tag name="MH" val="20150816203303"/>
  <p:tag name="MH_LIBRARY" val="GRAPHIC"/>
  <p:tag name="MH_TYPE" val="Other"/>
  <p:tag name="MH_ORDER" val="4"/>
</p:tagLst>
</file>

<file path=ppt/tags/tag4.xml><?xml version="1.0" encoding="utf-8"?>
<p:tagLst xmlns:p="http://schemas.openxmlformats.org/presentationml/2006/main">
  <p:tag name="MH" val="20150816203303"/>
  <p:tag name="MH_LIBRARY" val="GRAPHIC"/>
  <p:tag name="MH_TYPE" val="Other"/>
  <p:tag name="MH_ORDER" val="5"/>
</p:tagLst>
</file>

<file path=ppt/tags/tag5.xml><?xml version="1.0" encoding="utf-8"?>
<p:tagLst xmlns:p="http://schemas.openxmlformats.org/presentationml/2006/main">
  <p:tag name="MH" val="20150816203303"/>
  <p:tag name="MH_LIBRARY" val="GRAPHIC"/>
  <p:tag name="MH_TYPE" val="SubTitle"/>
  <p:tag name="MH_ORDER" val="2"/>
</p:tagLst>
</file>

<file path=ppt/tags/tag6.xml><?xml version="1.0" encoding="utf-8"?>
<p:tagLst xmlns:p="http://schemas.openxmlformats.org/presentationml/2006/main">
  <p:tag name="MH" val="20150816203303"/>
  <p:tag name="MH_LIBRARY" val="GRAPHIC"/>
  <p:tag name="MH_TYPE" val="SubTitle"/>
  <p:tag name="MH_ORDER" val="1"/>
</p:tagLst>
</file>

<file path=ppt/tags/tag7.xml><?xml version="1.0" encoding="utf-8"?>
<p:tagLst xmlns:p="http://schemas.openxmlformats.org/presentationml/2006/main">
  <p:tag name="MH" val="20150816203303"/>
  <p:tag name="MH_LIBRARY" val="GRAPHIC"/>
  <p:tag name="MH_TYPE" val="SubTitle"/>
  <p:tag name="MH_ORDER" val="3"/>
</p:tagLst>
</file>

<file path=ppt/tags/tag8.xml><?xml version="1.0" encoding="utf-8"?>
<p:tagLst xmlns:p="http://schemas.openxmlformats.org/presentationml/2006/main">
  <p:tag name="MH" val="20151204162434"/>
  <p:tag name="MH_LIBRARY" val="GRAPHIC"/>
  <p:tag name="MH_TYPE" val="Other"/>
  <p:tag name="MH_ORDER" val="2"/>
</p:tagLst>
</file>

<file path=ppt/tags/tag9.xml><?xml version="1.0" encoding="utf-8"?>
<p:tagLst xmlns:p="http://schemas.openxmlformats.org/presentationml/2006/main">
  <p:tag name="MH" val="20151204162434"/>
  <p:tag name="MH_LIBRARY" val="GRAPHIC"/>
  <p:tag name="MH_TYPE" val="Other"/>
  <p:tag name="MH_ORDER" val="3"/>
</p:tagLst>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6562</Words>
  <Application>WPS 演示</Application>
  <PresentationFormat>全屏显示(16:9)</PresentationFormat>
  <Paragraphs>287</Paragraphs>
  <Slides>25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宋体</vt:lpstr>
      <vt:lpstr>Wingdings</vt:lpstr>
      <vt:lpstr>Agency FB</vt:lpstr>
      <vt:lpstr>全新硬笔行书简</vt:lpstr>
      <vt:lpstr>微软雅黑</vt:lpstr>
      <vt:lpstr>Calibri</vt:lpstr>
      <vt:lpstr>Arial Unicode MS</vt:lpstr>
      <vt:lpstr>Impact</vt:lpstr>
      <vt:lpstr>Open Sans</vt:lpstr>
      <vt:lpstr>Microsoft Yi Baiti</vt:lpstr>
      <vt:lpstr>Cordia New</vt:lpstr>
      <vt:lpstr>Eras Demi ITC</vt:lpstr>
      <vt:lpstr>Segoe Print</vt:lpstr>
      <vt:lpstr>Meiryo</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清风素材</dc:creator>
  <cp:keywords>12sc.taobao.com</cp:keywords>
  <dc:description>12sc.taobao.com</dc:description>
  <dc:subject>12sc.taobao.com</dc:subject>
  <cp:category>12sc.taobao.com</cp:category>
  <cp:lastModifiedBy>一起学吧</cp:lastModifiedBy>
  <cp:revision>58</cp:revision>
  <dcterms:created xsi:type="dcterms:W3CDTF">2016-01-23T13:24:00Z</dcterms:created>
  <dcterms:modified xsi:type="dcterms:W3CDTF">2018-09-27T07:07:08Z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