
<file path=[Content_Types].xml><?xml version="1.0" encoding="utf-8"?>
<Types xmlns="http://schemas.openxmlformats.org/package/2006/content-types"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8" r:id="rId3"/>
    <p:sldId id="259" r:id="rId4"/>
    <p:sldId id="261" r:id="rId5"/>
    <p:sldId id="273" r:id="rId6"/>
    <p:sldId id="274" r:id="rId7"/>
    <p:sldId id="270" r:id="rId8"/>
    <p:sldId id="278" r:id="rId9"/>
    <p:sldId id="262" r:id="rId10"/>
    <p:sldId id="264" r:id="rId11"/>
    <p:sldId id="268" r:id="rId12"/>
    <p:sldId id="269" r:id="rId13"/>
    <p:sldId id="276" r:id="rId14"/>
    <p:sldId id="277" r:id="rId15"/>
    <p:sldId id="263" r:id="rId16"/>
    <p:sldId id="265" r:id="rId17"/>
    <p:sldId id="271" r:id="rId18"/>
    <p:sldId id="272" r:id="rId19"/>
    <p:sldId id="275" r:id="rId20"/>
    <p:sldId id="279" r:id="rId21"/>
    <p:sldId id="281" r:id="rId22"/>
    <p:sldId id="280" r:id="rId23"/>
    <p:sldId id="286" r:id="rId24"/>
    <p:sldId id="282" r:id="rId25"/>
    <p:sldId id="295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E695"/>
    <a:srgbClr val="000000"/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 autoAdjust="0"/>
    <p:restoredTop sz="94622" autoAdjust="0"/>
  </p:normalViewPr>
  <p:slideViewPr>
    <p:cSldViewPr snapToGrid="0">
      <p:cViewPr varScale="1">
        <p:scale>
          <a:sx n="104" d="100"/>
          <a:sy n="104" d="100"/>
        </p:scale>
        <p:origin x="-19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Sheet1!$A$2:$A$8</c:f>
              <c:strCache>
                <c:ptCount val="7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  <c:pt idx="4">
                  <c:v>类别 5</c:v>
                </c:pt>
                <c:pt idx="5">
                  <c:v>类别 5</c:v>
                </c:pt>
                <c:pt idx="6">
                  <c:v>类别 5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3.5</c:v>
                </c:pt>
                <c:pt idx="4">
                  <c:v>3.8</c:v>
                </c:pt>
                <c:pt idx="5">
                  <c:v>4.5</c:v>
                </c:pt>
                <c:pt idx="6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"/>
        <c:axId val="54115840"/>
        <c:axId val="93575360"/>
      </c:barChart>
      <c:catAx>
        <c:axId val="541158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3575360"/>
        <c:crosses val="autoZero"/>
        <c:auto val="1"/>
        <c:lblAlgn val="ctr"/>
        <c:lblOffset val="100"/>
        <c:noMultiLvlLbl val="0"/>
      </c:catAx>
      <c:valAx>
        <c:axId val="935753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411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677903543307"/>
          <c:y val="0.120289341174305"/>
          <c:w val="0.604394192913386"/>
          <c:h val="0.827912413640379"/>
        </c:manualLayout>
      </c:layout>
      <c:pieChart>
        <c:varyColors val="1"/>
        <c:ser>
          <c:idx val="1"/>
          <c:order val="1"/>
          <c:tx>
            <c:strRef>
              <c:f>Sheet1!$C$1</c:f>
              <c:strCache>
                <c:ptCount val="1"/>
                <c:pt idx="0">
                  <c:v>销售额2</c:v>
                </c:pt>
              </c:strCache>
            </c:strRef>
          </c:tx>
          <c:spPr/>
          <c:explosion val="24"/>
          <c:dPt>
            <c:idx val="0"/>
            <c:bubble3D val="0"/>
            <c:explosion val="22"/>
            <c:spPr>
              <a:solidFill>
                <a:srgbClr val="7030A0"/>
              </a:solidFill>
              <a:ln w="317500" cap="flat">
                <a:solidFill>
                  <a:srgbClr val="7030A0"/>
                </a:solidFill>
                <a:miter lim="800000"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explosion val="9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explosion val="0"/>
            <c:spPr>
              <a:solidFill>
                <a:srgbClr val="7030A0"/>
              </a:solidFill>
              <a:ln w="19050">
                <a:noFill/>
              </a:ln>
              <a:effectLst/>
            </c:spPr>
          </c:dPt>
          <c:dLbls>
            <c:delete val="1"/>
          </c:dLbls>
          <c:cat>
            <c:strRef>
              <c:f>Sheet1!$A$2:$A$4</c:f>
              <c:strCache>
                <c:ptCount val="3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60</c:v>
                </c:pt>
                <c:pt idx="1">
                  <c:v>160</c:v>
                </c:pt>
                <c:pt idx="2">
                  <c:v>160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 w="19050">
              <a:noFill/>
            </a:ln>
          </c:spPr>
          <c:explosion val="0"/>
          <c:dPt>
            <c:idx val="0"/>
            <c:bubble3D val="0"/>
            <c:spPr>
              <a:noFill/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7030A0"/>
              </a:solidFill>
              <a:ln w="19050">
                <a:noFill/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bubble3D val="0"/>
            <c:spPr>
              <a:noFill/>
              <a:ln w="19050">
                <a:noFill/>
              </a:ln>
              <a:effectLst/>
            </c:spPr>
          </c:dPt>
          <c:dLbls>
            <c:delete val="1"/>
          </c:dLbls>
          <c:cat>
            <c:strRef>
              <c:f>Sheet1!$A$2:$A$4</c:f>
              <c:strCache>
                <c:ptCount val="3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</c:v>
                </c:pt>
                <c:pt idx="1">
                  <c:v>160</c:v>
                </c:pt>
                <c:pt idx="2">
                  <c:v>160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767975365481"/>
          <c:y val="0.0832908420604447"/>
          <c:w val="0.574655541387215"/>
          <c:h val="0.861983247454853"/>
        </c:manualLayout>
      </c:layout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38100">
                <a:solidFill>
                  <a:schemeClr val="bg1"/>
                </a:solidFill>
              </a:ln>
              <a:effectLst/>
            </c:spPr>
          </c:marker>
          <c:dLbls>
            <c:delete val="1"/>
          </c:dLbls>
          <c:cat>
            <c:numRef>
              <c:f>Sheet1!$A$2:$A$6</c:f>
              <c:numCache>
                <c:formatCode>yyyy/m/d</c:formatCode>
                <c:ptCount val="5"/>
                <c:pt idx="0" c:formatCode="yyyy/m/d">
                  <c:v>37261</c:v>
                </c:pt>
                <c:pt idx="1" c:formatCode="yyyy/m/d">
                  <c:v>37262</c:v>
                </c:pt>
                <c:pt idx="2" c:formatCode="yyyy/m/d">
                  <c:v>37263</c:v>
                </c:pt>
                <c:pt idx="3" c:formatCode="yyyy/m/d">
                  <c:v>37264</c:v>
                </c:pt>
                <c:pt idx="4" c:formatCode="yyyy/m/d">
                  <c:v>37265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38100">
                <a:solidFill>
                  <a:schemeClr val="bg1"/>
                </a:solidFill>
              </a:ln>
              <a:effectLst/>
            </c:spPr>
          </c:marker>
          <c:dLbls>
            <c:delete val="1"/>
          </c:dLbls>
          <c:cat>
            <c:numRef>
              <c:f>Sheet1!$A$2:$A$6</c:f>
              <c:numCache>
                <c:formatCode>yyyy/m/d</c:formatCode>
                <c:ptCount val="5"/>
                <c:pt idx="0" c:formatCode="yyyy/m/d">
                  <c:v>37261</c:v>
                </c:pt>
                <c:pt idx="1" c:formatCode="yyyy/m/d">
                  <c:v>37262</c:v>
                </c:pt>
                <c:pt idx="2" c:formatCode="yyyy/m/d">
                  <c:v>37263</c:v>
                </c:pt>
                <c:pt idx="3" c:formatCode="yyyy/m/d">
                  <c:v>37264</c:v>
                </c:pt>
                <c:pt idx="4" c:formatCode="yyyy/m/d">
                  <c:v>37265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9698048"/>
        <c:axId val="93574784"/>
      </c:radarChart>
      <c:catAx>
        <c:axId val="149698048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93574784"/>
        <c:crosses val="autoZero"/>
        <c:auto val="1"/>
        <c:lblAlgn val="ctr"/>
        <c:lblOffset val="100"/>
        <c:noMultiLvlLbl val="0"/>
      </c:catAx>
      <c:valAx>
        <c:axId val="9357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alpha val="17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1496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0527602717995801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38875989747059"/>
                  <c:y val="-1.12322297312854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499834153890758"/>
                  <c:y val="-0.003063370769171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416528461575631"/>
                  <c:y val="-0.003063370769171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472065589785715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0527602717995801"/>
                  <c:y val="0.0061267415383426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195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类别6</c:v>
                </c:pt>
                <c:pt idx="1">
                  <c:v>类别 5</c:v>
                </c:pt>
                <c:pt idx="2">
                  <c:v>类别 4</c:v>
                </c:pt>
                <c:pt idx="3">
                  <c:v>类别 3</c:v>
                </c:pt>
                <c:pt idx="4">
                  <c:v>类别 2</c:v>
                </c:pt>
                <c:pt idx="5">
                  <c:v>类别 1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3.6</c:v>
                </c:pt>
                <c:pt idx="1">
                  <c:v>6</c:v>
                </c:pt>
                <c:pt idx="2">
                  <c:v>4.5</c:v>
                </c:pt>
                <c:pt idx="3">
                  <c:v>3.5</c:v>
                </c:pt>
                <c:pt idx="4">
                  <c:v>2.5</c:v>
                </c:pt>
                <c:pt idx="5">
                  <c:v>4.3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类别6</c:v>
                </c:pt>
                <c:pt idx="1">
                  <c:v>类别 5</c:v>
                </c:pt>
                <c:pt idx="2">
                  <c:v>类别 4</c:v>
                </c:pt>
                <c:pt idx="3">
                  <c:v>类别 3</c:v>
                </c:pt>
                <c:pt idx="4">
                  <c:v>类别 2</c:v>
                </c:pt>
                <c:pt idx="5">
                  <c:v>类别 1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4.8</c:v>
                </c:pt>
                <c:pt idx="1">
                  <c:v>1.8</c:v>
                </c:pt>
                <c:pt idx="2">
                  <c:v>2.8</c:v>
                </c:pt>
                <c:pt idx="3">
                  <c:v>1.8</c:v>
                </c:pt>
                <c:pt idx="4">
                  <c:v>4.4</c:v>
                </c:pt>
                <c:pt idx="5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152451584"/>
        <c:axId val="87355328"/>
      </c:barChart>
      <c:catAx>
        <c:axId val="1524515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7355328"/>
        <c:crosses val="autoZero"/>
        <c:auto val="1"/>
        <c:lblAlgn val="ctr"/>
        <c:lblOffset val="100"/>
        <c:noMultiLvlLbl val="0"/>
      </c:catAx>
      <c:valAx>
        <c:axId val="87355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</a:p>
        </c:txPr>
        <c:crossAx val="152451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788AC-4A8B-4C60-BE89-FCBD303B89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B733B-5699-4D1F-BBEB-5C8EB55D214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png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1" Type="http://schemas.openxmlformats.org/officeDocument/2006/relationships/hyperlink" Target="https://www.freeppt7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圆角矩形 772"/>
          <p:cNvSpPr/>
          <p:nvPr/>
        </p:nvSpPr>
        <p:spPr>
          <a:xfrm>
            <a:off x="4088216" y="1844594"/>
            <a:ext cx="4015569" cy="956603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4" name="文本框 773"/>
          <p:cNvSpPr txBox="1"/>
          <p:nvPr/>
        </p:nvSpPr>
        <p:spPr>
          <a:xfrm>
            <a:off x="3783186" y="1938174"/>
            <a:ext cx="4625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smtClean="0">
                <a:solidFill>
                  <a:schemeClr val="bg1"/>
                </a:solidFill>
              </a:rPr>
              <a:t>This is the theme</a:t>
            </a:r>
            <a:endParaRPr lang="zh-CN" altLang="en-US" sz="440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68257" y="3420388"/>
            <a:ext cx="36554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speaker :  </a:t>
            </a:r>
            <a:r>
              <a:rPr lang="en-US" sz="2000" smtClean="0">
                <a:solidFill>
                  <a:schemeClr val="bg1"/>
                </a:solidFill>
              </a:rPr>
              <a:t>www.freeppt7.com</a:t>
            </a:r>
            <a:endParaRPr lang="en-US" sz="2000">
              <a:solidFill>
                <a:schemeClr val="bg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652830" y="4457689"/>
            <a:ext cx="4960425" cy="54000"/>
            <a:chOff x="8103785" y="3801964"/>
            <a:chExt cx="4960425" cy="54000"/>
          </a:xfrm>
        </p:grpSpPr>
        <p:sp>
          <p:nvSpPr>
            <p:cNvPr id="220" name="椭圆 219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1" name="椭圆 220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2" name="椭圆 221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3" name="椭圆 222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4" name="椭圆 223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5" name="椭圆 224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6" name="椭圆 225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7" name="椭圆 226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8" name="椭圆 227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9" name="椭圆 228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0" name="椭圆 229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1" name="椭圆 230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4" name="椭圆 233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5" name="椭圆 234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6" name="椭圆 235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7" name="椭圆 236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8" name="椭圆 237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9" name="椭圆 238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0" name="椭圆 239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1" name="椭圆 240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2" name="椭圆 241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3" name="椭圆 242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4" name="椭圆 243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5" name="椭圆 244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30" name="图片 2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30" y="6438888"/>
            <a:ext cx="11858625" cy="95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9343341" y="3406499"/>
            <a:ext cx="2722050" cy="54000"/>
            <a:chOff x="0" y="3397500"/>
            <a:chExt cx="2722050" cy="54000"/>
          </a:xfrm>
        </p:grpSpPr>
        <p:sp>
          <p:nvSpPr>
            <p:cNvPr id="145" name="椭圆 144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8" name="椭圆 157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9" name="椭圆 158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1" name="椭圆 160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2" name="椭圆 161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3" name="椭圆 162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4" name="椭圆 163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5" name="椭圆 164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6" name="椭圆 165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7" name="椭圆 166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739662" y="1477108"/>
            <a:ext cx="4963551" cy="3357266"/>
            <a:chOff x="3981157" y="1477108"/>
            <a:chExt cx="4963551" cy="3357266"/>
          </a:xfrm>
        </p:grpSpPr>
        <p:graphicFrame>
          <p:nvGraphicFramePr>
            <p:cNvPr id="4" name="图表 3"/>
            <p:cNvGraphicFramePr/>
            <p:nvPr/>
          </p:nvGraphicFramePr>
          <p:xfrm>
            <a:off x="3981157" y="1814731"/>
            <a:ext cx="4712676" cy="19320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sp>
          <p:nvSpPr>
            <p:cNvPr id="6" name="文本框 5"/>
            <p:cNvSpPr txBox="1"/>
            <p:nvPr/>
          </p:nvSpPr>
          <p:spPr>
            <a:xfrm>
              <a:off x="5458264" y="1477108"/>
              <a:ext cx="10832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smtClean="0">
                  <a:solidFill>
                    <a:schemeClr val="bg1"/>
                  </a:solidFill>
                </a:rPr>
                <a:t>Apr </a:t>
              </a:r>
              <a:r>
                <a:rPr lang="en-US" altLang="zh-CN" sz="2000" b="1" smtClean="0">
                  <a:solidFill>
                    <a:srgbClr val="7030A0"/>
                  </a:solidFill>
                </a:rPr>
                <a:t>01</a:t>
              </a:r>
              <a:endParaRPr lang="zh-CN" altLang="en-US" sz="2000">
                <a:solidFill>
                  <a:srgbClr val="7030A0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458264" y="2194561"/>
              <a:ext cx="10832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smtClean="0">
                  <a:solidFill>
                    <a:srgbClr val="7030A0"/>
                  </a:solidFill>
                </a:rPr>
                <a:t>$1500</a:t>
              </a:r>
              <a:endParaRPr lang="zh-CN" altLang="en-US" sz="2400">
                <a:solidFill>
                  <a:srgbClr val="7030A0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458264" y="1877218"/>
              <a:ext cx="942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rgbClr val="7030A0"/>
                  </a:solidFill>
                </a:rPr>
                <a:t>33%</a:t>
              </a:r>
              <a:endParaRPr lang="zh-CN" altLang="en-US">
                <a:solidFill>
                  <a:srgbClr val="7030A0"/>
                </a:solidFill>
              </a:endParaRPr>
            </a:p>
          </p:txBody>
        </p:sp>
        <p:sp>
          <p:nvSpPr>
            <p:cNvPr id="171" name="文本框 170"/>
            <p:cNvSpPr txBox="1"/>
            <p:nvPr/>
          </p:nvSpPr>
          <p:spPr>
            <a:xfrm>
              <a:off x="7861495" y="3655256"/>
              <a:ext cx="10832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smtClean="0">
                  <a:solidFill>
                    <a:schemeClr val="bg1"/>
                  </a:solidFill>
                </a:rPr>
                <a:t>Apr </a:t>
              </a:r>
              <a:r>
                <a:rPr lang="en-US" altLang="zh-CN" sz="2000" b="1" smtClean="0">
                  <a:solidFill>
                    <a:srgbClr val="7030A0"/>
                  </a:solidFill>
                </a:rPr>
                <a:t>01</a:t>
              </a:r>
              <a:endParaRPr lang="zh-CN" altLang="en-US" sz="2000">
                <a:solidFill>
                  <a:srgbClr val="7030A0"/>
                </a:solidFill>
              </a:endParaRPr>
            </a:p>
          </p:txBody>
        </p:sp>
        <p:sp>
          <p:nvSpPr>
            <p:cNvPr id="172" name="文本框 171"/>
            <p:cNvSpPr txBox="1"/>
            <p:nvPr/>
          </p:nvSpPr>
          <p:spPr>
            <a:xfrm>
              <a:off x="7861495" y="4372709"/>
              <a:ext cx="10832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smtClean="0">
                  <a:solidFill>
                    <a:srgbClr val="7030A0"/>
                  </a:solidFill>
                </a:rPr>
                <a:t>$6500</a:t>
              </a:r>
              <a:endParaRPr lang="zh-CN" altLang="en-US" sz="2400">
                <a:solidFill>
                  <a:srgbClr val="7030A0"/>
                </a:solidFill>
              </a:endParaRPr>
            </a:p>
          </p:txBody>
        </p:sp>
        <p:sp>
          <p:nvSpPr>
            <p:cNvPr id="173" name="文本框 172"/>
            <p:cNvSpPr txBox="1"/>
            <p:nvPr/>
          </p:nvSpPr>
          <p:spPr>
            <a:xfrm>
              <a:off x="7861495" y="4055366"/>
              <a:ext cx="942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rgbClr val="7030A0"/>
                  </a:solidFill>
                </a:rPr>
                <a:t>55%</a:t>
              </a:r>
              <a:endParaRPr lang="zh-CN" altLang="en-US">
                <a:solidFill>
                  <a:srgbClr val="7030A0"/>
                </a:solidFill>
              </a:endParaRPr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0" name="椭圆 169"/>
          <p:cNvSpPr/>
          <p:nvPr/>
        </p:nvSpPr>
        <p:spPr>
          <a:xfrm flipH="1" flipV="1">
            <a:off x="8931666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文本框 41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9343341" y="3406499"/>
            <a:ext cx="2722050" cy="54000"/>
            <a:chOff x="0" y="3397500"/>
            <a:chExt cx="2722050" cy="54000"/>
          </a:xfrm>
        </p:grpSpPr>
        <p:sp>
          <p:nvSpPr>
            <p:cNvPr id="145" name="椭圆 144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8" name="椭圆 157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9" name="椭圆 158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1" name="椭圆 160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2" name="椭圆 161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3" name="椭圆 162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4" name="椭圆 163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5" name="椭圆 164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6" name="椭圆 165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7" name="椭圆 166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0" name="椭圆 169"/>
          <p:cNvSpPr/>
          <p:nvPr/>
        </p:nvSpPr>
        <p:spPr>
          <a:xfrm flipH="1" flipV="1">
            <a:off x="8931666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5876889" y="3127265"/>
            <a:ext cx="508598" cy="508598"/>
          </a:xfrm>
          <a:prstGeom prst="ellipse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" name="图表 12"/>
          <p:cNvGraphicFramePr/>
          <p:nvPr/>
        </p:nvGraphicFramePr>
        <p:xfrm>
          <a:off x="4211173" y="1348560"/>
          <a:ext cx="3650867" cy="3114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18" name="组合 17"/>
          <p:cNvGrpSpPr/>
          <p:nvPr/>
        </p:nvGrpSpPr>
        <p:grpSpPr>
          <a:xfrm>
            <a:off x="6496334" y="1146412"/>
            <a:ext cx="191069" cy="1078173"/>
            <a:chOff x="6496334" y="1146412"/>
            <a:chExt cx="191069" cy="1078173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6496334" y="1337481"/>
              <a:ext cx="0" cy="88710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6496334" y="1146412"/>
              <a:ext cx="191069" cy="19106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椭圆 50"/>
          <p:cNvSpPr/>
          <p:nvPr/>
        </p:nvSpPr>
        <p:spPr>
          <a:xfrm flipH="1" flipV="1">
            <a:off x="6635468" y="1094476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 flipH="1" flipV="1">
            <a:off x="6444398" y="2161658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6739339" y="768655"/>
            <a:ext cx="2198009" cy="1137651"/>
            <a:chOff x="6837528" y="955343"/>
            <a:chExt cx="2198009" cy="1137651"/>
          </a:xfrm>
        </p:grpSpPr>
        <p:sp>
          <p:nvSpPr>
            <p:cNvPr id="20" name="文本框 19"/>
            <p:cNvSpPr txBox="1"/>
            <p:nvPr/>
          </p:nvSpPr>
          <p:spPr>
            <a:xfrm>
              <a:off x="6933063" y="955343"/>
              <a:ext cx="7096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16%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6837528" y="1446663"/>
              <a:ext cx="21980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ADD YOUR TEXT HERE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直接连接符 22"/>
          <p:cNvCxnSpPr/>
          <p:nvPr/>
        </p:nvCxnSpPr>
        <p:spPr>
          <a:xfrm>
            <a:off x="6444398" y="3460499"/>
            <a:ext cx="488665" cy="85219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6933063" y="4312693"/>
            <a:ext cx="1064525" cy="1364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4490113" y="3127265"/>
            <a:ext cx="10508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H="1">
            <a:off x="4230806" y="3127265"/>
            <a:ext cx="245660" cy="5085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椭圆 62"/>
          <p:cNvSpPr/>
          <p:nvPr/>
        </p:nvSpPr>
        <p:spPr>
          <a:xfrm flipH="1" flipV="1">
            <a:off x="7945652" y="4260757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 flipH="1" flipV="1">
            <a:off x="6392462" y="3433499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 flipH="1" flipV="1">
            <a:off x="5470095" y="3075329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 flipH="1" flipV="1">
            <a:off x="4178870" y="3583927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3" name="组合 52"/>
          <p:cNvGrpSpPr/>
          <p:nvPr/>
        </p:nvGrpSpPr>
        <p:grpSpPr>
          <a:xfrm>
            <a:off x="8058682" y="3886596"/>
            <a:ext cx="2198009" cy="1137651"/>
            <a:chOff x="6837528" y="955343"/>
            <a:chExt cx="2198009" cy="1137651"/>
          </a:xfrm>
        </p:grpSpPr>
        <p:sp>
          <p:nvSpPr>
            <p:cNvPr id="54" name="文本框 53"/>
            <p:cNvSpPr txBox="1"/>
            <p:nvPr/>
          </p:nvSpPr>
          <p:spPr>
            <a:xfrm>
              <a:off x="6933063" y="955343"/>
              <a:ext cx="7096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16%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6837528" y="1446663"/>
              <a:ext cx="21980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ADD YOUR TEXT HERE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381581" y="3372297"/>
            <a:ext cx="2198009" cy="1137651"/>
            <a:chOff x="6837528" y="955343"/>
            <a:chExt cx="2198009" cy="1137651"/>
          </a:xfrm>
        </p:grpSpPr>
        <p:sp>
          <p:nvSpPr>
            <p:cNvPr id="57" name="文本框 56"/>
            <p:cNvSpPr txBox="1"/>
            <p:nvPr/>
          </p:nvSpPr>
          <p:spPr>
            <a:xfrm>
              <a:off x="6933063" y="955343"/>
              <a:ext cx="7096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16%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6837528" y="1446663"/>
              <a:ext cx="21980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ADD YOUR TEXT HERE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895351" y="5213445"/>
            <a:ext cx="2295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rgbClr val="7030A0"/>
                </a:solidFill>
              </a:rPr>
              <a:t>your key words</a:t>
            </a:r>
            <a:endParaRPr lang="zh-CN" altLang="en-US" sz="2400">
              <a:solidFill>
                <a:srgbClr val="7030A0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895350" y="5799522"/>
            <a:ext cx="6788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Few things are impossible in themselves; and it is often for want of will, rather than of means, that man fails to succeed.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图表 7"/>
          <p:cNvGraphicFramePr/>
          <p:nvPr/>
        </p:nvGraphicFramePr>
        <p:xfrm>
          <a:off x="3294710" y="1334369"/>
          <a:ext cx="6270388" cy="4180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8502555" y="3012232"/>
            <a:ext cx="2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click here to add your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853451" y="1561629"/>
            <a:ext cx="2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click here to add your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027157" y="5174775"/>
            <a:ext cx="2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click here to add your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686050" y="5174775"/>
            <a:ext cx="2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click here to add your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957229" y="2330760"/>
            <a:ext cx="2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click here to add your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42679" y="3657600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40620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图表 6"/>
          <p:cNvGraphicFramePr/>
          <p:nvPr/>
        </p:nvGraphicFramePr>
        <p:xfrm>
          <a:off x="4079163" y="1069517"/>
          <a:ext cx="4573517" cy="4145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348716" y="2842334"/>
            <a:ext cx="18970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Do not, for one repulse, forgo the purpose that you resolved to effort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0" y="3397500"/>
            <a:ext cx="4960425" cy="54000"/>
            <a:chOff x="8103785" y="3801964"/>
            <a:chExt cx="4960425" cy="54000"/>
          </a:xfrm>
        </p:grpSpPr>
        <p:sp>
          <p:nvSpPr>
            <p:cNvPr id="31" name="椭圆 30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6583680" y="2789780"/>
            <a:ext cx="1561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smtClean="0">
                <a:solidFill>
                  <a:srgbClr val="7030A0"/>
                </a:solidFill>
              </a:rPr>
              <a:t>PART THREE</a:t>
            </a:r>
            <a:endParaRPr lang="zh-CN" altLang="en-US" sz="4000">
              <a:solidFill>
                <a:srgbClr val="7030A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088190" y="3573194"/>
            <a:ext cx="2277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rgbClr val="7030A0"/>
                </a:solidFill>
              </a:rPr>
              <a:t>please click herr to add your title</a:t>
            </a:r>
            <a:endParaRPr lang="zh-CN" altLang="en-US" sz="2000">
              <a:solidFill>
                <a:srgbClr val="7030A0"/>
              </a:solidFill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6766560" y="4619044"/>
            <a:ext cx="4960425" cy="54000"/>
            <a:chOff x="8103785" y="3801964"/>
            <a:chExt cx="4960425" cy="54000"/>
          </a:xfrm>
        </p:grpSpPr>
        <p:sp>
          <p:nvSpPr>
            <p:cNvPr id="86" name="椭圆 85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椭圆 87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椭圆 88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椭圆 89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椭圆 96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9" name="椭圆 98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0" name="椭圆 99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椭圆 107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椭圆 108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5849815" y="3182816"/>
            <a:ext cx="492369" cy="492369"/>
            <a:chOff x="5849815" y="3182816"/>
            <a:chExt cx="492369" cy="492369"/>
          </a:xfrm>
        </p:grpSpPr>
        <p:sp>
          <p:nvSpPr>
            <p:cNvPr id="80" name="椭圆 79"/>
            <p:cNvSpPr/>
            <p:nvPr/>
          </p:nvSpPr>
          <p:spPr>
            <a:xfrm>
              <a:off x="5849815" y="3182816"/>
              <a:ext cx="492369" cy="492369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5872162" y="3244334"/>
              <a:ext cx="447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mtClean="0">
                  <a:solidFill>
                    <a:schemeClr val="bg1"/>
                  </a:solidFill>
                </a:rPr>
                <a:t>03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3402000"/>
            <a:ext cx="3617400" cy="54000"/>
            <a:chOff x="0" y="3073943"/>
            <a:chExt cx="3617400" cy="54000"/>
          </a:xfrm>
        </p:grpSpPr>
        <p:sp>
          <p:nvSpPr>
            <p:cNvPr id="110" name="椭圆 109"/>
            <p:cNvSpPr/>
            <p:nvPr/>
          </p:nvSpPr>
          <p:spPr>
            <a:xfrm>
              <a:off x="895350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1343025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1790700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0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447675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2238375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895350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1343025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1790700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0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0" name="椭圆 119"/>
            <p:cNvSpPr/>
            <p:nvPr/>
          </p:nvSpPr>
          <p:spPr>
            <a:xfrm>
              <a:off x="447675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1" name="椭圆 120"/>
            <p:cNvSpPr/>
            <p:nvPr/>
          </p:nvSpPr>
          <p:spPr>
            <a:xfrm>
              <a:off x="2238375" y="3091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2" name="椭圆 121"/>
            <p:cNvSpPr/>
            <p:nvPr/>
          </p:nvSpPr>
          <p:spPr>
            <a:xfrm>
              <a:off x="3581400" y="3073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073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3133725" y="3073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3581400" y="3073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1" name="椭圆 130"/>
            <p:cNvSpPr/>
            <p:nvPr/>
          </p:nvSpPr>
          <p:spPr>
            <a:xfrm>
              <a:off x="2686050" y="3073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2" name="椭圆 131"/>
            <p:cNvSpPr/>
            <p:nvPr/>
          </p:nvSpPr>
          <p:spPr>
            <a:xfrm>
              <a:off x="3133725" y="30739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1" name="文本框 140"/>
          <p:cNvSpPr txBox="1"/>
          <p:nvPr/>
        </p:nvSpPr>
        <p:spPr>
          <a:xfrm>
            <a:off x="1845213" y="7040265"/>
            <a:ext cx="478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03</a:t>
            </a:r>
            <a:endParaRPr lang="zh-CN" altLang="en-US">
              <a:solidFill>
                <a:schemeClr val="bg1"/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476241" y="1523118"/>
            <a:ext cx="7819696" cy="4630631"/>
            <a:chOff x="2448946" y="1176198"/>
            <a:chExt cx="7819696" cy="4630631"/>
          </a:xfrm>
        </p:grpSpPr>
        <p:sp>
          <p:nvSpPr>
            <p:cNvPr id="140" name="椭圆 139"/>
            <p:cNvSpPr/>
            <p:nvPr/>
          </p:nvSpPr>
          <p:spPr>
            <a:xfrm>
              <a:off x="9669380" y="2810311"/>
              <a:ext cx="599262" cy="599263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756074" y="3095874"/>
              <a:ext cx="5373858" cy="0"/>
            </a:xfrm>
            <a:prstGeom prst="line">
              <a:avLst/>
            </a:prstGeom>
            <a:ln w="25400">
              <a:gradFill flip="none" rotWithShape="1">
                <a:gsLst>
                  <a:gs pos="100000">
                    <a:schemeClr val="tx1"/>
                  </a:gs>
                  <a:gs pos="0">
                    <a:schemeClr val="bg1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9073661" y="3039604"/>
              <a:ext cx="112541" cy="1125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2" name="直接连接符 141"/>
            <p:cNvCxnSpPr/>
            <p:nvPr/>
          </p:nvCxnSpPr>
          <p:spPr>
            <a:xfrm>
              <a:off x="3277772" y="3909456"/>
              <a:ext cx="5377082" cy="0"/>
            </a:xfrm>
            <a:prstGeom prst="line">
              <a:avLst/>
            </a:prstGeom>
            <a:ln w="25400">
              <a:gradFill flip="none" rotWithShape="1">
                <a:gsLst>
                  <a:gs pos="100000">
                    <a:schemeClr val="tx1"/>
                  </a:gs>
                  <a:gs pos="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椭圆 142"/>
            <p:cNvSpPr/>
            <p:nvPr/>
          </p:nvSpPr>
          <p:spPr>
            <a:xfrm>
              <a:off x="5396480" y="3540909"/>
              <a:ext cx="806007" cy="80600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4" name="椭圆 143"/>
            <p:cNvSpPr/>
            <p:nvPr/>
          </p:nvSpPr>
          <p:spPr>
            <a:xfrm>
              <a:off x="5499852" y="3644281"/>
              <a:ext cx="599262" cy="5992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椭圆 144"/>
            <p:cNvSpPr/>
            <p:nvPr/>
          </p:nvSpPr>
          <p:spPr>
            <a:xfrm>
              <a:off x="8593999" y="3853185"/>
              <a:ext cx="112541" cy="1125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9" name="直接连接符 148"/>
            <p:cNvCxnSpPr/>
            <p:nvPr/>
          </p:nvCxnSpPr>
          <p:spPr>
            <a:xfrm>
              <a:off x="3277772" y="2349951"/>
              <a:ext cx="5377082" cy="0"/>
            </a:xfrm>
            <a:prstGeom prst="line">
              <a:avLst/>
            </a:prstGeom>
            <a:ln w="25400">
              <a:gradFill flip="none" rotWithShape="1">
                <a:gsLst>
                  <a:gs pos="100000">
                    <a:schemeClr val="tx1"/>
                  </a:gs>
                  <a:gs pos="0">
                    <a:srgbClr val="7030A0"/>
                  </a:gs>
                </a:gsLst>
                <a:path path="circle">
                  <a:fillToRect l="100000" t="100000"/>
                </a:path>
                <a:tileRect r="-100000" b="-10000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/>
            <p:cNvGrpSpPr/>
            <p:nvPr/>
          </p:nvGrpSpPr>
          <p:grpSpPr>
            <a:xfrm>
              <a:off x="6443003" y="1955859"/>
              <a:ext cx="806007" cy="806008"/>
              <a:chOff x="5396480" y="2304961"/>
              <a:chExt cx="806007" cy="806008"/>
            </a:xfrm>
          </p:grpSpPr>
          <p:sp>
            <p:nvSpPr>
              <p:cNvPr id="150" name="椭圆 149"/>
              <p:cNvSpPr/>
              <p:nvPr/>
            </p:nvSpPr>
            <p:spPr>
              <a:xfrm>
                <a:off x="5396480" y="2304961"/>
                <a:ext cx="806007" cy="80600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8" name="椭圆 157"/>
              <p:cNvSpPr/>
              <p:nvPr/>
            </p:nvSpPr>
            <p:spPr>
              <a:xfrm>
                <a:off x="5499852" y="2408333"/>
                <a:ext cx="599262" cy="59926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59" name="椭圆 158"/>
            <p:cNvSpPr/>
            <p:nvPr/>
          </p:nvSpPr>
          <p:spPr>
            <a:xfrm>
              <a:off x="8593999" y="2293680"/>
              <a:ext cx="112541" cy="11254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61" name="组合 160"/>
            <p:cNvGrpSpPr/>
            <p:nvPr/>
          </p:nvGrpSpPr>
          <p:grpSpPr>
            <a:xfrm>
              <a:off x="4470701" y="1176198"/>
              <a:ext cx="806007" cy="806008"/>
              <a:chOff x="5396480" y="2304961"/>
              <a:chExt cx="806007" cy="806008"/>
            </a:xfrm>
          </p:grpSpPr>
          <p:sp>
            <p:nvSpPr>
              <p:cNvPr id="162" name="椭圆 161"/>
              <p:cNvSpPr/>
              <p:nvPr/>
            </p:nvSpPr>
            <p:spPr>
              <a:xfrm>
                <a:off x="5396480" y="2304961"/>
                <a:ext cx="806007" cy="80600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3" name="椭圆 162"/>
              <p:cNvSpPr/>
              <p:nvPr/>
            </p:nvSpPr>
            <p:spPr>
              <a:xfrm>
                <a:off x="5499852" y="2408333"/>
                <a:ext cx="599262" cy="59926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65" name="组合 164"/>
            <p:cNvGrpSpPr/>
            <p:nvPr/>
          </p:nvGrpSpPr>
          <p:grpSpPr>
            <a:xfrm>
              <a:off x="4067697" y="4510933"/>
              <a:ext cx="806007" cy="806008"/>
              <a:chOff x="5396480" y="2304961"/>
              <a:chExt cx="806007" cy="806008"/>
            </a:xfrm>
          </p:grpSpPr>
          <p:sp>
            <p:nvSpPr>
              <p:cNvPr id="166" name="椭圆 165"/>
              <p:cNvSpPr/>
              <p:nvPr/>
            </p:nvSpPr>
            <p:spPr>
              <a:xfrm>
                <a:off x="5396480" y="2304961"/>
                <a:ext cx="806007" cy="806008"/>
              </a:xfrm>
              <a:prstGeom prst="ellipse">
                <a:avLst/>
              </a:prstGeom>
              <a:solidFill>
                <a:srgbClr val="000000"/>
              </a:solidFill>
              <a:ln w="254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7" name="椭圆 166"/>
              <p:cNvSpPr/>
              <p:nvPr/>
            </p:nvSpPr>
            <p:spPr>
              <a:xfrm>
                <a:off x="5499852" y="2408333"/>
                <a:ext cx="599262" cy="59926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4977076" y="5160498"/>
              <a:ext cx="18991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click to add your text 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68" name="文本框 167"/>
            <p:cNvSpPr txBox="1"/>
            <p:nvPr/>
          </p:nvSpPr>
          <p:spPr>
            <a:xfrm>
              <a:off x="6196067" y="3568431"/>
              <a:ext cx="21251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click to add your text 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69" name="文本框 168"/>
            <p:cNvSpPr txBox="1"/>
            <p:nvPr/>
          </p:nvSpPr>
          <p:spPr>
            <a:xfrm>
              <a:off x="6637969" y="1542636"/>
              <a:ext cx="21251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click to add your text 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70" name="文本框 169"/>
            <p:cNvSpPr txBox="1"/>
            <p:nvPr/>
          </p:nvSpPr>
          <p:spPr>
            <a:xfrm>
              <a:off x="2448946" y="1861211"/>
              <a:ext cx="21251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click to add your text 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8021" y="3785528"/>
              <a:ext cx="426847" cy="426847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6004" y="2177143"/>
              <a:ext cx="446386" cy="446386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0947" y="1419209"/>
              <a:ext cx="361660" cy="361660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1674" y="4788177"/>
              <a:ext cx="318052" cy="318052"/>
            </a:xfrm>
            <a:prstGeom prst="rect">
              <a:avLst/>
            </a:prstGeom>
          </p:spPr>
        </p:pic>
      </p:grpSp>
      <p:sp>
        <p:nvSpPr>
          <p:cNvPr id="47" name="文本框 46"/>
          <p:cNvSpPr txBox="1"/>
          <p:nvPr/>
        </p:nvSpPr>
        <p:spPr>
          <a:xfrm>
            <a:off x="101016" y="2820748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4387925" y="2130794"/>
            <a:ext cx="3416150" cy="2564036"/>
            <a:chOff x="5049410" y="2130794"/>
            <a:chExt cx="3416150" cy="2564036"/>
          </a:xfrm>
        </p:grpSpPr>
        <p:sp>
          <p:nvSpPr>
            <p:cNvPr id="7" name="任意多边形 6"/>
            <p:cNvSpPr/>
            <p:nvPr/>
          </p:nvSpPr>
          <p:spPr>
            <a:xfrm>
              <a:off x="6188127" y="2130794"/>
              <a:ext cx="1138716" cy="759144"/>
            </a:xfrm>
            <a:custGeom>
              <a:avLst/>
              <a:gdLst>
                <a:gd name="connsiteX0" fmla="*/ 0 w 1566953"/>
                <a:gd name="connsiteY0" fmla="*/ 1044635 h 1044635"/>
                <a:gd name="connsiteX1" fmla="*/ 783476 w 1566953"/>
                <a:gd name="connsiteY1" fmla="*/ 0 h 1044635"/>
                <a:gd name="connsiteX2" fmla="*/ 783477 w 1566953"/>
                <a:gd name="connsiteY2" fmla="*/ 0 h 1044635"/>
                <a:gd name="connsiteX3" fmla="*/ 1566953 w 1566953"/>
                <a:gd name="connsiteY3" fmla="*/ 1044635 h 1044635"/>
                <a:gd name="connsiteX4" fmla="*/ 0 w 1566953"/>
                <a:gd name="connsiteY4" fmla="*/ 1044635 h 104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6953" h="1044635">
                  <a:moveTo>
                    <a:pt x="0" y="1044635"/>
                  </a:moveTo>
                  <a:lnTo>
                    <a:pt x="783476" y="0"/>
                  </a:lnTo>
                  <a:lnTo>
                    <a:pt x="783477" y="0"/>
                  </a:lnTo>
                  <a:lnTo>
                    <a:pt x="1566953" y="1044635"/>
                  </a:lnTo>
                  <a:lnTo>
                    <a:pt x="0" y="1044635"/>
                  </a:lnTo>
                  <a:close/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230" tIns="62230" rIns="62230" bIns="6223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900" kern="1200"/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5618769" y="3033240"/>
              <a:ext cx="2277433" cy="759144"/>
            </a:xfrm>
            <a:custGeom>
              <a:avLst/>
              <a:gdLst>
                <a:gd name="connsiteX0" fmla="*/ 0 w 3133906"/>
                <a:gd name="connsiteY0" fmla="*/ 1044635 h 1044635"/>
                <a:gd name="connsiteX1" fmla="*/ 783476 w 3133906"/>
                <a:gd name="connsiteY1" fmla="*/ 0 h 1044635"/>
                <a:gd name="connsiteX2" fmla="*/ 2350430 w 3133906"/>
                <a:gd name="connsiteY2" fmla="*/ 0 h 1044635"/>
                <a:gd name="connsiteX3" fmla="*/ 3133906 w 3133906"/>
                <a:gd name="connsiteY3" fmla="*/ 1044635 h 1044635"/>
                <a:gd name="connsiteX4" fmla="*/ 0 w 3133906"/>
                <a:gd name="connsiteY4" fmla="*/ 1044635 h 104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33906" h="1044635">
                  <a:moveTo>
                    <a:pt x="0" y="1044635"/>
                  </a:moveTo>
                  <a:lnTo>
                    <a:pt x="783476" y="0"/>
                  </a:lnTo>
                  <a:lnTo>
                    <a:pt x="2350430" y="0"/>
                  </a:lnTo>
                  <a:lnTo>
                    <a:pt x="3133906" y="1044635"/>
                  </a:lnTo>
                  <a:lnTo>
                    <a:pt x="0" y="1044635"/>
                  </a:lnTo>
                  <a:close/>
                </a:path>
              </a:pathLst>
            </a:custGeom>
            <a:solidFill>
              <a:srgbClr val="7030A0"/>
            </a:solidFill>
            <a:ln w="38100">
              <a:solidFill>
                <a:srgbClr val="7030A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4634" tIns="76200" rIns="624633" bIns="76200" numCol="1" spcCol="1270" anchor="ctr" anchorCtr="0">
              <a:noAutofit/>
            </a:bodyPr>
            <a:lstStyle/>
            <a:p>
              <a:pPr lvl="0" algn="ctr" defTabSz="2667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6000" kern="1200"/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5049410" y="3935686"/>
              <a:ext cx="3416150" cy="759144"/>
            </a:xfrm>
            <a:custGeom>
              <a:avLst/>
              <a:gdLst>
                <a:gd name="connsiteX0" fmla="*/ 0 w 4700860"/>
                <a:gd name="connsiteY0" fmla="*/ 1044635 h 1044635"/>
                <a:gd name="connsiteX1" fmla="*/ 783476 w 4700860"/>
                <a:gd name="connsiteY1" fmla="*/ 0 h 1044635"/>
                <a:gd name="connsiteX2" fmla="*/ 3917384 w 4700860"/>
                <a:gd name="connsiteY2" fmla="*/ 0 h 1044635"/>
                <a:gd name="connsiteX3" fmla="*/ 4700860 w 4700860"/>
                <a:gd name="connsiteY3" fmla="*/ 1044635 h 1044635"/>
                <a:gd name="connsiteX4" fmla="*/ 0 w 4700860"/>
                <a:gd name="connsiteY4" fmla="*/ 1044635 h 1044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00860" h="1044635">
                  <a:moveTo>
                    <a:pt x="0" y="1044635"/>
                  </a:moveTo>
                  <a:lnTo>
                    <a:pt x="783476" y="0"/>
                  </a:lnTo>
                  <a:lnTo>
                    <a:pt x="3917384" y="0"/>
                  </a:lnTo>
                  <a:lnTo>
                    <a:pt x="4700860" y="1044635"/>
                  </a:lnTo>
                  <a:lnTo>
                    <a:pt x="0" y="1044635"/>
                  </a:lnTo>
                  <a:close/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8850" tIns="76200" rIns="898851" bIns="76200" numCol="1" spcCol="1270" anchor="ctr" anchorCtr="0">
              <a:noAutofit/>
            </a:bodyPr>
            <a:lstStyle/>
            <a:p>
              <a:pPr lvl="0" algn="ctr" defTabSz="2667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6000" kern="1200"/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6223379" y="2510366"/>
            <a:ext cx="18560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>
            <a:off x="6665358" y="3381564"/>
            <a:ext cx="18560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7151427" y="4315258"/>
            <a:ext cx="18560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椭圆 52"/>
          <p:cNvSpPr/>
          <p:nvPr/>
        </p:nvSpPr>
        <p:spPr>
          <a:xfrm flipH="1" flipV="1">
            <a:off x="8057491" y="2458430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椭圆 53"/>
          <p:cNvSpPr/>
          <p:nvPr/>
        </p:nvSpPr>
        <p:spPr>
          <a:xfrm flipH="1" flipV="1">
            <a:off x="8455870" y="3334276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椭圆 54"/>
          <p:cNvSpPr/>
          <p:nvPr/>
        </p:nvSpPr>
        <p:spPr>
          <a:xfrm flipH="1" flipV="1">
            <a:off x="8955587" y="4263322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 flipH="1" flipV="1">
            <a:off x="6171443" y="2476936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 flipH="1" flipV="1">
            <a:off x="6584785" y="3329015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 flipH="1" flipV="1">
            <a:off x="7088499" y="4263321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8188719" y="2292270"/>
            <a:ext cx="27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please add your text here 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602027" y="3128992"/>
            <a:ext cx="27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please add your text here 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148210" y="4078655"/>
            <a:ext cx="27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please add your text here 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51397" y="4139109"/>
            <a:ext cx="126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451397" y="3196284"/>
            <a:ext cx="126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5451397" y="2567894"/>
            <a:ext cx="126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636539" y="5442134"/>
            <a:ext cx="8876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Few things are impossible in themselves; and it is often for want of will, rather than of means, that man fails to succeed.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4658849" y="2316764"/>
            <a:ext cx="2158873" cy="2158873"/>
            <a:chOff x="5106524" y="2363062"/>
            <a:chExt cx="2158873" cy="2158873"/>
          </a:xfrm>
        </p:grpSpPr>
        <p:sp>
          <p:nvSpPr>
            <p:cNvPr id="28" name="任意多边形 27"/>
            <p:cNvSpPr/>
            <p:nvPr/>
          </p:nvSpPr>
          <p:spPr>
            <a:xfrm>
              <a:off x="5106524" y="2363062"/>
              <a:ext cx="2158873" cy="2158873"/>
            </a:xfrm>
            <a:custGeom>
              <a:avLst/>
              <a:gdLst>
                <a:gd name="connsiteX0" fmla="*/ 0 w 5418667"/>
                <a:gd name="connsiteY0" fmla="*/ 2709334 h 5418667"/>
                <a:gd name="connsiteX1" fmla="*/ 2709334 w 5418667"/>
                <a:gd name="connsiteY1" fmla="*/ 0 h 5418667"/>
                <a:gd name="connsiteX2" fmla="*/ 5418668 w 5418667"/>
                <a:gd name="connsiteY2" fmla="*/ 2709334 h 5418667"/>
                <a:gd name="connsiteX3" fmla="*/ 2709334 w 5418667"/>
                <a:gd name="connsiteY3" fmla="*/ 5418668 h 5418667"/>
                <a:gd name="connsiteX4" fmla="*/ 0 w 5418667"/>
                <a:gd name="connsiteY4" fmla="*/ 2709334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8667" h="5418667">
                  <a:moveTo>
                    <a:pt x="0" y="2709334"/>
                  </a:moveTo>
                  <a:cubicBezTo>
                    <a:pt x="0" y="1213010"/>
                    <a:pt x="1213010" y="0"/>
                    <a:pt x="2709334" y="0"/>
                  </a:cubicBezTo>
                  <a:cubicBezTo>
                    <a:pt x="4205658" y="0"/>
                    <a:pt x="5418668" y="1213010"/>
                    <a:pt x="5418668" y="2709334"/>
                  </a:cubicBezTo>
                  <a:cubicBezTo>
                    <a:pt x="5418668" y="4205658"/>
                    <a:pt x="4205658" y="5418668"/>
                    <a:pt x="2709334" y="5418668"/>
                  </a:cubicBezTo>
                  <a:cubicBezTo>
                    <a:pt x="1213010" y="5418668"/>
                    <a:pt x="0" y="4205658"/>
                    <a:pt x="0" y="2709334"/>
                  </a:cubicBezTo>
                  <a:close/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143828" tIns="462957" rIns="2143828" bIns="4526958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700" kern="1200"/>
            </a:p>
          </p:txBody>
        </p:sp>
        <p:sp>
          <p:nvSpPr>
            <p:cNvPr id="29" name="任意多边形 28"/>
            <p:cNvSpPr/>
            <p:nvPr/>
          </p:nvSpPr>
          <p:spPr>
            <a:xfrm>
              <a:off x="5322411" y="2794836"/>
              <a:ext cx="1727098" cy="1727098"/>
            </a:xfrm>
            <a:custGeom>
              <a:avLst/>
              <a:gdLst>
                <a:gd name="connsiteX0" fmla="*/ 0 w 4334933"/>
                <a:gd name="connsiteY0" fmla="*/ 2167467 h 4334933"/>
                <a:gd name="connsiteX1" fmla="*/ 2167467 w 4334933"/>
                <a:gd name="connsiteY1" fmla="*/ 0 h 4334933"/>
                <a:gd name="connsiteX2" fmla="*/ 4334934 w 4334933"/>
                <a:gd name="connsiteY2" fmla="*/ 2167467 h 4334933"/>
                <a:gd name="connsiteX3" fmla="*/ 2167467 w 4334933"/>
                <a:gd name="connsiteY3" fmla="*/ 4334934 h 4334933"/>
                <a:gd name="connsiteX4" fmla="*/ 0 w 4334933"/>
                <a:gd name="connsiteY4" fmla="*/ 2167467 h 4334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4933" h="4334933">
                  <a:moveTo>
                    <a:pt x="0" y="2167467"/>
                  </a:moveTo>
                  <a:cubicBezTo>
                    <a:pt x="0" y="970408"/>
                    <a:pt x="970408" y="0"/>
                    <a:pt x="2167467" y="0"/>
                  </a:cubicBezTo>
                  <a:cubicBezTo>
                    <a:pt x="3364526" y="0"/>
                    <a:pt x="4334934" y="970408"/>
                    <a:pt x="4334934" y="2167467"/>
                  </a:cubicBezTo>
                  <a:cubicBezTo>
                    <a:pt x="4334934" y="3364526"/>
                    <a:pt x="3364526" y="4334934"/>
                    <a:pt x="2167467" y="4334934"/>
                  </a:cubicBezTo>
                  <a:cubicBezTo>
                    <a:pt x="970408" y="4334934"/>
                    <a:pt x="0" y="3364526"/>
                    <a:pt x="0" y="2167467"/>
                  </a:cubicBezTo>
                  <a:close/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94849" tIns="445008" rIns="1594849" bIns="3479461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600" kern="1200"/>
            </a:p>
          </p:txBody>
        </p:sp>
        <p:sp>
          <p:nvSpPr>
            <p:cNvPr id="30" name="任意多边形 29"/>
            <p:cNvSpPr/>
            <p:nvPr/>
          </p:nvSpPr>
          <p:spPr>
            <a:xfrm>
              <a:off x="5538298" y="3226611"/>
              <a:ext cx="1295324" cy="1295324"/>
            </a:xfrm>
            <a:custGeom>
              <a:avLst/>
              <a:gdLst>
                <a:gd name="connsiteX0" fmla="*/ 0 w 3251200"/>
                <a:gd name="connsiteY0" fmla="*/ 1625600 h 3251200"/>
                <a:gd name="connsiteX1" fmla="*/ 1625600 w 3251200"/>
                <a:gd name="connsiteY1" fmla="*/ 0 h 3251200"/>
                <a:gd name="connsiteX2" fmla="*/ 3251200 w 3251200"/>
                <a:gd name="connsiteY2" fmla="*/ 1625600 h 3251200"/>
                <a:gd name="connsiteX3" fmla="*/ 1625600 w 3251200"/>
                <a:gd name="connsiteY3" fmla="*/ 3251200 h 3251200"/>
                <a:gd name="connsiteX4" fmla="*/ 0 w 3251200"/>
                <a:gd name="connsiteY4" fmla="*/ 1625600 h 325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51200" h="3251200">
                  <a:moveTo>
                    <a:pt x="0" y="1625600"/>
                  </a:moveTo>
                  <a:cubicBezTo>
                    <a:pt x="0" y="727806"/>
                    <a:pt x="727806" y="0"/>
                    <a:pt x="1625600" y="0"/>
                  </a:cubicBezTo>
                  <a:cubicBezTo>
                    <a:pt x="2523394" y="0"/>
                    <a:pt x="3251200" y="727806"/>
                    <a:pt x="3251200" y="1625600"/>
                  </a:cubicBezTo>
                  <a:cubicBezTo>
                    <a:pt x="3251200" y="2523394"/>
                    <a:pt x="2523394" y="3251200"/>
                    <a:pt x="1625600" y="3251200"/>
                  </a:cubicBezTo>
                  <a:cubicBezTo>
                    <a:pt x="727806" y="3251200"/>
                    <a:pt x="0" y="2523394"/>
                    <a:pt x="0" y="1625600"/>
                  </a:cubicBezTo>
                  <a:close/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45871" tIns="421640" rIns="1045870" bIns="245364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500" kern="1200"/>
            </a:p>
          </p:txBody>
        </p:sp>
        <p:sp>
          <p:nvSpPr>
            <p:cNvPr id="31" name="任意多边形 30"/>
            <p:cNvSpPr/>
            <p:nvPr/>
          </p:nvSpPr>
          <p:spPr>
            <a:xfrm>
              <a:off x="5754186" y="3658386"/>
              <a:ext cx="863549" cy="863549"/>
            </a:xfrm>
            <a:custGeom>
              <a:avLst/>
              <a:gdLst>
                <a:gd name="connsiteX0" fmla="*/ 0 w 2167466"/>
                <a:gd name="connsiteY0" fmla="*/ 1083733 h 2167466"/>
                <a:gd name="connsiteX1" fmla="*/ 1083733 w 2167466"/>
                <a:gd name="connsiteY1" fmla="*/ 0 h 2167466"/>
                <a:gd name="connsiteX2" fmla="*/ 2167466 w 2167466"/>
                <a:gd name="connsiteY2" fmla="*/ 1083733 h 2167466"/>
                <a:gd name="connsiteX3" fmla="*/ 1083733 w 2167466"/>
                <a:gd name="connsiteY3" fmla="*/ 2167466 h 2167466"/>
                <a:gd name="connsiteX4" fmla="*/ 0 w 2167466"/>
                <a:gd name="connsiteY4" fmla="*/ 1083733 h 2167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7466" h="2167466">
                  <a:moveTo>
                    <a:pt x="0" y="1083733"/>
                  </a:moveTo>
                  <a:cubicBezTo>
                    <a:pt x="0" y="485204"/>
                    <a:pt x="485204" y="0"/>
                    <a:pt x="1083733" y="0"/>
                  </a:cubicBezTo>
                  <a:cubicBezTo>
                    <a:pt x="1682262" y="0"/>
                    <a:pt x="2167466" y="485204"/>
                    <a:pt x="2167466" y="1083733"/>
                  </a:cubicBezTo>
                  <a:cubicBezTo>
                    <a:pt x="2167466" y="1682262"/>
                    <a:pt x="1682262" y="2167466"/>
                    <a:pt x="1083733" y="2167466"/>
                  </a:cubicBezTo>
                  <a:cubicBezTo>
                    <a:pt x="485204" y="2167466"/>
                    <a:pt x="0" y="1682262"/>
                    <a:pt x="0" y="1083733"/>
                  </a:cubicBezTo>
                  <a:close/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6338" tIns="790786" rIns="566338" bIns="790787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500" kern="1200"/>
            </a:p>
          </p:txBody>
        </p:sp>
      </p:grpSp>
      <p:cxnSp>
        <p:nvCxnSpPr>
          <p:cNvPr id="36" name="直接连接符 35"/>
          <p:cNvCxnSpPr>
            <a:stCxn id="31" idx="1"/>
          </p:cNvCxnSpPr>
          <p:nvPr/>
        </p:nvCxnSpPr>
        <p:spPr>
          <a:xfrm>
            <a:off x="5738286" y="3612088"/>
            <a:ext cx="1840684" cy="0"/>
          </a:xfrm>
          <a:prstGeom prst="line">
            <a:avLst/>
          </a:prstGeom>
          <a:ln>
            <a:gradFill flip="none" rotWithShape="1">
              <a:gsLst>
                <a:gs pos="100000">
                  <a:srgbClr val="7030A0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>
            <a:stCxn id="30" idx="1"/>
          </p:cNvCxnSpPr>
          <p:nvPr/>
        </p:nvCxnSpPr>
        <p:spPr>
          <a:xfrm>
            <a:off x="5738285" y="3180313"/>
            <a:ext cx="2480368" cy="0"/>
          </a:xfrm>
          <a:prstGeom prst="line">
            <a:avLst/>
          </a:prstGeom>
          <a:ln>
            <a:gradFill flip="none" rotWithShape="1">
              <a:gsLst>
                <a:gs pos="4000">
                  <a:schemeClr val="accent1">
                    <a:lumMod val="5000"/>
                    <a:lumOff val="95000"/>
                  </a:schemeClr>
                </a:gs>
                <a:gs pos="100000">
                  <a:srgbClr val="7030A0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>
            <a:stCxn id="29" idx="1"/>
          </p:cNvCxnSpPr>
          <p:nvPr/>
        </p:nvCxnSpPr>
        <p:spPr>
          <a:xfrm>
            <a:off x="5738285" y="2748538"/>
            <a:ext cx="3080870" cy="0"/>
          </a:xfrm>
          <a:prstGeom prst="line">
            <a:avLst/>
          </a:prstGeom>
          <a:ln>
            <a:gradFill flip="none" rotWithShape="1">
              <a:gsLst>
                <a:gs pos="100000">
                  <a:srgbClr val="7030A0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>
            <a:stCxn id="28" idx="1"/>
          </p:cNvCxnSpPr>
          <p:nvPr/>
        </p:nvCxnSpPr>
        <p:spPr>
          <a:xfrm>
            <a:off x="5738286" y="2316764"/>
            <a:ext cx="3708666" cy="0"/>
          </a:xfrm>
          <a:prstGeom prst="line">
            <a:avLst/>
          </a:prstGeom>
          <a:ln>
            <a:gradFill flip="none" rotWithShape="1">
              <a:gsLst>
                <a:gs pos="100000">
                  <a:srgbClr val="7030A0"/>
                </a:gs>
                <a:gs pos="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椭圆 26"/>
          <p:cNvSpPr/>
          <p:nvPr/>
        </p:nvSpPr>
        <p:spPr>
          <a:xfrm flipH="1" flipV="1">
            <a:off x="7540683" y="3560151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 flipH="1" flipV="1">
            <a:off x="8166717" y="3128376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 flipH="1" flipV="1">
            <a:off x="8767219" y="2704297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 flipH="1" flipV="1">
            <a:off x="9395016" y="2272293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592618" y="3469009"/>
            <a:ext cx="522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01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218652" y="2995677"/>
            <a:ext cx="522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01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819154" y="2563872"/>
            <a:ext cx="522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01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9446951" y="2139562"/>
            <a:ext cx="522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01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644554" y="3818866"/>
            <a:ext cx="206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8218652" y="3313041"/>
            <a:ext cx="206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8761300" y="2816785"/>
            <a:ext cx="206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9446951" y="2379206"/>
            <a:ext cx="206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636539" y="5442134"/>
            <a:ext cx="8876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Few things are impossible in themselves; and it is often for want of will, rather than of means, that man fails to succeed.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>
            <a:off x="5540991" y="3210956"/>
            <a:ext cx="879923" cy="758647"/>
          </a:xfrm>
          <a:prstGeom prst="hexagon">
            <a:avLst>
              <a:gd name="adj" fmla="val 25000"/>
              <a:gd name="vf" fmla="val 11547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六边形 13"/>
          <p:cNvSpPr/>
          <p:nvPr/>
        </p:nvSpPr>
        <p:spPr>
          <a:xfrm>
            <a:off x="7792469" y="3618441"/>
            <a:ext cx="879923" cy="758647"/>
          </a:xfrm>
          <a:prstGeom prst="hexagon">
            <a:avLst>
              <a:gd name="adj" fmla="val 25000"/>
              <a:gd name="vf" fmla="val 11547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7" name="组合 36"/>
          <p:cNvGrpSpPr/>
          <p:nvPr/>
        </p:nvGrpSpPr>
        <p:grpSpPr>
          <a:xfrm>
            <a:off x="6293153" y="2787235"/>
            <a:ext cx="1629581" cy="1589853"/>
            <a:chOff x="6293153" y="2787235"/>
            <a:chExt cx="1629581" cy="1589853"/>
          </a:xfrm>
        </p:grpSpPr>
        <p:sp>
          <p:nvSpPr>
            <p:cNvPr id="7" name="任意多边形 6"/>
            <p:cNvSpPr/>
            <p:nvPr/>
          </p:nvSpPr>
          <p:spPr>
            <a:xfrm>
              <a:off x="6293153" y="3618441"/>
              <a:ext cx="879923" cy="758647"/>
            </a:xfrm>
            <a:custGeom>
              <a:avLst/>
              <a:gdLst>
                <a:gd name="connsiteX0" fmla="*/ 0 w 879923"/>
                <a:gd name="connsiteY0" fmla="*/ 379324 h 758647"/>
                <a:gd name="connsiteX1" fmla="*/ 189662 w 879923"/>
                <a:gd name="connsiteY1" fmla="*/ 0 h 758647"/>
                <a:gd name="connsiteX2" fmla="*/ 690261 w 879923"/>
                <a:gd name="connsiteY2" fmla="*/ 0 h 758647"/>
                <a:gd name="connsiteX3" fmla="*/ 879923 w 879923"/>
                <a:gd name="connsiteY3" fmla="*/ 379324 h 758647"/>
                <a:gd name="connsiteX4" fmla="*/ 690261 w 879923"/>
                <a:gd name="connsiteY4" fmla="*/ 758647 h 758647"/>
                <a:gd name="connsiteX5" fmla="*/ 189662 w 879923"/>
                <a:gd name="connsiteY5" fmla="*/ 758647 h 758647"/>
                <a:gd name="connsiteX6" fmla="*/ 0 w 879923"/>
                <a:gd name="connsiteY6" fmla="*/ 379324 h 75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9923" h="758647">
                  <a:moveTo>
                    <a:pt x="0" y="379324"/>
                  </a:moveTo>
                  <a:lnTo>
                    <a:pt x="189662" y="0"/>
                  </a:lnTo>
                  <a:lnTo>
                    <a:pt x="690261" y="0"/>
                  </a:lnTo>
                  <a:lnTo>
                    <a:pt x="879923" y="379324"/>
                  </a:lnTo>
                  <a:lnTo>
                    <a:pt x="690261" y="758647"/>
                  </a:lnTo>
                  <a:lnTo>
                    <a:pt x="189662" y="758647"/>
                  </a:lnTo>
                  <a:lnTo>
                    <a:pt x="0" y="379324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548" tIns="143128" rIns="136547" bIns="14312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000" kern="1200"/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7042811" y="3201936"/>
              <a:ext cx="879923" cy="758647"/>
            </a:xfrm>
            <a:custGeom>
              <a:avLst/>
              <a:gdLst>
                <a:gd name="connsiteX0" fmla="*/ 0 w 879923"/>
                <a:gd name="connsiteY0" fmla="*/ 379324 h 758647"/>
                <a:gd name="connsiteX1" fmla="*/ 189662 w 879923"/>
                <a:gd name="connsiteY1" fmla="*/ 0 h 758647"/>
                <a:gd name="connsiteX2" fmla="*/ 690261 w 879923"/>
                <a:gd name="connsiteY2" fmla="*/ 0 h 758647"/>
                <a:gd name="connsiteX3" fmla="*/ 879923 w 879923"/>
                <a:gd name="connsiteY3" fmla="*/ 379324 h 758647"/>
                <a:gd name="connsiteX4" fmla="*/ 690261 w 879923"/>
                <a:gd name="connsiteY4" fmla="*/ 758647 h 758647"/>
                <a:gd name="connsiteX5" fmla="*/ 189662 w 879923"/>
                <a:gd name="connsiteY5" fmla="*/ 758647 h 758647"/>
                <a:gd name="connsiteX6" fmla="*/ 0 w 879923"/>
                <a:gd name="connsiteY6" fmla="*/ 379324 h 75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9923" h="758647">
                  <a:moveTo>
                    <a:pt x="0" y="379324"/>
                  </a:moveTo>
                  <a:lnTo>
                    <a:pt x="189662" y="0"/>
                  </a:lnTo>
                  <a:lnTo>
                    <a:pt x="690261" y="0"/>
                  </a:lnTo>
                  <a:lnTo>
                    <a:pt x="879923" y="379324"/>
                  </a:lnTo>
                  <a:lnTo>
                    <a:pt x="690261" y="758647"/>
                  </a:lnTo>
                  <a:lnTo>
                    <a:pt x="189662" y="758647"/>
                  </a:lnTo>
                  <a:lnTo>
                    <a:pt x="0" y="379324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548" tIns="143128" rIns="136547" bIns="14312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000" kern="1200"/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6293153" y="2787235"/>
              <a:ext cx="879923" cy="758647"/>
            </a:xfrm>
            <a:custGeom>
              <a:avLst/>
              <a:gdLst>
                <a:gd name="connsiteX0" fmla="*/ 0 w 879923"/>
                <a:gd name="connsiteY0" fmla="*/ 379324 h 758647"/>
                <a:gd name="connsiteX1" fmla="*/ 189662 w 879923"/>
                <a:gd name="connsiteY1" fmla="*/ 0 h 758647"/>
                <a:gd name="connsiteX2" fmla="*/ 690261 w 879923"/>
                <a:gd name="connsiteY2" fmla="*/ 0 h 758647"/>
                <a:gd name="connsiteX3" fmla="*/ 879923 w 879923"/>
                <a:gd name="connsiteY3" fmla="*/ 379324 h 758647"/>
                <a:gd name="connsiteX4" fmla="*/ 690261 w 879923"/>
                <a:gd name="connsiteY4" fmla="*/ 758647 h 758647"/>
                <a:gd name="connsiteX5" fmla="*/ 189662 w 879923"/>
                <a:gd name="connsiteY5" fmla="*/ 758647 h 758647"/>
                <a:gd name="connsiteX6" fmla="*/ 0 w 879923"/>
                <a:gd name="connsiteY6" fmla="*/ 379324 h 75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9923" h="758647">
                  <a:moveTo>
                    <a:pt x="0" y="379324"/>
                  </a:moveTo>
                  <a:lnTo>
                    <a:pt x="189662" y="0"/>
                  </a:lnTo>
                  <a:lnTo>
                    <a:pt x="690261" y="0"/>
                  </a:lnTo>
                  <a:lnTo>
                    <a:pt x="879923" y="379324"/>
                  </a:lnTo>
                  <a:lnTo>
                    <a:pt x="690261" y="758647"/>
                  </a:lnTo>
                  <a:lnTo>
                    <a:pt x="189662" y="758647"/>
                  </a:lnTo>
                  <a:lnTo>
                    <a:pt x="0" y="379324"/>
                  </a:lnTo>
                  <a:close/>
                </a:path>
              </a:pathLst>
            </a:custGeom>
            <a:blipFill>
              <a:blip r:embed="rId1"/>
              <a:stretch>
                <a:fillRect/>
              </a:stretch>
            </a:blipFill>
            <a:ln>
              <a:solidFill>
                <a:srgbClr val="7030A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6548" tIns="143128" rIns="136547" bIns="14312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000" kern="1200"/>
            </a:p>
          </p:txBody>
        </p:sp>
      </p:grpSp>
      <p:sp>
        <p:nvSpPr>
          <p:cNvPr id="18" name="六边形 17"/>
          <p:cNvSpPr/>
          <p:nvPr/>
        </p:nvSpPr>
        <p:spPr>
          <a:xfrm>
            <a:off x="7042811" y="2372735"/>
            <a:ext cx="879923" cy="758647"/>
          </a:xfrm>
          <a:prstGeom prst="hexagon">
            <a:avLst>
              <a:gd name="adj" fmla="val 25000"/>
              <a:gd name="vf" fmla="val 11547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0" name="椭圆 49"/>
          <p:cNvSpPr/>
          <p:nvPr/>
        </p:nvSpPr>
        <p:spPr>
          <a:xfrm flipH="1" flipV="1">
            <a:off x="9460554" y="2855037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椭圆 50"/>
          <p:cNvSpPr/>
          <p:nvPr/>
        </p:nvSpPr>
        <p:spPr>
          <a:xfrm flipH="1" flipV="1">
            <a:off x="6681076" y="4874906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椭圆 51"/>
          <p:cNvSpPr/>
          <p:nvPr/>
        </p:nvSpPr>
        <p:spPr>
          <a:xfrm flipH="1" flipV="1">
            <a:off x="5401120" y="2320799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726" y="3389691"/>
            <a:ext cx="416451" cy="416451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22" y="2513418"/>
            <a:ext cx="445490" cy="44549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204" y="3789538"/>
            <a:ext cx="416451" cy="416451"/>
          </a:xfrm>
          <a:prstGeom prst="rect">
            <a:avLst/>
          </a:prstGeom>
        </p:spPr>
      </p:pic>
      <p:cxnSp>
        <p:nvCxnSpPr>
          <p:cNvPr id="25" name="直接连接符 24"/>
          <p:cNvCxnSpPr/>
          <p:nvPr/>
        </p:nvCxnSpPr>
        <p:spPr>
          <a:xfrm>
            <a:off x="6733114" y="4189863"/>
            <a:ext cx="0" cy="73697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7792469" y="3406499"/>
            <a:ext cx="137882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6632812" y="2372735"/>
            <a:ext cx="249679" cy="5342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组合 46"/>
          <p:cNvGrpSpPr/>
          <p:nvPr/>
        </p:nvGrpSpPr>
        <p:grpSpPr>
          <a:xfrm>
            <a:off x="6308531" y="2810029"/>
            <a:ext cx="1629581" cy="1575773"/>
            <a:chOff x="6068115" y="4501274"/>
            <a:chExt cx="1629581" cy="1575773"/>
          </a:xfrm>
        </p:grpSpPr>
        <p:pic>
          <p:nvPicPr>
            <p:cNvPr id="77" name="图片 7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753" r="35451" b="54178"/>
            <a:stretch>
              <a:fillRect/>
            </a:stretch>
          </p:blipFill>
          <p:spPr>
            <a:xfrm>
              <a:off x="6068115" y="4501274"/>
              <a:ext cx="879923" cy="730487"/>
            </a:xfrm>
            <a:custGeom>
              <a:avLst/>
              <a:gdLst>
                <a:gd name="connsiteX0" fmla="*/ 175582 w 879923"/>
                <a:gd name="connsiteY0" fmla="*/ 0 h 730487"/>
                <a:gd name="connsiteX1" fmla="*/ 704341 w 879923"/>
                <a:gd name="connsiteY1" fmla="*/ 0 h 730487"/>
                <a:gd name="connsiteX2" fmla="*/ 879923 w 879923"/>
                <a:gd name="connsiteY2" fmla="*/ 351164 h 730487"/>
                <a:gd name="connsiteX3" fmla="*/ 690261 w 879923"/>
                <a:gd name="connsiteY3" fmla="*/ 730487 h 730487"/>
                <a:gd name="connsiteX4" fmla="*/ 189662 w 879923"/>
                <a:gd name="connsiteY4" fmla="*/ 730487 h 730487"/>
                <a:gd name="connsiteX5" fmla="*/ 0 w 879923"/>
                <a:gd name="connsiteY5" fmla="*/ 351164 h 73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9923" h="730487">
                  <a:moveTo>
                    <a:pt x="175582" y="0"/>
                  </a:moveTo>
                  <a:lnTo>
                    <a:pt x="704341" y="0"/>
                  </a:lnTo>
                  <a:lnTo>
                    <a:pt x="879923" y="351164"/>
                  </a:lnTo>
                  <a:lnTo>
                    <a:pt x="690261" y="730487"/>
                  </a:lnTo>
                  <a:lnTo>
                    <a:pt x="189662" y="730487"/>
                  </a:lnTo>
                  <a:lnTo>
                    <a:pt x="0" y="351164"/>
                  </a:lnTo>
                  <a:close/>
                </a:path>
              </a:pathLst>
            </a:custGeom>
            <a:ln>
              <a:solidFill>
                <a:srgbClr val="7030A0"/>
              </a:solidFill>
            </a:ln>
          </p:spPr>
        </p:pic>
        <p:pic>
          <p:nvPicPr>
            <p:cNvPr id="78" name="图片 7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102" t="24247" r="4101" b="28165"/>
            <a:stretch>
              <a:fillRect/>
            </a:stretch>
          </p:blipFill>
          <p:spPr>
            <a:xfrm>
              <a:off x="6817773" y="4901895"/>
              <a:ext cx="879923" cy="758647"/>
            </a:xfrm>
            <a:custGeom>
              <a:avLst/>
              <a:gdLst>
                <a:gd name="connsiteX0" fmla="*/ 189662 w 879923"/>
                <a:gd name="connsiteY0" fmla="*/ 0 h 758647"/>
                <a:gd name="connsiteX1" fmla="*/ 690261 w 879923"/>
                <a:gd name="connsiteY1" fmla="*/ 0 h 758647"/>
                <a:gd name="connsiteX2" fmla="*/ 879923 w 879923"/>
                <a:gd name="connsiteY2" fmla="*/ 379324 h 758647"/>
                <a:gd name="connsiteX3" fmla="*/ 690261 w 879923"/>
                <a:gd name="connsiteY3" fmla="*/ 758647 h 758647"/>
                <a:gd name="connsiteX4" fmla="*/ 189662 w 879923"/>
                <a:gd name="connsiteY4" fmla="*/ 758647 h 758647"/>
                <a:gd name="connsiteX5" fmla="*/ 0 w 879923"/>
                <a:gd name="connsiteY5" fmla="*/ 379324 h 75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9923" h="758647">
                  <a:moveTo>
                    <a:pt x="189662" y="0"/>
                  </a:moveTo>
                  <a:lnTo>
                    <a:pt x="690261" y="0"/>
                  </a:lnTo>
                  <a:lnTo>
                    <a:pt x="879923" y="379324"/>
                  </a:lnTo>
                  <a:lnTo>
                    <a:pt x="690261" y="758647"/>
                  </a:lnTo>
                  <a:lnTo>
                    <a:pt x="189662" y="758647"/>
                  </a:lnTo>
                  <a:lnTo>
                    <a:pt x="0" y="379324"/>
                  </a:lnTo>
                  <a:close/>
                </a:path>
              </a:pathLst>
            </a:custGeom>
            <a:ln>
              <a:solidFill>
                <a:srgbClr val="7030A0"/>
              </a:solidFill>
            </a:ln>
          </p:spPr>
        </p:pic>
        <p:pic>
          <p:nvPicPr>
            <p:cNvPr id="79" name="图片 7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753" t="50373" r="35451" b="2039"/>
            <a:stretch>
              <a:fillRect/>
            </a:stretch>
          </p:blipFill>
          <p:spPr>
            <a:xfrm>
              <a:off x="6068115" y="5318400"/>
              <a:ext cx="879923" cy="758647"/>
            </a:xfrm>
            <a:custGeom>
              <a:avLst/>
              <a:gdLst>
                <a:gd name="connsiteX0" fmla="*/ 189662 w 879923"/>
                <a:gd name="connsiteY0" fmla="*/ 0 h 758647"/>
                <a:gd name="connsiteX1" fmla="*/ 690261 w 879923"/>
                <a:gd name="connsiteY1" fmla="*/ 0 h 758647"/>
                <a:gd name="connsiteX2" fmla="*/ 879923 w 879923"/>
                <a:gd name="connsiteY2" fmla="*/ 379324 h 758647"/>
                <a:gd name="connsiteX3" fmla="*/ 690261 w 879923"/>
                <a:gd name="connsiteY3" fmla="*/ 758647 h 758647"/>
                <a:gd name="connsiteX4" fmla="*/ 189662 w 879923"/>
                <a:gd name="connsiteY4" fmla="*/ 758647 h 758647"/>
                <a:gd name="connsiteX5" fmla="*/ 0 w 879923"/>
                <a:gd name="connsiteY5" fmla="*/ 379324 h 758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9923" h="758647">
                  <a:moveTo>
                    <a:pt x="189662" y="0"/>
                  </a:moveTo>
                  <a:lnTo>
                    <a:pt x="690261" y="0"/>
                  </a:lnTo>
                  <a:lnTo>
                    <a:pt x="879923" y="379324"/>
                  </a:lnTo>
                  <a:lnTo>
                    <a:pt x="690261" y="758647"/>
                  </a:lnTo>
                  <a:lnTo>
                    <a:pt x="189662" y="758647"/>
                  </a:lnTo>
                  <a:lnTo>
                    <a:pt x="0" y="379324"/>
                  </a:lnTo>
                  <a:close/>
                </a:path>
              </a:pathLst>
            </a:custGeom>
            <a:ln>
              <a:solidFill>
                <a:srgbClr val="7030A0"/>
              </a:solidFill>
            </a:ln>
          </p:spPr>
        </p:pic>
      </p:grpSp>
      <p:cxnSp>
        <p:nvCxnSpPr>
          <p:cNvPr id="23" name="直接连接符 22"/>
          <p:cNvCxnSpPr/>
          <p:nvPr/>
        </p:nvCxnSpPr>
        <p:spPr>
          <a:xfrm flipV="1">
            <a:off x="9184943" y="2906973"/>
            <a:ext cx="327547" cy="49952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5431809" y="2372735"/>
            <a:ext cx="120100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文本框 87"/>
          <p:cNvSpPr txBox="1"/>
          <p:nvPr/>
        </p:nvSpPr>
        <p:spPr>
          <a:xfrm>
            <a:off x="2950208" y="2540684"/>
            <a:ext cx="2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click here to add your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9" name="文本框 88"/>
          <p:cNvSpPr txBox="1"/>
          <p:nvPr/>
        </p:nvSpPr>
        <p:spPr>
          <a:xfrm>
            <a:off x="5432386" y="5304884"/>
            <a:ext cx="2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click here to add your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9219757" y="2327007"/>
            <a:ext cx="2674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click here to add your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40620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>
            <a:off x="8782107" y="3406531"/>
            <a:ext cx="91440" cy="2291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29162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任意多边形 19"/>
          <p:cNvSpPr/>
          <p:nvPr/>
        </p:nvSpPr>
        <p:spPr>
          <a:xfrm>
            <a:off x="7327355" y="2449866"/>
            <a:ext cx="1500471" cy="2291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5490"/>
                </a:lnTo>
                <a:lnTo>
                  <a:pt x="1500471" y="115490"/>
                </a:lnTo>
                <a:lnTo>
                  <a:pt x="1500471" y="229162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任意多边形 20"/>
          <p:cNvSpPr/>
          <p:nvPr/>
        </p:nvSpPr>
        <p:spPr>
          <a:xfrm>
            <a:off x="5826883" y="3404711"/>
            <a:ext cx="1000314" cy="2291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5490"/>
                </a:lnTo>
                <a:lnTo>
                  <a:pt x="1000314" y="115490"/>
                </a:lnTo>
                <a:lnTo>
                  <a:pt x="1000314" y="229162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任意多边形 21"/>
          <p:cNvSpPr/>
          <p:nvPr/>
        </p:nvSpPr>
        <p:spPr>
          <a:xfrm>
            <a:off x="4826568" y="3404711"/>
            <a:ext cx="1000314" cy="2291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000314" y="0"/>
                </a:moveTo>
                <a:lnTo>
                  <a:pt x="1000314" y="115490"/>
                </a:lnTo>
                <a:lnTo>
                  <a:pt x="0" y="115490"/>
                </a:lnTo>
                <a:lnTo>
                  <a:pt x="0" y="229162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任意多边形 22"/>
          <p:cNvSpPr/>
          <p:nvPr/>
        </p:nvSpPr>
        <p:spPr>
          <a:xfrm>
            <a:off x="5826883" y="2449866"/>
            <a:ext cx="1500471" cy="2291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500471" y="0"/>
                </a:moveTo>
                <a:lnTo>
                  <a:pt x="1500471" y="115490"/>
                </a:lnTo>
                <a:lnTo>
                  <a:pt x="0" y="115490"/>
                </a:lnTo>
                <a:lnTo>
                  <a:pt x="0" y="229162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椭圆 23"/>
          <p:cNvSpPr/>
          <p:nvPr/>
        </p:nvSpPr>
        <p:spPr>
          <a:xfrm>
            <a:off x="6963604" y="1722365"/>
            <a:ext cx="727501" cy="727501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254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任意多边形 24"/>
          <p:cNvSpPr/>
          <p:nvPr/>
        </p:nvSpPr>
        <p:spPr>
          <a:xfrm>
            <a:off x="7691105" y="1720546"/>
            <a:ext cx="1091252" cy="727501"/>
          </a:xfrm>
          <a:custGeom>
            <a:avLst/>
            <a:gdLst>
              <a:gd name="connsiteX0" fmla="*/ 0 w 1091252"/>
              <a:gd name="connsiteY0" fmla="*/ 0 h 727501"/>
              <a:gd name="connsiteX1" fmla="*/ 1091252 w 1091252"/>
              <a:gd name="connsiteY1" fmla="*/ 0 h 727501"/>
              <a:gd name="connsiteX2" fmla="*/ 1091252 w 1091252"/>
              <a:gd name="connsiteY2" fmla="*/ 727501 h 727501"/>
              <a:gd name="connsiteX3" fmla="*/ 0 w 1091252"/>
              <a:gd name="connsiteY3" fmla="*/ 727501 h 727501"/>
              <a:gd name="connsiteX4" fmla="*/ 0 w 1091252"/>
              <a:gd name="connsiteY4" fmla="*/ 0 h 727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252" h="727501">
                <a:moveTo>
                  <a:pt x="0" y="0"/>
                </a:moveTo>
                <a:lnTo>
                  <a:pt x="1091252" y="0"/>
                </a:lnTo>
                <a:lnTo>
                  <a:pt x="1091252" y="727501"/>
                </a:lnTo>
                <a:lnTo>
                  <a:pt x="0" y="7275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l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900" kern="1200"/>
          </a:p>
        </p:txBody>
      </p:sp>
      <p:sp>
        <p:nvSpPr>
          <p:cNvPr id="26" name="椭圆 25"/>
          <p:cNvSpPr/>
          <p:nvPr/>
        </p:nvSpPr>
        <p:spPr>
          <a:xfrm>
            <a:off x="5463132" y="2679029"/>
            <a:ext cx="727501" cy="727501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254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任意多边形 26"/>
          <p:cNvSpPr/>
          <p:nvPr/>
        </p:nvSpPr>
        <p:spPr>
          <a:xfrm>
            <a:off x="6190634" y="2677210"/>
            <a:ext cx="1091252" cy="727501"/>
          </a:xfrm>
          <a:custGeom>
            <a:avLst/>
            <a:gdLst>
              <a:gd name="connsiteX0" fmla="*/ 0 w 1091252"/>
              <a:gd name="connsiteY0" fmla="*/ 0 h 727501"/>
              <a:gd name="connsiteX1" fmla="*/ 1091252 w 1091252"/>
              <a:gd name="connsiteY1" fmla="*/ 0 h 727501"/>
              <a:gd name="connsiteX2" fmla="*/ 1091252 w 1091252"/>
              <a:gd name="connsiteY2" fmla="*/ 727501 h 727501"/>
              <a:gd name="connsiteX3" fmla="*/ 0 w 1091252"/>
              <a:gd name="connsiteY3" fmla="*/ 727501 h 727501"/>
              <a:gd name="connsiteX4" fmla="*/ 0 w 1091252"/>
              <a:gd name="connsiteY4" fmla="*/ 0 h 727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252" h="727501">
                <a:moveTo>
                  <a:pt x="0" y="0"/>
                </a:moveTo>
                <a:lnTo>
                  <a:pt x="1091252" y="0"/>
                </a:lnTo>
                <a:lnTo>
                  <a:pt x="1091252" y="727501"/>
                </a:lnTo>
                <a:lnTo>
                  <a:pt x="0" y="7275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l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900" kern="1200"/>
          </a:p>
        </p:txBody>
      </p:sp>
      <p:sp>
        <p:nvSpPr>
          <p:cNvPr id="28" name="椭圆 27"/>
          <p:cNvSpPr/>
          <p:nvPr/>
        </p:nvSpPr>
        <p:spPr>
          <a:xfrm>
            <a:off x="4462818" y="3635694"/>
            <a:ext cx="727501" cy="727501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254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任意多边形 28"/>
          <p:cNvSpPr/>
          <p:nvPr/>
        </p:nvSpPr>
        <p:spPr>
          <a:xfrm>
            <a:off x="5190319" y="3633875"/>
            <a:ext cx="1091252" cy="727501"/>
          </a:xfrm>
          <a:custGeom>
            <a:avLst/>
            <a:gdLst>
              <a:gd name="connsiteX0" fmla="*/ 0 w 1091252"/>
              <a:gd name="connsiteY0" fmla="*/ 0 h 727501"/>
              <a:gd name="connsiteX1" fmla="*/ 1091252 w 1091252"/>
              <a:gd name="connsiteY1" fmla="*/ 0 h 727501"/>
              <a:gd name="connsiteX2" fmla="*/ 1091252 w 1091252"/>
              <a:gd name="connsiteY2" fmla="*/ 727501 h 727501"/>
              <a:gd name="connsiteX3" fmla="*/ 0 w 1091252"/>
              <a:gd name="connsiteY3" fmla="*/ 727501 h 727501"/>
              <a:gd name="connsiteX4" fmla="*/ 0 w 1091252"/>
              <a:gd name="connsiteY4" fmla="*/ 0 h 727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252" h="727501">
                <a:moveTo>
                  <a:pt x="0" y="0"/>
                </a:moveTo>
                <a:lnTo>
                  <a:pt x="1091252" y="0"/>
                </a:lnTo>
                <a:lnTo>
                  <a:pt x="1091252" y="727501"/>
                </a:lnTo>
                <a:lnTo>
                  <a:pt x="0" y="7275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l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900" kern="1200"/>
          </a:p>
        </p:txBody>
      </p:sp>
      <p:sp>
        <p:nvSpPr>
          <p:cNvPr id="30" name="椭圆 29"/>
          <p:cNvSpPr/>
          <p:nvPr/>
        </p:nvSpPr>
        <p:spPr>
          <a:xfrm>
            <a:off x="6463447" y="3635694"/>
            <a:ext cx="727501" cy="727501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254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任意多边形 30"/>
          <p:cNvSpPr/>
          <p:nvPr/>
        </p:nvSpPr>
        <p:spPr>
          <a:xfrm>
            <a:off x="7190948" y="3633875"/>
            <a:ext cx="1091252" cy="727501"/>
          </a:xfrm>
          <a:custGeom>
            <a:avLst/>
            <a:gdLst>
              <a:gd name="connsiteX0" fmla="*/ 0 w 1091252"/>
              <a:gd name="connsiteY0" fmla="*/ 0 h 727501"/>
              <a:gd name="connsiteX1" fmla="*/ 1091252 w 1091252"/>
              <a:gd name="connsiteY1" fmla="*/ 0 h 727501"/>
              <a:gd name="connsiteX2" fmla="*/ 1091252 w 1091252"/>
              <a:gd name="connsiteY2" fmla="*/ 727501 h 727501"/>
              <a:gd name="connsiteX3" fmla="*/ 0 w 1091252"/>
              <a:gd name="connsiteY3" fmla="*/ 727501 h 727501"/>
              <a:gd name="connsiteX4" fmla="*/ 0 w 1091252"/>
              <a:gd name="connsiteY4" fmla="*/ 0 h 727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252" h="727501">
                <a:moveTo>
                  <a:pt x="0" y="0"/>
                </a:moveTo>
                <a:lnTo>
                  <a:pt x="1091252" y="0"/>
                </a:lnTo>
                <a:lnTo>
                  <a:pt x="1091252" y="727501"/>
                </a:lnTo>
                <a:lnTo>
                  <a:pt x="0" y="7275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l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900" kern="1200"/>
          </a:p>
        </p:txBody>
      </p:sp>
      <p:sp>
        <p:nvSpPr>
          <p:cNvPr id="32" name="椭圆 31"/>
          <p:cNvSpPr/>
          <p:nvPr/>
        </p:nvSpPr>
        <p:spPr>
          <a:xfrm>
            <a:off x="8464076" y="2679029"/>
            <a:ext cx="727501" cy="727501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254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任意多边形 32"/>
          <p:cNvSpPr/>
          <p:nvPr/>
        </p:nvSpPr>
        <p:spPr>
          <a:xfrm>
            <a:off x="9191577" y="2677210"/>
            <a:ext cx="1091252" cy="727501"/>
          </a:xfrm>
          <a:custGeom>
            <a:avLst/>
            <a:gdLst>
              <a:gd name="connsiteX0" fmla="*/ 0 w 1091252"/>
              <a:gd name="connsiteY0" fmla="*/ 0 h 727501"/>
              <a:gd name="connsiteX1" fmla="*/ 1091252 w 1091252"/>
              <a:gd name="connsiteY1" fmla="*/ 0 h 727501"/>
              <a:gd name="connsiteX2" fmla="*/ 1091252 w 1091252"/>
              <a:gd name="connsiteY2" fmla="*/ 727501 h 727501"/>
              <a:gd name="connsiteX3" fmla="*/ 0 w 1091252"/>
              <a:gd name="connsiteY3" fmla="*/ 727501 h 727501"/>
              <a:gd name="connsiteX4" fmla="*/ 0 w 1091252"/>
              <a:gd name="connsiteY4" fmla="*/ 0 h 727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252" h="727501">
                <a:moveTo>
                  <a:pt x="0" y="0"/>
                </a:moveTo>
                <a:lnTo>
                  <a:pt x="1091252" y="0"/>
                </a:lnTo>
                <a:lnTo>
                  <a:pt x="1091252" y="727501"/>
                </a:lnTo>
                <a:lnTo>
                  <a:pt x="0" y="7275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l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900" kern="1200"/>
          </a:p>
        </p:txBody>
      </p:sp>
      <p:sp>
        <p:nvSpPr>
          <p:cNvPr id="36" name="椭圆 35"/>
          <p:cNvSpPr/>
          <p:nvPr/>
        </p:nvSpPr>
        <p:spPr>
          <a:xfrm>
            <a:off x="8464076" y="3635694"/>
            <a:ext cx="727501" cy="727501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254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任意多边形 36"/>
          <p:cNvSpPr/>
          <p:nvPr/>
        </p:nvSpPr>
        <p:spPr>
          <a:xfrm>
            <a:off x="9191577" y="3633875"/>
            <a:ext cx="1091252" cy="727501"/>
          </a:xfrm>
          <a:custGeom>
            <a:avLst/>
            <a:gdLst>
              <a:gd name="connsiteX0" fmla="*/ 0 w 1091252"/>
              <a:gd name="connsiteY0" fmla="*/ 0 h 727501"/>
              <a:gd name="connsiteX1" fmla="*/ 1091252 w 1091252"/>
              <a:gd name="connsiteY1" fmla="*/ 0 h 727501"/>
              <a:gd name="connsiteX2" fmla="*/ 1091252 w 1091252"/>
              <a:gd name="connsiteY2" fmla="*/ 727501 h 727501"/>
              <a:gd name="connsiteX3" fmla="*/ 0 w 1091252"/>
              <a:gd name="connsiteY3" fmla="*/ 727501 h 727501"/>
              <a:gd name="connsiteX4" fmla="*/ 0 w 1091252"/>
              <a:gd name="connsiteY4" fmla="*/ 0 h 727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1252" h="727501">
                <a:moveTo>
                  <a:pt x="0" y="0"/>
                </a:moveTo>
                <a:lnTo>
                  <a:pt x="1091252" y="0"/>
                </a:lnTo>
                <a:lnTo>
                  <a:pt x="1091252" y="727501"/>
                </a:lnTo>
                <a:lnTo>
                  <a:pt x="0" y="7275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lvl="0" algn="l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900" kern="1200"/>
          </a:p>
        </p:txBody>
      </p:sp>
      <p:sp>
        <p:nvSpPr>
          <p:cNvPr id="38" name="文本框 37"/>
          <p:cNvSpPr txBox="1"/>
          <p:nvPr/>
        </p:nvSpPr>
        <p:spPr>
          <a:xfrm>
            <a:off x="7806519" y="1757337"/>
            <a:ext cx="1173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name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6158172" y="2857203"/>
            <a:ext cx="1173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name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239714" y="4404055"/>
            <a:ext cx="1173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name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6240343" y="4448550"/>
            <a:ext cx="1173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name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8240972" y="4493045"/>
            <a:ext cx="1173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name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9150349" y="2881588"/>
            <a:ext cx="1173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name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0" y="3397500"/>
            <a:ext cx="4960425" cy="54000"/>
            <a:chOff x="8103785" y="3801964"/>
            <a:chExt cx="4960425" cy="54000"/>
          </a:xfrm>
        </p:grpSpPr>
        <p:sp>
          <p:nvSpPr>
            <p:cNvPr id="31" name="椭圆 30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231575" y="3406500"/>
            <a:ext cx="4512750" cy="54000"/>
            <a:chOff x="8103785" y="3801964"/>
            <a:chExt cx="4512750" cy="54000"/>
          </a:xfrm>
        </p:grpSpPr>
        <p:sp>
          <p:nvSpPr>
            <p:cNvPr id="56" name="椭圆 55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椭圆 56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椭圆 58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椭圆 59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椭圆 60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椭圆 64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椭圆 67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椭圆 68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椭圆 76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椭圆 77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3" name="椭圆 82"/>
          <p:cNvSpPr/>
          <p:nvPr/>
        </p:nvSpPr>
        <p:spPr>
          <a:xfrm>
            <a:off x="6078000" y="3411000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3" name="椭圆 112"/>
          <p:cNvSpPr/>
          <p:nvPr/>
        </p:nvSpPr>
        <p:spPr>
          <a:xfrm>
            <a:off x="4909600" y="3411000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5" name="椭圆 114"/>
          <p:cNvSpPr/>
          <p:nvPr/>
        </p:nvSpPr>
        <p:spPr>
          <a:xfrm>
            <a:off x="5182813" y="2660135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6" name="椭圆 115"/>
          <p:cNvSpPr/>
          <p:nvPr/>
        </p:nvSpPr>
        <p:spPr>
          <a:xfrm>
            <a:off x="5493515" y="2399301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7" name="椭圆 116"/>
          <p:cNvSpPr/>
          <p:nvPr/>
        </p:nvSpPr>
        <p:spPr>
          <a:xfrm>
            <a:off x="5874677" y="2260427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8" name="椭圆 117"/>
          <p:cNvSpPr/>
          <p:nvPr/>
        </p:nvSpPr>
        <p:spPr>
          <a:xfrm>
            <a:off x="6280350" y="2260255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9" name="椭圆 118"/>
          <p:cNvSpPr/>
          <p:nvPr/>
        </p:nvSpPr>
        <p:spPr>
          <a:xfrm>
            <a:off x="6661630" y="2398807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椭圆 119"/>
          <p:cNvSpPr/>
          <p:nvPr/>
        </p:nvSpPr>
        <p:spPr>
          <a:xfrm>
            <a:off x="6972552" y="2659378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椭圆 120"/>
          <p:cNvSpPr/>
          <p:nvPr/>
        </p:nvSpPr>
        <p:spPr>
          <a:xfrm>
            <a:off x="7175636" y="3010558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椭圆 121"/>
          <p:cNvSpPr/>
          <p:nvPr/>
        </p:nvSpPr>
        <p:spPr>
          <a:xfrm>
            <a:off x="7246400" y="3410012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6946655" y="3214315"/>
            <a:ext cx="492369" cy="49236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4909600" y="2296255"/>
            <a:ext cx="1752030" cy="918060"/>
          </a:xfrm>
          <a:prstGeom prst="line">
            <a:avLst/>
          </a:prstGeom>
          <a:ln>
            <a:solidFill>
              <a:schemeClr val="bg1">
                <a:lumMod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7439024" y="1617785"/>
            <a:ext cx="1482473" cy="1596530"/>
          </a:xfrm>
          <a:prstGeom prst="line">
            <a:avLst/>
          </a:prstGeom>
          <a:ln>
            <a:solidFill>
              <a:schemeClr val="bg1">
                <a:lumMod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4909600" y="3929547"/>
            <a:ext cx="1900297" cy="1105974"/>
          </a:xfrm>
          <a:prstGeom prst="line">
            <a:avLst/>
          </a:prstGeom>
          <a:ln>
            <a:solidFill>
              <a:schemeClr val="bg1">
                <a:lumMod val="50000"/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3201013" y="1674192"/>
            <a:ext cx="1815012" cy="1507985"/>
            <a:chOff x="3201013" y="1674192"/>
            <a:chExt cx="1815012" cy="1507985"/>
          </a:xfrm>
        </p:grpSpPr>
        <p:sp>
          <p:nvSpPr>
            <p:cNvPr id="114" name="椭圆 113"/>
            <p:cNvSpPr/>
            <p:nvPr/>
          </p:nvSpPr>
          <p:spPr>
            <a:xfrm>
              <a:off x="4980025" y="301148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201013" y="1674192"/>
              <a:ext cx="779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01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37" name="文本框 136"/>
            <p:cNvSpPr txBox="1"/>
            <p:nvPr/>
          </p:nvSpPr>
          <p:spPr>
            <a:xfrm>
              <a:off x="3201013" y="2258847"/>
              <a:ext cx="17756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to click here to add your titile of part one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39" name="组合 138"/>
          <p:cNvGrpSpPr/>
          <p:nvPr/>
        </p:nvGrpSpPr>
        <p:grpSpPr>
          <a:xfrm>
            <a:off x="9160022" y="926822"/>
            <a:ext cx="1815012" cy="1507985"/>
            <a:chOff x="3201013" y="1674192"/>
            <a:chExt cx="1815012" cy="1507985"/>
          </a:xfrm>
        </p:grpSpPr>
        <p:sp>
          <p:nvSpPr>
            <p:cNvPr id="140" name="椭圆 139"/>
            <p:cNvSpPr/>
            <p:nvPr/>
          </p:nvSpPr>
          <p:spPr>
            <a:xfrm>
              <a:off x="4980025" y="301148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文本框 140"/>
            <p:cNvSpPr txBox="1"/>
            <p:nvPr/>
          </p:nvSpPr>
          <p:spPr>
            <a:xfrm>
              <a:off x="3201013" y="1674192"/>
              <a:ext cx="779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02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42" name="文本框 141"/>
            <p:cNvSpPr txBox="1"/>
            <p:nvPr/>
          </p:nvSpPr>
          <p:spPr>
            <a:xfrm>
              <a:off x="3201013" y="2258847"/>
              <a:ext cx="17756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to click here to add your titile of part one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43" name="组合 142"/>
          <p:cNvGrpSpPr/>
          <p:nvPr/>
        </p:nvGrpSpPr>
        <p:grpSpPr>
          <a:xfrm>
            <a:off x="4029075" y="4555582"/>
            <a:ext cx="1815012" cy="1507985"/>
            <a:chOff x="3201013" y="1674192"/>
            <a:chExt cx="1815012" cy="1507985"/>
          </a:xfrm>
        </p:grpSpPr>
        <p:sp>
          <p:nvSpPr>
            <p:cNvPr id="144" name="椭圆 143"/>
            <p:cNvSpPr/>
            <p:nvPr/>
          </p:nvSpPr>
          <p:spPr>
            <a:xfrm>
              <a:off x="4980025" y="301148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5" name="文本框 144"/>
            <p:cNvSpPr txBox="1"/>
            <p:nvPr/>
          </p:nvSpPr>
          <p:spPr>
            <a:xfrm>
              <a:off x="3201013" y="1674192"/>
              <a:ext cx="779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03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46" name="文本框 145"/>
            <p:cNvSpPr txBox="1"/>
            <p:nvPr/>
          </p:nvSpPr>
          <p:spPr>
            <a:xfrm>
              <a:off x="3201013" y="2258847"/>
              <a:ext cx="17756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to click here to add your titile of part one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8610600" y="5385045"/>
            <a:ext cx="29584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smtClean="0">
                <a:solidFill>
                  <a:srgbClr val="7030A0"/>
                </a:solidFill>
              </a:rPr>
              <a:t>Content</a:t>
            </a:r>
            <a:endParaRPr lang="zh-CN" altLang="en-US" sz="600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40620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159457" y="4599296"/>
            <a:ext cx="7983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I love three things in this world. Sun, moon and you. Sun for morning, moon for night , and you forever.</a:t>
            </a:r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40" b="9020"/>
          <a:stretch>
            <a:fillRect/>
          </a:stretch>
        </p:blipFill>
        <p:spPr>
          <a:xfrm>
            <a:off x="4211174" y="1155862"/>
            <a:ext cx="5875709" cy="2866031"/>
          </a:xfrm>
          <a:prstGeom prst="rect">
            <a:avLst/>
          </a:prstGeom>
          <a:ln w="12700">
            <a:solidFill>
              <a:srgbClr val="7030A0"/>
            </a:solidFill>
          </a:ln>
          <a:effectLst>
            <a:softEdge rad="0"/>
          </a:effectLst>
        </p:spPr>
      </p:pic>
      <p:sp>
        <p:nvSpPr>
          <p:cNvPr id="20" name="文本框 19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40620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6376347" y="1787857"/>
            <a:ext cx="2429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rgbClr val="7030A0"/>
                </a:solidFill>
              </a:rPr>
              <a:t>your key word</a:t>
            </a:r>
            <a:endParaRPr lang="zh-CN" altLang="en-US" sz="2800">
              <a:solidFill>
                <a:srgbClr val="7030A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81400" y="2702257"/>
            <a:ext cx="8019197" cy="1863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>
                <a:solidFill>
                  <a:schemeClr val="bg1"/>
                </a:solidFill>
              </a:rPr>
              <a:t>entertainment can kill time, learning, reading a book, remember, Internet, application is complete, </a:t>
            </a:r>
            <a:endParaRPr lang="en-US" altLang="zh-CN" smtClean="0">
              <a:solidFill>
                <a:schemeClr val="bg1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n-US" altLang="zh-CN" smtClean="0">
                <a:solidFill>
                  <a:schemeClr val="bg1"/>
                </a:solidFill>
              </a:rPr>
              <a:t>and </a:t>
            </a:r>
            <a:r>
              <a:rPr lang="en-US" altLang="zh-CN">
                <a:solidFill>
                  <a:schemeClr val="bg1"/>
                </a:solidFill>
              </a:rPr>
              <a:t>can when mobile hard use. The function is all ready; </a:t>
            </a:r>
            <a:r>
              <a:rPr lang="en-US" altLang="zh-CN" smtClean="0">
                <a:solidFill>
                  <a:schemeClr val="bg1"/>
                </a:solidFill>
              </a:rPr>
              <a:t>convenient </a:t>
            </a:r>
            <a:r>
              <a:rPr lang="en-US" altLang="zh-CN">
                <a:solidFill>
                  <a:schemeClr val="bg1"/>
                </a:solidFill>
              </a:rPr>
              <a:t>the crowd is modern social progress</a:t>
            </a:r>
            <a:r>
              <a:rPr lang="en-US" altLang="zh-CN" smtClean="0">
                <a:solidFill>
                  <a:schemeClr val="bg1"/>
                </a:solidFill>
              </a:rPr>
              <a:t>,</a:t>
            </a:r>
            <a:endParaRPr lang="en-US" altLang="zh-CN" smtClean="0">
              <a:solidFill>
                <a:schemeClr val="bg1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en-US" altLang="zh-CN" smtClean="0">
                <a:solidFill>
                  <a:schemeClr val="bg1"/>
                </a:solidFill>
              </a:rPr>
              <a:t> </a:t>
            </a:r>
            <a:r>
              <a:rPr lang="en-US" altLang="zh-CN">
                <a:solidFill>
                  <a:schemeClr val="bg1"/>
                </a:solidFill>
              </a:rPr>
              <a:t>the development of science and technology of the sign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40620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4030987" y="1755965"/>
            <a:ext cx="1650534" cy="1650534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>
            <a:off x="6405117" y="1755965"/>
            <a:ext cx="1650534" cy="1650534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8779246" y="1755965"/>
            <a:ext cx="1650534" cy="1650534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377648" y="2439929"/>
            <a:ext cx="95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752712" y="2457929"/>
            <a:ext cx="95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9126841" y="2439929"/>
            <a:ext cx="955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text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63499" y="3802284"/>
            <a:ext cx="2183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I love three things in this world. Sun, moon and you. Sun for morning, moon for night , and you forever.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138563" y="3802284"/>
            <a:ext cx="2183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I love three things in this world. Sun, moon and you. Sun for morning, moon for night , and you forever.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513627" y="3802284"/>
            <a:ext cx="2183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I love three things in this world. Sun, moon and you. Sun for morning, moon for night , and you forever.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40620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476750" y="2362670"/>
            <a:ext cx="27407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smtClean="0">
                <a:solidFill>
                  <a:srgbClr val="7030A0"/>
                </a:solidFill>
              </a:rPr>
              <a:t>Thanks for your coming</a:t>
            </a:r>
            <a:endParaRPr lang="zh-CN" altLang="en-US" sz="4400">
              <a:solidFill>
                <a:srgbClr val="7030A0"/>
              </a:solidFill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7686303" y="4432328"/>
            <a:ext cx="2722050" cy="54000"/>
            <a:chOff x="0" y="3397500"/>
            <a:chExt cx="2722050" cy="54000"/>
          </a:xfrm>
        </p:grpSpPr>
        <p:sp>
          <p:nvSpPr>
            <p:cNvPr id="24" name="椭圆 2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8" name="椭圆 37"/>
          <p:cNvSpPr/>
          <p:nvPr/>
        </p:nvSpPr>
        <p:spPr>
          <a:xfrm flipH="1" flipV="1">
            <a:off x="10877142" y="4366449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5895833"/>
            <a:ext cx="12192000" cy="96216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Meiryo" panose="020B0604030504040204" pitchFamily="34" charset="-128"/>
              </a:rPr>
              <a:t>https://www.freeppt7.com</a:t>
            </a:r>
            <a:endParaRPr lang="en-US" altLang="zh-CN" sz="2800" strike="noStrike" noProof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3200" strike="noStrike" spc="200" noProof="1" dirty="0" smtClean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     </a:t>
            </a:r>
            <a:r>
              <a:rPr sz="2400" strike="noStrike" spc="20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Best PPT templates for free download</a:t>
            </a:r>
            <a:endParaRPr sz="2400" strike="noStrike" spc="20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en-US" altLang="zh-CN" sz="1200" dirty="0">
              <a:solidFill>
                <a:srgbClr val="4A452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5366" name="图片 4" descr="logo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Click="0" advTm="5000">
        <p14:reveal/>
      </p:transition>
    </mc:Choice>
    <mc:Fallback>
      <p:transition spd="slow" advClick="0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0" y="3397500"/>
            <a:ext cx="4960425" cy="54000"/>
            <a:chOff x="8103785" y="3801964"/>
            <a:chExt cx="4960425" cy="54000"/>
          </a:xfrm>
        </p:grpSpPr>
        <p:sp>
          <p:nvSpPr>
            <p:cNvPr id="31" name="椭圆 30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0" name="椭圆 79"/>
          <p:cNvSpPr/>
          <p:nvPr/>
        </p:nvSpPr>
        <p:spPr>
          <a:xfrm>
            <a:off x="5849815" y="3182816"/>
            <a:ext cx="492369" cy="49236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766560" y="2789780"/>
            <a:ext cx="1321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smtClean="0">
                <a:solidFill>
                  <a:srgbClr val="7030A0"/>
                </a:solidFill>
              </a:rPr>
              <a:t>PART ONE</a:t>
            </a:r>
            <a:endParaRPr lang="zh-CN" altLang="en-US" sz="4000">
              <a:solidFill>
                <a:srgbClr val="7030A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088190" y="3573194"/>
            <a:ext cx="2277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rgbClr val="7030A0"/>
                </a:solidFill>
              </a:rPr>
              <a:t>please click herr to add your title</a:t>
            </a:r>
            <a:endParaRPr lang="zh-CN" altLang="en-US" sz="2000">
              <a:solidFill>
                <a:srgbClr val="7030A0"/>
              </a:solidFill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6766560" y="4619044"/>
            <a:ext cx="4960425" cy="54000"/>
            <a:chOff x="8103785" y="3801964"/>
            <a:chExt cx="4960425" cy="54000"/>
          </a:xfrm>
        </p:grpSpPr>
        <p:sp>
          <p:nvSpPr>
            <p:cNvPr id="86" name="椭圆 85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椭圆 87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椭圆 88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椭圆 89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椭圆 96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9" name="椭圆 98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0" name="椭圆 99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椭圆 107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椭圆 108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5872162" y="3244334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01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3967709" y="2675199"/>
            <a:ext cx="1498599" cy="1498599"/>
            <a:chOff x="3967709" y="2684199"/>
            <a:chExt cx="1498599" cy="1498599"/>
          </a:xfrm>
        </p:grpSpPr>
        <p:sp>
          <p:nvSpPr>
            <p:cNvPr id="4" name="椭圆 3"/>
            <p:cNvSpPr/>
            <p:nvPr/>
          </p:nvSpPr>
          <p:spPr>
            <a:xfrm>
              <a:off x="4086189" y="2793679"/>
              <a:ext cx="1261640" cy="1261640"/>
            </a:xfrm>
            <a:prstGeom prst="ellipse">
              <a:avLst/>
            </a:prstGeom>
            <a:blipFill>
              <a:blip r:embed="rId1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3967709" y="2684199"/>
              <a:ext cx="1498599" cy="1498599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007324" y="2675199"/>
            <a:ext cx="1498599" cy="1498599"/>
            <a:chOff x="5700249" y="2675199"/>
            <a:chExt cx="1498599" cy="1498599"/>
          </a:xfrm>
        </p:grpSpPr>
        <p:sp>
          <p:nvSpPr>
            <p:cNvPr id="46" name="椭圆 45"/>
            <p:cNvSpPr/>
            <p:nvPr/>
          </p:nvSpPr>
          <p:spPr>
            <a:xfrm>
              <a:off x="5818729" y="2793679"/>
              <a:ext cx="1261640" cy="126164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5700249" y="2675199"/>
              <a:ext cx="1498599" cy="1498599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8046938" y="2675199"/>
            <a:ext cx="1498599" cy="1498599"/>
            <a:chOff x="7432789" y="2666199"/>
            <a:chExt cx="1498599" cy="1498599"/>
          </a:xfrm>
        </p:grpSpPr>
        <p:sp>
          <p:nvSpPr>
            <p:cNvPr id="47" name="椭圆 46"/>
            <p:cNvSpPr/>
            <p:nvPr/>
          </p:nvSpPr>
          <p:spPr>
            <a:xfrm>
              <a:off x="7551269" y="2793679"/>
              <a:ext cx="1261640" cy="1261640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7432789" y="2666199"/>
              <a:ext cx="1498599" cy="1498599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3741193" y="2066461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key words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3741193" y="4413204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3741193" y="4842803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5845223" y="2066461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key words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845223" y="4413204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5845223" y="4842803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7949253" y="2066461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the key words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7949253" y="4413204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949253" y="4842803"/>
            <a:ext cx="195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add 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2879678" y="5923128"/>
            <a:ext cx="9312322" cy="0"/>
          </a:xfrm>
          <a:prstGeom prst="line">
            <a:avLst/>
          </a:prstGeom>
          <a:ln>
            <a:gradFill flip="none" rotWithShape="1">
              <a:gsLst>
                <a:gs pos="79000">
                  <a:srgbClr val="9F89C9"/>
                </a:gs>
                <a:gs pos="0">
                  <a:srgbClr val="7030A0"/>
                </a:gs>
                <a:gs pos="56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763499" y="1629339"/>
            <a:ext cx="1909963" cy="2101756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6317905" y="1629339"/>
            <a:ext cx="1909963" cy="210175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8872311" y="1629339"/>
            <a:ext cx="1909963" cy="210175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5388393" y="3437123"/>
            <a:ext cx="587943" cy="58794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7942799" y="3437123"/>
            <a:ext cx="587943" cy="58794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10497205" y="3437123"/>
            <a:ext cx="587943" cy="58794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3677445" y="4275411"/>
            <a:ext cx="208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the key words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231851" y="4275411"/>
            <a:ext cx="208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the key words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8786257" y="4275411"/>
            <a:ext cx="208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the key words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563767" y="4800215"/>
            <a:ext cx="2309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I have nothing to offer but blood, boil, tears and sweat. 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6118173" y="4800215"/>
            <a:ext cx="2309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I have nothing to offer but blood, boil, tears and sweat. </a:t>
            </a:r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8672579" y="4800215"/>
            <a:ext cx="2309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I have nothing to offer but blood, boil, tears and sweat. </a:t>
            </a:r>
            <a:endParaRPr lang="en-US" altLang="zh-CN">
              <a:solidFill>
                <a:schemeClr val="bg1"/>
              </a:solidFill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958" y="3579841"/>
            <a:ext cx="397482" cy="39748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927" y="3524825"/>
            <a:ext cx="452498" cy="45249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515" y="3595493"/>
            <a:ext cx="397482" cy="397482"/>
          </a:xfrm>
          <a:prstGeom prst="rect">
            <a:avLst/>
          </a:prstGeom>
        </p:spPr>
      </p:pic>
      <p:sp>
        <p:nvSpPr>
          <p:cNvPr id="33" name="文本框 32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9343341" y="3406499"/>
            <a:ext cx="2722050" cy="54000"/>
            <a:chOff x="0" y="3397500"/>
            <a:chExt cx="2722050" cy="54000"/>
          </a:xfrm>
        </p:grpSpPr>
        <p:sp>
          <p:nvSpPr>
            <p:cNvPr id="145" name="椭圆 144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9" name="椭圆 148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8" name="椭圆 157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9" name="椭圆 158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1" name="椭圆 160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2" name="椭圆 161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3" name="椭圆 162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4" name="椭圆 163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5" name="椭圆 164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6" name="椭圆 165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7" name="椭圆 166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8" name="椭圆 167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椭圆 168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0" name="椭圆 169"/>
          <p:cNvSpPr/>
          <p:nvPr/>
        </p:nvSpPr>
        <p:spPr>
          <a:xfrm flipH="1" flipV="1">
            <a:off x="8931666" y="3381564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菱形 2"/>
          <p:cNvSpPr/>
          <p:nvPr/>
        </p:nvSpPr>
        <p:spPr>
          <a:xfrm>
            <a:off x="4600030" y="1933030"/>
            <a:ext cx="2991941" cy="2991941"/>
          </a:xfrm>
          <a:prstGeom prst="diamond">
            <a:avLst/>
          </a:prstGeom>
          <a:blipFill>
            <a:blip r:embed="rId1"/>
            <a:stretch>
              <a:fillRect/>
            </a:stretch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6550925" y="2661313"/>
            <a:ext cx="186974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8434316" y="2156346"/>
            <a:ext cx="504967" cy="50496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椭圆 56"/>
          <p:cNvSpPr/>
          <p:nvPr/>
        </p:nvSpPr>
        <p:spPr>
          <a:xfrm flipH="1" flipV="1">
            <a:off x="8879730" y="2104410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椭圆 57"/>
          <p:cNvSpPr/>
          <p:nvPr/>
        </p:nvSpPr>
        <p:spPr>
          <a:xfrm flipH="1" flipV="1">
            <a:off x="6492166" y="2609377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9" name="直接连接符 58"/>
          <p:cNvCxnSpPr/>
          <p:nvPr/>
        </p:nvCxnSpPr>
        <p:spPr>
          <a:xfrm>
            <a:off x="3665158" y="4042011"/>
            <a:ext cx="186974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3242774" y="4026090"/>
            <a:ext cx="428474" cy="4284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椭圆 61"/>
          <p:cNvSpPr/>
          <p:nvPr/>
        </p:nvSpPr>
        <p:spPr>
          <a:xfrm flipH="1" flipV="1">
            <a:off x="5482966" y="3990075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椭圆 66"/>
          <p:cNvSpPr/>
          <p:nvPr/>
        </p:nvSpPr>
        <p:spPr>
          <a:xfrm flipH="1" flipV="1">
            <a:off x="3208399" y="4402628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3" name="组合 42"/>
          <p:cNvGrpSpPr/>
          <p:nvPr/>
        </p:nvGrpSpPr>
        <p:grpSpPr>
          <a:xfrm>
            <a:off x="7646471" y="966759"/>
            <a:ext cx="2198009" cy="1137651"/>
            <a:chOff x="6837528" y="955343"/>
            <a:chExt cx="2198009" cy="1137651"/>
          </a:xfrm>
        </p:grpSpPr>
        <p:sp>
          <p:nvSpPr>
            <p:cNvPr id="44" name="文本框 43"/>
            <p:cNvSpPr txBox="1"/>
            <p:nvPr/>
          </p:nvSpPr>
          <p:spPr>
            <a:xfrm>
              <a:off x="6933063" y="955343"/>
              <a:ext cx="7096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16%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6837528" y="1446663"/>
              <a:ext cx="21980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ADD YOUR TEXT HERE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238375" y="4240327"/>
            <a:ext cx="2198009" cy="1137651"/>
            <a:chOff x="6837528" y="955343"/>
            <a:chExt cx="2198009" cy="1137651"/>
          </a:xfrm>
        </p:grpSpPr>
        <p:sp>
          <p:nvSpPr>
            <p:cNvPr id="47" name="文本框 46"/>
            <p:cNvSpPr txBox="1"/>
            <p:nvPr/>
          </p:nvSpPr>
          <p:spPr>
            <a:xfrm>
              <a:off x="6933063" y="955343"/>
              <a:ext cx="7096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16%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6837528" y="1446663"/>
              <a:ext cx="21980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mtClean="0">
                  <a:solidFill>
                    <a:schemeClr val="bg1"/>
                  </a:solidFill>
                </a:rPr>
                <a:t>ADD YOUR TEXT HERE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63" name="文本框 62"/>
          <p:cNvSpPr txBox="1"/>
          <p:nvPr/>
        </p:nvSpPr>
        <p:spPr>
          <a:xfrm>
            <a:off x="7151427" y="5109637"/>
            <a:ext cx="4762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Few things are impossible in themselves; and it is often for want of will, rather than of means, that man fails to succeed.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3406499"/>
            <a:ext cx="2722050" cy="54000"/>
            <a:chOff x="0" y="3397500"/>
            <a:chExt cx="2722050" cy="54000"/>
          </a:xfrm>
        </p:grpSpPr>
        <p:sp>
          <p:nvSpPr>
            <p:cNvPr id="97" name="椭圆 96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1" name="椭圆 110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89535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34302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6" name="椭圆 115"/>
            <p:cNvSpPr/>
            <p:nvPr/>
          </p:nvSpPr>
          <p:spPr>
            <a:xfrm>
              <a:off x="179070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7" name="椭圆 116"/>
            <p:cNvSpPr/>
            <p:nvPr/>
          </p:nvSpPr>
          <p:spPr>
            <a:xfrm>
              <a:off x="0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8" name="椭圆 117"/>
            <p:cNvSpPr/>
            <p:nvPr/>
          </p:nvSpPr>
          <p:spPr>
            <a:xfrm>
              <a:off x="4476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9" name="椭圆 118"/>
            <p:cNvSpPr/>
            <p:nvPr/>
          </p:nvSpPr>
          <p:spPr>
            <a:xfrm>
              <a:off x="2238375" y="3415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>
            <a:xfrm>
              <a:off x="2686050" y="339750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椭圆 11"/>
          <p:cNvSpPr/>
          <p:nvPr/>
        </p:nvSpPr>
        <p:spPr>
          <a:xfrm flipH="1" flipV="1">
            <a:off x="3190839" y="3340620"/>
            <a:ext cx="103871" cy="1038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直接连接符 3"/>
          <p:cNvSpPr/>
          <p:nvPr/>
        </p:nvSpPr>
        <p:spPr>
          <a:xfrm>
            <a:off x="4795628" y="4182990"/>
            <a:ext cx="20725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直接连接符 5"/>
          <p:cNvSpPr/>
          <p:nvPr/>
        </p:nvSpPr>
        <p:spPr>
          <a:xfrm>
            <a:off x="4795628" y="3460499"/>
            <a:ext cx="17752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直接连接符 7"/>
          <p:cNvSpPr/>
          <p:nvPr/>
        </p:nvSpPr>
        <p:spPr>
          <a:xfrm>
            <a:off x="4795628" y="2738008"/>
            <a:ext cx="20725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椭圆 8"/>
          <p:cNvSpPr/>
          <p:nvPr/>
        </p:nvSpPr>
        <p:spPr>
          <a:xfrm>
            <a:off x="3763499" y="2428369"/>
            <a:ext cx="2064258" cy="206425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381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椭圆 10"/>
          <p:cNvSpPr/>
          <p:nvPr/>
        </p:nvSpPr>
        <p:spPr>
          <a:xfrm>
            <a:off x="6558505" y="2428369"/>
            <a:ext cx="619278" cy="619278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椭圆 13"/>
          <p:cNvSpPr/>
          <p:nvPr/>
        </p:nvSpPr>
        <p:spPr>
          <a:xfrm>
            <a:off x="6261252" y="3150860"/>
            <a:ext cx="619278" cy="619278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椭圆 15"/>
          <p:cNvSpPr/>
          <p:nvPr/>
        </p:nvSpPr>
        <p:spPr>
          <a:xfrm>
            <a:off x="6558505" y="3873350"/>
            <a:ext cx="619278" cy="619278"/>
          </a:xfrm>
          <a:prstGeom prst="ellipse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文本框 18"/>
          <p:cNvSpPr txBox="1"/>
          <p:nvPr/>
        </p:nvSpPr>
        <p:spPr>
          <a:xfrm>
            <a:off x="7249206" y="2606722"/>
            <a:ext cx="330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please 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997963" y="3276202"/>
            <a:ext cx="330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please 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249206" y="3998323"/>
            <a:ext cx="330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please 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226" y="2504741"/>
            <a:ext cx="501835" cy="50183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259" y="3340620"/>
            <a:ext cx="296467" cy="296467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925" y="4011219"/>
            <a:ext cx="363210" cy="363210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272956" y="2825087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0" y="3397500"/>
            <a:ext cx="4960425" cy="54000"/>
            <a:chOff x="8103785" y="3801964"/>
            <a:chExt cx="4960425" cy="54000"/>
          </a:xfrm>
        </p:grpSpPr>
        <p:sp>
          <p:nvSpPr>
            <p:cNvPr id="31" name="椭圆 30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椭圆 37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椭圆 47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椭圆 49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椭圆 50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椭圆 52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椭圆 53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0" name="椭圆 79"/>
          <p:cNvSpPr/>
          <p:nvPr/>
        </p:nvSpPr>
        <p:spPr>
          <a:xfrm>
            <a:off x="5849815" y="3182816"/>
            <a:ext cx="492369" cy="49236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766560" y="2789780"/>
            <a:ext cx="1321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000" smtClean="0">
                <a:solidFill>
                  <a:srgbClr val="7030A0"/>
                </a:solidFill>
              </a:rPr>
              <a:t>PART TWO</a:t>
            </a:r>
            <a:endParaRPr lang="zh-CN" altLang="en-US" sz="4000">
              <a:solidFill>
                <a:srgbClr val="7030A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088190" y="3573194"/>
            <a:ext cx="2277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rgbClr val="7030A0"/>
                </a:solidFill>
              </a:rPr>
              <a:t>please click herr to add your title</a:t>
            </a:r>
            <a:endParaRPr lang="zh-CN" altLang="en-US" sz="2000">
              <a:solidFill>
                <a:srgbClr val="7030A0"/>
              </a:solidFill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6766560" y="4619044"/>
            <a:ext cx="4960425" cy="54000"/>
            <a:chOff x="8103785" y="3801964"/>
            <a:chExt cx="4960425" cy="54000"/>
          </a:xfrm>
        </p:grpSpPr>
        <p:sp>
          <p:nvSpPr>
            <p:cNvPr id="86" name="椭圆 85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7" name="椭圆 86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椭圆 87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椭圆 88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椭圆 89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椭圆 90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椭圆 91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椭圆 92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4" name="椭圆 93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椭圆 96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8" name="椭圆 97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9" name="椭圆 98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0" name="椭圆 99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7" name="椭圆 106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椭圆 107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9" name="椭圆 108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5" name="文本框 54"/>
          <p:cNvSpPr txBox="1"/>
          <p:nvPr/>
        </p:nvSpPr>
        <p:spPr>
          <a:xfrm>
            <a:off x="5872162" y="3244334"/>
            <a:ext cx="447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02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548631" y="7012756"/>
            <a:ext cx="766664" cy="766665"/>
            <a:chOff x="5712668" y="3045668"/>
            <a:chExt cx="766664" cy="766665"/>
          </a:xfrm>
        </p:grpSpPr>
        <p:sp>
          <p:nvSpPr>
            <p:cNvPr id="57" name="椭圆 56"/>
            <p:cNvSpPr/>
            <p:nvPr/>
          </p:nvSpPr>
          <p:spPr>
            <a:xfrm>
              <a:off x="5712668" y="3045668"/>
              <a:ext cx="766664" cy="766665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5856850" y="3244334"/>
              <a:ext cx="4783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mtClean="0">
                  <a:solidFill>
                    <a:schemeClr val="bg1"/>
                  </a:solidFill>
                </a:rPr>
                <a:t>03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647782" y="1034592"/>
            <a:ext cx="4896436" cy="3713266"/>
            <a:chOff x="5072112" y="1034592"/>
            <a:chExt cx="4896436" cy="3713266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2112" y="1034592"/>
              <a:ext cx="4896436" cy="3483588"/>
            </a:xfrm>
            <a:prstGeom prst="rect">
              <a:avLst/>
            </a:prstGeom>
          </p:spPr>
        </p:pic>
        <p:sp>
          <p:nvSpPr>
            <p:cNvPr id="64" name="任意多边形 63"/>
            <p:cNvSpPr/>
            <p:nvPr/>
          </p:nvSpPr>
          <p:spPr>
            <a:xfrm rot="18931343">
              <a:off x="6951450" y="3981192"/>
              <a:ext cx="383352" cy="766666"/>
            </a:xfrm>
            <a:custGeom>
              <a:avLst/>
              <a:gdLst>
                <a:gd name="connsiteX0" fmla="*/ 383332 w 383352"/>
                <a:gd name="connsiteY0" fmla="*/ 0 h 766666"/>
                <a:gd name="connsiteX1" fmla="*/ 383332 w 383352"/>
                <a:gd name="connsiteY1" fmla="*/ 766664 h 766666"/>
                <a:gd name="connsiteX2" fmla="*/ 383352 w 383352"/>
                <a:gd name="connsiteY2" fmla="*/ 766664 h 766666"/>
                <a:gd name="connsiteX3" fmla="*/ 383332 w 383352"/>
                <a:gd name="connsiteY3" fmla="*/ 766666 h 766666"/>
                <a:gd name="connsiteX4" fmla="*/ 0 w 383352"/>
                <a:gd name="connsiteY4" fmla="*/ 383333 h 766666"/>
                <a:gd name="connsiteX5" fmla="*/ 383332 w 383352"/>
                <a:gd name="connsiteY5" fmla="*/ 0 h 7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3352" h="766666">
                  <a:moveTo>
                    <a:pt x="383332" y="0"/>
                  </a:moveTo>
                  <a:lnTo>
                    <a:pt x="383332" y="766664"/>
                  </a:lnTo>
                  <a:lnTo>
                    <a:pt x="383352" y="766664"/>
                  </a:lnTo>
                  <a:lnTo>
                    <a:pt x="383332" y="766666"/>
                  </a:lnTo>
                  <a:cubicBezTo>
                    <a:pt x="171624" y="766666"/>
                    <a:pt x="0" y="595042"/>
                    <a:pt x="0" y="383333"/>
                  </a:cubicBezTo>
                  <a:cubicBezTo>
                    <a:pt x="0" y="171624"/>
                    <a:pt x="171624" y="0"/>
                    <a:pt x="383332" y="0"/>
                  </a:cubicBez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任意多边形 68"/>
            <p:cNvSpPr/>
            <p:nvPr/>
          </p:nvSpPr>
          <p:spPr>
            <a:xfrm rot="2727504">
              <a:off x="7764456" y="3985628"/>
              <a:ext cx="383342" cy="766666"/>
            </a:xfrm>
            <a:custGeom>
              <a:avLst/>
              <a:gdLst>
                <a:gd name="connsiteX0" fmla="*/ 10 w 383342"/>
                <a:gd name="connsiteY0" fmla="*/ 0 h 766666"/>
                <a:gd name="connsiteX1" fmla="*/ 383342 w 383342"/>
                <a:gd name="connsiteY1" fmla="*/ 383333 h 766666"/>
                <a:gd name="connsiteX2" fmla="*/ 10 w 383342"/>
                <a:gd name="connsiteY2" fmla="*/ 766666 h 766666"/>
                <a:gd name="connsiteX3" fmla="*/ 0 w 383342"/>
                <a:gd name="connsiteY3" fmla="*/ 766665 h 766666"/>
                <a:gd name="connsiteX4" fmla="*/ 10 w 383342"/>
                <a:gd name="connsiteY4" fmla="*/ 766665 h 7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3342" h="766666">
                  <a:moveTo>
                    <a:pt x="10" y="0"/>
                  </a:moveTo>
                  <a:cubicBezTo>
                    <a:pt x="211718" y="0"/>
                    <a:pt x="383342" y="171624"/>
                    <a:pt x="383342" y="383333"/>
                  </a:cubicBezTo>
                  <a:cubicBezTo>
                    <a:pt x="383342" y="595042"/>
                    <a:pt x="211718" y="766666"/>
                    <a:pt x="10" y="766666"/>
                  </a:cubicBezTo>
                  <a:lnTo>
                    <a:pt x="0" y="766665"/>
                  </a:lnTo>
                  <a:lnTo>
                    <a:pt x="10" y="766665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/>
            <p:cNvSpPr/>
            <p:nvPr/>
          </p:nvSpPr>
          <p:spPr>
            <a:xfrm>
              <a:off x="7520330" y="4452231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6" name="椭圆 135"/>
            <p:cNvSpPr/>
            <p:nvPr/>
          </p:nvSpPr>
          <p:spPr>
            <a:xfrm>
              <a:off x="6966048" y="375718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椭圆 136"/>
            <p:cNvSpPr/>
            <p:nvPr/>
          </p:nvSpPr>
          <p:spPr>
            <a:xfrm>
              <a:off x="7322509" y="358552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8" name="椭圆 137"/>
            <p:cNvSpPr/>
            <p:nvPr/>
          </p:nvSpPr>
          <p:spPr>
            <a:xfrm>
              <a:off x="7718151" y="358552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9" name="椭圆 138"/>
            <p:cNvSpPr/>
            <p:nvPr/>
          </p:nvSpPr>
          <p:spPr>
            <a:xfrm>
              <a:off x="8074613" y="375718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1" name="椭圆 150"/>
            <p:cNvSpPr/>
            <p:nvPr/>
          </p:nvSpPr>
          <p:spPr>
            <a:xfrm>
              <a:off x="6401210" y="32939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2" name="椭圆 151"/>
            <p:cNvSpPr/>
            <p:nvPr/>
          </p:nvSpPr>
          <p:spPr>
            <a:xfrm>
              <a:off x="6635679" y="305824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3" name="椭圆 152"/>
            <p:cNvSpPr/>
            <p:nvPr/>
          </p:nvSpPr>
          <p:spPr>
            <a:xfrm>
              <a:off x="7010143" y="288203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4" name="椭圆 153"/>
            <p:cNvSpPr/>
            <p:nvPr/>
          </p:nvSpPr>
          <p:spPr>
            <a:xfrm>
              <a:off x="7416663" y="280448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5" name="椭圆 154"/>
            <p:cNvSpPr/>
            <p:nvPr/>
          </p:nvSpPr>
          <p:spPr>
            <a:xfrm>
              <a:off x="7829697" y="283047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6" name="椭圆 155"/>
            <p:cNvSpPr/>
            <p:nvPr/>
          </p:nvSpPr>
          <p:spPr>
            <a:xfrm>
              <a:off x="8223291" y="2958361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7" name="椭圆 156"/>
            <p:cNvSpPr/>
            <p:nvPr/>
          </p:nvSpPr>
          <p:spPr>
            <a:xfrm>
              <a:off x="8572717" y="318011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8" name="椭圆 247"/>
            <p:cNvSpPr/>
            <p:nvPr/>
          </p:nvSpPr>
          <p:spPr>
            <a:xfrm>
              <a:off x="5873329" y="268872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9" name="椭圆 248"/>
            <p:cNvSpPr/>
            <p:nvPr/>
          </p:nvSpPr>
          <p:spPr>
            <a:xfrm>
              <a:off x="6128800" y="248088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0" name="椭圆 249"/>
            <p:cNvSpPr/>
            <p:nvPr/>
          </p:nvSpPr>
          <p:spPr>
            <a:xfrm>
              <a:off x="6410193" y="23097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1" name="椭圆 250"/>
            <p:cNvSpPr/>
            <p:nvPr/>
          </p:nvSpPr>
          <p:spPr>
            <a:xfrm>
              <a:off x="6712265" y="21785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2" name="椭圆 251"/>
            <p:cNvSpPr/>
            <p:nvPr/>
          </p:nvSpPr>
          <p:spPr>
            <a:xfrm>
              <a:off x="7029390" y="2089701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3" name="椭圆 252"/>
            <p:cNvSpPr/>
            <p:nvPr/>
          </p:nvSpPr>
          <p:spPr>
            <a:xfrm>
              <a:off x="7355661" y="204485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4" name="椭圆 253"/>
            <p:cNvSpPr/>
            <p:nvPr/>
          </p:nvSpPr>
          <p:spPr>
            <a:xfrm>
              <a:off x="7684998" y="204485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5" name="椭圆 254"/>
            <p:cNvSpPr/>
            <p:nvPr/>
          </p:nvSpPr>
          <p:spPr>
            <a:xfrm>
              <a:off x="8011269" y="2089701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6" name="椭圆 255"/>
            <p:cNvSpPr/>
            <p:nvPr/>
          </p:nvSpPr>
          <p:spPr>
            <a:xfrm>
              <a:off x="8328394" y="21785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7" name="椭圆 256"/>
            <p:cNvSpPr/>
            <p:nvPr/>
          </p:nvSpPr>
          <p:spPr>
            <a:xfrm>
              <a:off x="8630467" y="23097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8" name="椭圆 257"/>
            <p:cNvSpPr/>
            <p:nvPr/>
          </p:nvSpPr>
          <p:spPr>
            <a:xfrm>
              <a:off x="8911859" y="248088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9" name="椭圆 258"/>
            <p:cNvSpPr/>
            <p:nvPr/>
          </p:nvSpPr>
          <p:spPr>
            <a:xfrm>
              <a:off x="9167330" y="268872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0" name="椭圆 339"/>
            <p:cNvSpPr/>
            <p:nvPr/>
          </p:nvSpPr>
          <p:spPr>
            <a:xfrm>
              <a:off x="5353224" y="213182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1" name="椭圆 340"/>
            <p:cNvSpPr/>
            <p:nvPr/>
          </p:nvSpPr>
          <p:spPr>
            <a:xfrm>
              <a:off x="5689370" y="185835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2" name="椭圆 341"/>
            <p:cNvSpPr/>
            <p:nvPr/>
          </p:nvSpPr>
          <p:spPr>
            <a:xfrm>
              <a:off x="6059624" y="163319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3" name="椭圆 342"/>
            <p:cNvSpPr/>
            <p:nvPr/>
          </p:nvSpPr>
          <p:spPr>
            <a:xfrm>
              <a:off x="6457087" y="146055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4" name="椭圆 343"/>
            <p:cNvSpPr/>
            <p:nvPr/>
          </p:nvSpPr>
          <p:spPr>
            <a:xfrm>
              <a:off x="6874357" y="134363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5" name="椭圆 344"/>
            <p:cNvSpPr/>
            <p:nvPr/>
          </p:nvSpPr>
          <p:spPr>
            <a:xfrm>
              <a:off x="7303660" y="128463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6" name="椭圆 345"/>
            <p:cNvSpPr/>
            <p:nvPr/>
          </p:nvSpPr>
          <p:spPr>
            <a:xfrm>
              <a:off x="7736999" y="128463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7" name="椭圆 346"/>
            <p:cNvSpPr/>
            <p:nvPr/>
          </p:nvSpPr>
          <p:spPr>
            <a:xfrm>
              <a:off x="8166302" y="134363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8" name="椭圆 347"/>
            <p:cNvSpPr/>
            <p:nvPr/>
          </p:nvSpPr>
          <p:spPr>
            <a:xfrm>
              <a:off x="8583572" y="146055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9" name="椭圆 348"/>
            <p:cNvSpPr/>
            <p:nvPr/>
          </p:nvSpPr>
          <p:spPr>
            <a:xfrm>
              <a:off x="8981036" y="163319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0" name="椭圆 349"/>
            <p:cNvSpPr/>
            <p:nvPr/>
          </p:nvSpPr>
          <p:spPr>
            <a:xfrm>
              <a:off x="9351290" y="185835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1" name="椭圆 350"/>
            <p:cNvSpPr/>
            <p:nvPr/>
          </p:nvSpPr>
          <p:spPr>
            <a:xfrm>
              <a:off x="9687436" y="213182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椭圆 21"/>
          <p:cNvSpPr/>
          <p:nvPr/>
        </p:nvSpPr>
        <p:spPr>
          <a:xfrm>
            <a:off x="5486662" y="2779633"/>
            <a:ext cx="239151" cy="239151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3" name="椭圆 432"/>
          <p:cNvSpPr/>
          <p:nvPr/>
        </p:nvSpPr>
        <p:spPr>
          <a:xfrm>
            <a:off x="6438746" y="1962740"/>
            <a:ext cx="319238" cy="319238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2" name="椭圆 431"/>
          <p:cNvSpPr/>
          <p:nvPr/>
        </p:nvSpPr>
        <p:spPr>
          <a:xfrm>
            <a:off x="5863728" y="3569718"/>
            <a:ext cx="103603" cy="103603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6542921" y="2069496"/>
            <a:ext cx="104388" cy="1043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9" name="直接连接符 58"/>
          <p:cNvCxnSpPr/>
          <p:nvPr/>
        </p:nvCxnSpPr>
        <p:spPr>
          <a:xfrm>
            <a:off x="6589015" y="2121769"/>
            <a:ext cx="216065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V="1">
            <a:off x="8735602" y="1892241"/>
            <a:ext cx="239585" cy="23958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椭圆 433"/>
          <p:cNvSpPr/>
          <p:nvPr/>
        </p:nvSpPr>
        <p:spPr>
          <a:xfrm>
            <a:off x="8922993" y="1868183"/>
            <a:ext cx="104388" cy="1043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文本框 67"/>
          <p:cNvSpPr txBox="1"/>
          <p:nvPr/>
        </p:nvSpPr>
        <p:spPr>
          <a:xfrm>
            <a:off x="9161476" y="165119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the key word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35" name="文本框 434"/>
          <p:cNvSpPr txBox="1"/>
          <p:nvPr/>
        </p:nvSpPr>
        <p:spPr>
          <a:xfrm>
            <a:off x="9161476" y="206949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1250</a:t>
            </a:r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436" name="直接连接符 435"/>
          <p:cNvCxnSpPr/>
          <p:nvPr/>
        </p:nvCxnSpPr>
        <p:spPr>
          <a:xfrm>
            <a:off x="3404671" y="2918037"/>
            <a:ext cx="216065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7" name="椭圆 436"/>
          <p:cNvSpPr/>
          <p:nvPr/>
        </p:nvSpPr>
        <p:spPr>
          <a:xfrm>
            <a:off x="5542670" y="2849919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8" name="椭圆 437"/>
          <p:cNvSpPr/>
          <p:nvPr/>
        </p:nvSpPr>
        <p:spPr>
          <a:xfrm>
            <a:off x="3370006" y="2861897"/>
            <a:ext cx="108000" cy="10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9" name="文本框 438"/>
          <p:cNvSpPr txBox="1"/>
          <p:nvPr/>
        </p:nvSpPr>
        <p:spPr>
          <a:xfrm>
            <a:off x="2199906" y="310980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the key word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40" name="文本框 439"/>
          <p:cNvSpPr txBox="1"/>
          <p:nvPr/>
        </p:nvSpPr>
        <p:spPr>
          <a:xfrm>
            <a:off x="2199906" y="352810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1250</a:t>
            </a:r>
            <a:endParaRPr lang="zh-CN" altLang="en-US">
              <a:solidFill>
                <a:schemeClr val="bg1"/>
              </a:solidFill>
            </a:endParaRPr>
          </a:p>
        </p:txBody>
      </p:sp>
      <p:grpSp>
        <p:nvGrpSpPr>
          <p:cNvPr id="441" name="组合 440"/>
          <p:cNvGrpSpPr/>
          <p:nvPr/>
        </p:nvGrpSpPr>
        <p:grpSpPr>
          <a:xfrm>
            <a:off x="90332" y="4228382"/>
            <a:ext cx="4960425" cy="54000"/>
            <a:chOff x="8103785" y="3801964"/>
            <a:chExt cx="4960425" cy="54000"/>
          </a:xfrm>
        </p:grpSpPr>
        <p:sp>
          <p:nvSpPr>
            <p:cNvPr id="442" name="椭圆 441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3" name="椭圆 442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4" name="椭圆 443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5" name="椭圆 444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6" name="椭圆 445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7" name="椭圆 446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8" name="椭圆 447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9" name="椭圆 448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0" name="椭圆 449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1" name="椭圆 450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2" name="椭圆 451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3" name="椭圆 452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4" name="椭圆 453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5" name="椭圆 454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6" name="椭圆 455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7" name="椭圆 456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8" name="椭圆 457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9" name="椭圆 458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0" name="椭圆 459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1" name="椭圆 460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2" name="椭圆 461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3" name="椭圆 462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4" name="椭圆 463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5" name="椭圆 464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66" name="组合 465"/>
          <p:cNvGrpSpPr/>
          <p:nvPr/>
        </p:nvGrpSpPr>
        <p:grpSpPr>
          <a:xfrm>
            <a:off x="7105243" y="4226321"/>
            <a:ext cx="4960425" cy="54000"/>
            <a:chOff x="8103785" y="3801964"/>
            <a:chExt cx="4960425" cy="54000"/>
          </a:xfrm>
        </p:grpSpPr>
        <p:sp>
          <p:nvSpPr>
            <p:cNvPr id="467" name="椭圆 466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8" name="椭圆 467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9" name="椭圆 468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0" name="椭圆 469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1" name="椭圆 470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2" name="椭圆 471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3" name="椭圆 472"/>
            <p:cNvSpPr/>
            <p:nvPr/>
          </p:nvSpPr>
          <p:spPr>
            <a:xfrm>
              <a:off x="899913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4" name="椭圆 473"/>
            <p:cNvSpPr/>
            <p:nvPr/>
          </p:nvSpPr>
          <p:spPr>
            <a:xfrm>
              <a:off x="944681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5" name="椭圆 474"/>
            <p:cNvSpPr/>
            <p:nvPr/>
          </p:nvSpPr>
          <p:spPr>
            <a:xfrm>
              <a:off x="98944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6" name="椭圆 475"/>
            <p:cNvSpPr/>
            <p:nvPr/>
          </p:nvSpPr>
          <p:spPr>
            <a:xfrm>
              <a:off x="8103785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7" name="椭圆 476"/>
            <p:cNvSpPr/>
            <p:nvPr/>
          </p:nvSpPr>
          <p:spPr>
            <a:xfrm>
              <a:off x="85514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8" name="椭圆 477"/>
            <p:cNvSpPr/>
            <p:nvPr/>
          </p:nvSpPr>
          <p:spPr>
            <a:xfrm>
              <a:off x="10342160" y="3819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9" name="椭圆 478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0" name="椭圆 479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1" name="椭圆 480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2" name="椭圆 481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3" name="椭圆 482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4" name="椭圆 483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5" name="椭圆 484"/>
            <p:cNvSpPr/>
            <p:nvPr/>
          </p:nvSpPr>
          <p:spPr>
            <a:xfrm>
              <a:off x="1168518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6" name="椭圆 485"/>
            <p:cNvSpPr/>
            <p:nvPr/>
          </p:nvSpPr>
          <p:spPr>
            <a:xfrm>
              <a:off x="1213286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7" name="椭圆 486"/>
            <p:cNvSpPr/>
            <p:nvPr/>
          </p:nvSpPr>
          <p:spPr>
            <a:xfrm>
              <a:off x="125805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8" name="椭圆 487"/>
            <p:cNvSpPr/>
            <p:nvPr/>
          </p:nvSpPr>
          <p:spPr>
            <a:xfrm>
              <a:off x="10789835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9" name="椭圆 488"/>
            <p:cNvSpPr/>
            <p:nvPr/>
          </p:nvSpPr>
          <p:spPr>
            <a:xfrm>
              <a:off x="112375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0" name="椭圆 489"/>
            <p:cNvSpPr/>
            <p:nvPr/>
          </p:nvSpPr>
          <p:spPr>
            <a:xfrm>
              <a:off x="13028210" y="3801964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9" name="文本框 108"/>
          <p:cNvSpPr txBox="1"/>
          <p:nvPr/>
        </p:nvSpPr>
        <p:spPr>
          <a:xfrm>
            <a:off x="-123214" y="4489986"/>
            <a:ext cx="178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THE TITLE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3069</Words>
  <Application>WPS 演示</Application>
  <PresentationFormat>自定义</PresentationFormat>
  <Paragraphs>254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Meiryo</vt:lpstr>
      <vt:lpstr>www.freeppt7.com-Best powerpoint templates free download-slideshow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清风素材</dc:creator>
  <cp:keywords>12sc.taobao.com</cp:keywords>
  <dc:description>12sc.taobao.com</dc:description>
  <dc:subject>12sc.taobao.com</dc:subject>
  <cp:category>12sc.taobao.com</cp:category>
  <cp:lastModifiedBy>一起学吧</cp:lastModifiedBy>
  <cp:revision>119</cp:revision>
  <dcterms:created xsi:type="dcterms:W3CDTF">2015-06-08T06:29:00Z</dcterms:created>
  <dcterms:modified xsi:type="dcterms:W3CDTF">2018-09-27T06:36:32Z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