
<file path=[Content_Types].xml><?xml version="1.0" encoding="utf-8"?>
<Types xmlns="http://schemas.openxmlformats.org/package/2006/content-types">
  <Default Extension="jpeg" ContentType="image/jpeg"/>
  <Default Extension="vml" ContentType="application/vnd.openxmlformats-officedocument.vmlDrawing"/>
  <Default Extension="xls" ContentType="application/vnd.ms-excel"/>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3"/>
    <p:sldId id="259" r:id="rId4"/>
    <p:sldId id="260" r:id="rId5"/>
    <p:sldId id="261" r:id="rId6"/>
    <p:sldId id="262" r:id="rId7"/>
    <p:sldId id="263" r:id="rId8"/>
    <p:sldId id="267" r:id="rId9"/>
    <p:sldId id="268" r:id="rId10"/>
    <p:sldId id="269" r:id="rId11"/>
    <p:sldId id="270" r:id="rId12"/>
    <p:sldId id="264" r:id="rId13"/>
    <p:sldId id="271" r:id="rId14"/>
    <p:sldId id="272" r:id="rId15"/>
    <p:sldId id="273" r:id="rId16"/>
    <p:sldId id="265" r:id="rId17"/>
    <p:sldId id="274" r:id="rId18"/>
    <p:sldId id="275" r:id="rId19"/>
    <p:sldId id="278" r:id="rId20"/>
    <p:sldId id="266" r:id="rId21"/>
    <p:sldId id="276" r:id="rId22"/>
    <p:sldId id="277" r:id="rId23"/>
    <p:sldId id="279" r:id="rId24"/>
    <p:sldId id="280" r:id="rId25"/>
    <p:sldId id="281" r:id="rId26"/>
    <p:sldId id="285" r:id="rId27"/>
  </p:sldIdLst>
  <p:sldSz cx="12192000" cy="6858000"/>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649F"/>
    <a:srgbClr val="5E80B0"/>
    <a:srgbClr val="7DB1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1275"/>
    <p:restoredTop sz="94660"/>
  </p:normalViewPr>
  <p:slideViewPr>
    <p:cSldViewPr snapToGrid="0" showGuides="1">
      <p:cViewPr varScale="1">
        <p:scale>
          <a:sx n="78" d="100"/>
          <a:sy n="78" d="100"/>
        </p:scale>
        <p:origin x="330"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6" cy="72006"/>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notesMaster" Target="notesMasters/notesMaster1.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幻灯片图像占位符 1"/>
          <p:cNvSpPr>
            <a:spLocks noGrp="1" noRot="1" noChangeAspect="1" noTextEdit="1"/>
          </p:cNvSpPr>
          <p:nvPr>
            <p:ph type="sldImg"/>
          </p:nvPr>
        </p:nvSpPr>
        <p:spPr>
          <a:xfrm>
            <a:off x="685800" y="1143000"/>
            <a:ext cx="5486400" cy="3086100"/>
          </a:xfrm>
          <a:ln>
            <a:solidFill>
              <a:srgbClr val="000000"/>
            </a:solidFill>
            <a:miter/>
          </a:ln>
        </p:spPr>
      </p:sp>
      <p:sp>
        <p:nvSpPr>
          <p:cNvPr id="16386" name="备注占位符 2"/>
          <p:cNvSpPr>
            <a:spLocks noGrp="1"/>
          </p:cNvSpPr>
          <p:nvPr>
            <p:ph type="body"/>
          </p:nvPr>
        </p:nvSpPr>
        <p:spPr>
          <a:noFill/>
          <a:ln>
            <a:noFill/>
          </a:ln>
        </p:spPr>
        <p:txBody>
          <a:bodyPr wrap="square" lIns="91440" tIns="45720" rIns="91440" bIns="45720" anchor="t"/>
          <a:p>
            <a:pPr lvl="0" eaLnBrk="1" hangingPunct="1">
              <a:spcBef>
                <a:spcPct val="0"/>
              </a:spcBef>
            </a:pPr>
            <a:endParaRPr lang="zh-CN" altLang="en-US" dirty="0"/>
          </a:p>
        </p:txBody>
      </p:sp>
      <p:sp>
        <p:nvSpPr>
          <p:cNvPr id="16387" name="灯片编号占位符 3"/>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p>
            <a:pPr lvl="0" indent="0"/>
            <a:fld id="{9A0DB2DC-4C9A-4742-B13C-FB6460FD3503}" type="slidenum">
              <a:rPr lang="zh-CN" altLang="en-US" sz="1800">
                <a:solidFill>
                  <a:srgbClr val="000000"/>
                </a:solidFill>
                <a:latin typeface="Calibri" panose="020F0502020204030204" pitchFamily="34" charset="0"/>
                <a:ea typeface="宋体" panose="02010600030101010101" pitchFamily="2" charset="-122"/>
              </a:rPr>
            </a:fld>
            <a:endParaRPr lang="zh-CN" altLang="en-US" sz="18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垂直排列标题与&#10;文本">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smtClean="0"/>
              <a:t>单击此处编辑母版文本样式</a:t>
            </a:r>
            <a:endParaRPr lang="zh-CN" altLang="en-US" noProof="1" smtClean="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838200" y="1825625"/>
            <a:ext cx="5181600" cy="4351338"/>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9" name="灯片编号占位符 8"/>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占位符 1"/>
          <p:cNvSpPr>
            <a:spLocks noGrp="1"/>
          </p:cNvSpPr>
          <p:nvPr>
            <p:ph type="title"/>
          </p:nvPr>
        </p:nvSpPr>
        <p:spPr>
          <a:xfrm>
            <a:off x="838200" y="365125"/>
            <a:ext cx="10515600" cy="1325563"/>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2"/>
          <p:cNvSpPr>
            <a:spLocks noGrp="1"/>
          </p:cNvSpPr>
          <p:nvPr>
            <p:ph type="body"/>
          </p:nvPr>
        </p:nvSpPr>
        <p:spPr>
          <a:xfrm>
            <a:off x="838200" y="1825625"/>
            <a:ext cx="10515600" cy="4351338"/>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2pPr>
      <a:lvl3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3pPr>
      <a:lvl4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4pPr>
      <a:lvl5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5pPr>
      <a:lvl6pPr marL="4572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6pPr>
      <a:lvl7pPr marL="9144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7pPr>
      <a:lvl8pPr marL="13716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8pPr>
      <a:lvl9pPr marL="18288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9" Type="http://schemas.openxmlformats.org/officeDocument/2006/relationships/tags" Target="../tags/tag12.xml"/><Relationship Id="rId8" Type="http://schemas.openxmlformats.org/officeDocument/2006/relationships/tags" Target="../tags/tag11.xml"/><Relationship Id="rId7" Type="http://schemas.openxmlformats.org/officeDocument/2006/relationships/tags" Target="../tags/tag10.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4" Type="http://schemas.openxmlformats.org/officeDocument/2006/relationships/slideLayout" Target="../slideLayouts/slideLayout7.xml"/><Relationship Id="rId13" Type="http://schemas.openxmlformats.org/officeDocument/2006/relationships/tags" Target="../tags/tag16.xml"/><Relationship Id="rId12" Type="http://schemas.openxmlformats.org/officeDocument/2006/relationships/tags" Target="../tags/tag15.xml"/><Relationship Id="rId11" Type="http://schemas.openxmlformats.org/officeDocument/2006/relationships/tags" Target="../tags/tag14.xml"/><Relationship Id="rId10" Type="http://schemas.openxmlformats.org/officeDocument/2006/relationships/tags" Target="../tags/tag13.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5" Type="http://schemas.openxmlformats.org/officeDocument/2006/relationships/vmlDrawing" Target="../drawings/vmlDrawing2.vml"/><Relationship Id="rId4" Type="http://schemas.openxmlformats.org/officeDocument/2006/relationships/slideLayout" Target="../slideLayouts/slideLayout7.xml"/><Relationship Id="rId3" Type="http://schemas.openxmlformats.org/officeDocument/2006/relationships/image" Target="../media/image5.png"/><Relationship Id="rId2" Type="http://schemas.openxmlformats.org/officeDocument/2006/relationships/oleObject" Target="../embeddings/Workbook2.xls"/><Relationship Id="rId1" Type="http://schemas.openxmlformats.org/officeDocument/2006/relationships/image" Target="../media/image3.png"/></Relationships>
</file>

<file path=ppt/slides/_rels/slide21.xml.rels><?xml version="1.0" encoding="UTF-8" standalone="yes"?>
<Relationships xmlns="http://schemas.openxmlformats.org/package/2006/relationships"><Relationship Id="rId5" Type="http://schemas.openxmlformats.org/officeDocument/2006/relationships/vmlDrawing" Target="../drawings/vmlDrawing3.vml"/><Relationship Id="rId4" Type="http://schemas.openxmlformats.org/officeDocument/2006/relationships/slideLayout" Target="../slideLayouts/slideLayout7.xml"/><Relationship Id="rId3" Type="http://schemas.openxmlformats.org/officeDocument/2006/relationships/image" Target="../media/image6.png"/><Relationship Id="rId2" Type="http://schemas.openxmlformats.org/officeDocument/2006/relationships/oleObject" Target="../embeddings/Workbook3.xls"/><Relationship Id="rId1" Type="http://schemas.openxmlformats.org/officeDocument/2006/relationships/image" Target="../media/image3.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image" Target="../media/image7.png"/><Relationship Id="rId1" Type="http://schemas.openxmlformats.org/officeDocument/2006/relationships/hyperlink" Target="https://www.freeppt7.com/"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oleObject" Target="../embeddings/Workbook1.xls"/></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50" name="图片 6"/>
          <p:cNvPicPr>
            <a:picLocks noChangeAspect="1"/>
          </p:cNvPicPr>
          <p:nvPr/>
        </p:nvPicPr>
        <p:blipFill>
          <a:blip r:embed="rId1"/>
          <a:stretch>
            <a:fillRect/>
          </a:stretch>
        </p:blipFill>
        <p:spPr>
          <a:xfrm>
            <a:off x="6326188" y="5200650"/>
            <a:ext cx="5865812" cy="1657350"/>
          </a:xfrm>
          <a:prstGeom prst="rect">
            <a:avLst/>
          </a:prstGeom>
          <a:noFill/>
          <a:ln w="9525">
            <a:noFill/>
          </a:ln>
        </p:spPr>
      </p:pic>
      <p:sp>
        <p:nvSpPr>
          <p:cNvPr id="48" name="任意多边形 47"/>
          <p:cNvSpPr/>
          <p:nvPr/>
        </p:nvSpPr>
        <p:spPr>
          <a:xfrm rot="5400000">
            <a:off x="1882775" y="-1425575"/>
            <a:ext cx="914400" cy="4679950"/>
          </a:xfrm>
          <a:custGeom>
            <a:avLst/>
            <a:gdLst>
              <a:gd name="connsiteX0" fmla="*/ 0 w 990604"/>
              <a:gd name="connsiteY0" fmla="*/ 5956738 h 5956738"/>
              <a:gd name="connsiteX1" fmla="*/ 0 w 990604"/>
              <a:gd name="connsiteY1" fmla="*/ 317938 h 5956738"/>
              <a:gd name="connsiteX2" fmla="*/ 6 w 990604"/>
              <a:gd name="connsiteY2" fmla="*/ 317938 h 5956738"/>
              <a:gd name="connsiteX3" fmla="*/ 495305 w 990604"/>
              <a:gd name="connsiteY3" fmla="*/ 0 h 5956738"/>
              <a:gd name="connsiteX4" fmla="*/ 990604 w 990604"/>
              <a:gd name="connsiteY4" fmla="*/ 317938 h 5956738"/>
              <a:gd name="connsiteX5" fmla="*/ 990601 w 990604"/>
              <a:gd name="connsiteY5" fmla="*/ 317938 h 5956738"/>
              <a:gd name="connsiteX6" fmla="*/ 990601 w 990604"/>
              <a:gd name="connsiteY6" fmla="*/ 5956738 h 5956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0604" h="5956738">
                <a:moveTo>
                  <a:pt x="0" y="5956738"/>
                </a:moveTo>
                <a:lnTo>
                  <a:pt x="0" y="317938"/>
                </a:lnTo>
                <a:lnTo>
                  <a:pt x="6" y="317938"/>
                </a:lnTo>
                <a:lnTo>
                  <a:pt x="495305" y="0"/>
                </a:lnTo>
                <a:lnTo>
                  <a:pt x="990604" y="317938"/>
                </a:lnTo>
                <a:lnTo>
                  <a:pt x="990601" y="317938"/>
                </a:lnTo>
                <a:lnTo>
                  <a:pt x="990601" y="5956738"/>
                </a:ln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0" name="椭圆 9"/>
          <p:cNvSpPr/>
          <p:nvPr/>
        </p:nvSpPr>
        <p:spPr>
          <a:xfrm>
            <a:off x="323850" y="247650"/>
            <a:ext cx="1333500" cy="1333500"/>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grpSp>
        <p:nvGrpSpPr>
          <p:cNvPr id="62" name="组合 61"/>
          <p:cNvGrpSpPr/>
          <p:nvPr/>
        </p:nvGrpSpPr>
        <p:grpSpPr>
          <a:xfrm>
            <a:off x="475624" y="571426"/>
            <a:ext cx="1029952" cy="685949"/>
            <a:chOff x="5302250" y="2903538"/>
            <a:chExt cx="1587500" cy="1057276"/>
          </a:xfrm>
          <a:solidFill>
            <a:srgbClr val="4B649F"/>
          </a:solidFill>
        </p:grpSpPr>
        <p:sp>
          <p:nvSpPr>
            <p:cNvPr id="55"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56"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57"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58"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59" name="Freeform 88"/>
            <p:cNvSpPr>
              <a:spLocks noEditPoints="1"/>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60"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61"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grpSp>
      <p:sp>
        <p:nvSpPr>
          <p:cNvPr id="2054" name="文本框 62"/>
          <p:cNvSpPr txBox="1"/>
          <p:nvPr/>
        </p:nvSpPr>
        <p:spPr>
          <a:xfrm>
            <a:off x="2001838" y="2633663"/>
            <a:ext cx="8648700" cy="1108075"/>
          </a:xfrm>
          <a:prstGeom prst="rect">
            <a:avLst/>
          </a:prstGeom>
          <a:noFill/>
          <a:ln w="9525">
            <a:noFill/>
          </a:ln>
        </p:spPr>
        <p:txBody>
          <a:bodyPr wrap="none">
            <a:spAutoFit/>
          </a:bodyPr>
          <a:p>
            <a:pPr eaLnBrk="1" hangingPunct="1"/>
            <a:r>
              <a:rPr lang="zh-CN" altLang="en-US" sz="6600" b="1" dirty="0">
                <a:solidFill>
                  <a:srgbClr val="4B649F"/>
                </a:solidFill>
                <a:latin typeface="Arial" panose="020B0604020202020204" pitchFamily="34" charset="0"/>
              </a:rPr>
              <a:t>简洁毕业论文答辩模板</a:t>
            </a:r>
            <a:endParaRPr lang="zh-CN" altLang="en-US" sz="6600" b="1" dirty="0">
              <a:solidFill>
                <a:srgbClr val="4B649F"/>
              </a:solidFill>
              <a:latin typeface="Arial" panose="020B0604020202020204" pitchFamily="34" charset="0"/>
            </a:endParaRPr>
          </a:p>
        </p:txBody>
      </p:sp>
      <p:grpSp>
        <p:nvGrpSpPr>
          <p:cNvPr id="2055" name="组合 1026"/>
          <p:cNvGrpSpPr/>
          <p:nvPr/>
        </p:nvGrpSpPr>
        <p:grpSpPr>
          <a:xfrm>
            <a:off x="2095500" y="3898900"/>
            <a:ext cx="315913" cy="317500"/>
            <a:chOff x="2724480" y="3856218"/>
            <a:chExt cx="317004" cy="317004"/>
          </a:xfrm>
        </p:grpSpPr>
        <p:sp>
          <p:nvSpPr>
            <p:cNvPr id="1024" name="椭圆 1023"/>
            <p:cNvSpPr/>
            <p:nvPr/>
          </p:nvSpPr>
          <p:spPr>
            <a:xfrm>
              <a:off x="2724480" y="3856218"/>
              <a:ext cx="317004" cy="317004"/>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03" name="KSO_Shape"/>
            <p:cNvSpPr/>
            <p:nvPr/>
          </p:nvSpPr>
          <p:spPr bwMode="auto">
            <a:xfrm>
              <a:off x="2799351" y="3908524"/>
              <a:ext cx="167263" cy="212393"/>
            </a:xfrm>
            <a:custGeom>
              <a:avLst/>
              <a:gdLst>
                <a:gd name="T0" fmla="*/ 646796 w 5367"/>
                <a:gd name="T1" fmla="*/ 843536 h 6897"/>
                <a:gd name="T2" fmla="*/ 520861 w 5367"/>
                <a:gd name="T3" fmla="*/ 880824 h 6897"/>
                <a:gd name="T4" fmla="*/ 403764 w 5367"/>
                <a:gd name="T5" fmla="*/ 946285 h 6897"/>
                <a:gd name="T6" fmla="*/ 297714 w 5367"/>
                <a:gd name="T7" fmla="*/ 1036605 h 6897"/>
                <a:gd name="T8" fmla="*/ 204644 w 5367"/>
                <a:gd name="T9" fmla="*/ 1149850 h 6897"/>
                <a:gd name="T10" fmla="*/ 126487 w 5367"/>
                <a:gd name="T11" fmla="*/ 1282429 h 6897"/>
                <a:gd name="T12" fmla="*/ 65729 w 5367"/>
                <a:gd name="T13" fmla="*/ 1432134 h 6897"/>
                <a:gd name="T14" fmla="*/ 23475 w 5367"/>
                <a:gd name="T15" fmla="*/ 1595648 h 6897"/>
                <a:gd name="T16" fmla="*/ 2209 w 5367"/>
                <a:gd name="T17" fmla="*/ 1771316 h 6897"/>
                <a:gd name="T18" fmla="*/ 1481389 w 5367"/>
                <a:gd name="T19" fmla="*/ 1905000 h 6897"/>
                <a:gd name="T20" fmla="*/ 1480009 w 5367"/>
                <a:gd name="T21" fmla="*/ 1771316 h 6897"/>
                <a:gd name="T22" fmla="*/ 1459020 w 5367"/>
                <a:gd name="T23" fmla="*/ 1595648 h 6897"/>
                <a:gd name="T24" fmla="*/ 1417041 w 5367"/>
                <a:gd name="T25" fmla="*/ 1432134 h 6897"/>
                <a:gd name="T26" fmla="*/ 1355731 w 5367"/>
                <a:gd name="T27" fmla="*/ 1282429 h 6897"/>
                <a:gd name="T28" fmla="*/ 1277850 w 5367"/>
                <a:gd name="T29" fmla="*/ 1149850 h 6897"/>
                <a:gd name="T30" fmla="*/ 1184780 w 5367"/>
                <a:gd name="T31" fmla="*/ 1036605 h 6897"/>
                <a:gd name="T32" fmla="*/ 1078730 w 5367"/>
                <a:gd name="T33" fmla="*/ 946285 h 6897"/>
                <a:gd name="T34" fmla="*/ 961633 w 5367"/>
                <a:gd name="T35" fmla="*/ 880824 h 6897"/>
                <a:gd name="T36" fmla="*/ 835422 w 5367"/>
                <a:gd name="T37" fmla="*/ 843536 h 6897"/>
                <a:gd name="T38" fmla="*/ 747875 w 5367"/>
                <a:gd name="T39" fmla="*/ 731120 h 6897"/>
                <a:gd name="T40" fmla="*/ 805043 w 5367"/>
                <a:gd name="T41" fmla="*/ 726701 h 6897"/>
                <a:gd name="T42" fmla="*/ 868286 w 5367"/>
                <a:gd name="T43" fmla="*/ 711786 h 6897"/>
                <a:gd name="T44" fmla="*/ 926559 w 5367"/>
                <a:gd name="T45" fmla="*/ 686927 h 6897"/>
                <a:gd name="T46" fmla="*/ 979032 w 5367"/>
                <a:gd name="T47" fmla="*/ 653230 h 6897"/>
                <a:gd name="T48" fmla="*/ 1024876 w 5367"/>
                <a:gd name="T49" fmla="*/ 611246 h 6897"/>
                <a:gd name="T50" fmla="*/ 1063264 w 5367"/>
                <a:gd name="T51" fmla="*/ 562358 h 6897"/>
                <a:gd name="T52" fmla="*/ 1092815 w 5367"/>
                <a:gd name="T53" fmla="*/ 507945 h 6897"/>
                <a:gd name="T54" fmla="*/ 1112699 w 5367"/>
                <a:gd name="T55" fmla="*/ 448008 h 6897"/>
                <a:gd name="T56" fmla="*/ 1121813 w 5367"/>
                <a:gd name="T57" fmla="*/ 384204 h 6897"/>
                <a:gd name="T58" fmla="*/ 1120432 w 5367"/>
                <a:gd name="T59" fmla="*/ 328134 h 6897"/>
                <a:gd name="T60" fmla="*/ 1108004 w 5367"/>
                <a:gd name="T61" fmla="*/ 265711 h 6897"/>
                <a:gd name="T62" fmla="*/ 1085358 w 5367"/>
                <a:gd name="T63" fmla="*/ 207155 h 6897"/>
                <a:gd name="T64" fmla="*/ 1053322 w 5367"/>
                <a:gd name="T65" fmla="*/ 153847 h 6897"/>
                <a:gd name="T66" fmla="*/ 1012725 w 5367"/>
                <a:gd name="T67" fmla="*/ 107168 h 6897"/>
                <a:gd name="T68" fmla="*/ 964671 w 5367"/>
                <a:gd name="T69" fmla="*/ 67395 h 6897"/>
                <a:gd name="T70" fmla="*/ 910541 w 5367"/>
                <a:gd name="T71" fmla="*/ 36183 h 6897"/>
                <a:gd name="T72" fmla="*/ 850335 w 5367"/>
                <a:gd name="T73" fmla="*/ 14087 h 6897"/>
                <a:gd name="T74" fmla="*/ 786263 w 5367"/>
                <a:gd name="T75" fmla="*/ 1933 h 6897"/>
                <a:gd name="T76" fmla="*/ 728819 w 5367"/>
                <a:gd name="T77" fmla="*/ 276 h 6897"/>
                <a:gd name="T78" fmla="*/ 663366 w 5367"/>
                <a:gd name="T79" fmla="*/ 9391 h 6897"/>
                <a:gd name="T80" fmla="*/ 602332 w 5367"/>
                <a:gd name="T81" fmla="*/ 28726 h 6897"/>
                <a:gd name="T82" fmla="*/ 546545 w 5367"/>
                <a:gd name="T83" fmla="*/ 57451 h 6897"/>
                <a:gd name="T84" fmla="*/ 496282 w 5367"/>
                <a:gd name="T85" fmla="*/ 95015 h 6897"/>
                <a:gd name="T86" fmla="*/ 453751 w 5367"/>
                <a:gd name="T87" fmla="*/ 139761 h 6897"/>
                <a:gd name="T88" fmla="*/ 418954 w 5367"/>
                <a:gd name="T89" fmla="*/ 191411 h 6897"/>
                <a:gd name="T90" fmla="*/ 393546 w 5367"/>
                <a:gd name="T91" fmla="*/ 248310 h 6897"/>
                <a:gd name="T92" fmla="*/ 378356 w 5367"/>
                <a:gd name="T93" fmla="*/ 309628 h 6897"/>
                <a:gd name="T94" fmla="*/ 373938 w 5367"/>
                <a:gd name="T95" fmla="*/ 365698 h 6897"/>
                <a:gd name="T96" fmla="*/ 380013 w 5367"/>
                <a:gd name="T97" fmla="*/ 430054 h 6897"/>
                <a:gd name="T98" fmla="*/ 396584 w 5367"/>
                <a:gd name="T99" fmla="*/ 491096 h 6897"/>
                <a:gd name="T100" fmla="*/ 423372 w 5367"/>
                <a:gd name="T101" fmla="*/ 547719 h 6897"/>
                <a:gd name="T102" fmla="*/ 459551 w 5367"/>
                <a:gd name="T103" fmla="*/ 597988 h 6897"/>
                <a:gd name="T104" fmla="*/ 503186 w 5367"/>
                <a:gd name="T105" fmla="*/ 641905 h 6897"/>
                <a:gd name="T106" fmla="*/ 554278 w 5367"/>
                <a:gd name="T107" fmla="*/ 678088 h 6897"/>
                <a:gd name="T108" fmla="*/ 610894 w 5367"/>
                <a:gd name="T109" fmla="*/ 705709 h 6897"/>
                <a:gd name="T110" fmla="*/ 672756 w 5367"/>
                <a:gd name="T111" fmla="*/ 723662 h 6897"/>
                <a:gd name="T112" fmla="*/ 738209 w 5367"/>
                <a:gd name="T113" fmla="*/ 730844 h 68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367" h="6897">
                  <a:moveTo>
                    <a:pt x="2684" y="3025"/>
                  </a:moveTo>
                  <a:lnTo>
                    <a:pt x="2684" y="3025"/>
                  </a:lnTo>
                  <a:lnTo>
                    <a:pt x="2615" y="3026"/>
                  </a:lnTo>
                  <a:lnTo>
                    <a:pt x="2545" y="3029"/>
                  </a:lnTo>
                  <a:lnTo>
                    <a:pt x="2478" y="3035"/>
                  </a:lnTo>
                  <a:lnTo>
                    <a:pt x="2409" y="3043"/>
                  </a:lnTo>
                  <a:lnTo>
                    <a:pt x="2342" y="3054"/>
                  </a:lnTo>
                  <a:lnTo>
                    <a:pt x="2275" y="3066"/>
                  </a:lnTo>
                  <a:lnTo>
                    <a:pt x="2209" y="3081"/>
                  </a:lnTo>
                  <a:lnTo>
                    <a:pt x="2143" y="3099"/>
                  </a:lnTo>
                  <a:lnTo>
                    <a:pt x="2077" y="3118"/>
                  </a:lnTo>
                  <a:lnTo>
                    <a:pt x="2013" y="3140"/>
                  </a:lnTo>
                  <a:lnTo>
                    <a:pt x="1949" y="3163"/>
                  </a:lnTo>
                  <a:lnTo>
                    <a:pt x="1886" y="3189"/>
                  </a:lnTo>
                  <a:lnTo>
                    <a:pt x="1823" y="3217"/>
                  </a:lnTo>
                  <a:lnTo>
                    <a:pt x="1761" y="3247"/>
                  </a:lnTo>
                  <a:lnTo>
                    <a:pt x="1700" y="3279"/>
                  </a:lnTo>
                  <a:lnTo>
                    <a:pt x="1639" y="3313"/>
                  </a:lnTo>
                  <a:lnTo>
                    <a:pt x="1579" y="3349"/>
                  </a:lnTo>
                  <a:lnTo>
                    <a:pt x="1521" y="3386"/>
                  </a:lnTo>
                  <a:lnTo>
                    <a:pt x="1462" y="3426"/>
                  </a:lnTo>
                  <a:lnTo>
                    <a:pt x="1405" y="3468"/>
                  </a:lnTo>
                  <a:lnTo>
                    <a:pt x="1348" y="3511"/>
                  </a:lnTo>
                  <a:lnTo>
                    <a:pt x="1293" y="3556"/>
                  </a:lnTo>
                  <a:lnTo>
                    <a:pt x="1237" y="3603"/>
                  </a:lnTo>
                  <a:lnTo>
                    <a:pt x="1183" y="3651"/>
                  </a:lnTo>
                  <a:lnTo>
                    <a:pt x="1131" y="3702"/>
                  </a:lnTo>
                  <a:lnTo>
                    <a:pt x="1078" y="3753"/>
                  </a:lnTo>
                  <a:lnTo>
                    <a:pt x="1027" y="3807"/>
                  </a:lnTo>
                  <a:lnTo>
                    <a:pt x="976" y="3863"/>
                  </a:lnTo>
                  <a:lnTo>
                    <a:pt x="927" y="3920"/>
                  </a:lnTo>
                  <a:lnTo>
                    <a:pt x="880" y="3978"/>
                  </a:lnTo>
                  <a:lnTo>
                    <a:pt x="833" y="4038"/>
                  </a:lnTo>
                  <a:lnTo>
                    <a:pt x="786" y="4100"/>
                  </a:lnTo>
                  <a:lnTo>
                    <a:pt x="741" y="4163"/>
                  </a:lnTo>
                  <a:lnTo>
                    <a:pt x="698" y="4227"/>
                  </a:lnTo>
                  <a:lnTo>
                    <a:pt x="655" y="4293"/>
                  </a:lnTo>
                  <a:lnTo>
                    <a:pt x="613" y="4361"/>
                  </a:lnTo>
                  <a:lnTo>
                    <a:pt x="573" y="4429"/>
                  </a:lnTo>
                  <a:lnTo>
                    <a:pt x="533" y="4499"/>
                  </a:lnTo>
                  <a:lnTo>
                    <a:pt x="495" y="4570"/>
                  </a:lnTo>
                  <a:lnTo>
                    <a:pt x="458" y="4643"/>
                  </a:lnTo>
                  <a:lnTo>
                    <a:pt x="423" y="4717"/>
                  </a:lnTo>
                  <a:lnTo>
                    <a:pt x="388" y="4791"/>
                  </a:lnTo>
                  <a:lnTo>
                    <a:pt x="356" y="4868"/>
                  </a:lnTo>
                  <a:lnTo>
                    <a:pt x="324" y="4945"/>
                  </a:lnTo>
                  <a:lnTo>
                    <a:pt x="294" y="5024"/>
                  </a:lnTo>
                  <a:lnTo>
                    <a:pt x="265" y="5104"/>
                  </a:lnTo>
                  <a:lnTo>
                    <a:pt x="238" y="5185"/>
                  </a:lnTo>
                  <a:lnTo>
                    <a:pt x="211" y="5266"/>
                  </a:lnTo>
                  <a:lnTo>
                    <a:pt x="186" y="5349"/>
                  </a:lnTo>
                  <a:lnTo>
                    <a:pt x="163" y="5433"/>
                  </a:lnTo>
                  <a:lnTo>
                    <a:pt x="141" y="5518"/>
                  </a:lnTo>
                  <a:lnTo>
                    <a:pt x="121" y="5603"/>
                  </a:lnTo>
                  <a:lnTo>
                    <a:pt x="102" y="5690"/>
                  </a:lnTo>
                  <a:lnTo>
                    <a:pt x="85" y="5777"/>
                  </a:lnTo>
                  <a:lnTo>
                    <a:pt x="69" y="5866"/>
                  </a:lnTo>
                  <a:lnTo>
                    <a:pt x="54" y="5955"/>
                  </a:lnTo>
                  <a:lnTo>
                    <a:pt x="42" y="6045"/>
                  </a:lnTo>
                  <a:lnTo>
                    <a:pt x="31" y="6136"/>
                  </a:lnTo>
                  <a:lnTo>
                    <a:pt x="22" y="6227"/>
                  </a:lnTo>
                  <a:lnTo>
                    <a:pt x="14" y="6319"/>
                  </a:lnTo>
                  <a:lnTo>
                    <a:pt x="8" y="6413"/>
                  </a:lnTo>
                  <a:lnTo>
                    <a:pt x="4" y="6506"/>
                  </a:lnTo>
                  <a:lnTo>
                    <a:pt x="1" y="6600"/>
                  </a:lnTo>
                  <a:lnTo>
                    <a:pt x="0" y="6695"/>
                  </a:lnTo>
                  <a:lnTo>
                    <a:pt x="1" y="6796"/>
                  </a:lnTo>
                  <a:lnTo>
                    <a:pt x="5" y="6897"/>
                  </a:lnTo>
                  <a:lnTo>
                    <a:pt x="5364" y="6897"/>
                  </a:lnTo>
                  <a:lnTo>
                    <a:pt x="5366" y="6796"/>
                  </a:lnTo>
                  <a:lnTo>
                    <a:pt x="5367" y="6695"/>
                  </a:lnTo>
                  <a:lnTo>
                    <a:pt x="5367" y="6600"/>
                  </a:lnTo>
                  <a:lnTo>
                    <a:pt x="5364" y="6506"/>
                  </a:lnTo>
                  <a:lnTo>
                    <a:pt x="5359" y="6413"/>
                  </a:lnTo>
                  <a:lnTo>
                    <a:pt x="5353" y="6319"/>
                  </a:lnTo>
                  <a:lnTo>
                    <a:pt x="5346" y="6227"/>
                  </a:lnTo>
                  <a:lnTo>
                    <a:pt x="5337" y="6136"/>
                  </a:lnTo>
                  <a:lnTo>
                    <a:pt x="5325" y="6045"/>
                  </a:lnTo>
                  <a:lnTo>
                    <a:pt x="5313" y="5955"/>
                  </a:lnTo>
                  <a:lnTo>
                    <a:pt x="5298" y="5866"/>
                  </a:lnTo>
                  <a:lnTo>
                    <a:pt x="5283" y="5777"/>
                  </a:lnTo>
                  <a:lnTo>
                    <a:pt x="5266" y="5690"/>
                  </a:lnTo>
                  <a:lnTo>
                    <a:pt x="5247" y="5603"/>
                  </a:lnTo>
                  <a:lnTo>
                    <a:pt x="5226" y="5518"/>
                  </a:lnTo>
                  <a:lnTo>
                    <a:pt x="5205" y="5433"/>
                  </a:lnTo>
                  <a:lnTo>
                    <a:pt x="5181" y="5349"/>
                  </a:lnTo>
                  <a:lnTo>
                    <a:pt x="5157" y="5266"/>
                  </a:lnTo>
                  <a:lnTo>
                    <a:pt x="5131" y="5185"/>
                  </a:lnTo>
                  <a:lnTo>
                    <a:pt x="5103" y="5104"/>
                  </a:lnTo>
                  <a:lnTo>
                    <a:pt x="5073" y="5024"/>
                  </a:lnTo>
                  <a:lnTo>
                    <a:pt x="5043" y="4945"/>
                  </a:lnTo>
                  <a:lnTo>
                    <a:pt x="5012" y="4868"/>
                  </a:lnTo>
                  <a:lnTo>
                    <a:pt x="4979" y="4791"/>
                  </a:lnTo>
                  <a:lnTo>
                    <a:pt x="4945" y="4717"/>
                  </a:lnTo>
                  <a:lnTo>
                    <a:pt x="4909" y="4643"/>
                  </a:lnTo>
                  <a:lnTo>
                    <a:pt x="4872" y="4570"/>
                  </a:lnTo>
                  <a:lnTo>
                    <a:pt x="4834" y="4499"/>
                  </a:lnTo>
                  <a:lnTo>
                    <a:pt x="4796" y="4429"/>
                  </a:lnTo>
                  <a:lnTo>
                    <a:pt x="4755" y="4361"/>
                  </a:lnTo>
                  <a:lnTo>
                    <a:pt x="4713" y="4293"/>
                  </a:lnTo>
                  <a:lnTo>
                    <a:pt x="4671" y="4227"/>
                  </a:lnTo>
                  <a:lnTo>
                    <a:pt x="4627" y="4163"/>
                  </a:lnTo>
                  <a:lnTo>
                    <a:pt x="4582" y="4100"/>
                  </a:lnTo>
                  <a:lnTo>
                    <a:pt x="4536" y="4038"/>
                  </a:lnTo>
                  <a:lnTo>
                    <a:pt x="4489" y="3978"/>
                  </a:lnTo>
                  <a:lnTo>
                    <a:pt x="4440" y="3920"/>
                  </a:lnTo>
                  <a:lnTo>
                    <a:pt x="4391" y="3863"/>
                  </a:lnTo>
                  <a:lnTo>
                    <a:pt x="4340" y="3807"/>
                  </a:lnTo>
                  <a:lnTo>
                    <a:pt x="4290" y="3753"/>
                  </a:lnTo>
                  <a:lnTo>
                    <a:pt x="4238" y="3702"/>
                  </a:lnTo>
                  <a:lnTo>
                    <a:pt x="4184" y="3651"/>
                  </a:lnTo>
                  <a:lnTo>
                    <a:pt x="4130" y="3603"/>
                  </a:lnTo>
                  <a:lnTo>
                    <a:pt x="4076" y="3556"/>
                  </a:lnTo>
                  <a:lnTo>
                    <a:pt x="4020" y="3511"/>
                  </a:lnTo>
                  <a:lnTo>
                    <a:pt x="3963" y="3468"/>
                  </a:lnTo>
                  <a:lnTo>
                    <a:pt x="3906" y="3426"/>
                  </a:lnTo>
                  <a:lnTo>
                    <a:pt x="3848" y="3386"/>
                  </a:lnTo>
                  <a:lnTo>
                    <a:pt x="3788" y="3349"/>
                  </a:lnTo>
                  <a:lnTo>
                    <a:pt x="3728" y="3313"/>
                  </a:lnTo>
                  <a:lnTo>
                    <a:pt x="3668" y="3279"/>
                  </a:lnTo>
                  <a:lnTo>
                    <a:pt x="3607" y="3247"/>
                  </a:lnTo>
                  <a:lnTo>
                    <a:pt x="3545" y="3217"/>
                  </a:lnTo>
                  <a:lnTo>
                    <a:pt x="3482" y="3189"/>
                  </a:lnTo>
                  <a:lnTo>
                    <a:pt x="3419" y="3163"/>
                  </a:lnTo>
                  <a:lnTo>
                    <a:pt x="3355" y="3140"/>
                  </a:lnTo>
                  <a:lnTo>
                    <a:pt x="3290" y="3118"/>
                  </a:lnTo>
                  <a:lnTo>
                    <a:pt x="3225" y="3099"/>
                  </a:lnTo>
                  <a:lnTo>
                    <a:pt x="3159" y="3081"/>
                  </a:lnTo>
                  <a:lnTo>
                    <a:pt x="3093" y="3066"/>
                  </a:lnTo>
                  <a:lnTo>
                    <a:pt x="3025" y="3054"/>
                  </a:lnTo>
                  <a:lnTo>
                    <a:pt x="2958" y="3043"/>
                  </a:lnTo>
                  <a:lnTo>
                    <a:pt x="2891" y="3035"/>
                  </a:lnTo>
                  <a:lnTo>
                    <a:pt x="2822" y="3029"/>
                  </a:lnTo>
                  <a:lnTo>
                    <a:pt x="2753" y="3026"/>
                  </a:lnTo>
                  <a:lnTo>
                    <a:pt x="2684" y="3025"/>
                  </a:lnTo>
                  <a:close/>
                  <a:moveTo>
                    <a:pt x="2708" y="2647"/>
                  </a:moveTo>
                  <a:lnTo>
                    <a:pt x="2708" y="2647"/>
                  </a:lnTo>
                  <a:lnTo>
                    <a:pt x="2743" y="2646"/>
                  </a:lnTo>
                  <a:lnTo>
                    <a:pt x="2778" y="2645"/>
                  </a:lnTo>
                  <a:lnTo>
                    <a:pt x="2813" y="2643"/>
                  </a:lnTo>
                  <a:lnTo>
                    <a:pt x="2847" y="2640"/>
                  </a:lnTo>
                  <a:lnTo>
                    <a:pt x="2882" y="2636"/>
                  </a:lnTo>
                  <a:lnTo>
                    <a:pt x="2915" y="2631"/>
                  </a:lnTo>
                  <a:lnTo>
                    <a:pt x="2949" y="2626"/>
                  </a:lnTo>
                  <a:lnTo>
                    <a:pt x="2982" y="2620"/>
                  </a:lnTo>
                  <a:lnTo>
                    <a:pt x="3014" y="2613"/>
                  </a:lnTo>
                  <a:lnTo>
                    <a:pt x="3047" y="2605"/>
                  </a:lnTo>
                  <a:lnTo>
                    <a:pt x="3079" y="2596"/>
                  </a:lnTo>
                  <a:lnTo>
                    <a:pt x="3112" y="2587"/>
                  </a:lnTo>
                  <a:lnTo>
                    <a:pt x="3144" y="2577"/>
                  </a:lnTo>
                  <a:lnTo>
                    <a:pt x="3175" y="2566"/>
                  </a:lnTo>
                  <a:lnTo>
                    <a:pt x="3205" y="2555"/>
                  </a:lnTo>
                  <a:lnTo>
                    <a:pt x="3236" y="2542"/>
                  </a:lnTo>
                  <a:lnTo>
                    <a:pt x="3266" y="2530"/>
                  </a:lnTo>
                  <a:lnTo>
                    <a:pt x="3297" y="2517"/>
                  </a:lnTo>
                  <a:lnTo>
                    <a:pt x="3326" y="2502"/>
                  </a:lnTo>
                  <a:lnTo>
                    <a:pt x="3355" y="2487"/>
                  </a:lnTo>
                  <a:lnTo>
                    <a:pt x="3383" y="2472"/>
                  </a:lnTo>
                  <a:lnTo>
                    <a:pt x="3411" y="2455"/>
                  </a:lnTo>
                  <a:lnTo>
                    <a:pt x="3439" y="2438"/>
                  </a:lnTo>
                  <a:lnTo>
                    <a:pt x="3466" y="2421"/>
                  </a:lnTo>
                  <a:lnTo>
                    <a:pt x="3493" y="2403"/>
                  </a:lnTo>
                  <a:lnTo>
                    <a:pt x="3519" y="2384"/>
                  </a:lnTo>
                  <a:lnTo>
                    <a:pt x="3545" y="2365"/>
                  </a:lnTo>
                  <a:lnTo>
                    <a:pt x="3571" y="2345"/>
                  </a:lnTo>
                  <a:lnTo>
                    <a:pt x="3596" y="2324"/>
                  </a:lnTo>
                  <a:lnTo>
                    <a:pt x="3619" y="2303"/>
                  </a:lnTo>
                  <a:lnTo>
                    <a:pt x="3643" y="2282"/>
                  </a:lnTo>
                  <a:lnTo>
                    <a:pt x="3667" y="2259"/>
                  </a:lnTo>
                  <a:lnTo>
                    <a:pt x="3689" y="2237"/>
                  </a:lnTo>
                  <a:lnTo>
                    <a:pt x="3711" y="2213"/>
                  </a:lnTo>
                  <a:lnTo>
                    <a:pt x="3733" y="2189"/>
                  </a:lnTo>
                  <a:lnTo>
                    <a:pt x="3754" y="2165"/>
                  </a:lnTo>
                  <a:lnTo>
                    <a:pt x="3774" y="2140"/>
                  </a:lnTo>
                  <a:lnTo>
                    <a:pt x="3795" y="2115"/>
                  </a:lnTo>
                  <a:lnTo>
                    <a:pt x="3814" y="2089"/>
                  </a:lnTo>
                  <a:lnTo>
                    <a:pt x="3832" y="2063"/>
                  </a:lnTo>
                  <a:lnTo>
                    <a:pt x="3850" y="2036"/>
                  </a:lnTo>
                  <a:lnTo>
                    <a:pt x="3868" y="2010"/>
                  </a:lnTo>
                  <a:lnTo>
                    <a:pt x="3884" y="1983"/>
                  </a:lnTo>
                  <a:lnTo>
                    <a:pt x="3900" y="1954"/>
                  </a:lnTo>
                  <a:lnTo>
                    <a:pt x="3915" y="1925"/>
                  </a:lnTo>
                  <a:lnTo>
                    <a:pt x="3930" y="1897"/>
                  </a:lnTo>
                  <a:lnTo>
                    <a:pt x="3944" y="1868"/>
                  </a:lnTo>
                  <a:lnTo>
                    <a:pt x="3957" y="1839"/>
                  </a:lnTo>
                  <a:lnTo>
                    <a:pt x="3970" y="1808"/>
                  </a:lnTo>
                  <a:lnTo>
                    <a:pt x="3981" y="1778"/>
                  </a:lnTo>
                  <a:lnTo>
                    <a:pt x="3993" y="1748"/>
                  </a:lnTo>
                  <a:lnTo>
                    <a:pt x="4003" y="1717"/>
                  </a:lnTo>
                  <a:lnTo>
                    <a:pt x="4012" y="1686"/>
                  </a:lnTo>
                  <a:lnTo>
                    <a:pt x="4021" y="1654"/>
                  </a:lnTo>
                  <a:lnTo>
                    <a:pt x="4029" y="1622"/>
                  </a:lnTo>
                  <a:lnTo>
                    <a:pt x="4036" y="1590"/>
                  </a:lnTo>
                  <a:lnTo>
                    <a:pt x="4042" y="1557"/>
                  </a:lnTo>
                  <a:lnTo>
                    <a:pt x="4048" y="1525"/>
                  </a:lnTo>
                  <a:lnTo>
                    <a:pt x="4052" y="1492"/>
                  </a:lnTo>
                  <a:lnTo>
                    <a:pt x="4057" y="1459"/>
                  </a:lnTo>
                  <a:lnTo>
                    <a:pt x="4060" y="1425"/>
                  </a:lnTo>
                  <a:lnTo>
                    <a:pt x="4062" y="1391"/>
                  </a:lnTo>
                  <a:lnTo>
                    <a:pt x="4063" y="1357"/>
                  </a:lnTo>
                  <a:lnTo>
                    <a:pt x="4063" y="1324"/>
                  </a:lnTo>
                  <a:lnTo>
                    <a:pt x="4063" y="1289"/>
                  </a:lnTo>
                  <a:lnTo>
                    <a:pt x="4062" y="1255"/>
                  </a:lnTo>
                  <a:lnTo>
                    <a:pt x="4060" y="1221"/>
                  </a:lnTo>
                  <a:lnTo>
                    <a:pt x="4057" y="1188"/>
                  </a:lnTo>
                  <a:lnTo>
                    <a:pt x="4052" y="1155"/>
                  </a:lnTo>
                  <a:lnTo>
                    <a:pt x="4048" y="1121"/>
                  </a:lnTo>
                  <a:lnTo>
                    <a:pt x="4042" y="1089"/>
                  </a:lnTo>
                  <a:lnTo>
                    <a:pt x="4036" y="1057"/>
                  </a:lnTo>
                  <a:lnTo>
                    <a:pt x="4029" y="1025"/>
                  </a:lnTo>
                  <a:lnTo>
                    <a:pt x="4021" y="993"/>
                  </a:lnTo>
                  <a:lnTo>
                    <a:pt x="4012" y="962"/>
                  </a:lnTo>
                  <a:lnTo>
                    <a:pt x="4003" y="930"/>
                  </a:lnTo>
                  <a:lnTo>
                    <a:pt x="3993" y="899"/>
                  </a:lnTo>
                  <a:lnTo>
                    <a:pt x="3981" y="868"/>
                  </a:lnTo>
                  <a:lnTo>
                    <a:pt x="3970" y="838"/>
                  </a:lnTo>
                  <a:lnTo>
                    <a:pt x="3957" y="809"/>
                  </a:lnTo>
                  <a:lnTo>
                    <a:pt x="3944" y="778"/>
                  </a:lnTo>
                  <a:lnTo>
                    <a:pt x="3930" y="750"/>
                  </a:lnTo>
                  <a:lnTo>
                    <a:pt x="3915" y="721"/>
                  </a:lnTo>
                  <a:lnTo>
                    <a:pt x="3900" y="693"/>
                  </a:lnTo>
                  <a:lnTo>
                    <a:pt x="3884" y="665"/>
                  </a:lnTo>
                  <a:lnTo>
                    <a:pt x="3868" y="638"/>
                  </a:lnTo>
                  <a:lnTo>
                    <a:pt x="3850" y="610"/>
                  </a:lnTo>
                  <a:lnTo>
                    <a:pt x="3832" y="584"/>
                  </a:lnTo>
                  <a:lnTo>
                    <a:pt x="3814" y="557"/>
                  </a:lnTo>
                  <a:lnTo>
                    <a:pt x="3795" y="532"/>
                  </a:lnTo>
                  <a:lnTo>
                    <a:pt x="3774" y="506"/>
                  </a:lnTo>
                  <a:lnTo>
                    <a:pt x="3754" y="481"/>
                  </a:lnTo>
                  <a:lnTo>
                    <a:pt x="3733" y="458"/>
                  </a:lnTo>
                  <a:lnTo>
                    <a:pt x="3711" y="433"/>
                  </a:lnTo>
                  <a:lnTo>
                    <a:pt x="3689" y="411"/>
                  </a:lnTo>
                  <a:lnTo>
                    <a:pt x="3667" y="388"/>
                  </a:lnTo>
                  <a:lnTo>
                    <a:pt x="3643" y="366"/>
                  </a:lnTo>
                  <a:lnTo>
                    <a:pt x="3619" y="344"/>
                  </a:lnTo>
                  <a:lnTo>
                    <a:pt x="3596" y="323"/>
                  </a:lnTo>
                  <a:lnTo>
                    <a:pt x="3571" y="303"/>
                  </a:lnTo>
                  <a:lnTo>
                    <a:pt x="3545" y="282"/>
                  </a:lnTo>
                  <a:lnTo>
                    <a:pt x="3519" y="263"/>
                  </a:lnTo>
                  <a:lnTo>
                    <a:pt x="3493" y="244"/>
                  </a:lnTo>
                  <a:lnTo>
                    <a:pt x="3466" y="226"/>
                  </a:lnTo>
                  <a:lnTo>
                    <a:pt x="3439" y="208"/>
                  </a:lnTo>
                  <a:lnTo>
                    <a:pt x="3411" y="191"/>
                  </a:lnTo>
                  <a:lnTo>
                    <a:pt x="3383" y="176"/>
                  </a:lnTo>
                  <a:lnTo>
                    <a:pt x="3355" y="160"/>
                  </a:lnTo>
                  <a:lnTo>
                    <a:pt x="3326" y="145"/>
                  </a:lnTo>
                  <a:lnTo>
                    <a:pt x="3297" y="131"/>
                  </a:lnTo>
                  <a:lnTo>
                    <a:pt x="3266" y="117"/>
                  </a:lnTo>
                  <a:lnTo>
                    <a:pt x="3236" y="104"/>
                  </a:lnTo>
                  <a:lnTo>
                    <a:pt x="3205" y="92"/>
                  </a:lnTo>
                  <a:lnTo>
                    <a:pt x="3175" y="80"/>
                  </a:lnTo>
                  <a:lnTo>
                    <a:pt x="3144" y="70"/>
                  </a:lnTo>
                  <a:lnTo>
                    <a:pt x="3112" y="60"/>
                  </a:lnTo>
                  <a:lnTo>
                    <a:pt x="3079" y="51"/>
                  </a:lnTo>
                  <a:lnTo>
                    <a:pt x="3047" y="42"/>
                  </a:lnTo>
                  <a:lnTo>
                    <a:pt x="3014" y="34"/>
                  </a:lnTo>
                  <a:lnTo>
                    <a:pt x="2982" y="27"/>
                  </a:lnTo>
                  <a:lnTo>
                    <a:pt x="2949" y="20"/>
                  </a:lnTo>
                  <a:lnTo>
                    <a:pt x="2915" y="15"/>
                  </a:lnTo>
                  <a:lnTo>
                    <a:pt x="2882" y="10"/>
                  </a:lnTo>
                  <a:lnTo>
                    <a:pt x="2847" y="7"/>
                  </a:lnTo>
                  <a:lnTo>
                    <a:pt x="2813" y="4"/>
                  </a:lnTo>
                  <a:lnTo>
                    <a:pt x="2778" y="1"/>
                  </a:lnTo>
                  <a:lnTo>
                    <a:pt x="2743" y="0"/>
                  </a:lnTo>
                  <a:lnTo>
                    <a:pt x="2708" y="0"/>
                  </a:lnTo>
                  <a:lnTo>
                    <a:pt x="2673" y="0"/>
                  </a:lnTo>
                  <a:lnTo>
                    <a:pt x="2639" y="1"/>
                  </a:lnTo>
                  <a:lnTo>
                    <a:pt x="2605" y="4"/>
                  </a:lnTo>
                  <a:lnTo>
                    <a:pt x="2570" y="7"/>
                  </a:lnTo>
                  <a:lnTo>
                    <a:pt x="2536" y="10"/>
                  </a:lnTo>
                  <a:lnTo>
                    <a:pt x="2503" y="15"/>
                  </a:lnTo>
                  <a:lnTo>
                    <a:pt x="2469" y="20"/>
                  </a:lnTo>
                  <a:lnTo>
                    <a:pt x="2436" y="27"/>
                  </a:lnTo>
                  <a:lnTo>
                    <a:pt x="2402" y="34"/>
                  </a:lnTo>
                  <a:lnTo>
                    <a:pt x="2370" y="42"/>
                  </a:lnTo>
                  <a:lnTo>
                    <a:pt x="2338" y="51"/>
                  </a:lnTo>
                  <a:lnTo>
                    <a:pt x="2306" y="60"/>
                  </a:lnTo>
                  <a:lnTo>
                    <a:pt x="2274" y="70"/>
                  </a:lnTo>
                  <a:lnTo>
                    <a:pt x="2243" y="80"/>
                  </a:lnTo>
                  <a:lnTo>
                    <a:pt x="2212" y="92"/>
                  </a:lnTo>
                  <a:lnTo>
                    <a:pt x="2181" y="104"/>
                  </a:lnTo>
                  <a:lnTo>
                    <a:pt x="2152" y="117"/>
                  </a:lnTo>
                  <a:lnTo>
                    <a:pt x="2121" y="131"/>
                  </a:lnTo>
                  <a:lnTo>
                    <a:pt x="2092" y="145"/>
                  </a:lnTo>
                  <a:lnTo>
                    <a:pt x="2063" y="160"/>
                  </a:lnTo>
                  <a:lnTo>
                    <a:pt x="2035" y="176"/>
                  </a:lnTo>
                  <a:lnTo>
                    <a:pt x="2007" y="191"/>
                  </a:lnTo>
                  <a:lnTo>
                    <a:pt x="1979" y="208"/>
                  </a:lnTo>
                  <a:lnTo>
                    <a:pt x="1952" y="226"/>
                  </a:lnTo>
                  <a:lnTo>
                    <a:pt x="1925" y="244"/>
                  </a:lnTo>
                  <a:lnTo>
                    <a:pt x="1899" y="263"/>
                  </a:lnTo>
                  <a:lnTo>
                    <a:pt x="1873" y="282"/>
                  </a:lnTo>
                  <a:lnTo>
                    <a:pt x="1847" y="303"/>
                  </a:lnTo>
                  <a:lnTo>
                    <a:pt x="1822" y="323"/>
                  </a:lnTo>
                  <a:lnTo>
                    <a:pt x="1797" y="344"/>
                  </a:lnTo>
                  <a:lnTo>
                    <a:pt x="1774" y="366"/>
                  </a:lnTo>
                  <a:lnTo>
                    <a:pt x="1751" y="388"/>
                  </a:lnTo>
                  <a:lnTo>
                    <a:pt x="1728" y="411"/>
                  </a:lnTo>
                  <a:lnTo>
                    <a:pt x="1706" y="433"/>
                  </a:lnTo>
                  <a:lnTo>
                    <a:pt x="1685" y="458"/>
                  </a:lnTo>
                  <a:lnTo>
                    <a:pt x="1664" y="481"/>
                  </a:lnTo>
                  <a:lnTo>
                    <a:pt x="1643" y="506"/>
                  </a:lnTo>
                  <a:lnTo>
                    <a:pt x="1623" y="532"/>
                  </a:lnTo>
                  <a:lnTo>
                    <a:pt x="1604" y="557"/>
                  </a:lnTo>
                  <a:lnTo>
                    <a:pt x="1586" y="584"/>
                  </a:lnTo>
                  <a:lnTo>
                    <a:pt x="1568" y="610"/>
                  </a:lnTo>
                  <a:lnTo>
                    <a:pt x="1550" y="638"/>
                  </a:lnTo>
                  <a:lnTo>
                    <a:pt x="1533" y="665"/>
                  </a:lnTo>
                  <a:lnTo>
                    <a:pt x="1517" y="693"/>
                  </a:lnTo>
                  <a:lnTo>
                    <a:pt x="1503" y="721"/>
                  </a:lnTo>
                  <a:lnTo>
                    <a:pt x="1488" y="750"/>
                  </a:lnTo>
                  <a:lnTo>
                    <a:pt x="1474" y="778"/>
                  </a:lnTo>
                  <a:lnTo>
                    <a:pt x="1461" y="809"/>
                  </a:lnTo>
                  <a:lnTo>
                    <a:pt x="1448" y="838"/>
                  </a:lnTo>
                  <a:lnTo>
                    <a:pt x="1436" y="868"/>
                  </a:lnTo>
                  <a:lnTo>
                    <a:pt x="1425" y="899"/>
                  </a:lnTo>
                  <a:lnTo>
                    <a:pt x="1415" y="930"/>
                  </a:lnTo>
                  <a:lnTo>
                    <a:pt x="1406" y="962"/>
                  </a:lnTo>
                  <a:lnTo>
                    <a:pt x="1397" y="993"/>
                  </a:lnTo>
                  <a:lnTo>
                    <a:pt x="1389" y="1025"/>
                  </a:lnTo>
                  <a:lnTo>
                    <a:pt x="1381" y="1057"/>
                  </a:lnTo>
                  <a:lnTo>
                    <a:pt x="1376" y="1089"/>
                  </a:lnTo>
                  <a:lnTo>
                    <a:pt x="1370" y="1121"/>
                  </a:lnTo>
                  <a:lnTo>
                    <a:pt x="1366" y="1155"/>
                  </a:lnTo>
                  <a:lnTo>
                    <a:pt x="1361" y="1188"/>
                  </a:lnTo>
                  <a:lnTo>
                    <a:pt x="1358" y="1221"/>
                  </a:lnTo>
                  <a:lnTo>
                    <a:pt x="1355" y="1255"/>
                  </a:lnTo>
                  <a:lnTo>
                    <a:pt x="1354" y="1289"/>
                  </a:lnTo>
                  <a:lnTo>
                    <a:pt x="1354" y="1324"/>
                  </a:lnTo>
                  <a:lnTo>
                    <a:pt x="1354" y="1357"/>
                  </a:lnTo>
                  <a:lnTo>
                    <a:pt x="1355" y="1391"/>
                  </a:lnTo>
                  <a:lnTo>
                    <a:pt x="1358" y="1425"/>
                  </a:lnTo>
                  <a:lnTo>
                    <a:pt x="1361" y="1459"/>
                  </a:lnTo>
                  <a:lnTo>
                    <a:pt x="1366" y="1492"/>
                  </a:lnTo>
                  <a:lnTo>
                    <a:pt x="1370" y="1525"/>
                  </a:lnTo>
                  <a:lnTo>
                    <a:pt x="1376" y="1557"/>
                  </a:lnTo>
                  <a:lnTo>
                    <a:pt x="1381" y="1590"/>
                  </a:lnTo>
                  <a:lnTo>
                    <a:pt x="1389" y="1622"/>
                  </a:lnTo>
                  <a:lnTo>
                    <a:pt x="1397" y="1654"/>
                  </a:lnTo>
                  <a:lnTo>
                    <a:pt x="1406" y="1686"/>
                  </a:lnTo>
                  <a:lnTo>
                    <a:pt x="1415" y="1717"/>
                  </a:lnTo>
                  <a:lnTo>
                    <a:pt x="1425" y="1748"/>
                  </a:lnTo>
                  <a:lnTo>
                    <a:pt x="1436" y="1778"/>
                  </a:lnTo>
                  <a:lnTo>
                    <a:pt x="1448" y="1808"/>
                  </a:lnTo>
                  <a:lnTo>
                    <a:pt x="1461" y="1839"/>
                  </a:lnTo>
                  <a:lnTo>
                    <a:pt x="1474" y="1868"/>
                  </a:lnTo>
                  <a:lnTo>
                    <a:pt x="1488" y="1897"/>
                  </a:lnTo>
                  <a:lnTo>
                    <a:pt x="1503" y="1925"/>
                  </a:lnTo>
                  <a:lnTo>
                    <a:pt x="1517" y="1954"/>
                  </a:lnTo>
                  <a:lnTo>
                    <a:pt x="1533" y="1983"/>
                  </a:lnTo>
                  <a:lnTo>
                    <a:pt x="1550" y="2010"/>
                  </a:lnTo>
                  <a:lnTo>
                    <a:pt x="1568" y="2036"/>
                  </a:lnTo>
                  <a:lnTo>
                    <a:pt x="1586" y="2063"/>
                  </a:lnTo>
                  <a:lnTo>
                    <a:pt x="1604" y="2089"/>
                  </a:lnTo>
                  <a:lnTo>
                    <a:pt x="1623" y="2115"/>
                  </a:lnTo>
                  <a:lnTo>
                    <a:pt x="1643" y="2140"/>
                  </a:lnTo>
                  <a:lnTo>
                    <a:pt x="1664" y="2165"/>
                  </a:lnTo>
                  <a:lnTo>
                    <a:pt x="1685" y="2189"/>
                  </a:lnTo>
                  <a:lnTo>
                    <a:pt x="1706" y="2213"/>
                  </a:lnTo>
                  <a:lnTo>
                    <a:pt x="1728" y="2237"/>
                  </a:lnTo>
                  <a:lnTo>
                    <a:pt x="1751" y="2259"/>
                  </a:lnTo>
                  <a:lnTo>
                    <a:pt x="1774" y="2282"/>
                  </a:lnTo>
                  <a:lnTo>
                    <a:pt x="1797" y="2303"/>
                  </a:lnTo>
                  <a:lnTo>
                    <a:pt x="1822" y="2324"/>
                  </a:lnTo>
                  <a:lnTo>
                    <a:pt x="1847" y="2345"/>
                  </a:lnTo>
                  <a:lnTo>
                    <a:pt x="1873" y="2365"/>
                  </a:lnTo>
                  <a:lnTo>
                    <a:pt x="1899" y="2384"/>
                  </a:lnTo>
                  <a:lnTo>
                    <a:pt x="1925" y="2403"/>
                  </a:lnTo>
                  <a:lnTo>
                    <a:pt x="1952" y="2421"/>
                  </a:lnTo>
                  <a:lnTo>
                    <a:pt x="1979" y="2438"/>
                  </a:lnTo>
                  <a:lnTo>
                    <a:pt x="2007" y="2455"/>
                  </a:lnTo>
                  <a:lnTo>
                    <a:pt x="2035" y="2472"/>
                  </a:lnTo>
                  <a:lnTo>
                    <a:pt x="2063" y="2487"/>
                  </a:lnTo>
                  <a:lnTo>
                    <a:pt x="2092" y="2502"/>
                  </a:lnTo>
                  <a:lnTo>
                    <a:pt x="2121" y="2517"/>
                  </a:lnTo>
                  <a:lnTo>
                    <a:pt x="2152" y="2530"/>
                  </a:lnTo>
                  <a:lnTo>
                    <a:pt x="2181" y="2542"/>
                  </a:lnTo>
                  <a:lnTo>
                    <a:pt x="2212" y="2555"/>
                  </a:lnTo>
                  <a:lnTo>
                    <a:pt x="2243" y="2566"/>
                  </a:lnTo>
                  <a:lnTo>
                    <a:pt x="2274" y="2577"/>
                  </a:lnTo>
                  <a:lnTo>
                    <a:pt x="2306" y="2587"/>
                  </a:lnTo>
                  <a:lnTo>
                    <a:pt x="2338" y="2596"/>
                  </a:lnTo>
                  <a:lnTo>
                    <a:pt x="2370" y="2605"/>
                  </a:lnTo>
                  <a:lnTo>
                    <a:pt x="2402" y="2613"/>
                  </a:lnTo>
                  <a:lnTo>
                    <a:pt x="2436" y="2620"/>
                  </a:lnTo>
                  <a:lnTo>
                    <a:pt x="2469" y="2626"/>
                  </a:lnTo>
                  <a:lnTo>
                    <a:pt x="2503" y="2631"/>
                  </a:lnTo>
                  <a:lnTo>
                    <a:pt x="2536" y="2636"/>
                  </a:lnTo>
                  <a:lnTo>
                    <a:pt x="2570" y="2640"/>
                  </a:lnTo>
                  <a:lnTo>
                    <a:pt x="2605" y="2643"/>
                  </a:lnTo>
                  <a:lnTo>
                    <a:pt x="2639" y="2645"/>
                  </a:lnTo>
                  <a:lnTo>
                    <a:pt x="2673" y="2646"/>
                  </a:lnTo>
                  <a:lnTo>
                    <a:pt x="2708" y="2647"/>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Calibri" panose="020F0502020204030204" pitchFamily="34" charset="0"/>
                <a:ea typeface="宋体" panose="02010600030101010101" pitchFamily="2" charset="-122"/>
                <a:cs typeface="+mn-cs"/>
              </a:endParaRPr>
            </a:p>
          </p:txBody>
        </p:sp>
      </p:grpSp>
      <p:grpSp>
        <p:nvGrpSpPr>
          <p:cNvPr id="2056" name="组合 1025"/>
          <p:cNvGrpSpPr/>
          <p:nvPr/>
        </p:nvGrpSpPr>
        <p:grpSpPr>
          <a:xfrm>
            <a:off x="4624388" y="3898900"/>
            <a:ext cx="315912" cy="317500"/>
            <a:chOff x="5253802" y="3856218"/>
            <a:chExt cx="317004" cy="317004"/>
          </a:xfrm>
        </p:grpSpPr>
        <p:sp>
          <p:nvSpPr>
            <p:cNvPr id="104" name="椭圆 103"/>
            <p:cNvSpPr/>
            <p:nvPr/>
          </p:nvSpPr>
          <p:spPr>
            <a:xfrm>
              <a:off x="5253802" y="3856218"/>
              <a:ext cx="317004" cy="317004"/>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06" name="KSO_Shape"/>
            <p:cNvSpPr/>
            <p:nvPr/>
          </p:nvSpPr>
          <p:spPr bwMode="auto">
            <a:xfrm>
              <a:off x="5309556" y="3908524"/>
              <a:ext cx="205496" cy="193372"/>
            </a:xfrm>
            <a:custGeom>
              <a:avLst/>
              <a:gdLst/>
              <a:ahLst/>
              <a:cxnLst/>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Calibri" panose="020F0502020204030204" pitchFamily="34" charset="0"/>
                <a:ea typeface="宋体" panose="02010600030101010101" pitchFamily="2" charset="-122"/>
                <a:cs typeface="+mn-cs"/>
              </a:endParaRPr>
            </a:p>
          </p:txBody>
        </p:sp>
      </p:grpSp>
      <p:sp>
        <p:nvSpPr>
          <p:cNvPr id="2057" name="文本框 1027"/>
          <p:cNvSpPr txBox="1"/>
          <p:nvPr/>
        </p:nvSpPr>
        <p:spPr>
          <a:xfrm>
            <a:off x="2411413" y="3846513"/>
            <a:ext cx="1800225" cy="369887"/>
          </a:xfrm>
          <a:prstGeom prst="rect">
            <a:avLst/>
          </a:prstGeom>
          <a:noFill/>
          <a:ln w="9525">
            <a:noFill/>
          </a:ln>
        </p:spPr>
        <p:txBody>
          <a:bodyPr wrap="none">
            <a:spAutoFit/>
          </a:bodyPr>
          <a:p>
            <a:pPr eaLnBrk="1" hangingPunct="1"/>
            <a:r>
              <a:rPr lang="zh-CN" altLang="en-US" dirty="0">
                <a:latin typeface="Arial" panose="020B0604020202020204" pitchFamily="34" charset="0"/>
              </a:rPr>
              <a:t>答辩人：代用名</a:t>
            </a:r>
            <a:endParaRPr lang="zh-CN" altLang="en-US" dirty="0">
              <a:latin typeface="Arial" panose="020B0604020202020204" pitchFamily="34" charset="0"/>
            </a:endParaRPr>
          </a:p>
        </p:txBody>
      </p:sp>
      <p:sp>
        <p:nvSpPr>
          <p:cNvPr id="2058" name="文本框 112"/>
          <p:cNvSpPr txBox="1"/>
          <p:nvPr/>
        </p:nvSpPr>
        <p:spPr>
          <a:xfrm>
            <a:off x="4940300" y="3846513"/>
            <a:ext cx="2032000" cy="369887"/>
          </a:xfrm>
          <a:prstGeom prst="rect">
            <a:avLst/>
          </a:prstGeom>
          <a:noFill/>
          <a:ln w="9525">
            <a:noFill/>
          </a:ln>
        </p:spPr>
        <p:txBody>
          <a:bodyPr wrap="none">
            <a:spAutoFit/>
          </a:bodyPr>
          <a:p>
            <a:pPr eaLnBrk="1" hangingPunct="1"/>
            <a:r>
              <a:rPr lang="zh-CN" altLang="en-US" dirty="0">
                <a:latin typeface="Arial" panose="020B0604020202020204" pitchFamily="34" charset="0"/>
              </a:rPr>
              <a:t>指导教师：代用名</a:t>
            </a:r>
            <a:endParaRPr lang="zh-CN" altLang="en-US" dirty="0">
              <a:latin typeface="Arial" panose="020B0604020202020204" pitchFamily="34" charset="0"/>
            </a:endParaRPr>
          </a:p>
        </p:txBody>
      </p:sp>
      <p:sp>
        <p:nvSpPr>
          <p:cNvPr id="2059" name="文本框 1066"/>
          <p:cNvSpPr txBox="1"/>
          <p:nvPr/>
        </p:nvSpPr>
        <p:spPr>
          <a:xfrm>
            <a:off x="1766888" y="598488"/>
            <a:ext cx="2647950" cy="585787"/>
          </a:xfrm>
          <a:prstGeom prst="rect">
            <a:avLst/>
          </a:prstGeom>
          <a:noFill/>
          <a:ln w="9525">
            <a:noFill/>
          </a:ln>
        </p:spPr>
        <p:txBody>
          <a:bodyPr wrap="none">
            <a:spAutoFit/>
          </a:bodyPr>
          <a:p>
            <a:pPr eaLnBrk="1" hangingPunct="1"/>
            <a:r>
              <a:rPr lang="zh-CN" altLang="en-US" sz="3200" b="1" dirty="0">
                <a:solidFill>
                  <a:schemeClr val="bg1"/>
                </a:solidFill>
                <a:latin typeface="Arial" panose="020B0604020202020204" pitchFamily="34" charset="0"/>
              </a:rPr>
              <a:t>中国人民大学</a:t>
            </a:r>
            <a:endParaRPr lang="zh-CN" altLang="en-US" sz="3200" b="1" dirty="0">
              <a:solidFill>
                <a:schemeClr val="bg1"/>
              </a:solidFill>
              <a:latin typeface="Arial" panose="020B0604020202020204" pitchFamily="34" charset="0"/>
            </a:endParaRPr>
          </a:p>
        </p:txBody>
      </p:sp>
      <p:sp>
        <p:nvSpPr>
          <p:cNvPr id="1068" name="矩形 1067"/>
          <p:cNvSpPr/>
          <p:nvPr/>
        </p:nvSpPr>
        <p:spPr>
          <a:xfrm>
            <a:off x="1466850" y="2439988"/>
            <a:ext cx="9677400" cy="2114550"/>
          </a:xfrm>
          <a:prstGeom prst="rect">
            <a:avLst/>
          </a:prstGeom>
          <a:noFill/>
          <a:ln w="254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069" name="矩形 1068"/>
          <p:cNvSpPr/>
          <p:nvPr/>
        </p:nvSpPr>
        <p:spPr>
          <a:xfrm>
            <a:off x="10906125" y="4237038"/>
            <a:ext cx="476250" cy="4762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7" name="矩形 116"/>
          <p:cNvSpPr/>
          <p:nvPr/>
        </p:nvSpPr>
        <p:spPr>
          <a:xfrm>
            <a:off x="10637838" y="4008438"/>
            <a:ext cx="474663" cy="474663"/>
          </a:xfrm>
          <a:prstGeom prst="rect">
            <a:avLst/>
          </a:prstGeom>
          <a:solidFill>
            <a:srgbClr val="4B649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8" name="矩形 117"/>
          <p:cNvSpPr/>
          <p:nvPr/>
        </p:nvSpPr>
        <p:spPr>
          <a:xfrm>
            <a:off x="1308100" y="2233613"/>
            <a:ext cx="474663" cy="474663"/>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9" name="矩形 118"/>
          <p:cNvSpPr/>
          <p:nvPr/>
        </p:nvSpPr>
        <p:spPr>
          <a:xfrm>
            <a:off x="1460500" y="2386013"/>
            <a:ext cx="474663" cy="474663"/>
          </a:xfrm>
          <a:prstGeom prst="rect">
            <a:avLst/>
          </a:prstGeom>
          <a:solidFill>
            <a:srgbClr val="4B64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6" name="图片 1"/>
          <p:cNvPicPr>
            <a:picLocks noChangeAspect="1"/>
          </p:cNvPicPr>
          <p:nvPr/>
        </p:nvPicPr>
        <p:blipFill>
          <a:blip r:embed="rId1"/>
          <a:stretch>
            <a:fillRect/>
          </a:stretch>
        </p:blipFill>
        <p:spPr>
          <a:xfrm>
            <a:off x="8610600" y="0"/>
            <a:ext cx="3581400" cy="1006475"/>
          </a:xfrm>
          <a:prstGeom prst="rect">
            <a:avLst/>
          </a:prstGeom>
          <a:noFill/>
          <a:ln w="9525">
            <a:noFill/>
          </a:ln>
        </p:spPr>
      </p:pic>
      <p:grpSp>
        <p:nvGrpSpPr>
          <p:cNvPr id="11267" name="组合 2"/>
          <p:cNvGrpSpPr/>
          <p:nvPr/>
        </p:nvGrpSpPr>
        <p:grpSpPr>
          <a:xfrm>
            <a:off x="133350" y="125413"/>
            <a:ext cx="639763" cy="638175"/>
            <a:chOff x="1131485" y="2234042"/>
            <a:chExt cx="1607262" cy="1607262"/>
          </a:xfrm>
        </p:grpSpPr>
        <p:sp>
          <p:nvSpPr>
            <p:cNvPr id="4" name="椭圆 3"/>
            <p:cNvSpPr/>
            <p:nvPr/>
          </p:nvSpPr>
          <p:spPr>
            <a:xfrm>
              <a:off x="1131485"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5" name="椭圆 4"/>
            <p:cNvSpPr/>
            <p:nvPr/>
          </p:nvSpPr>
          <p:spPr>
            <a:xfrm>
              <a:off x="1239169" y="2341991"/>
              <a:ext cx="1391895" cy="139136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290" name="KSO_Shape"/>
            <p:cNvSpPr/>
            <p:nvPr/>
          </p:nvSpPr>
          <p:spPr>
            <a:xfrm>
              <a:off x="1480150" y="2597150"/>
              <a:ext cx="909932" cy="881046"/>
            </a:xfrm>
            <a:custGeom>
              <a:avLst/>
              <a:gdLst/>
              <a:ahLst/>
              <a:cxnLst>
                <a:cxn ang="0">
                  <a:pos x="839090" y="366042"/>
                </a:cxn>
                <a:cxn ang="0">
                  <a:pos x="863104" y="366042"/>
                </a:cxn>
                <a:cxn ang="0">
                  <a:pos x="902746" y="441180"/>
                </a:cxn>
                <a:cxn ang="0">
                  <a:pos x="706823" y="736389"/>
                </a:cxn>
                <a:cxn ang="0">
                  <a:pos x="660701" y="759273"/>
                </a:cxn>
                <a:cxn ang="0">
                  <a:pos x="545586" y="759273"/>
                </a:cxn>
                <a:cxn ang="0">
                  <a:pos x="545586" y="852336"/>
                </a:cxn>
                <a:cxn ang="0">
                  <a:pos x="530339" y="877509"/>
                </a:cxn>
                <a:cxn ang="0">
                  <a:pos x="516236" y="880942"/>
                </a:cxn>
                <a:cxn ang="0">
                  <a:pos x="498320" y="875602"/>
                </a:cxn>
                <a:cxn ang="0">
                  <a:pos x="408745" y="814959"/>
                </a:cxn>
                <a:cxn ang="0">
                  <a:pos x="321074" y="875602"/>
                </a:cxn>
                <a:cxn ang="0">
                  <a:pos x="289056" y="877509"/>
                </a:cxn>
                <a:cxn ang="0">
                  <a:pos x="272665" y="852336"/>
                </a:cxn>
                <a:cxn ang="0">
                  <a:pos x="272665" y="619678"/>
                </a:cxn>
                <a:cxn ang="0">
                  <a:pos x="321837" y="521275"/>
                </a:cxn>
                <a:cxn ang="0">
                  <a:pos x="337465" y="517080"/>
                </a:cxn>
                <a:cxn ang="0">
                  <a:pos x="577605" y="517080"/>
                </a:cxn>
                <a:cxn ang="0">
                  <a:pos x="544824" y="637986"/>
                </a:cxn>
                <a:cxn ang="0">
                  <a:pos x="632113" y="637986"/>
                </a:cxn>
                <a:cxn ang="0">
                  <a:pos x="839090" y="366042"/>
                </a:cxn>
                <a:cxn ang="0">
                  <a:pos x="620142" y="13"/>
                </a:cxn>
                <a:cxn ang="0">
                  <a:pos x="832163" y="13977"/>
                </a:cxn>
                <a:cxn ang="0">
                  <a:pos x="870659" y="89869"/>
                </a:cxn>
                <a:cxn ang="0">
                  <a:pos x="630157" y="403735"/>
                </a:cxn>
                <a:cxn ang="0">
                  <a:pos x="586707" y="424329"/>
                </a:cxn>
                <a:cxn ang="0">
                  <a:pos x="224239" y="424329"/>
                </a:cxn>
                <a:cxn ang="0">
                  <a:pos x="116756" y="556282"/>
                </a:cxn>
                <a:cxn ang="0">
                  <a:pos x="182694" y="632175"/>
                </a:cxn>
                <a:cxn ang="0">
                  <a:pos x="211661" y="637895"/>
                </a:cxn>
                <a:cxn ang="0">
                  <a:pos x="211661" y="759170"/>
                </a:cxn>
                <a:cxn ang="0">
                  <a:pos x="5462" y="581071"/>
                </a:cxn>
                <a:cxn ang="0">
                  <a:pos x="6605" y="480390"/>
                </a:cxn>
                <a:cxn ang="0">
                  <a:pos x="275693" y="68131"/>
                </a:cxn>
                <a:cxn ang="0">
                  <a:pos x="356877" y="23130"/>
                </a:cxn>
                <a:cxn ang="0">
                  <a:pos x="620142" y="13"/>
                </a:cxn>
              </a:cxnLst>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alpha val="100000"/>
              </a:srgbClr>
            </a:solidFill>
            <a:ln w="9525">
              <a:noFill/>
            </a:ln>
          </p:spPr>
          <p:txBody>
            <a:bodyPr/>
            <a:p>
              <a:endParaRPr lang="zh-CN" altLang="en-US"/>
            </a:p>
          </p:txBody>
        </p:sp>
      </p:grpSp>
      <p:sp>
        <p:nvSpPr>
          <p:cNvPr id="11268" name="文本框 6"/>
          <p:cNvSpPr txBox="1"/>
          <p:nvPr/>
        </p:nvSpPr>
        <p:spPr>
          <a:xfrm>
            <a:off x="868363" y="25400"/>
            <a:ext cx="4541837" cy="738188"/>
          </a:xfrm>
          <a:prstGeom prst="rect">
            <a:avLst/>
          </a:prstGeom>
          <a:noFill/>
          <a:ln w="9525">
            <a:noFill/>
          </a:ln>
        </p:spPr>
        <p:txBody>
          <a:bodyPr>
            <a:spAutoFit/>
          </a:bodyPr>
          <a:p>
            <a:pPr eaLnBrk="1" hangingPunct="1">
              <a:lnSpc>
                <a:spcPct val="150000"/>
              </a:lnSpc>
            </a:pPr>
            <a:r>
              <a:rPr lang="zh-CN" altLang="en-US" sz="2800" b="1" dirty="0">
                <a:solidFill>
                  <a:srgbClr val="4B649F"/>
                </a:solidFill>
                <a:latin typeface="Arial" panose="020B0604020202020204" pitchFamily="34" charset="0"/>
              </a:rPr>
              <a:t>添加论文内容第一部分标题</a:t>
            </a:r>
            <a:endParaRPr lang="zh-CN" altLang="en-US" sz="2800" b="1" dirty="0">
              <a:solidFill>
                <a:srgbClr val="4B649F"/>
              </a:solidFill>
              <a:latin typeface="Arial" panose="020B0604020202020204" pitchFamily="34" charset="0"/>
            </a:endParaRPr>
          </a:p>
        </p:txBody>
      </p:sp>
      <p:cxnSp>
        <p:nvCxnSpPr>
          <p:cNvPr id="8" name="直接连接符 7"/>
          <p:cNvCxnSpPr/>
          <p:nvPr/>
        </p:nvCxnSpPr>
        <p:spPr>
          <a:xfrm>
            <a:off x="0" y="7985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271" name="文本框 9"/>
          <p:cNvSpPr txBox="1"/>
          <p:nvPr/>
        </p:nvSpPr>
        <p:spPr>
          <a:xfrm>
            <a:off x="1843088" y="2293938"/>
            <a:ext cx="2284412" cy="1089025"/>
          </a:xfrm>
          <a:prstGeom prst="rect">
            <a:avLst/>
          </a:prstGeom>
          <a:noFill/>
          <a:ln w="9525">
            <a:noFill/>
          </a:ln>
        </p:spPr>
        <p:txBody>
          <a:bodyPr>
            <a:spAutoFit/>
          </a:bodyPr>
          <a:p>
            <a:pPr algn="just" eaLnBrk="1" hangingPunct="1">
              <a:lnSpc>
                <a:spcPct val="120000"/>
              </a:lnSpc>
            </a:pPr>
            <a:r>
              <a:rPr lang="zh-CN" altLang="en-US"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dirty="0">
              <a:solidFill>
                <a:srgbClr val="595959"/>
              </a:solidFill>
              <a:latin typeface="Arial" panose="020B0604020202020204" pitchFamily="34" charset="0"/>
              <a:sym typeface="Arial" panose="020B0604020202020204" pitchFamily="34" charset="0"/>
            </a:endParaRPr>
          </a:p>
        </p:txBody>
      </p:sp>
      <p:sp>
        <p:nvSpPr>
          <p:cNvPr id="11272" name="文本框 10"/>
          <p:cNvSpPr txBox="1"/>
          <p:nvPr/>
        </p:nvSpPr>
        <p:spPr>
          <a:xfrm>
            <a:off x="4868863" y="2293938"/>
            <a:ext cx="2282825" cy="1089025"/>
          </a:xfrm>
          <a:prstGeom prst="rect">
            <a:avLst/>
          </a:prstGeom>
          <a:noFill/>
          <a:ln w="9525">
            <a:noFill/>
          </a:ln>
        </p:spPr>
        <p:txBody>
          <a:bodyPr>
            <a:spAutoFit/>
          </a:bodyPr>
          <a:p>
            <a:pPr algn="just" eaLnBrk="1" hangingPunct="1">
              <a:lnSpc>
                <a:spcPct val="120000"/>
              </a:lnSpc>
            </a:pPr>
            <a:r>
              <a:rPr lang="zh-CN" altLang="en-US"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dirty="0">
              <a:solidFill>
                <a:srgbClr val="595959"/>
              </a:solidFill>
              <a:latin typeface="Arial" panose="020B0604020202020204" pitchFamily="34" charset="0"/>
              <a:sym typeface="Arial" panose="020B0604020202020204" pitchFamily="34" charset="0"/>
            </a:endParaRPr>
          </a:p>
        </p:txBody>
      </p:sp>
      <p:sp>
        <p:nvSpPr>
          <p:cNvPr id="11273" name="文本框 11"/>
          <p:cNvSpPr txBox="1"/>
          <p:nvPr/>
        </p:nvSpPr>
        <p:spPr>
          <a:xfrm>
            <a:off x="7904163" y="2293938"/>
            <a:ext cx="2284412" cy="1089025"/>
          </a:xfrm>
          <a:prstGeom prst="rect">
            <a:avLst/>
          </a:prstGeom>
          <a:noFill/>
          <a:ln w="9525">
            <a:noFill/>
          </a:ln>
        </p:spPr>
        <p:txBody>
          <a:bodyPr>
            <a:spAutoFit/>
          </a:bodyPr>
          <a:p>
            <a:pPr algn="just" eaLnBrk="1" hangingPunct="1">
              <a:lnSpc>
                <a:spcPct val="120000"/>
              </a:lnSpc>
            </a:pPr>
            <a:r>
              <a:rPr lang="zh-CN" altLang="en-US"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dirty="0">
              <a:solidFill>
                <a:srgbClr val="595959"/>
              </a:solidFill>
              <a:latin typeface="Arial" panose="020B0604020202020204" pitchFamily="34" charset="0"/>
              <a:sym typeface="Arial" panose="020B0604020202020204" pitchFamily="34" charset="0"/>
            </a:endParaRPr>
          </a:p>
        </p:txBody>
      </p:sp>
      <p:sp>
        <p:nvSpPr>
          <p:cNvPr id="11274" name="文本框 12"/>
          <p:cNvSpPr txBox="1"/>
          <p:nvPr/>
        </p:nvSpPr>
        <p:spPr>
          <a:xfrm>
            <a:off x="1843088" y="4668838"/>
            <a:ext cx="2284412" cy="1089025"/>
          </a:xfrm>
          <a:prstGeom prst="rect">
            <a:avLst/>
          </a:prstGeom>
          <a:noFill/>
          <a:ln w="9525">
            <a:noFill/>
          </a:ln>
        </p:spPr>
        <p:txBody>
          <a:bodyPr>
            <a:spAutoFit/>
          </a:bodyPr>
          <a:p>
            <a:pPr algn="just" eaLnBrk="1" hangingPunct="1">
              <a:lnSpc>
                <a:spcPct val="120000"/>
              </a:lnSpc>
            </a:pPr>
            <a:r>
              <a:rPr lang="zh-CN" altLang="en-US"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dirty="0">
              <a:solidFill>
                <a:srgbClr val="595959"/>
              </a:solidFill>
              <a:latin typeface="Arial" panose="020B0604020202020204" pitchFamily="34" charset="0"/>
              <a:sym typeface="Arial" panose="020B0604020202020204" pitchFamily="34" charset="0"/>
            </a:endParaRPr>
          </a:p>
        </p:txBody>
      </p:sp>
      <p:sp>
        <p:nvSpPr>
          <p:cNvPr id="11275" name="文本框 13"/>
          <p:cNvSpPr txBox="1"/>
          <p:nvPr/>
        </p:nvSpPr>
        <p:spPr>
          <a:xfrm>
            <a:off x="4868863" y="4668838"/>
            <a:ext cx="2282825" cy="1089025"/>
          </a:xfrm>
          <a:prstGeom prst="rect">
            <a:avLst/>
          </a:prstGeom>
          <a:noFill/>
          <a:ln w="9525">
            <a:noFill/>
          </a:ln>
        </p:spPr>
        <p:txBody>
          <a:bodyPr>
            <a:spAutoFit/>
          </a:bodyPr>
          <a:p>
            <a:pPr algn="just" eaLnBrk="1" hangingPunct="1">
              <a:lnSpc>
                <a:spcPct val="120000"/>
              </a:lnSpc>
            </a:pPr>
            <a:r>
              <a:rPr lang="zh-CN" altLang="en-US"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dirty="0">
              <a:solidFill>
                <a:srgbClr val="595959"/>
              </a:solidFill>
              <a:latin typeface="Arial" panose="020B0604020202020204" pitchFamily="34" charset="0"/>
              <a:sym typeface="Arial" panose="020B0604020202020204" pitchFamily="34" charset="0"/>
            </a:endParaRPr>
          </a:p>
        </p:txBody>
      </p:sp>
      <p:sp>
        <p:nvSpPr>
          <p:cNvPr id="11276" name="文本框 14"/>
          <p:cNvSpPr txBox="1"/>
          <p:nvPr/>
        </p:nvSpPr>
        <p:spPr>
          <a:xfrm>
            <a:off x="7904163" y="4668838"/>
            <a:ext cx="2284412" cy="1089025"/>
          </a:xfrm>
          <a:prstGeom prst="rect">
            <a:avLst/>
          </a:prstGeom>
          <a:noFill/>
          <a:ln w="9525">
            <a:noFill/>
          </a:ln>
        </p:spPr>
        <p:txBody>
          <a:bodyPr>
            <a:spAutoFit/>
          </a:bodyPr>
          <a:p>
            <a:pPr algn="just" eaLnBrk="1" hangingPunct="1">
              <a:lnSpc>
                <a:spcPct val="120000"/>
              </a:lnSpc>
            </a:pPr>
            <a:r>
              <a:rPr lang="zh-CN" altLang="en-US"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dirty="0">
              <a:solidFill>
                <a:srgbClr val="595959"/>
              </a:solidFill>
              <a:latin typeface="Arial" panose="020B0604020202020204" pitchFamily="34" charset="0"/>
              <a:sym typeface="Arial" panose="020B0604020202020204" pitchFamily="34" charset="0"/>
            </a:endParaRPr>
          </a:p>
        </p:txBody>
      </p:sp>
      <p:grpSp>
        <p:nvGrpSpPr>
          <p:cNvPr id="16" name="组合 15"/>
          <p:cNvGrpSpPr/>
          <p:nvPr/>
        </p:nvGrpSpPr>
        <p:grpSpPr>
          <a:xfrm>
            <a:off x="2624284" y="1642299"/>
            <a:ext cx="555189" cy="552266"/>
            <a:chOff x="922338" y="1316038"/>
            <a:chExt cx="301625" cy="300037"/>
          </a:xfrm>
          <a:solidFill>
            <a:srgbClr val="4B649F"/>
          </a:solidFill>
        </p:grpSpPr>
        <p:sp>
          <p:nvSpPr>
            <p:cNvPr id="17" name="Freeform 5"/>
            <p:cNvSpPr/>
            <p:nvPr/>
          </p:nvSpPr>
          <p:spPr>
            <a:xfrm>
              <a:off x="922338" y="1316038"/>
              <a:ext cx="301625" cy="300037"/>
            </a:xfrm>
            <a:custGeom>
              <a:avLst/>
              <a:gdLst/>
              <a:ahLst/>
              <a:cxnLst>
                <a:cxn ang="0">
                  <a:pos x="259556" y="107932"/>
                </a:cxn>
                <a:cxn ang="0">
                  <a:pos x="259556" y="12849"/>
                </a:cxn>
                <a:cxn ang="0">
                  <a:pos x="205589" y="12849"/>
                </a:cxn>
                <a:cxn ang="0">
                  <a:pos x="205589" y="53966"/>
                </a:cxn>
                <a:cxn ang="0">
                  <a:pos x="149052" y="0"/>
                </a:cxn>
                <a:cxn ang="0">
                  <a:pos x="0" y="149049"/>
                </a:cxn>
                <a:cxn ang="0">
                  <a:pos x="25699" y="149049"/>
                </a:cxn>
                <a:cxn ang="0">
                  <a:pos x="25699" y="300667"/>
                </a:cxn>
                <a:cxn ang="0">
                  <a:pos x="107934" y="300667"/>
                </a:cxn>
                <a:cxn ang="0">
                  <a:pos x="107934" y="177316"/>
                </a:cxn>
                <a:cxn ang="0">
                  <a:pos x="190170" y="177316"/>
                </a:cxn>
                <a:cxn ang="0">
                  <a:pos x="190170" y="300667"/>
                </a:cxn>
                <a:cxn ang="0">
                  <a:pos x="272406" y="300667"/>
                </a:cxn>
                <a:cxn ang="0">
                  <a:pos x="272406" y="149049"/>
                </a:cxn>
                <a:cxn ang="0">
                  <a:pos x="300674" y="149049"/>
                </a:cxn>
                <a:cxn ang="0">
                  <a:pos x="259556" y="107932"/>
                </a:cxn>
              </a:cxnLst>
              <a:rect l="0" t="0" r="0" b="0"/>
              <a:pathLst>
                <a:path w="117" h="117">
                  <a:moveTo>
                    <a:pt x="101" y="42"/>
                  </a:moveTo>
                  <a:lnTo>
                    <a:pt x="101" y="5"/>
                  </a:lnTo>
                  <a:lnTo>
                    <a:pt x="80" y="5"/>
                  </a:lnTo>
                  <a:lnTo>
                    <a:pt x="80" y="21"/>
                  </a:lnTo>
                  <a:lnTo>
                    <a:pt x="58" y="0"/>
                  </a:lnTo>
                  <a:lnTo>
                    <a:pt x="0" y="58"/>
                  </a:lnTo>
                  <a:lnTo>
                    <a:pt x="10" y="58"/>
                  </a:lnTo>
                  <a:lnTo>
                    <a:pt x="10" y="117"/>
                  </a:lnTo>
                  <a:lnTo>
                    <a:pt x="42" y="117"/>
                  </a:lnTo>
                  <a:lnTo>
                    <a:pt x="42" y="69"/>
                  </a:lnTo>
                  <a:lnTo>
                    <a:pt x="74" y="69"/>
                  </a:lnTo>
                  <a:lnTo>
                    <a:pt x="74" y="117"/>
                  </a:lnTo>
                  <a:lnTo>
                    <a:pt x="106" y="117"/>
                  </a:lnTo>
                  <a:lnTo>
                    <a:pt x="106" y="58"/>
                  </a:lnTo>
                  <a:lnTo>
                    <a:pt x="117" y="58"/>
                  </a:lnTo>
                  <a:lnTo>
                    <a:pt x="101" y="42"/>
                  </a:lnTo>
                  <a:close/>
                </a:path>
              </a:pathLst>
            </a:custGeom>
            <a:grpFill/>
            <a:ln w="9525">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accent1"/>
                </a:solidFill>
                <a:effectLst/>
                <a:uLnTx/>
                <a:uFillTx/>
                <a:latin typeface="Arial" panose="020B0604020202020204" pitchFamily="34" charset="0"/>
                <a:ea typeface="微软雅黑" panose="020B0503020204020204" pitchFamily="34" charset="-122"/>
                <a:cs typeface="+mn-ea"/>
                <a:sym typeface="+mn-lt"/>
              </a:endParaRPr>
            </a:p>
          </p:txBody>
        </p:sp>
        <p:sp>
          <p:nvSpPr>
            <p:cNvPr id="18" name="Rectangle 6"/>
            <p:cNvSpPr/>
            <p:nvPr/>
          </p:nvSpPr>
          <p:spPr>
            <a:xfrm>
              <a:off x="1046163" y="1504950"/>
              <a:ext cx="53975" cy="111125"/>
            </a:xfrm>
            <a:prstGeom prst="rect">
              <a:avLst/>
            </a:prstGeom>
            <a:grpFill/>
            <a:ln w="9525">
              <a:noFill/>
              <a:miter/>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accent1"/>
                </a:solidFill>
                <a:effectLst/>
                <a:uLnTx/>
                <a:uFillTx/>
                <a:latin typeface="Arial" panose="020B0604020202020204" pitchFamily="34" charset="0"/>
                <a:ea typeface="微软雅黑" panose="020B0503020204020204" pitchFamily="34" charset="-122"/>
                <a:cs typeface="+mn-ea"/>
                <a:sym typeface="+mn-lt"/>
              </a:endParaRPr>
            </a:p>
          </p:txBody>
        </p:sp>
        <p:sp>
          <p:nvSpPr>
            <p:cNvPr id="19" name="Rectangle 7"/>
            <p:cNvSpPr/>
            <p:nvPr/>
          </p:nvSpPr>
          <p:spPr>
            <a:xfrm>
              <a:off x="1046163" y="1504950"/>
              <a:ext cx="53975" cy="111125"/>
            </a:xfrm>
            <a:prstGeom prst="rect">
              <a:avLst/>
            </a:prstGeom>
            <a:grpFill/>
            <a:ln w="9525">
              <a:noFill/>
              <a:miter/>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accent1"/>
                </a:solidFill>
                <a:effectLst/>
                <a:uLnTx/>
                <a:uFillTx/>
                <a:latin typeface="Arial" panose="020B0604020202020204" pitchFamily="34" charset="0"/>
                <a:ea typeface="微软雅黑" panose="020B0503020204020204" pitchFamily="34" charset="-122"/>
                <a:cs typeface="+mn-ea"/>
                <a:sym typeface="+mn-lt"/>
              </a:endParaRPr>
            </a:p>
          </p:txBody>
        </p:sp>
        <p:sp>
          <p:nvSpPr>
            <p:cNvPr id="20" name="Rectangle 8"/>
            <p:cNvSpPr/>
            <p:nvPr/>
          </p:nvSpPr>
          <p:spPr>
            <a:xfrm>
              <a:off x="1046163" y="1504950"/>
              <a:ext cx="53975" cy="111125"/>
            </a:xfrm>
            <a:prstGeom prst="rect">
              <a:avLst/>
            </a:prstGeom>
            <a:grpFill/>
            <a:ln w="9525">
              <a:noFill/>
              <a:miter/>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accent1"/>
                </a:solidFill>
                <a:effectLst/>
                <a:uLnTx/>
                <a:uFillTx/>
                <a:latin typeface="Arial" panose="020B0604020202020204" pitchFamily="34" charset="0"/>
                <a:ea typeface="微软雅黑" panose="020B0503020204020204" pitchFamily="34" charset="-122"/>
                <a:cs typeface="+mn-ea"/>
                <a:sym typeface="+mn-lt"/>
              </a:endParaRPr>
            </a:p>
          </p:txBody>
        </p:sp>
        <p:sp>
          <p:nvSpPr>
            <p:cNvPr id="21" name="Rectangle 9"/>
            <p:cNvSpPr/>
            <p:nvPr/>
          </p:nvSpPr>
          <p:spPr>
            <a:xfrm>
              <a:off x="1046163" y="1504950"/>
              <a:ext cx="53975" cy="111125"/>
            </a:xfrm>
            <a:prstGeom prst="rect">
              <a:avLst/>
            </a:prstGeom>
            <a:grpFill/>
            <a:ln w="9525">
              <a:noFill/>
              <a:miter/>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accent1"/>
                </a:solidFill>
                <a:effectLst/>
                <a:uLnTx/>
                <a:uFillTx/>
                <a:latin typeface="Arial" panose="020B0604020202020204" pitchFamily="34" charset="0"/>
                <a:ea typeface="微软雅黑" panose="020B0503020204020204" pitchFamily="34" charset="-122"/>
                <a:cs typeface="+mn-ea"/>
                <a:sym typeface="+mn-lt"/>
              </a:endParaRPr>
            </a:p>
          </p:txBody>
        </p:sp>
      </p:grpSp>
      <p:sp>
        <p:nvSpPr>
          <p:cNvPr id="11278" name="Freeform 15"/>
          <p:cNvSpPr>
            <a:spLocks noEditPoints="1"/>
          </p:cNvSpPr>
          <p:nvPr/>
        </p:nvSpPr>
        <p:spPr>
          <a:xfrm>
            <a:off x="5630863" y="1662113"/>
            <a:ext cx="552450" cy="555625"/>
          </a:xfrm>
          <a:custGeom>
            <a:avLst/>
            <a:gdLst/>
            <a:ahLst/>
            <a:cxnLst>
              <a:cxn ang="0">
                <a:pos x="452005" y="0"/>
              </a:cxn>
              <a:cxn ang="0">
                <a:pos x="100445" y="0"/>
              </a:cxn>
              <a:cxn ang="0">
                <a:pos x="0" y="101023"/>
              </a:cxn>
              <a:cxn ang="0">
                <a:pos x="0" y="454602"/>
              </a:cxn>
              <a:cxn ang="0">
                <a:pos x="100445" y="555625"/>
              </a:cxn>
              <a:cxn ang="0">
                <a:pos x="452005" y="555625"/>
              </a:cxn>
              <a:cxn ang="0">
                <a:pos x="552450" y="454602"/>
              </a:cxn>
              <a:cxn ang="0">
                <a:pos x="552450" y="101023"/>
              </a:cxn>
              <a:cxn ang="0">
                <a:pos x="452005" y="0"/>
              </a:cxn>
              <a:cxn ang="0">
                <a:pos x="452005" y="328324"/>
              </a:cxn>
              <a:cxn ang="0">
                <a:pos x="326448" y="328324"/>
              </a:cxn>
              <a:cxn ang="0">
                <a:pos x="326448" y="454602"/>
              </a:cxn>
              <a:cxn ang="0">
                <a:pos x="226002" y="454602"/>
              </a:cxn>
              <a:cxn ang="0">
                <a:pos x="226002" y="328324"/>
              </a:cxn>
              <a:cxn ang="0">
                <a:pos x="100445" y="328324"/>
              </a:cxn>
              <a:cxn ang="0">
                <a:pos x="100445" y="227301"/>
              </a:cxn>
              <a:cxn ang="0">
                <a:pos x="226002" y="227301"/>
              </a:cxn>
              <a:cxn ang="0">
                <a:pos x="226002" y="101023"/>
              </a:cxn>
              <a:cxn ang="0">
                <a:pos x="326448" y="101023"/>
              </a:cxn>
              <a:cxn ang="0">
                <a:pos x="326448" y="227301"/>
              </a:cxn>
              <a:cxn ang="0">
                <a:pos x="452005" y="227301"/>
              </a:cxn>
              <a:cxn ang="0">
                <a:pos x="452005" y="328324"/>
              </a:cxn>
            </a:cxnLst>
            <a:pathLst>
              <a:path w="132" h="132">
                <a:moveTo>
                  <a:pt x="108" y="0"/>
                </a:moveTo>
                <a:cubicBezTo>
                  <a:pt x="24" y="0"/>
                  <a:pt x="24" y="0"/>
                  <a:pt x="24" y="0"/>
                </a:cubicBezTo>
                <a:cubicBezTo>
                  <a:pt x="11" y="0"/>
                  <a:pt x="0" y="11"/>
                  <a:pt x="0" y="24"/>
                </a:cubicBezTo>
                <a:cubicBezTo>
                  <a:pt x="0" y="108"/>
                  <a:pt x="0" y="108"/>
                  <a:pt x="0" y="108"/>
                </a:cubicBezTo>
                <a:cubicBezTo>
                  <a:pt x="0" y="121"/>
                  <a:pt x="11" y="132"/>
                  <a:pt x="24" y="132"/>
                </a:cubicBezTo>
                <a:cubicBezTo>
                  <a:pt x="108" y="132"/>
                  <a:pt x="108" y="132"/>
                  <a:pt x="108" y="132"/>
                </a:cubicBezTo>
                <a:cubicBezTo>
                  <a:pt x="121" y="132"/>
                  <a:pt x="132" y="121"/>
                  <a:pt x="132" y="108"/>
                </a:cubicBezTo>
                <a:cubicBezTo>
                  <a:pt x="132" y="24"/>
                  <a:pt x="132" y="24"/>
                  <a:pt x="132" y="24"/>
                </a:cubicBezTo>
                <a:cubicBezTo>
                  <a:pt x="132" y="11"/>
                  <a:pt x="121" y="0"/>
                  <a:pt x="108" y="0"/>
                </a:cubicBezTo>
                <a:moveTo>
                  <a:pt x="108" y="78"/>
                </a:moveTo>
                <a:cubicBezTo>
                  <a:pt x="78" y="78"/>
                  <a:pt x="78" y="78"/>
                  <a:pt x="78" y="78"/>
                </a:cubicBezTo>
                <a:cubicBezTo>
                  <a:pt x="78" y="108"/>
                  <a:pt x="78" y="108"/>
                  <a:pt x="78" y="108"/>
                </a:cubicBezTo>
                <a:cubicBezTo>
                  <a:pt x="54" y="108"/>
                  <a:pt x="54" y="108"/>
                  <a:pt x="54" y="108"/>
                </a:cubicBezTo>
                <a:cubicBezTo>
                  <a:pt x="54" y="78"/>
                  <a:pt x="54" y="78"/>
                  <a:pt x="54" y="78"/>
                </a:cubicBezTo>
                <a:cubicBezTo>
                  <a:pt x="24" y="78"/>
                  <a:pt x="24" y="78"/>
                  <a:pt x="24" y="78"/>
                </a:cubicBezTo>
                <a:cubicBezTo>
                  <a:pt x="24" y="54"/>
                  <a:pt x="24" y="54"/>
                  <a:pt x="24" y="54"/>
                </a:cubicBezTo>
                <a:cubicBezTo>
                  <a:pt x="54" y="54"/>
                  <a:pt x="54" y="54"/>
                  <a:pt x="54" y="54"/>
                </a:cubicBezTo>
                <a:cubicBezTo>
                  <a:pt x="54" y="24"/>
                  <a:pt x="54" y="24"/>
                  <a:pt x="54" y="24"/>
                </a:cubicBezTo>
                <a:cubicBezTo>
                  <a:pt x="78" y="24"/>
                  <a:pt x="78" y="24"/>
                  <a:pt x="78" y="24"/>
                </a:cubicBezTo>
                <a:cubicBezTo>
                  <a:pt x="78" y="54"/>
                  <a:pt x="78" y="54"/>
                  <a:pt x="78" y="54"/>
                </a:cubicBezTo>
                <a:cubicBezTo>
                  <a:pt x="108" y="54"/>
                  <a:pt x="108" y="54"/>
                  <a:pt x="108" y="54"/>
                </a:cubicBezTo>
                <a:lnTo>
                  <a:pt x="108" y="78"/>
                </a:lnTo>
                <a:close/>
              </a:path>
            </a:pathLst>
          </a:custGeom>
          <a:solidFill>
            <a:srgbClr val="4B649F">
              <a:alpha val="100000"/>
            </a:srgbClr>
          </a:solidFill>
          <a:ln w="9525">
            <a:noFill/>
          </a:ln>
        </p:spPr>
        <p:txBody>
          <a:bodyPr/>
          <a:p>
            <a:endParaRPr lang="zh-CN" altLang="en-US"/>
          </a:p>
        </p:txBody>
      </p:sp>
      <p:sp>
        <p:nvSpPr>
          <p:cNvPr id="11279" name="Freeform 16"/>
          <p:cNvSpPr>
            <a:spLocks noEditPoints="1"/>
          </p:cNvSpPr>
          <p:nvPr/>
        </p:nvSpPr>
        <p:spPr>
          <a:xfrm>
            <a:off x="8743950" y="1619250"/>
            <a:ext cx="604838" cy="598488"/>
          </a:xfrm>
          <a:custGeom>
            <a:avLst/>
            <a:gdLst/>
            <a:ahLst/>
            <a:cxnLst>
              <a:cxn ang="0">
                <a:pos x="583982" y="515365"/>
              </a:cxn>
              <a:cxn ang="0">
                <a:pos x="442157" y="369899"/>
              </a:cxn>
              <a:cxn ang="0">
                <a:pos x="437986" y="365743"/>
              </a:cxn>
              <a:cxn ang="0">
                <a:pos x="475528" y="236902"/>
              </a:cxn>
              <a:cxn ang="0">
                <a:pos x="237764" y="0"/>
              </a:cxn>
              <a:cxn ang="0">
                <a:pos x="0" y="236902"/>
              </a:cxn>
              <a:cxn ang="0">
                <a:pos x="237764" y="473803"/>
              </a:cxn>
              <a:cxn ang="0">
                <a:pos x="367074" y="436398"/>
              </a:cxn>
              <a:cxn ang="0">
                <a:pos x="371245" y="440554"/>
              </a:cxn>
              <a:cxn ang="0">
                <a:pos x="517241" y="581863"/>
              </a:cxn>
              <a:cxn ang="0">
                <a:pos x="550611" y="598488"/>
              </a:cxn>
              <a:cxn ang="0">
                <a:pos x="583982" y="581863"/>
              </a:cxn>
              <a:cxn ang="0">
                <a:pos x="583982" y="515365"/>
              </a:cxn>
              <a:cxn ang="0">
                <a:pos x="237764" y="398992"/>
              </a:cxn>
              <a:cxn ang="0">
                <a:pos x="75083" y="236902"/>
              </a:cxn>
              <a:cxn ang="0">
                <a:pos x="237764" y="74811"/>
              </a:cxn>
              <a:cxn ang="0">
                <a:pos x="400444" y="236902"/>
              </a:cxn>
              <a:cxn ang="0">
                <a:pos x="237764" y="398992"/>
              </a:cxn>
            </a:cxnLst>
            <a:pathLst>
              <a:path w="145" h="144">
                <a:moveTo>
                  <a:pt x="140" y="124"/>
                </a:moveTo>
                <a:cubicBezTo>
                  <a:pt x="106" y="89"/>
                  <a:pt x="106" y="89"/>
                  <a:pt x="106" y="89"/>
                </a:cubicBezTo>
                <a:cubicBezTo>
                  <a:pt x="106" y="89"/>
                  <a:pt x="105" y="88"/>
                  <a:pt x="105" y="88"/>
                </a:cubicBezTo>
                <a:cubicBezTo>
                  <a:pt x="111" y="79"/>
                  <a:pt x="114" y="68"/>
                  <a:pt x="114" y="57"/>
                </a:cubicBezTo>
                <a:cubicBezTo>
                  <a:pt x="114" y="26"/>
                  <a:pt x="88" y="0"/>
                  <a:pt x="57" y="0"/>
                </a:cubicBezTo>
                <a:cubicBezTo>
                  <a:pt x="26" y="0"/>
                  <a:pt x="0" y="26"/>
                  <a:pt x="0" y="57"/>
                </a:cubicBezTo>
                <a:cubicBezTo>
                  <a:pt x="0" y="88"/>
                  <a:pt x="26" y="114"/>
                  <a:pt x="57" y="114"/>
                </a:cubicBezTo>
                <a:cubicBezTo>
                  <a:pt x="68" y="114"/>
                  <a:pt x="79" y="111"/>
                  <a:pt x="88" y="105"/>
                </a:cubicBezTo>
                <a:cubicBezTo>
                  <a:pt x="88" y="105"/>
                  <a:pt x="89" y="106"/>
                  <a:pt x="89" y="106"/>
                </a:cubicBezTo>
                <a:cubicBezTo>
                  <a:pt x="124" y="140"/>
                  <a:pt x="124" y="140"/>
                  <a:pt x="124" y="140"/>
                </a:cubicBezTo>
                <a:cubicBezTo>
                  <a:pt x="126" y="143"/>
                  <a:pt x="129" y="144"/>
                  <a:pt x="132" y="144"/>
                </a:cubicBezTo>
                <a:cubicBezTo>
                  <a:pt x="135" y="144"/>
                  <a:pt x="138" y="143"/>
                  <a:pt x="140" y="140"/>
                </a:cubicBezTo>
                <a:cubicBezTo>
                  <a:pt x="145" y="136"/>
                  <a:pt x="145" y="128"/>
                  <a:pt x="140" y="124"/>
                </a:cubicBezTo>
                <a:moveTo>
                  <a:pt x="57" y="96"/>
                </a:moveTo>
                <a:cubicBezTo>
                  <a:pt x="36" y="96"/>
                  <a:pt x="18" y="78"/>
                  <a:pt x="18" y="57"/>
                </a:cubicBezTo>
                <a:cubicBezTo>
                  <a:pt x="18" y="35"/>
                  <a:pt x="36" y="18"/>
                  <a:pt x="57" y="18"/>
                </a:cubicBezTo>
                <a:cubicBezTo>
                  <a:pt x="78" y="18"/>
                  <a:pt x="96" y="35"/>
                  <a:pt x="96" y="57"/>
                </a:cubicBezTo>
                <a:cubicBezTo>
                  <a:pt x="96" y="78"/>
                  <a:pt x="78" y="96"/>
                  <a:pt x="57" y="96"/>
                </a:cubicBezTo>
              </a:path>
            </a:pathLst>
          </a:custGeom>
          <a:solidFill>
            <a:srgbClr val="4B649F">
              <a:alpha val="100000"/>
            </a:srgbClr>
          </a:solidFill>
          <a:ln w="9525">
            <a:noFill/>
          </a:ln>
        </p:spPr>
        <p:txBody>
          <a:bodyPr/>
          <a:p>
            <a:endParaRPr lang="zh-CN" altLang="en-US"/>
          </a:p>
        </p:txBody>
      </p:sp>
      <p:sp>
        <p:nvSpPr>
          <p:cNvPr id="11280" name="Freeform 33"/>
          <p:cNvSpPr>
            <a:spLocks noEditPoints="1"/>
          </p:cNvSpPr>
          <p:nvPr/>
        </p:nvSpPr>
        <p:spPr>
          <a:xfrm>
            <a:off x="2692400" y="4062413"/>
            <a:ext cx="503238" cy="603250"/>
          </a:xfrm>
          <a:custGeom>
            <a:avLst/>
            <a:gdLst/>
            <a:ahLst/>
            <a:cxnLst>
              <a:cxn ang="0">
                <a:pos x="427752" y="251354"/>
              </a:cxn>
              <a:cxn ang="0">
                <a:pos x="427752" y="175948"/>
              </a:cxn>
              <a:cxn ang="0">
                <a:pos x="251619" y="0"/>
              </a:cxn>
              <a:cxn ang="0">
                <a:pos x="75486" y="175948"/>
              </a:cxn>
              <a:cxn ang="0">
                <a:pos x="75486" y="251354"/>
              </a:cxn>
              <a:cxn ang="0">
                <a:pos x="0" y="251354"/>
              </a:cxn>
              <a:cxn ang="0">
                <a:pos x="0" y="603250"/>
              </a:cxn>
              <a:cxn ang="0">
                <a:pos x="503238" y="603250"/>
              </a:cxn>
              <a:cxn ang="0">
                <a:pos x="503238" y="251354"/>
              </a:cxn>
              <a:cxn ang="0">
                <a:pos x="427752" y="251354"/>
              </a:cxn>
              <a:cxn ang="0">
                <a:pos x="276781" y="444059"/>
              </a:cxn>
              <a:cxn ang="0">
                <a:pos x="276781" y="527844"/>
              </a:cxn>
              <a:cxn ang="0">
                <a:pos x="226457" y="527844"/>
              </a:cxn>
              <a:cxn ang="0">
                <a:pos x="226457" y="444059"/>
              </a:cxn>
              <a:cxn ang="0">
                <a:pos x="201295" y="402167"/>
              </a:cxn>
              <a:cxn ang="0">
                <a:pos x="251619" y="351896"/>
              </a:cxn>
              <a:cxn ang="0">
                <a:pos x="301943" y="402167"/>
              </a:cxn>
              <a:cxn ang="0">
                <a:pos x="276781" y="444059"/>
              </a:cxn>
              <a:cxn ang="0">
                <a:pos x="377428" y="251354"/>
              </a:cxn>
              <a:cxn ang="0">
                <a:pos x="125809" y="251354"/>
              </a:cxn>
              <a:cxn ang="0">
                <a:pos x="125809" y="175948"/>
              </a:cxn>
              <a:cxn ang="0">
                <a:pos x="251619" y="50271"/>
              </a:cxn>
              <a:cxn ang="0">
                <a:pos x="377428" y="175948"/>
              </a:cxn>
              <a:cxn ang="0">
                <a:pos x="377428" y="251354"/>
              </a:cxn>
            </a:cxnLst>
            <a:pathLst>
              <a:path w="120" h="144">
                <a:moveTo>
                  <a:pt x="102" y="60"/>
                </a:moveTo>
                <a:cubicBezTo>
                  <a:pt x="102" y="42"/>
                  <a:pt x="102" y="42"/>
                  <a:pt x="102" y="42"/>
                </a:cubicBezTo>
                <a:cubicBezTo>
                  <a:pt x="102" y="42"/>
                  <a:pt x="102" y="0"/>
                  <a:pt x="60" y="0"/>
                </a:cubicBezTo>
                <a:cubicBezTo>
                  <a:pt x="18" y="0"/>
                  <a:pt x="18" y="42"/>
                  <a:pt x="18" y="42"/>
                </a:cubicBezTo>
                <a:cubicBezTo>
                  <a:pt x="18" y="60"/>
                  <a:pt x="18" y="60"/>
                  <a:pt x="18" y="60"/>
                </a:cubicBezTo>
                <a:cubicBezTo>
                  <a:pt x="0" y="60"/>
                  <a:pt x="0" y="60"/>
                  <a:pt x="0" y="60"/>
                </a:cubicBezTo>
                <a:cubicBezTo>
                  <a:pt x="0" y="144"/>
                  <a:pt x="0" y="144"/>
                  <a:pt x="0" y="144"/>
                </a:cubicBezTo>
                <a:cubicBezTo>
                  <a:pt x="120" y="144"/>
                  <a:pt x="120" y="144"/>
                  <a:pt x="120" y="144"/>
                </a:cubicBezTo>
                <a:cubicBezTo>
                  <a:pt x="120" y="60"/>
                  <a:pt x="120" y="60"/>
                  <a:pt x="120" y="60"/>
                </a:cubicBezTo>
                <a:lnTo>
                  <a:pt x="102" y="60"/>
                </a:lnTo>
                <a:close/>
                <a:moveTo>
                  <a:pt x="66" y="106"/>
                </a:moveTo>
                <a:cubicBezTo>
                  <a:pt x="66" y="126"/>
                  <a:pt x="66" y="126"/>
                  <a:pt x="66" y="126"/>
                </a:cubicBezTo>
                <a:cubicBezTo>
                  <a:pt x="54" y="126"/>
                  <a:pt x="54" y="126"/>
                  <a:pt x="54" y="126"/>
                </a:cubicBezTo>
                <a:cubicBezTo>
                  <a:pt x="54" y="106"/>
                  <a:pt x="54" y="106"/>
                  <a:pt x="54" y="106"/>
                </a:cubicBezTo>
                <a:cubicBezTo>
                  <a:pt x="50" y="104"/>
                  <a:pt x="48" y="100"/>
                  <a:pt x="48" y="96"/>
                </a:cubicBezTo>
                <a:cubicBezTo>
                  <a:pt x="48" y="89"/>
                  <a:pt x="53" y="84"/>
                  <a:pt x="60" y="84"/>
                </a:cubicBezTo>
                <a:cubicBezTo>
                  <a:pt x="67" y="84"/>
                  <a:pt x="72" y="89"/>
                  <a:pt x="72" y="96"/>
                </a:cubicBezTo>
                <a:cubicBezTo>
                  <a:pt x="72" y="100"/>
                  <a:pt x="70" y="104"/>
                  <a:pt x="66" y="106"/>
                </a:cubicBezTo>
                <a:moveTo>
                  <a:pt x="90" y="60"/>
                </a:moveTo>
                <a:cubicBezTo>
                  <a:pt x="30" y="60"/>
                  <a:pt x="30" y="60"/>
                  <a:pt x="30" y="60"/>
                </a:cubicBezTo>
                <a:cubicBezTo>
                  <a:pt x="30" y="42"/>
                  <a:pt x="30" y="42"/>
                  <a:pt x="30" y="42"/>
                </a:cubicBezTo>
                <a:cubicBezTo>
                  <a:pt x="30" y="37"/>
                  <a:pt x="32" y="12"/>
                  <a:pt x="60" y="12"/>
                </a:cubicBezTo>
                <a:cubicBezTo>
                  <a:pt x="88" y="12"/>
                  <a:pt x="90" y="37"/>
                  <a:pt x="90" y="42"/>
                </a:cubicBezTo>
                <a:lnTo>
                  <a:pt x="90" y="60"/>
                </a:lnTo>
                <a:close/>
              </a:path>
            </a:pathLst>
          </a:custGeom>
          <a:solidFill>
            <a:srgbClr val="4B649F">
              <a:alpha val="100000"/>
            </a:srgbClr>
          </a:solidFill>
          <a:ln w="9525">
            <a:noFill/>
          </a:ln>
        </p:spPr>
        <p:txBody>
          <a:bodyPr/>
          <a:p>
            <a:endParaRPr lang="zh-CN" altLang="en-US"/>
          </a:p>
        </p:txBody>
      </p:sp>
      <p:grpSp>
        <p:nvGrpSpPr>
          <p:cNvPr id="25" name="组合 24"/>
          <p:cNvGrpSpPr/>
          <p:nvPr/>
        </p:nvGrpSpPr>
        <p:grpSpPr>
          <a:xfrm>
            <a:off x="5631535" y="3998828"/>
            <a:ext cx="753888" cy="631162"/>
            <a:chOff x="2197100" y="1916113"/>
            <a:chExt cx="409575" cy="342900"/>
          </a:xfrm>
          <a:solidFill>
            <a:srgbClr val="4B649F"/>
          </a:solidFill>
        </p:grpSpPr>
        <p:sp>
          <p:nvSpPr>
            <p:cNvPr id="26" name="Freeform 35"/>
            <p:cNvSpPr/>
            <p:nvPr/>
          </p:nvSpPr>
          <p:spPr>
            <a:xfrm>
              <a:off x="2197100" y="2006600"/>
              <a:ext cx="314325" cy="252413"/>
            </a:xfrm>
            <a:custGeom>
              <a:avLst/>
              <a:gdLst/>
              <a:ahLst/>
              <a:cxnLst>
                <a:cxn ang="0">
                  <a:pos x="279444" y="188314"/>
                </a:cxn>
                <a:cxn ang="0">
                  <a:pos x="202199" y="211002"/>
                </a:cxn>
                <a:cxn ang="0">
                  <a:pos x="193111" y="211002"/>
                </a:cxn>
                <a:cxn ang="0">
                  <a:pos x="188568" y="208733"/>
                </a:cxn>
                <a:cxn ang="0">
                  <a:pos x="179480" y="208733"/>
                </a:cxn>
                <a:cxn ang="0">
                  <a:pos x="174936" y="206464"/>
                </a:cxn>
                <a:cxn ang="0">
                  <a:pos x="168120" y="206464"/>
                </a:cxn>
                <a:cxn ang="0">
                  <a:pos x="163577" y="204195"/>
                </a:cxn>
                <a:cxn ang="0">
                  <a:pos x="154489" y="201927"/>
                </a:cxn>
                <a:cxn ang="0">
                  <a:pos x="152217" y="199658"/>
                </a:cxn>
                <a:cxn ang="0">
                  <a:pos x="143130" y="195120"/>
                </a:cxn>
                <a:cxn ang="0">
                  <a:pos x="143130" y="195120"/>
                </a:cxn>
                <a:cxn ang="0">
                  <a:pos x="113595" y="172432"/>
                </a:cxn>
                <a:cxn ang="0">
                  <a:pos x="113595" y="172432"/>
                </a:cxn>
                <a:cxn ang="0">
                  <a:pos x="104507" y="163356"/>
                </a:cxn>
                <a:cxn ang="0">
                  <a:pos x="102235" y="161087"/>
                </a:cxn>
                <a:cxn ang="0">
                  <a:pos x="74973" y="81678"/>
                </a:cxn>
                <a:cxn ang="0">
                  <a:pos x="109051" y="81678"/>
                </a:cxn>
                <a:cxn ang="0">
                  <a:pos x="54526" y="0"/>
                </a:cxn>
                <a:cxn ang="0">
                  <a:pos x="0" y="81678"/>
                </a:cxn>
                <a:cxn ang="0">
                  <a:pos x="34078" y="81678"/>
                </a:cxn>
                <a:cxn ang="0">
                  <a:pos x="63613" y="176969"/>
                </a:cxn>
                <a:cxn ang="0">
                  <a:pos x="65885" y="179238"/>
                </a:cxn>
                <a:cxn ang="0">
                  <a:pos x="70429" y="188314"/>
                </a:cxn>
                <a:cxn ang="0">
                  <a:pos x="72701" y="190582"/>
                </a:cxn>
                <a:cxn ang="0">
                  <a:pos x="84060" y="201927"/>
                </a:cxn>
                <a:cxn ang="0">
                  <a:pos x="84060" y="201927"/>
                </a:cxn>
                <a:cxn ang="0">
                  <a:pos x="122683" y="231421"/>
                </a:cxn>
                <a:cxn ang="0">
                  <a:pos x="122683" y="231421"/>
                </a:cxn>
                <a:cxn ang="0">
                  <a:pos x="136314" y="238228"/>
                </a:cxn>
                <a:cxn ang="0">
                  <a:pos x="138586" y="238228"/>
                </a:cxn>
                <a:cxn ang="0">
                  <a:pos x="149945" y="242766"/>
                </a:cxn>
                <a:cxn ang="0">
                  <a:pos x="154489" y="245034"/>
                </a:cxn>
                <a:cxn ang="0">
                  <a:pos x="165849" y="247303"/>
                </a:cxn>
                <a:cxn ang="0">
                  <a:pos x="172664" y="249572"/>
                </a:cxn>
                <a:cxn ang="0">
                  <a:pos x="174936" y="249572"/>
                </a:cxn>
                <a:cxn ang="0">
                  <a:pos x="184024" y="249572"/>
                </a:cxn>
                <a:cxn ang="0">
                  <a:pos x="188568" y="251841"/>
                </a:cxn>
                <a:cxn ang="0">
                  <a:pos x="204471" y="251841"/>
                </a:cxn>
                <a:cxn ang="0">
                  <a:pos x="302163" y="220077"/>
                </a:cxn>
                <a:cxn ang="0">
                  <a:pos x="306706" y="192851"/>
                </a:cxn>
                <a:cxn ang="0">
                  <a:pos x="279444" y="188314"/>
                </a:cxn>
              </a:cxnLst>
              <a:rect l="0" t="0" r="0" b="0"/>
              <a:pathLst>
                <a:path w="138" h="111">
                  <a:moveTo>
                    <a:pt x="123" y="83"/>
                  </a:moveTo>
                  <a:cubicBezTo>
                    <a:pt x="113" y="90"/>
                    <a:pt x="101" y="93"/>
                    <a:pt x="89" y="93"/>
                  </a:cubicBezTo>
                  <a:cubicBezTo>
                    <a:pt x="88" y="93"/>
                    <a:pt x="86" y="93"/>
                    <a:pt x="85" y="93"/>
                  </a:cubicBezTo>
                  <a:cubicBezTo>
                    <a:pt x="84" y="93"/>
                    <a:pt x="83" y="93"/>
                    <a:pt x="83" y="92"/>
                  </a:cubicBezTo>
                  <a:cubicBezTo>
                    <a:pt x="82" y="92"/>
                    <a:pt x="80" y="92"/>
                    <a:pt x="79" y="92"/>
                  </a:cubicBezTo>
                  <a:cubicBezTo>
                    <a:pt x="78" y="92"/>
                    <a:pt x="78" y="92"/>
                    <a:pt x="77" y="91"/>
                  </a:cubicBezTo>
                  <a:cubicBezTo>
                    <a:pt x="76" y="91"/>
                    <a:pt x="75" y="91"/>
                    <a:pt x="74" y="91"/>
                  </a:cubicBezTo>
                  <a:cubicBezTo>
                    <a:pt x="73" y="90"/>
                    <a:pt x="72" y="90"/>
                    <a:pt x="72" y="90"/>
                  </a:cubicBezTo>
                  <a:cubicBezTo>
                    <a:pt x="71" y="90"/>
                    <a:pt x="69" y="89"/>
                    <a:pt x="68" y="89"/>
                  </a:cubicBezTo>
                  <a:cubicBezTo>
                    <a:pt x="68" y="88"/>
                    <a:pt x="68" y="88"/>
                    <a:pt x="67" y="88"/>
                  </a:cubicBezTo>
                  <a:cubicBezTo>
                    <a:pt x="66" y="88"/>
                    <a:pt x="64" y="87"/>
                    <a:pt x="63" y="86"/>
                  </a:cubicBezTo>
                  <a:cubicBezTo>
                    <a:pt x="63" y="86"/>
                    <a:pt x="63" y="86"/>
                    <a:pt x="63" y="86"/>
                  </a:cubicBezTo>
                  <a:cubicBezTo>
                    <a:pt x="58" y="83"/>
                    <a:pt x="54" y="80"/>
                    <a:pt x="50" y="76"/>
                  </a:cubicBezTo>
                  <a:cubicBezTo>
                    <a:pt x="50" y="76"/>
                    <a:pt x="50" y="76"/>
                    <a:pt x="50" y="76"/>
                  </a:cubicBezTo>
                  <a:cubicBezTo>
                    <a:pt x="48" y="75"/>
                    <a:pt x="47" y="74"/>
                    <a:pt x="46" y="72"/>
                  </a:cubicBezTo>
                  <a:cubicBezTo>
                    <a:pt x="46" y="72"/>
                    <a:pt x="46" y="72"/>
                    <a:pt x="45" y="71"/>
                  </a:cubicBezTo>
                  <a:cubicBezTo>
                    <a:pt x="38" y="62"/>
                    <a:pt x="33" y="49"/>
                    <a:pt x="33" y="36"/>
                  </a:cubicBezTo>
                  <a:cubicBezTo>
                    <a:pt x="48" y="36"/>
                    <a:pt x="48" y="36"/>
                    <a:pt x="48" y="36"/>
                  </a:cubicBezTo>
                  <a:cubicBezTo>
                    <a:pt x="24" y="0"/>
                    <a:pt x="24" y="0"/>
                    <a:pt x="24" y="0"/>
                  </a:cubicBezTo>
                  <a:cubicBezTo>
                    <a:pt x="0" y="36"/>
                    <a:pt x="0" y="36"/>
                    <a:pt x="0" y="36"/>
                  </a:cubicBezTo>
                  <a:cubicBezTo>
                    <a:pt x="15" y="36"/>
                    <a:pt x="15" y="36"/>
                    <a:pt x="15" y="36"/>
                  </a:cubicBezTo>
                  <a:cubicBezTo>
                    <a:pt x="15" y="52"/>
                    <a:pt x="20" y="66"/>
                    <a:pt x="28" y="78"/>
                  </a:cubicBezTo>
                  <a:cubicBezTo>
                    <a:pt x="28" y="79"/>
                    <a:pt x="28" y="79"/>
                    <a:pt x="29" y="79"/>
                  </a:cubicBezTo>
                  <a:cubicBezTo>
                    <a:pt x="29" y="80"/>
                    <a:pt x="30" y="81"/>
                    <a:pt x="31" y="83"/>
                  </a:cubicBezTo>
                  <a:cubicBezTo>
                    <a:pt x="32" y="83"/>
                    <a:pt x="32" y="83"/>
                    <a:pt x="32" y="84"/>
                  </a:cubicBezTo>
                  <a:cubicBezTo>
                    <a:pt x="34" y="86"/>
                    <a:pt x="35" y="87"/>
                    <a:pt x="37" y="89"/>
                  </a:cubicBezTo>
                  <a:cubicBezTo>
                    <a:pt x="37" y="89"/>
                    <a:pt x="37" y="89"/>
                    <a:pt x="37" y="89"/>
                  </a:cubicBezTo>
                  <a:cubicBezTo>
                    <a:pt x="42" y="94"/>
                    <a:pt x="48" y="98"/>
                    <a:pt x="54" y="102"/>
                  </a:cubicBezTo>
                  <a:cubicBezTo>
                    <a:pt x="54" y="102"/>
                    <a:pt x="54" y="102"/>
                    <a:pt x="54" y="102"/>
                  </a:cubicBezTo>
                  <a:cubicBezTo>
                    <a:pt x="56" y="103"/>
                    <a:pt x="58" y="104"/>
                    <a:pt x="60" y="105"/>
                  </a:cubicBezTo>
                  <a:cubicBezTo>
                    <a:pt x="60" y="105"/>
                    <a:pt x="61" y="105"/>
                    <a:pt x="61" y="105"/>
                  </a:cubicBezTo>
                  <a:cubicBezTo>
                    <a:pt x="63" y="106"/>
                    <a:pt x="64" y="106"/>
                    <a:pt x="66" y="107"/>
                  </a:cubicBezTo>
                  <a:cubicBezTo>
                    <a:pt x="67" y="107"/>
                    <a:pt x="68" y="108"/>
                    <a:pt x="68" y="108"/>
                  </a:cubicBezTo>
                  <a:cubicBezTo>
                    <a:pt x="70" y="108"/>
                    <a:pt x="71" y="109"/>
                    <a:pt x="73" y="109"/>
                  </a:cubicBezTo>
                  <a:cubicBezTo>
                    <a:pt x="74" y="109"/>
                    <a:pt x="75" y="109"/>
                    <a:pt x="76" y="110"/>
                  </a:cubicBezTo>
                  <a:cubicBezTo>
                    <a:pt x="76" y="110"/>
                    <a:pt x="77" y="110"/>
                    <a:pt x="77" y="110"/>
                  </a:cubicBezTo>
                  <a:cubicBezTo>
                    <a:pt x="78" y="110"/>
                    <a:pt x="80" y="110"/>
                    <a:pt x="81" y="110"/>
                  </a:cubicBezTo>
                  <a:cubicBezTo>
                    <a:pt x="82" y="110"/>
                    <a:pt x="82" y="111"/>
                    <a:pt x="83" y="111"/>
                  </a:cubicBezTo>
                  <a:cubicBezTo>
                    <a:pt x="85" y="111"/>
                    <a:pt x="88" y="111"/>
                    <a:pt x="90" y="111"/>
                  </a:cubicBezTo>
                  <a:cubicBezTo>
                    <a:pt x="105" y="111"/>
                    <a:pt x="120" y="106"/>
                    <a:pt x="133" y="97"/>
                  </a:cubicBezTo>
                  <a:cubicBezTo>
                    <a:pt x="137" y="95"/>
                    <a:pt x="138" y="89"/>
                    <a:pt x="135" y="85"/>
                  </a:cubicBezTo>
                  <a:cubicBezTo>
                    <a:pt x="132" y="81"/>
                    <a:pt x="127" y="80"/>
                    <a:pt x="123" y="83"/>
                  </a:cubicBezTo>
                </a:path>
              </a:pathLst>
            </a:custGeom>
            <a:grpFill/>
            <a:ln w="9525">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accent1"/>
                </a:solidFill>
                <a:effectLst/>
                <a:uLnTx/>
                <a:uFillTx/>
                <a:latin typeface="Arial" panose="020B0604020202020204" pitchFamily="34" charset="0"/>
                <a:ea typeface="微软雅黑" panose="020B0503020204020204" pitchFamily="34" charset="-122"/>
                <a:cs typeface="+mn-ea"/>
                <a:sym typeface="+mn-lt"/>
              </a:endParaRPr>
            </a:p>
          </p:txBody>
        </p:sp>
        <p:sp>
          <p:nvSpPr>
            <p:cNvPr id="27" name="Freeform 36"/>
            <p:cNvSpPr/>
            <p:nvPr/>
          </p:nvSpPr>
          <p:spPr>
            <a:xfrm>
              <a:off x="2292350" y="1916113"/>
              <a:ext cx="314325" cy="255587"/>
            </a:xfrm>
            <a:custGeom>
              <a:avLst/>
              <a:gdLst/>
              <a:ahLst/>
              <a:cxnLst>
                <a:cxn ang="0">
                  <a:pos x="279444" y="171899"/>
                </a:cxn>
                <a:cxn ang="0">
                  <a:pos x="249909" y="75636"/>
                </a:cxn>
                <a:cxn ang="0">
                  <a:pos x="247637" y="73344"/>
                </a:cxn>
                <a:cxn ang="0">
                  <a:pos x="240821" y="64176"/>
                </a:cxn>
                <a:cxn ang="0">
                  <a:pos x="240821" y="61884"/>
                </a:cxn>
                <a:cxn ang="0">
                  <a:pos x="177208" y="13752"/>
                </a:cxn>
                <a:cxn ang="0">
                  <a:pos x="174936" y="13752"/>
                </a:cxn>
                <a:cxn ang="0">
                  <a:pos x="163577" y="9168"/>
                </a:cxn>
                <a:cxn ang="0">
                  <a:pos x="159033" y="6876"/>
                </a:cxn>
                <a:cxn ang="0">
                  <a:pos x="147673" y="4584"/>
                </a:cxn>
                <a:cxn ang="0">
                  <a:pos x="140858" y="2292"/>
                </a:cxn>
                <a:cxn ang="0">
                  <a:pos x="138586" y="2292"/>
                </a:cxn>
                <a:cxn ang="0">
                  <a:pos x="129498" y="2292"/>
                </a:cxn>
                <a:cxn ang="0">
                  <a:pos x="124954" y="0"/>
                </a:cxn>
                <a:cxn ang="0">
                  <a:pos x="111323" y="0"/>
                </a:cxn>
                <a:cxn ang="0">
                  <a:pos x="109051" y="0"/>
                </a:cxn>
                <a:cxn ang="0">
                  <a:pos x="109051" y="0"/>
                </a:cxn>
                <a:cxn ang="0">
                  <a:pos x="11359" y="32088"/>
                </a:cxn>
                <a:cxn ang="0">
                  <a:pos x="6816" y="59592"/>
                </a:cxn>
                <a:cxn ang="0">
                  <a:pos x="34078" y="64176"/>
                </a:cxn>
                <a:cxn ang="0">
                  <a:pos x="109051" y="41256"/>
                </a:cxn>
                <a:cxn ang="0">
                  <a:pos x="120411" y="41256"/>
                </a:cxn>
                <a:cxn ang="0">
                  <a:pos x="124954" y="41256"/>
                </a:cxn>
                <a:cxn ang="0">
                  <a:pos x="134042" y="43548"/>
                </a:cxn>
                <a:cxn ang="0">
                  <a:pos x="138586" y="43548"/>
                </a:cxn>
                <a:cxn ang="0">
                  <a:pos x="147673" y="45840"/>
                </a:cxn>
                <a:cxn ang="0">
                  <a:pos x="149945" y="48132"/>
                </a:cxn>
                <a:cxn ang="0">
                  <a:pos x="159033" y="50424"/>
                </a:cxn>
                <a:cxn ang="0">
                  <a:pos x="159033" y="52716"/>
                </a:cxn>
                <a:cxn ang="0">
                  <a:pos x="209015" y="89388"/>
                </a:cxn>
                <a:cxn ang="0">
                  <a:pos x="209015" y="89388"/>
                </a:cxn>
                <a:cxn ang="0">
                  <a:pos x="238549" y="171899"/>
                </a:cxn>
                <a:cxn ang="0">
                  <a:pos x="204471" y="171899"/>
                </a:cxn>
                <a:cxn ang="0">
                  <a:pos x="258996" y="254411"/>
                </a:cxn>
                <a:cxn ang="0">
                  <a:pos x="313522" y="171899"/>
                </a:cxn>
                <a:cxn ang="0">
                  <a:pos x="279444" y="171899"/>
                </a:cxn>
              </a:cxnLst>
              <a:rect l="0" t="0" r="0" b="0"/>
              <a:pathLst>
                <a:path w="138" h="111">
                  <a:moveTo>
                    <a:pt x="123" y="75"/>
                  </a:moveTo>
                  <a:cubicBezTo>
                    <a:pt x="123" y="59"/>
                    <a:pt x="118" y="45"/>
                    <a:pt x="110" y="33"/>
                  </a:cubicBezTo>
                  <a:cubicBezTo>
                    <a:pt x="110" y="32"/>
                    <a:pt x="110" y="32"/>
                    <a:pt x="109" y="32"/>
                  </a:cubicBezTo>
                  <a:cubicBezTo>
                    <a:pt x="108" y="30"/>
                    <a:pt x="107" y="29"/>
                    <a:pt x="106" y="28"/>
                  </a:cubicBezTo>
                  <a:cubicBezTo>
                    <a:pt x="106" y="28"/>
                    <a:pt x="106" y="27"/>
                    <a:pt x="106" y="27"/>
                  </a:cubicBezTo>
                  <a:cubicBezTo>
                    <a:pt x="98" y="18"/>
                    <a:pt x="89" y="11"/>
                    <a:pt x="78" y="6"/>
                  </a:cubicBezTo>
                  <a:cubicBezTo>
                    <a:pt x="77" y="6"/>
                    <a:pt x="77" y="6"/>
                    <a:pt x="77" y="6"/>
                  </a:cubicBezTo>
                  <a:cubicBezTo>
                    <a:pt x="75" y="5"/>
                    <a:pt x="73" y="4"/>
                    <a:pt x="72" y="4"/>
                  </a:cubicBezTo>
                  <a:cubicBezTo>
                    <a:pt x="71" y="4"/>
                    <a:pt x="70" y="3"/>
                    <a:pt x="70" y="3"/>
                  </a:cubicBezTo>
                  <a:cubicBezTo>
                    <a:pt x="68" y="3"/>
                    <a:pt x="67" y="2"/>
                    <a:pt x="65" y="2"/>
                  </a:cubicBezTo>
                  <a:cubicBezTo>
                    <a:pt x="64" y="2"/>
                    <a:pt x="63" y="2"/>
                    <a:pt x="62" y="1"/>
                  </a:cubicBezTo>
                  <a:cubicBezTo>
                    <a:pt x="62" y="1"/>
                    <a:pt x="61" y="1"/>
                    <a:pt x="61" y="1"/>
                  </a:cubicBezTo>
                  <a:cubicBezTo>
                    <a:pt x="60" y="1"/>
                    <a:pt x="59" y="1"/>
                    <a:pt x="57" y="1"/>
                  </a:cubicBezTo>
                  <a:cubicBezTo>
                    <a:pt x="57" y="1"/>
                    <a:pt x="56" y="0"/>
                    <a:pt x="55" y="0"/>
                  </a:cubicBezTo>
                  <a:cubicBezTo>
                    <a:pt x="53" y="0"/>
                    <a:pt x="51" y="0"/>
                    <a:pt x="49" y="0"/>
                  </a:cubicBezTo>
                  <a:cubicBezTo>
                    <a:pt x="49" y="0"/>
                    <a:pt x="48" y="0"/>
                    <a:pt x="48" y="0"/>
                  </a:cubicBezTo>
                  <a:cubicBezTo>
                    <a:pt x="48" y="0"/>
                    <a:pt x="48" y="0"/>
                    <a:pt x="48" y="0"/>
                  </a:cubicBezTo>
                  <a:cubicBezTo>
                    <a:pt x="33" y="0"/>
                    <a:pt x="18" y="5"/>
                    <a:pt x="5" y="14"/>
                  </a:cubicBezTo>
                  <a:cubicBezTo>
                    <a:pt x="1" y="16"/>
                    <a:pt x="0" y="22"/>
                    <a:pt x="3" y="26"/>
                  </a:cubicBezTo>
                  <a:cubicBezTo>
                    <a:pt x="6" y="30"/>
                    <a:pt x="11" y="31"/>
                    <a:pt x="15" y="28"/>
                  </a:cubicBezTo>
                  <a:cubicBezTo>
                    <a:pt x="25" y="21"/>
                    <a:pt x="37" y="18"/>
                    <a:pt x="48" y="18"/>
                  </a:cubicBezTo>
                  <a:cubicBezTo>
                    <a:pt x="50" y="18"/>
                    <a:pt x="52" y="18"/>
                    <a:pt x="53" y="18"/>
                  </a:cubicBezTo>
                  <a:cubicBezTo>
                    <a:pt x="54" y="18"/>
                    <a:pt x="54" y="18"/>
                    <a:pt x="55" y="18"/>
                  </a:cubicBezTo>
                  <a:cubicBezTo>
                    <a:pt x="56" y="19"/>
                    <a:pt x="58" y="19"/>
                    <a:pt x="59" y="19"/>
                  </a:cubicBezTo>
                  <a:cubicBezTo>
                    <a:pt x="60" y="19"/>
                    <a:pt x="60" y="19"/>
                    <a:pt x="61" y="19"/>
                  </a:cubicBezTo>
                  <a:cubicBezTo>
                    <a:pt x="62" y="20"/>
                    <a:pt x="63" y="20"/>
                    <a:pt x="65" y="20"/>
                  </a:cubicBezTo>
                  <a:cubicBezTo>
                    <a:pt x="65" y="21"/>
                    <a:pt x="65" y="21"/>
                    <a:pt x="66" y="21"/>
                  </a:cubicBezTo>
                  <a:cubicBezTo>
                    <a:pt x="67" y="21"/>
                    <a:pt x="69" y="22"/>
                    <a:pt x="70" y="22"/>
                  </a:cubicBezTo>
                  <a:cubicBezTo>
                    <a:pt x="70" y="22"/>
                    <a:pt x="70" y="23"/>
                    <a:pt x="70" y="23"/>
                  </a:cubicBezTo>
                  <a:cubicBezTo>
                    <a:pt x="79" y="26"/>
                    <a:pt x="86" y="32"/>
                    <a:pt x="92" y="39"/>
                  </a:cubicBezTo>
                  <a:cubicBezTo>
                    <a:pt x="92" y="39"/>
                    <a:pt x="92" y="39"/>
                    <a:pt x="92" y="39"/>
                  </a:cubicBezTo>
                  <a:cubicBezTo>
                    <a:pt x="100" y="49"/>
                    <a:pt x="105" y="61"/>
                    <a:pt x="105" y="75"/>
                  </a:cubicBezTo>
                  <a:cubicBezTo>
                    <a:pt x="90" y="75"/>
                    <a:pt x="90" y="75"/>
                    <a:pt x="90" y="75"/>
                  </a:cubicBezTo>
                  <a:cubicBezTo>
                    <a:pt x="114" y="111"/>
                    <a:pt x="114" y="111"/>
                    <a:pt x="114" y="111"/>
                  </a:cubicBezTo>
                  <a:cubicBezTo>
                    <a:pt x="138" y="75"/>
                    <a:pt x="138" y="75"/>
                    <a:pt x="138" y="75"/>
                  </a:cubicBezTo>
                  <a:lnTo>
                    <a:pt x="123" y="75"/>
                  </a:lnTo>
                  <a:close/>
                </a:path>
              </a:pathLst>
            </a:custGeom>
            <a:grpFill/>
            <a:ln w="9525">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accent1"/>
                </a:solidFill>
                <a:effectLst/>
                <a:uLnTx/>
                <a:uFillTx/>
                <a:latin typeface="Arial" panose="020B0604020202020204" pitchFamily="34" charset="0"/>
                <a:ea typeface="微软雅黑" panose="020B0503020204020204" pitchFamily="34" charset="-122"/>
                <a:cs typeface="+mn-ea"/>
                <a:sym typeface="+mn-lt"/>
              </a:endParaRPr>
            </a:p>
          </p:txBody>
        </p:sp>
      </p:grpSp>
      <p:sp>
        <p:nvSpPr>
          <p:cNvPr id="11282" name="Freeform 37"/>
          <p:cNvSpPr/>
          <p:nvPr/>
        </p:nvSpPr>
        <p:spPr>
          <a:xfrm>
            <a:off x="8656638" y="4098925"/>
            <a:ext cx="779462" cy="531813"/>
          </a:xfrm>
          <a:custGeom>
            <a:avLst/>
            <a:gdLst/>
            <a:ahLst/>
            <a:cxnLst>
              <a:cxn ang="0">
                <a:pos x="565739" y="37987"/>
              </a:cxn>
              <a:cxn ang="0">
                <a:pos x="352015" y="240582"/>
              </a:cxn>
              <a:cxn ang="0">
                <a:pos x="352015" y="240582"/>
              </a:cxn>
              <a:cxn ang="0">
                <a:pos x="352015" y="253244"/>
              </a:cxn>
              <a:cxn ang="0">
                <a:pos x="352015" y="278569"/>
              </a:cxn>
              <a:cxn ang="0">
                <a:pos x="213723" y="417853"/>
              </a:cxn>
              <a:cxn ang="0">
                <a:pos x="75432" y="278569"/>
              </a:cxn>
              <a:cxn ang="0">
                <a:pos x="213723" y="139284"/>
              </a:cxn>
              <a:cxn ang="0">
                <a:pos x="213723" y="202595"/>
              </a:cxn>
              <a:cxn ang="0">
                <a:pos x="364587" y="101298"/>
              </a:cxn>
              <a:cxn ang="0">
                <a:pos x="213723" y="0"/>
              </a:cxn>
              <a:cxn ang="0">
                <a:pos x="213723" y="63311"/>
              </a:cxn>
              <a:cxn ang="0">
                <a:pos x="0" y="278569"/>
              </a:cxn>
              <a:cxn ang="0">
                <a:pos x="213723" y="493826"/>
              </a:cxn>
              <a:cxn ang="0">
                <a:pos x="427447" y="291231"/>
              </a:cxn>
              <a:cxn ang="0">
                <a:pos x="427447" y="291231"/>
              </a:cxn>
              <a:cxn ang="0">
                <a:pos x="427447" y="278569"/>
              </a:cxn>
              <a:cxn ang="0">
                <a:pos x="427447" y="253244"/>
              </a:cxn>
              <a:cxn ang="0">
                <a:pos x="565739" y="113960"/>
              </a:cxn>
              <a:cxn ang="0">
                <a:pos x="704030" y="253244"/>
              </a:cxn>
              <a:cxn ang="0">
                <a:pos x="565739" y="392529"/>
              </a:cxn>
              <a:cxn ang="0">
                <a:pos x="565739" y="329218"/>
              </a:cxn>
              <a:cxn ang="0">
                <a:pos x="414875" y="430515"/>
              </a:cxn>
              <a:cxn ang="0">
                <a:pos x="565739" y="531813"/>
              </a:cxn>
              <a:cxn ang="0">
                <a:pos x="565739" y="468502"/>
              </a:cxn>
              <a:cxn ang="0">
                <a:pos x="779462" y="253244"/>
              </a:cxn>
              <a:cxn ang="0">
                <a:pos x="565739" y="37987"/>
              </a:cxn>
            </a:cxnLst>
            <a:pathLst>
              <a:path w="186" h="126">
                <a:moveTo>
                  <a:pt x="135" y="9"/>
                </a:moveTo>
                <a:cubicBezTo>
                  <a:pt x="108" y="9"/>
                  <a:pt x="86" y="30"/>
                  <a:pt x="84" y="57"/>
                </a:cubicBezTo>
                <a:cubicBezTo>
                  <a:pt x="84" y="57"/>
                  <a:pt x="84" y="57"/>
                  <a:pt x="84" y="57"/>
                </a:cubicBezTo>
                <a:cubicBezTo>
                  <a:pt x="84" y="60"/>
                  <a:pt x="84" y="60"/>
                  <a:pt x="84" y="60"/>
                </a:cubicBezTo>
                <a:cubicBezTo>
                  <a:pt x="84" y="66"/>
                  <a:pt x="84" y="66"/>
                  <a:pt x="84" y="66"/>
                </a:cubicBezTo>
                <a:cubicBezTo>
                  <a:pt x="84" y="84"/>
                  <a:pt x="69" y="99"/>
                  <a:pt x="51" y="99"/>
                </a:cubicBezTo>
                <a:cubicBezTo>
                  <a:pt x="33" y="99"/>
                  <a:pt x="18" y="84"/>
                  <a:pt x="18" y="66"/>
                </a:cubicBezTo>
                <a:cubicBezTo>
                  <a:pt x="18" y="48"/>
                  <a:pt x="33" y="33"/>
                  <a:pt x="51" y="33"/>
                </a:cubicBezTo>
                <a:cubicBezTo>
                  <a:pt x="51" y="48"/>
                  <a:pt x="51" y="48"/>
                  <a:pt x="51" y="48"/>
                </a:cubicBezTo>
                <a:cubicBezTo>
                  <a:pt x="87" y="24"/>
                  <a:pt x="87" y="24"/>
                  <a:pt x="87" y="24"/>
                </a:cubicBezTo>
                <a:cubicBezTo>
                  <a:pt x="51" y="0"/>
                  <a:pt x="51" y="0"/>
                  <a:pt x="51" y="0"/>
                </a:cubicBezTo>
                <a:cubicBezTo>
                  <a:pt x="51" y="15"/>
                  <a:pt x="51" y="15"/>
                  <a:pt x="51" y="15"/>
                </a:cubicBezTo>
                <a:cubicBezTo>
                  <a:pt x="23" y="15"/>
                  <a:pt x="0" y="38"/>
                  <a:pt x="0" y="66"/>
                </a:cubicBezTo>
                <a:cubicBezTo>
                  <a:pt x="0" y="94"/>
                  <a:pt x="23" y="117"/>
                  <a:pt x="51" y="117"/>
                </a:cubicBezTo>
                <a:cubicBezTo>
                  <a:pt x="78" y="117"/>
                  <a:pt x="100" y="96"/>
                  <a:pt x="102" y="69"/>
                </a:cubicBezTo>
                <a:cubicBezTo>
                  <a:pt x="102" y="69"/>
                  <a:pt x="102" y="69"/>
                  <a:pt x="102" y="69"/>
                </a:cubicBezTo>
                <a:cubicBezTo>
                  <a:pt x="102" y="66"/>
                  <a:pt x="102" y="66"/>
                  <a:pt x="102" y="66"/>
                </a:cubicBezTo>
                <a:cubicBezTo>
                  <a:pt x="102" y="60"/>
                  <a:pt x="102" y="60"/>
                  <a:pt x="102" y="60"/>
                </a:cubicBezTo>
                <a:cubicBezTo>
                  <a:pt x="102" y="42"/>
                  <a:pt x="117" y="27"/>
                  <a:pt x="135" y="27"/>
                </a:cubicBezTo>
                <a:cubicBezTo>
                  <a:pt x="153" y="27"/>
                  <a:pt x="168" y="42"/>
                  <a:pt x="168" y="60"/>
                </a:cubicBezTo>
                <a:cubicBezTo>
                  <a:pt x="168" y="78"/>
                  <a:pt x="153" y="93"/>
                  <a:pt x="135" y="93"/>
                </a:cubicBezTo>
                <a:cubicBezTo>
                  <a:pt x="135" y="78"/>
                  <a:pt x="135" y="78"/>
                  <a:pt x="135" y="78"/>
                </a:cubicBezTo>
                <a:cubicBezTo>
                  <a:pt x="99" y="102"/>
                  <a:pt x="99" y="102"/>
                  <a:pt x="99" y="102"/>
                </a:cubicBezTo>
                <a:cubicBezTo>
                  <a:pt x="135" y="126"/>
                  <a:pt x="135" y="126"/>
                  <a:pt x="135" y="126"/>
                </a:cubicBezTo>
                <a:cubicBezTo>
                  <a:pt x="135" y="111"/>
                  <a:pt x="135" y="111"/>
                  <a:pt x="135" y="111"/>
                </a:cubicBezTo>
                <a:cubicBezTo>
                  <a:pt x="163" y="111"/>
                  <a:pt x="186" y="88"/>
                  <a:pt x="186" y="60"/>
                </a:cubicBezTo>
                <a:cubicBezTo>
                  <a:pt x="186" y="32"/>
                  <a:pt x="163" y="9"/>
                  <a:pt x="135" y="9"/>
                </a:cubicBezTo>
              </a:path>
            </a:pathLst>
          </a:custGeom>
          <a:solidFill>
            <a:srgbClr val="4B649F">
              <a:alpha val="100000"/>
            </a:srgbClr>
          </a:solidFill>
          <a:ln w="9525">
            <a:noFill/>
          </a:ln>
        </p:spPr>
        <p:txBody>
          <a:bodyPr/>
          <a:p>
            <a:endParaRPr lang="zh-CN" altLang="en-US"/>
          </a:p>
        </p:txBody>
      </p:sp>
      <p:cxnSp>
        <p:nvCxnSpPr>
          <p:cNvPr id="29" name="直接连接符 28"/>
          <p:cNvCxnSpPr/>
          <p:nvPr/>
        </p:nvCxnSpPr>
        <p:spPr>
          <a:xfrm>
            <a:off x="1843088" y="3695700"/>
            <a:ext cx="22844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4868863" y="3695700"/>
            <a:ext cx="22828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7980363" y="3695700"/>
            <a:ext cx="2282825"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任意多边形 31"/>
          <p:cNvSpPr/>
          <p:nvPr/>
        </p:nvSpPr>
        <p:spPr>
          <a:xfrm>
            <a:off x="0" y="2736850"/>
            <a:ext cx="844550" cy="1689100"/>
          </a:xfrm>
          <a:custGeom>
            <a:avLst/>
            <a:gdLst>
              <a:gd name="connsiteX0" fmla="*/ 0 w 844443"/>
              <a:gd name="connsiteY0" fmla="*/ 0 h 1688886"/>
              <a:gd name="connsiteX1" fmla="*/ 844443 w 844443"/>
              <a:gd name="connsiteY1" fmla="*/ 844443 h 1688886"/>
              <a:gd name="connsiteX2" fmla="*/ 0 w 844443"/>
              <a:gd name="connsiteY2" fmla="*/ 1688886 h 1688886"/>
            </a:gdLst>
            <a:ahLst/>
            <a:cxnLst>
              <a:cxn ang="0">
                <a:pos x="connsiteX0" y="connsiteY0"/>
              </a:cxn>
              <a:cxn ang="0">
                <a:pos x="connsiteX1" y="connsiteY1"/>
              </a:cxn>
              <a:cxn ang="0">
                <a:pos x="connsiteX2" y="connsiteY2"/>
              </a:cxn>
            </a:cxnLst>
            <a:rect l="l" t="t" r="r" b="b"/>
            <a:pathLst>
              <a:path w="844443" h="1688886">
                <a:moveTo>
                  <a:pt x="0" y="0"/>
                </a:moveTo>
                <a:cubicBezTo>
                  <a:pt x="466373" y="0"/>
                  <a:pt x="844443" y="378070"/>
                  <a:pt x="844443" y="844443"/>
                </a:cubicBezTo>
                <a:cubicBezTo>
                  <a:pt x="844443" y="1310816"/>
                  <a:pt x="466373" y="1688886"/>
                  <a:pt x="0" y="1688886"/>
                </a:cubicBez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ea"/>
              <a:sym typeface="+mn-lt"/>
            </a:endParaRPr>
          </a:p>
        </p:txBody>
      </p:sp>
      <p:sp>
        <p:nvSpPr>
          <p:cNvPr id="33" name="任意多边形 32"/>
          <p:cNvSpPr/>
          <p:nvPr/>
        </p:nvSpPr>
        <p:spPr>
          <a:xfrm flipH="1">
            <a:off x="11345863" y="2736850"/>
            <a:ext cx="844550" cy="1689100"/>
          </a:xfrm>
          <a:custGeom>
            <a:avLst/>
            <a:gdLst>
              <a:gd name="connsiteX0" fmla="*/ 0 w 844443"/>
              <a:gd name="connsiteY0" fmla="*/ 0 h 1688886"/>
              <a:gd name="connsiteX1" fmla="*/ 844443 w 844443"/>
              <a:gd name="connsiteY1" fmla="*/ 844443 h 1688886"/>
              <a:gd name="connsiteX2" fmla="*/ 0 w 844443"/>
              <a:gd name="connsiteY2" fmla="*/ 1688886 h 1688886"/>
            </a:gdLst>
            <a:ahLst/>
            <a:cxnLst>
              <a:cxn ang="0">
                <a:pos x="connsiteX0" y="connsiteY0"/>
              </a:cxn>
              <a:cxn ang="0">
                <a:pos x="connsiteX1" y="connsiteY1"/>
              </a:cxn>
              <a:cxn ang="0">
                <a:pos x="connsiteX2" y="connsiteY2"/>
              </a:cxn>
            </a:cxnLst>
            <a:rect l="l" t="t" r="r" b="b"/>
            <a:pathLst>
              <a:path w="844443" h="1688886">
                <a:moveTo>
                  <a:pt x="0" y="0"/>
                </a:moveTo>
                <a:cubicBezTo>
                  <a:pt x="466373" y="0"/>
                  <a:pt x="844443" y="378070"/>
                  <a:pt x="844443" y="844443"/>
                </a:cubicBezTo>
                <a:cubicBezTo>
                  <a:pt x="844443" y="1310816"/>
                  <a:pt x="466373" y="1688886"/>
                  <a:pt x="0" y="1688886"/>
                </a:cubicBez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ea"/>
              <a:sym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0" y="2540000"/>
            <a:ext cx="5619750" cy="1965325"/>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2291" name="文本框 2"/>
          <p:cNvSpPr txBox="1"/>
          <p:nvPr/>
        </p:nvSpPr>
        <p:spPr>
          <a:xfrm>
            <a:off x="5854700" y="2292350"/>
            <a:ext cx="5708650" cy="923925"/>
          </a:xfrm>
          <a:prstGeom prst="rect">
            <a:avLst/>
          </a:prstGeom>
          <a:noFill/>
          <a:ln w="9525">
            <a:noFill/>
          </a:ln>
        </p:spPr>
        <p:txBody>
          <a:bodyPr>
            <a:spAutoFit/>
          </a:bodyPr>
          <a:p>
            <a:pPr eaLnBrk="1" hangingPunct="1">
              <a:lnSpc>
                <a:spcPct val="150000"/>
              </a:lnSpc>
            </a:pPr>
            <a:r>
              <a:rPr lang="zh-CN" altLang="en-US" sz="3600" b="1" dirty="0">
                <a:solidFill>
                  <a:srgbClr val="4B649F"/>
                </a:solidFill>
                <a:latin typeface="Arial" panose="020B0604020202020204" pitchFamily="34" charset="0"/>
              </a:rPr>
              <a:t>添加论文内容第二部分标题</a:t>
            </a:r>
            <a:endParaRPr lang="zh-CN" altLang="en-US" sz="3600" b="1" dirty="0">
              <a:solidFill>
                <a:srgbClr val="4B649F"/>
              </a:solidFill>
              <a:latin typeface="Arial" panose="020B0604020202020204" pitchFamily="34" charset="0"/>
            </a:endParaRPr>
          </a:p>
        </p:txBody>
      </p:sp>
      <p:sp>
        <p:nvSpPr>
          <p:cNvPr id="12292" name="文本框 4"/>
          <p:cNvSpPr txBox="1"/>
          <p:nvPr/>
        </p:nvSpPr>
        <p:spPr>
          <a:xfrm>
            <a:off x="5854700" y="3216275"/>
            <a:ext cx="5708650" cy="1289050"/>
          </a:xfrm>
          <a:prstGeom prst="rect">
            <a:avLst/>
          </a:prstGeom>
          <a:noFill/>
          <a:ln w="9525">
            <a:noFill/>
          </a:ln>
        </p:spPr>
        <p:txBody>
          <a:bodyPr>
            <a:spAutoFit/>
          </a:bodyPr>
          <a:p>
            <a:pPr eaLnBrk="1" hangingPunct="1">
              <a:lnSpc>
                <a:spcPct val="150000"/>
              </a:lnSpc>
            </a:pPr>
            <a:r>
              <a:rPr lang="zh-CN" altLang="en-US" dirty="0">
                <a:solidFill>
                  <a:srgbClr val="808080"/>
                </a:solidFill>
                <a:latin typeface="Arial" panose="020B0604020202020204" pitchFamily="34" charset="0"/>
              </a:rPr>
              <a:t>培养学生综合运用、巩固与扩展所学的基础理论和专业知识，培养学生独立分析、解决实际问题能力、培养学生处理数据和信息的能力。</a:t>
            </a:r>
            <a:endParaRPr lang="zh-CN" altLang="en-US" dirty="0">
              <a:solidFill>
                <a:srgbClr val="808080"/>
              </a:solidFill>
              <a:latin typeface="Arial" panose="020B0604020202020204" pitchFamily="34" charset="0"/>
            </a:endParaRPr>
          </a:p>
        </p:txBody>
      </p:sp>
      <p:pic>
        <p:nvPicPr>
          <p:cNvPr id="12293" name="图片 9"/>
          <p:cNvPicPr>
            <a:picLocks noChangeAspect="1"/>
          </p:cNvPicPr>
          <p:nvPr/>
        </p:nvPicPr>
        <p:blipFill>
          <a:blip r:embed="rId1"/>
          <a:stretch>
            <a:fillRect/>
          </a:stretch>
        </p:blipFill>
        <p:spPr>
          <a:xfrm>
            <a:off x="6326188" y="5200650"/>
            <a:ext cx="5865812" cy="1657350"/>
          </a:xfrm>
          <a:prstGeom prst="rect">
            <a:avLst/>
          </a:prstGeom>
          <a:noFill/>
          <a:ln w="9525">
            <a:noFill/>
          </a:ln>
        </p:spPr>
      </p:pic>
      <p:pic>
        <p:nvPicPr>
          <p:cNvPr id="12294" name="图片 10"/>
          <p:cNvPicPr>
            <a:picLocks noChangeAspect="1"/>
          </p:cNvPicPr>
          <p:nvPr/>
        </p:nvPicPr>
        <p:blipFill>
          <a:blip r:embed="rId2"/>
          <a:stretch>
            <a:fillRect/>
          </a:stretch>
        </p:blipFill>
        <p:spPr>
          <a:xfrm>
            <a:off x="0" y="0"/>
            <a:ext cx="7878763" cy="2216150"/>
          </a:xfrm>
          <a:prstGeom prst="rect">
            <a:avLst/>
          </a:prstGeom>
          <a:noFill/>
          <a:ln w="9525">
            <a:noFill/>
          </a:ln>
        </p:spPr>
      </p:pic>
      <p:grpSp>
        <p:nvGrpSpPr>
          <p:cNvPr id="12295" name="组合 11"/>
          <p:cNvGrpSpPr/>
          <p:nvPr/>
        </p:nvGrpSpPr>
        <p:grpSpPr>
          <a:xfrm>
            <a:off x="1519238" y="2232025"/>
            <a:ext cx="2581275" cy="2582863"/>
            <a:chOff x="3209823" y="2234042"/>
            <a:chExt cx="1607262" cy="1607262"/>
          </a:xfrm>
        </p:grpSpPr>
        <p:sp>
          <p:nvSpPr>
            <p:cNvPr id="13" name="椭圆 12"/>
            <p:cNvSpPr/>
            <p:nvPr/>
          </p:nvSpPr>
          <p:spPr>
            <a:xfrm>
              <a:off x="3209823"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4" name="椭圆 13"/>
            <p:cNvSpPr/>
            <p:nvPr/>
          </p:nvSpPr>
          <p:spPr>
            <a:xfrm>
              <a:off x="3319544" y="2343696"/>
              <a:ext cx="1387820" cy="138795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5" name="KSO_Shape"/>
            <p:cNvSpPr/>
            <p:nvPr/>
          </p:nvSpPr>
          <p:spPr bwMode="auto">
            <a:xfrm>
              <a:off x="3550847" y="2597578"/>
              <a:ext cx="925214" cy="880191"/>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rgbClr val="4B649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Calibri" panose="020F0502020204030204" pitchFamily="34" charset="0"/>
                <a:ea typeface="宋体" panose="02010600030101010101" pitchFamily="2" charset="-122"/>
                <a:cs typeface="+mn-cs"/>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4" name="图片 1"/>
          <p:cNvPicPr>
            <a:picLocks noChangeAspect="1"/>
          </p:cNvPicPr>
          <p:nvPr/>
        </p:nvPicPr>
        <p:blipFill>
          <a:blip r:embed="rId1"/>
          <a:stretch>
            <a:fillRect/>
          </a:stretch>
        </p:blipFill>
        <p:spPr>
          <a:xfrm>
            <a:off x="8610600" y="0"/>
            <a:ext cx="3581400" cy="1006475"/>
          </a:xfrm>
          <a:prstGeom prst="rect">
            <a:avLst/>
          </a:prstGeom>
          <a:noFill/>
          <a:ln w="9525">
            <a:noFill/>
          </a:ln>
        </p:spPr>
      </p:pic>
      <p:sp>
        <p:nvSpPr>
          <p:cNvPr id="13315" name="文本框 2"/>
          <p:cNvSpPr txBox="1"/>
          <p:nvPr/>
        </p:nvSpPr>
        <p:spPr>
          <a:xfrm>
            <a:off x="868363" y="25400"/>
            <a:ext cx="4541837" cy="738188"/>
          </a:xfrm>
          <a:prstGeom prst="rect">
            <a:avLst/>
          </a:prstGeom>
          <a:noFill/>
          <a:ln w="9525">
            <a:noFill/>
          </a:ln>
        </p:spPr>
        <p:txBody>
          <a:bodyPr>
            <a:spAutoFit/>
          </a:bodyPr>
          <a:p>
            <a:pPr eaLnBrk="1" hangingPunct="1">
              <a:lnSpc>
                <a:spcPct val="150000"/>
              </a:lnSpc>
            </a:pPr>
            <a:r>
              <a:rPr lang="zh-CN" altLang="en-US" sz="2800" b="1" dirty="0">
                <a:solidFill>
                  <a:srgbClr val="4B649F"/>
                </a:solidFill>
                <a:latin typeface="Arial" panose="020B0604020202020204" pitchFamily="34" charset="0"/>
              </a:rPr>
              <a:t>添加论文内容第二部分标题</a:t>
            </a:r>
            <a:endParaRPr lang="zh-CN" altLang="en-US" sz="2800" b="1" dirty="0">
              <a:solidFill>
                <a:srgbClr val="4B649F"/>
              </a:solidFill>
              <a:latin typeface="Arial" panose="020B0604020202020204" pitchFamily="34" charset="0"/>
            </a:endParaRPr>
          </a:p>
        </p:txBody>
      </p:sp>
      <p:cxnSp>
        <p:nvCxnSpPr>
          <p:cNvPr id="4" name="直接连接符 3"/>
          <p:cNvCxnSpPr/>
          <p:nvPr/>
        </p:nvCxnSpPr>
        <p:spPr>
          <a:xfrm>
            <a:off x="0" y="7985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grpSp>
        <p:nvGrpSpPr>
          <p:cNvPr id="13318" name="组合 5"/>
          <p:cNvGrpSpPr/>
          <p:nvPr/>
        </p:nvGrpSpPr>
        <p:grpSpPr>
          <a:xfrm>
            <a:off x="209550" y="125413"/>
            <a:ext cx="638175" cy="638175"/>
            <a:chOff x="3209823" y="2234042"/>
            <a:chExt cx="1607262" cy="1607262"/>
          </a:xfrm>
        </p:grpSpPr>
        <p:sp>
          <p:nvSpPr>
            <p:cNvPr id="7" name="椭圆 6"/>
            <p:cNvSpPr/>
            <p:nvPr/>
          </p:nvSpPr>
          <p:spPr>
            <a:xfrm>
              <a:off x="3209823"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8" name="椭圆 7"/>
            <p:cNvSpPr/>
            <p:nvPr/>
          </p:nvSpPr>
          <p:spPr>
            <a:xfrm>
              <a:off x="3317775" y="2341991"/>
              <a:ext cx="1391361" cy="139136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 name="KSO_Shape"/>
            <p:cNvSpPr/>
            <p:nvPr/>
          </p:nvSpPr>
          <p:spPr bwMode="auto">
            <a:xfrm>
              <a:off x="3549668" y="2597874"/>
              <a:ext cx="927574" cy="879596"/>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rgbClr val="4B649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Calibri" panose="020F0502020204030204" pitchFamily="34" charset="0"/>
                <a:ea typeface="宋体" panose="02010600030101010101" pitchFamily="2" charset="-122"/>
                <a:cs typeface="+mn-cs"/>
              </a:endParaRPr>
            </a:p>
          </p:txBody>
        </p:sp>
      </p:grpSp>
      <p:sp>
        <p:nvSpPr>
          <p:cNvPr id="10" name="MH_SubTitle_1"/>
          <p:cNvSpPr/>
          <p:nvPr>
            <p:custDataLst>
              <p:tags r:id="rId2"/>
            </p:custDataLst>
          </p:nvPr>
        </p:nvSpPr>
        <p:spPr bwMode="auto">
          <a:xfrm>
            <a:off x="1681163" y="1870075"/>
            <a:ext cx="2709863" cy="1730375"/>
          </a:xfrm>
          <a:prstGeom prst="rect">
            <a:avLst/>
          </a:prstGeom>
          <a:no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20000"/>
              </a:lnSpc>
              <a:spcBef>
                <a:spcPct val="0"/>
              </a:spcBef>
              <a:spcAft>
                <a:spcPct val="0"/>
              </a:spcAft>
              <a:buClrTx/>
              <a:buSzTx/>
              <a:buFontTx/>
              <a:buNone/>
              <a:defRPr/>
            </a:pPr>
            <a:endParaRPr kumimoji="0" lang="ko-KR" altLang="en-US" sz="1800" b="0" i="0" u="none" strike="noStrike" kern="1200" cap="none" spc="0" normalizeH="0" baseline="0" noProof="1">
              <a:ln>
                <a:noFill/>
              </a:ln>
              <a:solidFill>
                <a:schemeClr val="accent1"/>
              </a:solidFill>
              <a:effectLst/>
              <a:uLnTx/>
              <a:uFillTx/>
              <a:latin typeface="+mn-lt"/>
              <a:ea typeface="+mn-ea"/>
              <a:cs typeface="+mn-ea"/>
              <a:sym typeface="+mn-lt"/>
            </a:endParaRPr>
          </a:p>
        </p:txBody>
      </p:sp>
      <p:sp>
        <p:nvSpPr>
          <p:cNvPr id="11" name="MH_SubTitle_2"/>
          <p:cNvSpPr/>
          <p:nvPr>
            <p:custDataLst>
              <p:tags r:id="rId3"/>
            </p:custDataLst>
          </p:nvPr>
        </p:nvSpPr>
        <p:spPr bwMode="auto">
          <a:xfrm>
            <a:off x="4705350" y="1870075"/>
            <a:ext cx="2709863" cy="1730375"/>
          </a:xfrm>
          <a:prstGeom prst="rect">
            <a:avLst/>
          </a:prstGeom>
          <a:no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20000"/>
              </a:lnSpc>
              <a:spcBef>
                <a:spcPct val="0"/>
              </a:spcBef>
              <a:spcAft>
                <a:spcPct val="0"/>
              </a:spcAft>
              <a:buClrTx/>
              <a:buSzTx/>
              <a:buFontTx/>
              <a:buNone/>
              <a:defRPr/>
            </a:pPr>
            <a:endParaRPr kumimoji="0" lang="ko-KR" altLang="en-US" sz="1800" b="0" i="0" u="none" strike="noStrike" kern="1200" cap="none" spc="0" normalizeH="0" baseline="0" noProof="1">
              <a:ln>
                <a:noFill/>
              </a:ln>
              <a:solidFill>
                <a:schemeClr val="accent1"/>
              </a:solidFill>
              <a:effectLst/>
              <a:uLnTx/>
              <a:uFillTx/>
              <a:latin typeface="+mn-lt"/>
              <a:ea typeface="+mn-ea"/>
              <a:cs typeface="+mn-ea"/>
              <a:sym typeface="+mn-lt"/>
            </a:endParaRPr>
          </a:p>
        </p:txBody>
      </p:sp>
      <p:sp>
        <p:nvSpPr>
          <p:cNvPr id="12" name="MH_SubTitle_3"/>
          <p:cNvSpPr/>
          <p:nvPr>
            <p:custDataLst>
              <p:tags r:id="rId4"/>
            </p:custDataLst>
          </p:nvPr>
        </p:nvSpPr>
        <p:spPr bwMode="auto">
          <a:xfrm>
            <a:off x="7729538" y="1870075"/>
            <a:ext cx="2708275" cy="1730375"/>
          </a:xfrm>
          <a:prstGeom prst="rect">
            <a:avLst/>
          </a:prstGeom>
          <a:no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20000"/>
              </a:lnSpc>
              <a:spcBef>
                <a:spcPct val="0"/>
              </a:spcBef>
              <a:spcAft>
                <a:spcPct val="0"/>
              </a:spcAft>
              <a:buClrTx/>
              <a:buSzTx/>
              <a:buFontTx/>
              <a:buNone/>
              <a:defRPr/>
            </a:pPr>
            <a:endParaRPr kumimoji="0" lang="ko-KR" altLang="en-US" sz="1800" b="0" i="0" u="none" strike="noStrike" kern="1200" cap="none" spc="0" normalizeH="0" baseline="0" noProof="1">
              <a:ln>
                <a:noFill/>
              </a:ln>
              <a:solidFill>
                <a:schemeClr val="accent1"/>
              </a:solidFill>
              <a:effectLst/>
              <a:uLnTx/>
              <a:uFillTx/>
              <a:latin typeface="+mn-lt"/>
              <a:ea typeface="+mn-ea"/>
              <a:cs typeface="+mn-ea"/>
              <a:sym typeface="+mn-lt"/>
            </a:endParaRPr>
          </a:p>
        </p:txBody>
      </p:sp>
      <p:sp>
        <p:nvSpPr>
          <p:cNvPr id="13" name="MH_SubTitle_4"/>
          <p:cNvSpPr/>
          <p:nvPr>
            <p:custDataLst>
              <p:tags r:id="rId5"/>
            </p:custDataLst>
          </p:nvPr>
        </p:nvSpPr>
        <p:spPr bwMode="auto">
          <a:xfrm>
            <a:off x="1681163" y="4062413"/>
            <a:ext cx="2709863" cy="1730375"/>
          </a:xfrm>
          <a:prstGeom prst="rect">
            <a:avLst/>
          </a:prstGeom>
          <a:no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20000"/>
              </a:lnSpc>
              <a:spcBef>
                <a:spcPct val="0"/>
              </a:spcBef>
              <a:spcAft>
                <a:spcPct val="0"/>
              </a:spcAft>
              <a:buClrTx/>
              <a:buSzTx/>
              <a:buFontTx/>
              <a:buNone/>
              <a:defRPr/>
            </a:pPr>
            <a:endParaRPr kumimoji="0" lang="ko-KR" altLang="en-US" sz="1800" b="0" i="0" u="none" strike="noStrike" kern="1200" cap="none" spc="0" normalizeH="0" baseline="0" noProof="1">
              <a:ln>
                <a:noFill/>
              </a:ln>
              <a:solidFill>
                <a:schemeClr val="accent1"/>
              </a:solidFill>
              <a:effectLst/>
              <a:uLnTx/>
              <a:uFillTx/>
              <a:latin typeface="+mn-lt"/>
              <a:ea typeface="+mn-ea"/>
              <a:cs typeface="+mn-ea"/>
              <a:sym typeface="+mn-lt"/>
            </a:endParaRPr>
          </a:p>
        </p:txBody>
      </p:sp>
      <p:sp>
        <p:nvSpPr>
          <p:cNvPr id="14" name="MH_SubTitle_5"/>
          <p:cNvSpPr/>
          <p:nvPr>
            <p:custDataLst>
              <p:tags r:id="rId6"/>
            </p:custDataLst>
          </p:nvPr>
        </p:nvSpPr>
        <p:spPr bwMode="auto">
          <a:xfrm>
            <a:off x="4705350" y="4062413"/>
            <a:ext cx="2709863" cy="1730375"/>
          </a:xfrm>
          <a:prstGeom prst="rect">
            <a:avLst/>
          </a:prstGeom>
          <a:no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20000"/>
              </a:lnSpc>
              <a:spcBef>
                <a:spcPct val="0"/>
              </a:spcBef>
              <a:spcAft>
                <a:spcPct val="0"/>
              </a:spcAft>
              <a:buClrTx/>
              <a:buSzTx/>
              <a:buFontTx/>
              <a:buNone/>
              <a:defRPr/>
            </a:pPr>
            <a:endParaRPr kumimoji="0" lang="ko-KR" altLang="en-US" sz="1800" b="0" i="0" u="none" strike="noStrike" kern="1200" cap="none" spc="0" normalizeH="0" baseline="0" noProof="1">
              <a:ln>
                <a:noFill/>
              </a:ln>
              <a:solidFill>
                <a:schemeClr val="accent1"/>
              </a:solidFill>
              <a:effectLst/>
              <a:uLnTx/>
              <a:uFillTx/>
              <a:latin typeface="+mn-lt"/>
              <a:ea typeface="+mn-ea"/>
              <a:cs typeface="+mn-ea"/>
              <a:sym typeface="+mn-lt"/>
            </a:endParaRPr>
          </a:p>
        </p:txBody>
      </p:sp>
      <p:sp>
        <p:nvSpPr>
          <p:cNvPr id="15" name="MH_SubTitle_6"/>
          <p:cNvSpPr/>
          <p:nvPr>
            <p:custDataLst>
              <p:tags r:id="rId7"/>
            </p:custDataLst>
          </p:nvPr>
        </p:nvSpPr>
        <p:spPr bwMode="auto">
          <a:xfrm>
            <a:off x="7729538" y="4062413"/>
            <a:ext cx="2708275" cy="1730375"/>
          </a:xfrm>
          <a:prstGeom prst="rect">
            <a:avLst/>
          </a:prstGeom>
          <a:no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20000"/>
              </a:lnSpc>
              <a:spcBef>
                <a:spcPct val="0"/>
              </a:spcBef>
              <a:spcAft>
                <a:spcPct val="0"/>
              </a:spcAft>
              <a:buClrTx/>
              <a:buSzTx/>
              <a:buFontTx/>
              <a:buNone/>
              <a:defRPr/>
            </a:pPr>
            <a:endParaRPr kumimoji="0" lang="ko-KR" altLang="en-US" sz="1800" b="0" i="0" u="none" strike="noStrike" kern="1200" cap="none" spc="0" normalizeH="0" baseline="0" noProof="1">
              <a:ln>
                <a:noFill/>
              </a:ln>
              <a:solidFill>
                <a:schemeClr val="accent1"/>
              </a:solidFill>
              <a:effectLst/>
              <a:uLnTx/>
              <a:uFillTx/>
              <a:latin typeface="+mn-lt"/>
              <a:ea typeface="+mn-ea"/>
              <a:cs typeface="+mn-ea"/>
              <a:sym typeface="+mn-lt"/>
            </a:endParaRPr>
          </a:p>
        </p:txBody>
      </p:sp>
      <p:sp>
        <p:nvSpPr>
          <p:cNvPr id="16" name="MH_Other_1"/>
          <p:cNvSpPr/>
          <p:nvPr>
            <p:custDataLst>
              <p:tags r:id="rId8"/>
            </p:custDataLst>
          </p:nvPr>
        </p:nvSpPr>
        <p:spPr>
          <a:xfrm>
            <a:off x="3567113" y="1695450"/>
            <a:ext cx="598488" cy="539750"/>
          </a:xfrm>
          <a:custGeom>
            <a:avLst/>
            <a:gdLst>
              <a:gd name="connsiteX0" fmla="*/ 28344 w 509451"/>
              <a:gd name="connsiteY0" fmla="*/ 0 h 459661"/>
              <a:gd name="connsiteX1" fmla="*/ 481107 w 509451"/>
              <a:gd name="connsiteY1" fmla="*/ 0 h 459661"/>
              <a:gd name="connsiteX2" fmla="*/ 509451 w 509451"/>
              <a:gd name="connsiteY2" fmla="*/ 28344 h 459661"/>
              <a:gd name="connsiteX3" fmla="*/ 509451 w 509451"/>
              <a:gd name="connsiteY3" fmla="*/ 332765 h 459661"/>
              <a:gd name="connsiteX4" fmla="*/ 481107 w 509451"/>
              <a:gd name="connsiteY4" fmla="*/ 361109 h 459661"/>
              <a:gd name="connsiteX5" fmla="*/ 313285 w 509451"/>
              <a:gd name="connsiteY5" fmla="*/ 361109 h 459661"/>
              <a:gd name="connsiteX6" fmla="*/ 256124 w 509451"/>
              <a:gd name="connsiteY6" fmla="*/ 459661 h 459661"/>
              <a:gd name="connsiteX7" fmla="*/ 198964 w 509451"/>
              <a:gd name="connsiteY7" fmla="*/ 361109 h 459661"/>
              <a:gd name="connsiteX8" fmla="*/ 28344 w 509451"/>
              <a:gd name="connsiteY8" fmla="*/ 361109 h 459661"/>
              <a:gd name="connsiteX9" fmla="*/ 0 w 509451"/>
              <a:gd name="connsiteY9" fmla="*/ 332765 h 459661"/>
              <a:gd name="connsiteX10" fmla="*/ 0 w 509451"/>
              <a:gd name="connsiteY10" fmla="*/ 28344 h 459661"/>
              <a:gd name="connsiteX11" fmla="*/ 28344 w 509451"/>
              <a:gd name="connsiteY11" fmla="*/ 0 h 45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9451" h="459661">
                <a:moveTo>
                  <a:pt x="28344" y="0"/>
                </a:moveTo>
                <a:lnTo>
                  <a:pt x="481107" y="0"/>
                </a:lnTo>
                <a:cubicBezTo>
                  <a:pt x="496761" y="0"/>
                  <a:pt x="509451" y="12690"/>
                  <a:pt x="509451" y="28344"/>
                </a:cubicBezTo>
                <a:lnTo>
                  <a:pt x="509451" y="332765"/>
                </a:lnTo>
                <a:cubicBezTo>
                  <a:pt x="509451" y="348419"/>
                  <a:pt x="496761" y="361109"/>
                  <a:pt x="481107" y="361109"/>
                </a:cubicBezTo>
                <a:lnTo>
                  <a:pt x="313285" y="361109"/>
                </a:lnTo>
                <a:lnTo>
                  <a:pt x="256124" y="459661"/>
                </a:lnTo>
                <a:lnTo>
                  <a:pt x="198964" y="361109"/>
                </a:lnTo>
                <a:lnTo>
                  <a:pt x="28344" y="361109"/>
                </a:lnTo>
                <a:cubicBezTo>
                  <a:pt x="12690" y="361109"/>
                  <a:pt x="0" y="348419"/>
                  <a:pt x="0" y="332765"/>
                </a:cubicBezTo>
                <a:lnTo>
                  <a:pt x="0" y="28344"/>
                </a:lnTo>
                <a:cubicBezTo>
                  <a:pt x="0" y="12690"/>
                  <a:pt x="12690" y="0"/>
                  <a:pt x="28344" y="0"/>
                </a:cubicBez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ctr">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000" b="0" i="0" u="none" strike="noStrike" kern="1200" cap="none" spc="0" normalizeH="0" baseline="0" noProof="1">
                <a:ln>
                  <a:noFill/>
                </a:ln>
                <a:solidFill>
                  <a:schemeClr val="bg1"/>
                </a:solidFill>
                <a:effectLst/>
                <a:uLnTx/>
                <a:uFillTx/>
                <a:latin typeface="+mn-lt"/>
                <a:ea typeface="+mn-ea"/>
                <a:cs typeface="+mn-ea"/>
                <a:sym typeface="+mn-lt"/>
              </a:rPr>
              <a:t>01</a:t>
            </a:r>
            <a:endParaRPr kumimoji="0" lang="zh-CN" altLang="en-US" sz="2000" b="0" i="0" u="none" strike="noStrike" kern="1200" cap="none" spc="0" normalizeH="0" baseline="0" noProof="1">
              <a:ln>
                <a:noFill/>
              </a:ln>
              <a:solidFill>
                <a:schemeClr val="bg1"/>
              </a:solidFill>
              <a:effectLst/>
              <a:uLnTx/>
              <a:uFillTx/>
              <a:latin typeface="+mn-lt"/>
              <a:ea typeface="+mn-ea"/>
              <a:cs typeface="+mn-ea"/>
              <a:sym typeface="+mn-lt"/>
            </a:endParaRPr>
          </a:p>
        </p:txBody>
      </p:sp>
      <p:sp>
        <p:nvSpPr>
          <p:cNvPr id="17" name="MH_Other_2"/>
          <p:cNvSpPr/>
          <p:nvPr>
            <p:custDataLst>
              <p:tags r:id="rId9"/>
            </p:custDataLst>
          </p:nvPr>
        </p:nvSpPr>
        <p:spPr>
          <a:xfrm>
            <a:off x="6592888" y="1695450"/>
            <a:ext cx="596900" cy="539750"/>
          </a:xfrm>
          <a:custGeom>
            <a:avLst/>
            <a:gdLst>
              <a:gd name="connsiteX0" fmla="*/ 28343 w 509451"/>
              <a:gd name="connsiteY0" fmla="*/ 0 h 459661"/>
              <a:gd name="connsiteX1" fmla="*/ 481107 w 509451"/>
              <a:gd name="connsiteY1" fmla="*/ 0 h 459661"/>
              <a:gd name="connsiteX2" fmla="*/ 509451 w 509451"/>
              <a:gd name="connsiteY2" fmla="*/ 28344 h 459661"/>
              <a:gd name="connsiteX3" fmla="*/ 509451 w 509451"/>
              <a:gd name="connsiteY3" fmla="*/ 332765 h 459661"/>
              <a:gd name="connsiteX4" fmla="*/ 481107 w 509451"/>
              <a:gd name="connsiteY4" fmla="*/ 361109 h 459661"/>
              <a:gd name="connsiteX5" fmla="*/ 313285 w 509451"/>
              <a:gd name="connsiteY5" fmla="*/ 361109 h 459661"/>
              <a:gd name="connsiteX6" fmla="*/ 256124 w 509451"/>
              <a:gd name="connsiteY6" fmla="*/ 459661 h 459661"/>
              <a:gd name="connsiteX7" fmla="*/ 198964 w 509451"/>
              <a:gd name="connsiteY7" fmla="*/ 361109 h 459661"/>
              <a:gd name="connsiteX8" fmla="*/ 28343 w 509451"/>
              <a:gd name="connsiteY8" fmla="*/ 361109 h 459661"/>
              <a:gd name="connsiteX9" fmla="*/ 0 w 509451"/>
              <a:gd name="connsiteY9" fmla="*/ 332765 h 459661"/>
              <a:gd name="connsiteX10" fmla="*/ 0 w 509451"/>
              <a:gd name="connsiteY10" fmla="*/ 28344 h 459661"/>
              <a:gd name="connsiteX11" fmla="*/ 28343 w 509451"/>
              <a:gd name="connsiteY11" fmla="*/ 0 h 45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9451" h="459661">
                <a:moveTo>
                  <a:pt x="28343" y="0"/>
                </a:moveTo>
                <a:lnTo>
                  <a:pt x="481107" y="0"/>
                </a:lnTo>
                <a:cubicBezTo>
                  <a:pt x="496761" y="0"/>
                  <a:pt x="509451" y="12690"/>
                  <a:pt x="509451" y="28344"/>
                </a:cubicBezTo>
                <a:lnTo>
                  <a:pt x="509451" y="332765"/>
                </a:lnTo>
                <a:cubicBezTo>
                  <a:pt x="509451" y="348419"/>
                  <a:pt x="496761" y="361109"/>
                  <a:pt x="481107" y="361109"/>
                </a:cubicBezTo>
                <a:lnTo>
                  <a:pt x="313285" y="361109"/>
                </a:lnTo>
                <a:lnTo>
                  <a:pt x="256124" y="459661"/>
                </a:lnTo>
                <a:lnTo>
                  <a:pt x="198964" y="361109"/>
                </a:lnTo>
                <a:lnTo>
                  <a:pt x="28343" y="361109"/>
                </a:lnTo>
                <a:cubicBezTo>
                  <a:pt x="12690" y="361109"/>
                  <a:pt x="0" y="348419"/>
                  <a:pt x="0" y="332765"/>
                </a:cubicBezTo>
                <a:lnTo>
                  <a:pt x="0" y="28344"/>
                </a:lnTo>
                <a:cubicBezTo>
                  <a:pt x="0" y="12690"/>
                  <a:pt x="12690" y="0"/>
                  <a:pt x="28343" y="0"/>
                </a:cubicBez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ctr">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000" b="0" i="0" u="none" strike="noStrike" kern="1200" cap="none" spc="0" normalizeH="0" baseline="0" noProof="1">
                <a:ln>
                  <a:noFill/>
                </a:ln>
                <a:solidFill>
                  <a:schemeClr val="bg1"/>
                </a:solidFill>
                <a:effectLst/>
                <a:uLnTx/>
                <a:uFillTx/>
                <a:latin typeface="+mn-lt"/>
                <a:ea typeface="+mn-ea"/>
                <a:cs typeface="+mn-ea"/>
                <a:sym typeface="+mn-lt"/>
              </a:rPr>
              <a:t>02</a:t>
            </a:r>
            <a:endParaRPr kumimoji="0" lang="zh-CN" altLang="en-US" sz="2000" b="0" i="0" u="none" strike="noStrike" kern="1200" cap="none" spc="0" normalizeH="0" baseline="0" noProof="1">
              <a:ln>
                <a:noFill/>
              </a:ln>
              <a:solidFill>
                <a:schemeClr val="bg1"/>
              </a:solidFill>
              <a:effectLst/>
              <a:uLnTx/>
              <a:uFillTx/>
              <a:latin typeface="+mn-lt"/>
              <a:ea typeface="+mn-ea"/>
              <a:cs typeface="+mn-ea"/>
              <a:sym typeface="+mn-lt"/>
            </a:endParaRPr>
          </a:p>
        </p:txBody>
      </p:sp>
      <p:sp>
        <p:nvSpPr>
          <p:cNvPr id="18" name="MH_Other_3"/>
          <p:cNvSpPr/>
          <p:nvPr>
            <p:custDataLst>
              <p:tags r:id="rId10"/>
            </p:custDataLst>
          </p:nvPr>
        </p:nvSpPr>
        <p:spPr>
          <a:xfrm>
            <a:off x="9617075" y="1695450"/>
            <a:ext cx="598488" cy="539750"/>
          </a:xfrm>
          <a:custGeom>
            <a:avLst/>
            <a:gdLst>
              <a:gd name="connsiteX0" fmla="*/ 28344 w 509451"/>
              <a:gd name="connsiteY0" fmla="*/ 0 h 459661"/>
              <a:gd name="connsiteX1" fmla="*/ 481108 w 509451"/>
              <a:gd name="connsiteY1" fmla="*/ 0 h 459661"/>
              <a:gd name="connsiteX2" fmla="*/ 509451 w 509451"/>
              <a:gd name="connsiteY2" fmla="*/ 28344 h 459661"/>
              <a:gd name="connsiteX3" fmla="*/ 509451 w 509451"/>
              <a:gd name="connsiteY3" fmla="*/ 332765 h 459661"/>
              <a:gd name="connsiteX4" fmla="*/ 481108 w 509451"/>
              <a:gd name="connsiteY4" fmla="*/ 361109 h 459661"/>
              <a:gd name="connsiteX5" fmla="*/ 313285 w 509451"/>
              <a:gd name="connsiteY5" fmla="*/ 361109 h 459661"/>
              <a:gd name="connsiteX6" fmla="*/ 256124 w 509451"/>
              <a:gd name="connsiteY6" fmla="*/ 459661 h 459661"/>
              <a:gd name="connsiteX7" fmla="*/ 198965 w 509451"/>
              <a:gd name="connsiteY7" fmla="*/ 361109 h 459661"/>
              <a:gd name="connsiteX8" fmla="*/ 28344 w 509451"/>
              <a:gd name="connsiteY8" fmla="*/ 361109 h 459661"/>
              <a:gd name="connsiteX9" fmla="*/ 0 w 509451"/>
              <a:gd name="connsiteY9" fmla="*/ 332765 h 459661"/>
              <a:gd name="connsiteX10" fmla="*/ 0 w 509451"/>
              <a:gd name="connsiteY10" fmla="*/ 28344 h 459661"/>
              <a:gd name="connsiteX11" fmla="*/ 28344 w 509451"/>
              <a:gd name="connsiteY11" fmla="*/ 0 h 45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9451" h="459661">
                <a:moveTo>
                  <a:pt x="28344" y="0"/>
                </a:moveTo>
                <a:lnTo>
                  <a:pt x="481108" y="0"/>
                </a:lnTo>
                <a:cubicBezTo>
                  <a:pt x="496761" y="0"/>
                  <a:pt x="509451" y="12690"/>
                  <a:pt x="509451" y="28344"/>
                </a:cubicBezTo>
                <a:lnTo>
                  <a:pt x="509451" y="332765"/>
                </a:lnTo>
                <a:cubicBezTo>
                  <a:pt x="509451" y="348419"/>
                  <a:pt x="496761" y="361109"/>
                  <a:pt x="481108" y="361109"/>
                </a:cubicBezTo>
                <a:lnTo>
                  <a:pt x="313285" y="361109"/>
                </a:lnTo>
                <a:lnTo>
                  <a:pt x="256124" y="459661"/>
                </a:lnTo>
                <a:lnTo>
                  <a:pt x="198965" y="361109"/>
                </a:lnTo>
                <a:lnTo>
                  <a:pt x="28344" y="361109"/>
                </a:lnTo>
                <a:cubicBezTo>
                  <a:pt x="12690" y="361109"/>
                  <a:pt x="0" y="348419"/>
                  <a:pt x="0" y="332765"/>
                </a:cubicBezTo>
                <a:lnTo>
                  <a:pt x="0" y="28344"/>
                </a:lnTo>
                <a:cubicBezTo>
                  <a:pt x="0" y="12690"/>
                  <a:pt x="12690" y="0"/>
                  <a:pt x="28344" y="0"/>
                </a:cubicBez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ctr">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000" b="0" i="0" u="none" strike="noStrike" kern="1200" cap="none" spc="0" normalizeH="0" baseline="0" noProof="1">
                <a:ln>
                  <a:noFill/>
                </a:ln>
                <a:solidFill>
                  <a:schemeClr val="bg1"/>
                </a:solidFill>
                <a:effectLst/>
                <a:uLnTx/>
                <a:uFillTx/>
                <a:latin typeface="+mn-lt"/>
                <a:ea typeface="+mn-ea"/>
                <a:cs typeface="+mn-ea"/>
                <a:sym typeface="+mn-lt"/>
              </a:rPr>
              <a:t>03</a:t>
            </a:r>
            <a:endParaRPr kumimoji="0" lang="zh-CN" altLang="en-US" sz="2000" b="0" i="0" u="none" strike="noStrike" kern="1200" cap="none" spc="0" normalizeH="0" baseline="0" noProof="1">
              <a:ln>
                <a:noFill/>
              </a:ln>
              <a:solidFill>
                <a:schemeClr val="bg1"/>
              </a:solidFill>
              <a:effectLst/>
              <a:uLnTx/>
              <a:uFillTx/>
              <a:latin typeface="+mn-lt"/>
              <a:ea typeface="+mn-ea"/>
              <a:cs typeface="+mn-ea"/>
              <a:sym typeface="+mn-lt"/>
            </a:endParaRPr>
          </a:p>
        </p:txBody>
      </p:sp>
      <p:sp>
        <p:nvSpPr>
          <p:cNvPr id="19" name="MH_Other_4"/>
          <p:cNvSpPr/>
          <p:nvPr>
            <p:custDataLst>
              <p:tags r:id="rId11"/>
            </p:custDataLst>
          </p:nvPr>
        </p:nvSpPr>
        <p:spPr>
          <a:xfrm>
            <a:off x="3567113" y="3889375"/>
            <a:ext cx="598488" cy="538163"/>
          </a:xfrm>
          <a:custGeom>
            <a:avLst/>
            <a:gdLst>
              <a:gd name="connsiteX0" fmla="*/ 28344 w 509451"/>
              <a:gd name="connsiteY0" fmla="*/ 0 h 459661"/>
              <a:gd name="connsiteX1" fmla="*/ 481107 w 509451"/>
              <a:gd name="connsiteY1" fmla="*/ 0 h 459661"/>
              <a:gd name="connsiteX2" fmla="*/ 509451 w 509451"/>
              <a:gd name="connsiteY2" fmla="*/ 28344 h 459661"/>
              <a:gd name="connsiteX3" fmla="*/ 509451 w 509451"/>
              <a:gd name="connsiteY3" fmla="*/ 332765 h 459661"/>
              <a:gd name="connsiteX4" fmla="*/ 481107 w 509451"/>
              <a:gd name="connsiteY4" fmla="*/ 361109 h 459661"/>
              <a:gd name="connsiteX5" fmla="*/ 313285 w 509451"/>
              <a:gd name="connsiteY5" fmla="*/ 361109 h 459661"/>
              <a:gd name="connsiteX6" fmla="*/ 256124 w 509451"/>
              <a:gd name="connsiteY6" fmla="*/ 459661 h 459661"/>
              <a:gd name="connsiteX7" fmla="*/ 198964 w 509451"/>
              <a:gd name="connsiteY7" fmla="*/ 361109 h 459661"/>
              <a:gd name="connsiteX8" fmla="*/ 28344 w 509451"/>
              <a:gd name="connsiteY8" fmla="*/ 361109 h 459661"/>
              <a:gd name="connsiteX9" fmla="*/ 0 w 509451"/>
              <a:gd name="connsiteY9" fmla="*/ 332765 h 459661"/>
              <a:gd name="connsiteX10" fmla="*/ 0 w 509451"/>
              <a:gd name="connsiteY10" fmla="*/ 28344 h 459661"/>
              <a:gd name="connsiteX11" fmla="*/ 28344 w 509451"/>
              <a:gd name="connsiteY11" fmla="*/ 0 h 45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9451" h="459661">
                <a:moveTo>
                  <a:pt x="28344" y="0"/>
                </a:moveTo>
                <a:lnTo>
                  <a:pt x="481107" y="0"/>
                </a:lnTo>
                <a:cubicBezTo>
                  <a:pt x="496761" y="0"/>
                  <a:pt x="509451" y="12690"/>
                  <a:pt x="509451" y="28344"/>
                </a:cubicBezTo>
                <a:lnTo>
                  <a:pt x="509451" y="332765"/>
                </a:lnTo>
                <a:cubicBezTo>
                  <a:pt x="509451" y="348419"/>
                  <a:pt x="496761" y="361109"/>
                  <a:pt x="481107" y="361109"/>
                </a:cubicBezTo>
                <a:lnTo>
                  <a:pt x="313285" y="361109"/>
                </a:lnTo>
                <a:lnTo>
                  <a:pt x="256124" y="459661"/>
                </a:lnTo>
                <a:lnTo>
                  <a:pt x="198964" y="361109"/>
                </a:lnTo>
                <a:lnTo>
                  <a:pt x="28344" y="361109"/>
                </a:lnTo>
                <a:cubicBezTo>
                  <a:pt x="12690" y="361109"/>
                  <a:pt x="0" y="348419"/>
                  <a:pt x="0" y="332765"/>
                </a:cubicBezTo>
                <a:lnTo>
                  <a:pt x="0" y="28344"/>
                </a:lnTo>
                <a:cubicBezTo>
                  <a:pt x="0" y="12690"/>
                  <a:pt x="12690" y="0"/>
                  <a:pt x="28344" y="0"/>
                </a:cubicBez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ctr">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000" b="0" i="0" u="none" strike="noStrike" kern="1200" cap="none" spc="0" normalizeH="0" baseline="0" noProof="1">
                <a:ln>
                  <a:noFill/>
                </a:ln>
                <a:solidFill>
                  <a:schemeClr val="bg1"/>
                </a:solidFill>
                <a:effectLst/>
                <a:uLnTx/>
                <a:uFillTx/>
                <a:latin typeface="+mn-lt"/>
                <a:ea typeface="+mn-ea"/>
                <a:cs typeface="+mn-ea"/>
                <a:sym typeface="+mn-lt"/>
              </a:rPr>
              <a:t>04</a:t>
            </a:r>
            <a:endParaRPr kumimoji="0" lang="zh-CN" altLang="en-US" sz="2000" b="0" i="0" u="none" strike="noStrike" kern="1200" cap="none" spc="0" normalizeH="0" baseline="0" noProof="1">
              <a:ln>
                <a:noFill/>
              </a:ln>
              <a:solidFill>
                <a:schemeClr val="bg1"/>
              </a:solidFill>
              <a:effectLst/>
              <a:uLnTx/>
              <a:uFillTx/>
              <a:latin typeface="+mn-lt"/>
              <a:ea typeface="+mn-ea"/>
              <a:cs typeface="+mn-ea"/>
              <a:sym typeface="+mn-lt"/>
            </a:endParaRPr>
          </a:p>
        </p:txBody>
      </p:sp>
      <p:sp>
        <p:nvSpPr>
          <p:cNvPr id="20" name="MH_Other_5"/>
          <p:cNvSpPr/>
          <p:nvPr>
            <p:custDataLst>
              <p:tags r:id="rId12"/>
            </p:custDataLst>
          </p:nvPr>
        </p:nvSpPr>
        <p:spPr>
          <a:xfrm>
            <a:off x="6592888" y="3889375"/>
            <a:ext cx="596900" cy="538163"/>
          </a:xfrm>
          <a:custGeom>
            <a:avLst/>
            <a:gdLst>
              <a:gd name="connsiteX0" fmla="*/ 28343 w 509451"/>
              <a:gd name="connsiteY0" fmla="*/ 0 h 459661"/>
              <a:gd name="connsiteX1" fmla="*/ 481107 w 509451"/>
              <a:gd name="connsiteY1" fmla="*/ 0 h 459661"/>
              <a:gd name="connsiteX2" fmla="*/ 509451 w 509451"/>
              <a:gd name="connsiteY2" fmla="*/ 28344 h 459661"/>
              <a:gd name="connsiteX3" fmla="*/ 509451 w 509451"/>
              <a:gd name="connsiteY3" fmla="*/ 332765 h 459661"/>
              <a:gd name="connsiteX4" fmla="*/ 481107 w 509451"/>
              <a:gd name="connsiteY4" fmla="*/ 361109 h 459661"/>
              <a:gd name="connsiteX5" fmla="*/ 313285 w 509451"/>
              <a:gd name="connsiteY5" fmla="*/ 361109 h 459661"/>
              <a:gd name="connsiteX6" fmla="*/ 256124 w 509451"/>
              <a:gd name="connsiteY6" fmla="*/ 459661 h 459661"/>
              <a:gd name="connsiteX7" fmla="*/ 198964 w 509451"/>
              <a:gd name="connsiteY7" fmla="*/ 361109 h 459661"/>
              <a:gd name="connsiteX8" fmla="*/ 28343 w 509451"/>
              <a:gd name="connsiteY8" fmla="*/ 361109 h 459661"/>
              <a:gd name="connsiteX9" fmla="*/ 0 w 509451"/>
              <a:gd name="connsiteY9" fmla="*/ 332765 h 459661"/>
              <a:gd name="connsiteX10" fmla="*/ 0 w 509451"/>
              <a:gd name="connsiteY10" fmla="*/ 28344 h 459661"/>
              <a:gd name="connsiteX11" fmla="*/ 28343 w 509451"/>
              <a:gd name="connsiteY11" fmla="*/ 0 h 45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9451" h="459661">
                <a:moveTo>
                  <a:pt x="28343" y="0"/>
                </a:moveTo>
                <a:lnTo>
                  <a:pt x="481107" y="0"/>
                </a:lnTo>
                <a:cubicBezTo>
                  <a:pt x="496761" y="0"/>
                  <a:pt x="509451" y="12690"/>
                  <a:pt x="509451" y="28344"/>
                </a:cubicBezTo>
                <a:lnTo>
                  <a:pt x="509451" y="332765"/>
                </a:lnTo>
                <a:cubicBezTo>
                  <a:pt x="509451" y="348419"/>
                  <a:pt x="496761" y="361109"/>
                  <a:pt x="481107" y="361109"/>
                </a:cubicBezTo>
                <a:lnTo>
                  <a:pt x="313285" y="361109"/>
                </a:lnTo>
                <a:lnTo>
                  <a:pt x="256124" y="459661"/>
                </a:lnTo>
                <a:lnTo>
                  <a:pt x="198964" y="361109"/>
                </a:lnTo>
                <a:lnTo>
                  <a:pt x="28343" y="361109"/>
                </a:lnTo>
                <a:cubicBezTo>
                  <a:pt x="12690" y="361109"/>
                  <a:pt x="0" y="348419"/>
                  <a:pt x="0" y="332765"/>
                </a:cubicBezTo>
                <a:lnTo>
                  <a:pt x="0" y="28344"/>
                </a:lnTo>
                <a:cubicBezTo>
                  <a:pt x="0" y="12690"/>
                  <a:pt x="12690" y="0"/>
                  <a:pt x="28343" y="0"/>
                </a:cubicBez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ctr">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000" b="0" i="0" u="none" strike="noStrike" kern="1200" cap="none" spc="0" normalizeH="0" baseline="0" noProof="1">
                <a:ln>
                  <a:noFill/>
                </a:ln>
                <a:solidFill>
                  <a:schemeClr val="bg1"/>
                </a:solidFill>
                <a:effectLst/>
                <a:uLnTx/>
                <a:uFillTx/>
                <a:latin typeface="+mn-lt"/>
                <a:ea typeface="+mn-ea"/>
                <a:cs typeface="+mn-ea"/>
                <a:sym typeface="+mn-lt"/>
              </a:rPr>
              <a:t>05</a:t>
            </a:r>
            <a:endParaRPr kumimoji="0" lang="zh-CN" altLang="en-US" sz="2000" b="0" i="0" u="none" strike="noStrike" kern="1200" cap="none" spc="0" normalizeH="0" baseline="0" noProof="1">
              <a:ln>
                <a:noFill/>
              </a:ln>
              <a:solidFill>
                <a:schemeClr val="bg1"/>
              </a:solidFill>
              <a:effectLst/>
              <a:uLnTx/>
              <a:uFillTx/>
              <a:latin typeface="+mn-lt"/>
              <a:ea typeface="+mn-ea"/>
              <a:cs typeface="+mn-ea"/>
              <a:sym typeface="+mn-lt"/>
            </a:endParaRPr>
          </a:p>
        </p:txBody>
      </p:sp>
      <p:sp>
        <p:nvSpPr>
          <p:cNvPr id="21" name="MH_Other_6"/>
          <p:cNvSpPr/>
          <p:nvPr>
            <p:custDataLst>
              <p:tags r:id="rId13"/>
            </p:custDataLst>
          </p:nvPr>
        </p:nvSpPr>
        <p:spPr>
          <a:xfrm>
            <a:off x="9617075" y="3889375"/>
            <a:ext cx="598488" cy="538163"/>
          </a:xfrm>
          <a:custGeom>
            <a:avLst/>
            <a:gdLst>
              <a:gd name="connsiteX0" fmla="*/ 28343 w 509451"/>
              <a:gd name="connsiteY0" fmla="*/ 0 h 459661"/>
              <a:gd name="connsiteX1" fmla="*/ 481107 w 509451"/>
              <a:gd name="connsiteY1" fmla="*/ 0 h 459661"/>
              <a:gd name="connsiteX2" fmla="*/ 509451 w 509451"/>
              <a:gd name="connsiteY2" fmla="*/ 28344 h 459661"/>
              <a:gd name="connsiteX3" fmla="*/ 509451 w 509451"/>
              <a:gd name="connsiteY3" fmla="*/ 332765 h 459661"/>
              <a:gd name="connsiteX4" fmla="*/ 481107 w 509451"/>
              <a:gd name="connsiteY4" fmla="*/ 361109 h 459661"/>
              <a:gd name="connsiteX5" fmla="*/ 313285 w 509451"/>
              <a:gd name="connsiteY5" fmla="*/ 361109 h 459661"/>
              <a:gd name="connsiteX6" fmla="*/ 256124 w 509451"/>
              <a:gd name="connsiteY6" fmla="*/ 459661 h 459661"/>
              <a:gd name="connsiteX7" fmla="*/ 198964 w 509451"/>
              <a:gd name="connsiteY7" fmla="*/ 361109 h 459661"/>
              <a:gd name="connsiteX8" fmla="*/ 28343 w 509451"/>
              <a:gd name="connsiteY8" fmla="*/ 361109 h 459661"/>
              <a:gd name="connsiteX9" fmla="*/ 0 w 509451"/>
              <a:gd name="connsiteY9" fmla="*/ 332765 h 459661"/>
              <a:gd name="connsiteX10" fmla="*/ 0 w 509451"/>
              <a:gd name="connsiteY10" fmla="*/ 28344 h 459661"/>
              <a:gd name="connsiteX11" fmla="*/ 28343 w 509451"/>
              <a:gd name="connsiteY11" fmla="*/ 0 h 45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9451" h="459661">
                <a:moveTo>
                  <a:pt x="28343" y="0"/>
                </a:moveTo>
                <a:lnTo>
                  <a:pt x="481107" y="0"/>
                </a:lnTo>
                <a:cubicBezTo>
                  <a:pt x="496761" y="0"/>
                  <a:pt x="509451" y="12690"/>
                  <a:pt x="509451" y="28344"/>
                </a:cubicBezTo>
                <a:lnTo>
                  <a:pt x="509451" y="332765"/>
                </a:lnTo>
                <a:cubicBezTo>
                  <a:pt x="509451" y="348419"/>
                  <a:pt x="496761" y="361109"/>
                  <a:pt x="481107" y="361109"/>
                </a:cubicBezTo>
                <a:lnTo>
                  <a:pt x="313285" y="361109"/>
                </a:lnTo>
                <a:lnTo>
                  <a:pt x="256124" y="459661"/>
                </a:lnTo>
                <a:lnTo>
                  <a:pt x="198964" y="361109"/>
                </a:lnTo>
                <a:lnTo>
                  <a:pt x="28343" y="361109"/>
                </a:lnTo>
                <a:cubicBezTo>
                  <a:pt x="12690" y="361109"/>
                  <a:pt x="0" y="348419"/>
                  <a:pt x="0" y="332765"/>
                </a:cubicBezTo>
                <a:lnTo>
                  <a:pt x="0" y="28344"/>
                </a:lnTo>
                <a:cubicBezTo>
                  <a:pt x="0" y="12690"/>
                  <a:pt x="12690" y="0"/>
                  <a:pt x="28343" y="0"/>
                </a:cubicBez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ctr">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000" b="0" i="0" u="none" strike="noStrike" kern="1200" cap="none" spc="0" normalizeH="0" baseline="0" noProof="1">
                <a:ln>
                  <a:noFill/>
                </a:ln>
                <a:solidFill>
                  <a:schemeClr val="bg1"/>
                </a:solidFill>
                <a:effectLst/>
                <a:uLnTx/>
                <a:uFillTx/>
                <a:latin typeface="+mn-lt"/>
                <a:ea typeface="+mn-ea"/>
                <a:cs typeface="+mn-ea"/>
                <a:sym typeface="+mn-lt"/>
              </a:rPr>
              <a:t>06</a:t>
            </a:r>
            <a:endParaRPr kumimoji="0" lang="zh-CN" altLang="en-US" sz="2000" b="0" i="0" u="none" strike="noStrike" kern="1200" cap="none" spc="0" normalizeH="0" baseline="0" noProof="1">
              <a:ln>
                <a:noFill/>
              </a:ln>
              <a:solidFill>
                <a:schemeClr val="bg1"/>
              </a:solidFill>
              <a:effectLst/>
              <a:uLnTx/>
              <a:uFillTx/>
              <a:latin typeface="+mn-lt"/>
              <a:ea typeface="+mn-ea"/>
              <a:cs typeface="+mn-ea"/>
              <a:sym typeface="+mn-lt"/>
            </a:endParaRPr>
          </a:p>
        </p:txBody>
      </p:sp>
      <p:sp>
        <p:nvSpPr>
          <p:cNvPr id="13331" name="文本框 21"/>
          <p:cNvSpPr txBox="1"/>
          <p:nvPr/>
        </p:nvSpPr>
        <p:spPr>
          <a:xfrm>
            <a:off x="1881188" y="2332038"/>
            <a:ext cx="2284412" cy="1089025"/>
          </a:xfrm>
          <a:prstGeom prst="rect">
            <a:avLst/>
          </a:prstGeom>
          <a:noFill/>
          <a:ln w="9525">
            <a:noFill/>
          </a:ln>
        </p:spPr>
        <p:txBody>
          <a:bodyPr>
            <a:spAutoFit/>
          </a:bodyPr>
          <a:p>
            <a:pPr algn="just" eaLnBrk="1" hangingPunct="1">
              <a:lnSpc>
                <a:spcPct val="120000"/>
              </a:lnSpc>
            </a:pPr>
            <a:r>
              <a:rPr lang="zh-CN" altLang="en-US"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dirty="0">
              <a:solidFill>
                <a:srgbClr val="595959"/>
              </a:solidFill>
              <a:latin typeface="Arial" panose="020B0604020202020204" pitchFamily="34" charset="0"/>
              <a:sym typeface="Arial" panose="020B0604020202020204" pitchFamily="34" charset="0"/>
            </a:endParaRPr>
          </a:p>
        </p:txBody>
      </p:sp>
      <p:sp>
        <p:nvSpPr>
          <p:cNvPr id="13332" name="文本框 22"/>
          <p:cNvSpPr txBox="1"/>
          <p:nvPr/>
        </p:nvSpPr>
        <p:spPr>
          <a:xfrm>
            <a:off x="4906963" y="2332038"/>
            <a:ext cx="2282825" cy="1089025"/>
          </a:xfrm>
          <a:prstGeom prst="rect">
            <a:avLst/>
          </a:prstGeom>
          <a:noFill/>
          <a:ln w="9525">
            <a:noFill/>
          </a:ln>
        </p:spPr>
        <p:txBody>
          <a:bodyPr>
            <a:spAutoFit/>
          </a:bodyPr>
          <a:p>
            <a:pPr algn="just" eaLnBrk="1" hangingPunct="1">
              <a:lnSpc>
                <a:spcPct val="120000"/>
              </a:lnSpc>
            </a:pPr>
            <a:r>
              <a:rPr lang="zh-CN" altLang="en-US"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dirty="0">
              <a:solidFill>
                <a:srgbClr val="595959"/>
              </a:solidFill>
              <a:latin typeface="Arial" panose="020B0604020202020204" pitchFamily="34" charset="0"/>
              <a:sym typeface="Arial" panose="020B0604020202020204" pitchFamily="34" charset="0"/>
            </a:endParaRPr>
          </a:p>
        </p:txBody>
      </p:sp>
      <p:sp>
        <p:nvSpPr>
          <p:cNvPr id="13333" name="文本框 23"/>
          <p:cNvSpPr txBox="1"/>
          <p:nvPr/>
        </p:nvSpPr>
        <p:spPr>
          <a:xfrm>
            <a:off x="7942263" y="2332038"/>
            <a:ext cx="2284412" cy="1089025"/>
          </a:xfrm>
          <a:prstGeom prst="rect">
            <a:avLst/>
          </a:prstGeom>
          <a:noFill/>
          <a:ln w="9525">
            <a:noFill/>
          </a:ln>
        </p:spPr>
        <p:txBody>
          <a:bodyPr>
            <a:spAutoFit/>
          </a:bodyPr>
          <a:p>
            <a:pPr algn="just" eaLnBrk="1" hangingPunct="1">
              <a:lnSpc>
                <a:spcPct val="120000"/>
              </a:lnSpc>
            </a:pPr>
            <a:r>
              <a:rPr lang="zh-CN" altLang="en-US"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dirty="0">
              <a:solidFill>
                <a:srgbClr val="595959"/>
              </a:solidFill>
              <a:latin typeface="Arial" panose="020B0604020202020204" pitchFamily="34" charset="0"/>
              <a:sym typeface="Arial" panose="020B0604020202020204" pitchFamily="34" charset="0"/>
            </a:endParaRPr>
          </a:p>
        </p:txBody>
      </p:sp>
      <p:sp>
        <p:nvSpPr>
          <p:cNvPr id="13334" name="文本框 24"/>
          <p:cNvSpPr txBox="1"/>
          <p:nvPr/>
        </p:nvSpPr>
        <p:spPr>
          <a:xfrm>
            <a:off x="1881188" y="4459288"/>
            <a:ext cx="2284412" cy="1089025"/>
          </a:xfrm>
          <a:prstGeom prst="rect">
            <a:avLst/>
          </a:prstGeom>
          <a:noFill/>
          <a:ln w="9525">
            <a:noFill/>
          </a:ln>
        </p:spPr>
        <p:txBody>
          <a:bodyPr>
            <a:spAutoFit/>
          </a:bodyPr>
          <a:p>
            <a:pPr algn="just" eaLnBrk="1" hangingPunct="1">
              <a:lnSpc>
                <a:spcPct val="120000"/>
              </a:lnSpc>
            </a:pPr>
            <a:r>
              <a:rPr lang="zh-CN" altLang="en-US"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dirty="0">
              <a:solidFill>
                <a:srgbClr val="595959"/>
              </a:solidFill>
              <a:latin typeface="Arial" panose="020B0604020202020204" pitchFamily="34" charset="0"/>
              <a:sym typeface="Arial" panose="020B0604020202020204" pitchFamily="34" charset="0"/>
            </a:endParaRPr>
          </a:p>
        </p:txBody>
      </p:sp>
      <p:sp>
        <p:nvSpPr>
          <p:cNvPr id="13335" name="文本框 25"/>
          <p:cNvSpPr txBox="1"/>
          <p:nvPr/>
        </p:nvSpPr>
        <p:spPr>
          <a:xfrm>
            <a:off x="4906963" y="4459288"/>
            <a:ext cx="2282825" cy="1089025"/>
          </a:xfrm>
          <a:prstGeom prst="rect">
            <a:avLst/>
          </a:prstGeom>
          <a:noFill/>
          <a:ln w="9525">
            <a:noFill/>
          </a:ln>
        </p:spPr>
        <p:txBody>
          <a:bodyPr>
            <a:spAutoFit/>
          </a:bodyPr>
          <a:p>
            <a:pPr algn="just" eaLnBrk="1" hangingPunct="1">
              <a:lnSpc>
                <a:spcPct val="120000"/>
              </a:lnSpc>
            </a:pPr>
            <a:r>
              <a:rPr lang="zh-CN" altLang="en-US"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dirty="0">
              <a:solidFill>
                <a:srgbClr val="595959"/>
              </a:solidFill>
              <a:latin typeface="Arial" panose="020B0604020202020204" pitchFamily="34" charset="0"/>
              <a:sym typeface="Arial" panose="020B0604020202020204" pitchFamily="34" charset="0"/>
            </a:endParaRPr>
          </a:p>
        </p:txBody>
      </p:sp>
      <p:sp>
        <p:nvSpPr>
          <p:cNvPr id="13336" name="文本框 26"/>
          <p:cNvSpPr txBox="1"/>
          <p:nvPr/>
        </p:nvSpPr>
        <p:spPr>
          <a:xfrm>
            <a:off x="7942263" y="4459288"/>
            <a:ext cx="2284412" cy="1089025"/>
          </a:xfrm>
          <a:prstGeom prst="rect">
            <a:avLst/>
          </a:prstGeom>
          <a:noFill/>
          <a:ln w="9525">
            <a:noFill/>
          </a:ln>
        </p:spPr>
        <p:txBody>
          <a:bodyPr>
            <a:spAutoFit/>
          </a:bodyPr>
          <a:p>
            <a:pPr algn="just" eaLnBrk="1" hangingPunct="1">
              <a:lnSpc>
                <a:spcPct val="120000"/>
              </a:lnSpc>
            </a:pPr>
            <a:r>
              <a:rPr lang="zh-CN" altLang="en-US"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dirty="0">
              <a:solidFill>
                <a:srgbClr val="595959"/>
              </a:solidFill>
              <a:latin typeface="Arial" panose="020B0604020202020204" pitchFamily="34" charset="0"/>
              <a:sym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4338" name="图片 1"/>
          <p:cNvPicPr>
            <a:picLocks noChangeAspect="1"/>
          </p:cNvPicPr>
          <p:nvPr/>
        </p:nvPicPr>
        <p:blipFill>
          <a:blip r:embed="rId1"/>
          <a:stretch>
            <a:fillRect/>
          </a:stretch>
        </p:blipFill>
        <p:spPr>
          <a:xfrm>
            <a:off x="8610600" y="0"/>
            <a:ext cx="3581400" cy="1006475"/>
          </a:xfrm>
          <a:prstGeom prst="rect">
            <a:avLst/>
          </a:prstGeom>
          <a:noFill/>
          <a:ln w="9525">
            <a:noFill/>
          </a:ln>
        </p:spPr>
      </p:pic>
      <p:sp>
        <p:nvSpPr>
          <p:cNvPr id="14339" name="文本框 2"/>
          <p:cNvSpPr txBox="1"/>
          <p:nvPr/>
        </p:nvSpPr>
        <p:spPr>
          <a:xfrm>
            <a:off x="868363" y="25400"/>
            <a:ext cx="4541837" cy="738188"/>
          </a:xfrm>
          <a:prstGeom prst="rect">
            <a:avLst/>
          </a:prstGeom>
          <a:noFill/>
          <a:ln w="9525">
            <a:noFill/>
          </a:ln>
        </p:spPr>
        <p:txBody>
          <a:bodyPr>
            <a:spAutoFit/>
          </a:bodyPr>
          <a:p>
            <a:pPr eaLnBrk="1" hangingPunct="1">
              <a:lnSpc>
                <a:spcPct val="150000"/>
              </a:lnSpc>
            </a:pPr>
            <a:r>
              <a:rPr lang="zh-CN" altLang="en-US" sz="2800" b="1" dirty="0">
                <a:solidFill>
                  <a:srgbClr val="4B649F"/>
                </a:solidFill>
                <a:latin typeface="Arial" panose="020B0604020202020204" pitchFamily="34" charset="0"/>
              </a:rPr>
              <a:t>添加论文内容第二部分标题</a:t>
            </a:r>
            <a:endParaRPr lang="zh-CN" altLang="en-US" sz="2800" b="1" dirty="0">
              <a:solidFill>
                <a:srgbClr val="4B649F"/>
              </a:solidFill>
              <a:latin typeface="Arial" panose="020B0604020202020204" pitchFamily="34" charset="0"/>
            </a:endParaRPr>
          </a:p>
        </p:txBody>
      </p:sp>
      <p:cxnSp>
        <p:nvCxnSpPr>
          <p:cNvPr id="4" name="直接连接符 3"/>
          <p:cNvCxnSpPr/>
          <p:nvPr/>
        </p:nvCxnSpPr>
        <p:spPr>
          <a:xfrm>
            <a:off x="0" y="7985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grpSp>
        <p:nvGrpSpPr>
          <p:cNvPr id="14342" name="组合 5"/>
          <p:cNvGrpSpPr/>
          <p:nvPr/>
        </p:nvGrpSpPr>
        <p:grpSpPr>
          <a:xfrm>
            <a:off x="209550" y="125413"/>
            <a:ext cx="638175" cy="638175"/>
            <a:chOff x="3209823" y="2234042"/>
            <a:chExt cx="1607262" cy="1607262"/>
          </a:xfrm>
        </p:grpSpPr>
        <p:sp>
          <p:nvSpPr>
            <p:cNvPr id="7" name="椭圆 6"/>
            <p:cNvSpPr/>
            <p:nvPr/>
          </p:nvSpPr>
          <p:spPr>
            <a:xfrm>
              <a:off x="3209823"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8" name="椭圆 7"/>
            <p:cNvSpPr/>
            <p:nvPr/>
          </p:nvSpPr>
          <p:spPr>
            <a:xfrm>
              <a:off x="3317775" y="2341991"/>
              <a:ext cx="1391361" cy="139136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 name="KSO_Shape"/>
            <p:cNvSpPr/>
            <p:nvPr/>
          </p:nvSpPr>
          <p:spPr bwMode="auto">
            <a:xfrm>
              <a:off x="3549668" y="2597874"/>
              <a:ext cx="927574" cy="879596"/>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rgbClr val="4B649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Calibri" panose="020F0502020204030204" pitchFamily="34" charset="0"/>
                <a:ea typeface="宋体" panose="02010600030101010101" pitchFamily="2" charset="-122"/>
                <a:cs typeface="+mn-cs"/>
              </a:endParaRPr>
            </a:p>
          </p:txBody>
        </p:sp>
      </p:grpSp>
      <p:sp>
        <p:nvSpPr>
          <p:cNvPr id="10" name="矩形 9"/>
          <p:cNvSpPr/>
          <p:nvPr/>
        </p:nvSpPr>
        <p:spPr>
          <a:xfrm>
            <a:off x="0" y="1970088"/>
            <a:ext cx="12192000" cy="325120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ea"/>
              <a:sym typeface="+mn-lt"/>
            </a:endParaRPr>
          </a:p>
        </p:txBody>
      </p:sp>
      <p:sp>
        <p:nvSpPr>
          <p:cNvPr id="11" name="KSO_Shape"/>
          <p:cNvSpPr/>
          <p:nvPr/>
        </p:nvSpPr>
        <p:spPr bwMode="auto">
          <a:xfrm>
            <a:off x="1144588" y="2436813"/>
            <a:ext cx="1260475" cy="942975"/>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bg1"/>
          </a:solidFill>
          <a:ln>
            <a:noFill/>
          </a:ln>
        </p:spPr>
        <p:txBody>
          <a:bodyPr bIns="360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mn-lt"/>
              <a:ea typeface="+mn-ea"/>
              <a:cs typeface="+mn-ea"/>
              <a:sym typeface="+mn-lt"/>
            </a:endParaRPr>
          </a:p>
        </p:txBody>
      </p:sp>
      <p:sp>
        <p:nvSpPr>
          <p:cNvPr id="12" name="KSO_Shape"/>
          <p:cNvSpPr/>
          <p:nvPr/>
        </p:nvSpPr>
        <p:spPr bwMode="auto">
          <a:xfrm>
            <a:off x="4502150" y="2436813"/>
            <a:ext cx="471488" cy="942975"/>
          </a:xfrm>
          <a:custGeom>
            <a:avLst/>
            <a:gdLst/>
            <a:ahLst/>
            <a:cxnLst/>
            <a:rect l="0" t="0" r="r" b="b"/>
            <a:pathLst>
              <a:path w="725488" h="1450976">
                <a:moveTo>
                  <a:pt x="180975" y="543686"/>
                </a:moveTo>
                <a:lnTo>
                  <a:pt x="544513" y="543686"/>
                </a:lnTo>
                <a:lnTo>
                  <a:pt x="544513" y="785648"/>
                </a:lnTo>
                <a:lnTo>
                  <a:pt x="544248" y="794903"/>
                </a:lnTo>
                <a:lnTo>
                  <a:pt x="543187" y="804158"/>
                </a:lnTo>
                <a:lnTo>
                  <a:pt x="542392" y="813149"/>
                </a:lnTo>
                <a:lnTo>
                  <a:pt x="540536" y="822140"/>
                </a:lnTo>
                <a:lnTo>
                  <a:pt x="538679" y="830867"/>
                </a:lnTo>
                <a:lnTo>
                  <a:pt x="536293" y="839329"/>
                </a:lnTo>
                <a:lnTo>
                  <a:pt x="533111" y="847791"/>
                </a:lnTo>
                <a:lnTo>
                  <a:pt x="530194" y="856253"/>
                </a:lnTo>
                <a:lnTo>
                  <a:pt x="526482" y="864186"/>
                </a:lnTo>
                <a:lnTo>
                  <a:pt x="522504" y="871855"/>
                </a:lnTo>
                <a:lnTo>
                  <a:pt x="517997" y="879523"/>
                </a:lnTo>
                <a:lnTo>
                  <a:pt x="513224" y="886928"/>
                </a:lnTo>
                <a:lnTo>
                  <a:pt x="508186" y="893803"/>
                </a:lnTo>
                <a:lnTo>
                  <a:pt x="502882" y="900943"/>
                </a:lnTo>
                <a:lnTo>
                  <a:pt x="497049" y="907290"/>
                </a:lnTo>
                <a:lnTo>
                  <a:pt x="490950" y="913636"/>
                </a:lnTo>
                <a:lnTo>
                  <a:pt x="484851" y="919718"/>
                </a:lnTo>
                <a:lnTo>
                  <a:pt x="478222" y="925271"/>
                </a:lnTo>
                <a:lnTo>
                  <a:pt x="471328" y="930825"/>
                </a:lnTo>
                <a:lnTo>
                  <a:pt x="464169" y="935849"/>
                </a:lnTo>
                <a:lnTo>
                  <a:pt x="456744" y="940609"/>
                </a:lnTo>
                <a:lnTo>
                  <a:pt x="449054" y="944840"/>
                </a:lnTo>
                <a:lnTo>
                  <a:pt x="441630" y="949071"/>
                </a:lnTo>
                <a:lnTo>
                  <a:pt x="433145" y="952773"/>
                </a:lnTo>
                <a:lnTo>
                  <a:pt x="424925" y="955682"/>
                </a:lnTo>
                <a:lnTo>
                  <a:pt x="416705" y="958855"/>
                </a:lnTo>
                <a:lnTo>
                  <a:pt x="407954" y="961235"/>
                </a:lnTo>
                <a:lnTo>
                  <a:pt x="399204" y="963086"/>
                </a:lnTo>
                <a:lnTo>
                  <a:pt x="390188" y="964673"/>
                </a:lnTo>
                <a:lnTo>
                  <a:pt x="380908" y="965730"/>
                </a:lnTo>
                <a:lnTo>
                  <a:pt x="371892" y="966788"/>
                </a:lnTo>
                <a:lnTo>
                  <a:pt x="362612" y="966788"/>
                </a:lnTo>
                <a:lnTo>
                  <a:pt x="353331" y="966788"/>
                </a:lnTo>
                <a:lnTo>
                  <a:pt x="344050" y="965730"/>
                </a:lnTo>
                <a:lnTo>
                  <a:pt x="334770" y="964673"/>
                </a:lnTo>
                <a:lnTo>
                  <a:pt x="326019" y="963086"/>
                </a:lnTo>
                <a:lnTo>
                  <a:pt x="317269" y="961235"/>
                </a:lnTo>
                <a:lnTo>
                  <a:pt x="308518" y="958855"/>
                </a:lnTo>
                <a:lnTo>
                  <a:pt x="300033" y="955682"/>
                </a:lnTo>
                <a:lnTo>
                  <a:pt x="291813" y="952773"/>
                </a:lnTo>
                <a:lnTo>
                  <a:pt x="283858" y="949071"/>
                </a:lnTo>
                <a:lnTo>
                  <a:pt x="275903" y="944840"/>
                </a:lnTo>
                <a:lnTo>
                  <a:pt x="268214" y="940609"/>
                </a:lnTo>
                <a:lnTo>
                  <a:pt x="261054" y="935849"/>
                </a:lnTo>
                <a:lnTo>
                  <a:pt x="253895" y="930825"/>
                </a:lnTo>
                <a:lnTo>
                  <a:pt x="247001" y="925271"/>
                </a:lnTo>
                <a:lnTo>
                  <a:pt x="240372" y="919718"/>
                </a:lnTo>
                <a:lnTo>
                  <a:pt x="234008" y="913636"/>
                </a:lnTo>
                <a:lnTo>
                  <a:pt x="228174" y="907290"/>
                </a:lnTo>
                <a:lnTo>
                  <a:pt x="222341" y="900943"/>
                </a:lnTo>
                <a:lnTo>
                  <a:pt x="217037" y="893803"/>
                </a:lnTo>
                <a:lnTo>
                  <a:pt x="211999" y="886928"/>
                </a:lnTo>
                <a:lnTo>
                  <a:pt x="207226" y="879523"/>
                </a:lnTo>
                <a:lnTo>
                  <a:pt x="202984" y="871855"/>
                </a:lnTo>
                <a:lnTo>
                  <a:pt x="199006" y="864186"/>
                </a:lnTo>
                <a:lnTo>
                  <a:pt x="195294" y="856253"/>
                </a:lnTo>
                <a:lnTo>
                  <a:pt x="191847" y="847791"/>
                </a:lnTo>
                <a:lnTo>
                  <a:pt x="189195" y="839329"/>
                </a:lnTo>
                <a:lnTo>
                  <a:pt x="186809" y="830867"/>
                </a:lnTo>
                <a:lnTo>
                  <a:pt x="184422" y="822140"/>
                </a:lnTo>
                <a:lnTo>
                  <a:pt x="183097" y="813149"/>
                </a:lnTo>
                <a:lnTo>
                  <a:pt x="181771" y="804158"/>
                </a:lnTo>
                <a:lnTo>
                  <a:pt x="181240" y="794903"/>
                </a:lnTo>
                <a:lnTo>
                  <a:pt x="180975" y="785648"/>
                </a:lnTo>
                <a:lnTo>
                  <a:pt x="180975" y="543686"/>
                </a:lnTo>
                <a:close/>
                <a:moveTo>
                  <a:pt x="60589" y="484188"/>
                </a:moveTo>
                <a:lnTo>
                  <a:pt x="66675" y="484453"/>
                </a:lnTo>
                <a:lnTo>
                  <a:pt x="72760" y="485510"/>
                </a:lnTo>
                <a:lnTo>
                  <a:pt x="78581" y="487096"/>
                </a:lnTo>
                <a:lnTo>
                  <a:pt x="84137" y="488947"/>
                </a:lnTo>
                <a:lnTo>
                  <a:pt x="89429" y="491591"/>
                </a:lnTo>
                <a:lnTo>
                  <a:pt x="94191" y="494499"/>
                </a:lnTo>
                <a:lnTo>
                  <a:pt x="99219" y="497935"/>
                </a:lnTo>
                <a:lnTo>
                  <a:pt x="103452" y="501901"/>
                </a:lnTo>
                <a:lnTo>
                  <a:pt x="107421" y="506131"/>
                </a:lnTo>
                <a:lnTo>
                  <a:pt x="110596" y="510889"/>
                </a:lnTo>
                <a:lnTo>
                  <a:pt x="113771" y="515912"/>
                </a:lnTo>
                <a:lnTo>
                  <a:pt x="116152" y="521200"/>
                </a:lnTo>
                <a:lnTo>
                  <a:pt x="118269" y="526487"/>
                </a:lnTo>
                <a:lnTo>
                  <a:pt x="119856" y="532303"/>
                </a:lnTo>
                <a:lnTo>
                  <a:pt x="120650" y="538383"/>
                </a:lnTo>
                <a:lnTo>
                  <a:pt x="121179" y="544464"/>
                </a:lnTo>
                <a:lnTo>
                  <a:pt x="121179" y="786095"/>
                </a:lnTo>
                <a:lnTo>
                  <a:pt x="121179" y="793233"/>
                </a:lnTo>
                <a:lnTo>
                  <a:pt x="121973" y="803807"/>
                </a:lnTo>
                <a:lnTo>
                  <a:pt x="123560" y="817554"/>
                </a:lnTo>
                <a:lnTo>
                  <a:pt x="124619" y="825750"/>
                </a:lnTo>
                <a:lnTo>
                  <a:pt x="126206" y="834209"/>
                </a:lnTo>
                <a:lnTo>
                  <a:pt x="128058" y="843462"/>
                </a:lnTo>
                <a:lnTo>
                  <a:pt x="130175" y="853244"/>
                </a:lnTo>
                <a:lnTo>
                  <a:pt x="132821" y="863290"/>
                </a:lnTo>
                <a:lnTo>
                  <a:pt x="136260" y="873600"/>
                </a:lnTo>
                <a:lnTo>
                  <a:pt x="139964" y="883910"/>
                </a:lnTo>
                <a:lnTo>
                  <a:pt x="144198" y="894485"/>
                </a:lnTo>
                <a:lnTo>
                  <a:pt x="149225" y="905588"/>
                </a:lnTo>
                <a:lnTo>
                  <a:pt x="154517" y="916163"/>
                </a:lnTo>
                <a:lnTo>
                  <a:pt x="160867" y="927002"/>
                </a:lnTo>
                <a:lnTo>
                  <a:pt x="164306" y="932289"/>
                </a:lnTo>
                <a:lnTo>
                  <a:pt x="167746" y="937577"/>
                </a:lnTo>
                <a:lnTo>
                  <a:pt x="171714" y="942864"/>
                </a:lnTo>
                <a:lnTo>
                  <a:pt x="175683" y="947887"/>
                </a:lnTo>
                <a:lnTo>
                  <a:pt x="179652" y="953174"/>
                </a:lnTo>
                <a:lnTo>
                  <a:pt x="184150" y="957933"/>
                </a:lnTo>
                <a:lnTo>
                  <a:pt x="188384" y="962956"/>
                </a:lnTo>
                <a:lnTo>
                  <a:pt x="193411" y="967714"/>
                </a:lnTo>
                <a:lnTo>
                  <a:pt x="198438" y="972209"/>
                </a:lnTo>
                <a:lnTo>
                  <a:pt x="203730" y="976967"/>
                </a:lnTo>
                <a:lnTo>
                  <a:pt x="209286" y="981197"/>
                </a:lnTo>
                <a:lnTo>
                  <a:pt x="214577" y="985427"/>
                </a:lnTo>
                <a:lnTo>
                  <a:pt x="220663" y="989657"/>
                </a:lnTo>
                <a:lnTo>
                  <a:pt x="226748" y="993622"/>
                </a:lnTo>
                <a:lnTo>
                  <a:pt x="233363" y="997323"/>
                </a:lnTo>
                <a:lnTo>
                  <a:pt x="239977" y="1001025"/>
                </a:lnTo>
                <a:lnTo>
                  <a:pt x="246857" y="1004461"/>
                </a:lnTo>
                <a:lnTo>
                  <a:pt x="254000" y="1007634"/>
                </a:lnTo>
                <a:lnTo>
                  <a:pt x="261673" y="1010542"/>
                </a:lnTo>
                <a:lnTo>
                  <a:pt x="269346" y="1013714"/>
                </a:lnTo>
                <a:lnTo>
                  <a:pt x="277019" y="1016093"/>
                </a:lnTo>
                <a:lnTo>
                  <a:pt x="285750" y="1018473"/>
                </a:lnTo>
                <a:lnTo>
                  <a:pt x="294217" y="1020852"/>
                </a:lnTo>
                <a:lnTo>
                  <a:pt x="302948" y="1022438"/>
                </a:lnTo>
                <a:lnTo>
                  <a:pt x="312209" y="1024024"/>
                </a:lnTo>
                <a:lnTo>
                  <a:pt x="321734" y="1025611"/>
                </a:lnTo>
                <a:lnTo>
                  <a:pt x="331523" y="1026404"/>
                </a:lnTo>
                <a:lnTo>
                  <a:pt x="341842" y="1027461"/>
                </a:lnTo>
                <a:lnTo>
                  <a:pt x="352161" y="1027726"/>
                </a:lnTo>
                <a:lnTo>
                  <a:pt x="362744" y="1027990"/>
                </a:lnTo>
                <a:lnTo>
                  <a:pt x="373857" y="1027726"/>
                </a:lnTo>
                <a:lnTo>
                  <a:pt x="384440" y="1027197"/>
                </a:lnTo>
                <a:lnTo>
                  <a:pt x="394759" y="1026404"/>
                </a:lnTo>
                <a:lnTo>
                  <a:pt x="404813" y="1025346"/>
                </a:lnTo>
                <a:lnTo>
                  <a:pt x="414602" y="1023760"/>
                </a:lnTo>
                <a:lnTo>
                  <a:pt x="424127" y="1022174"/>
                </a:lnTo>
                <a:lnTo>
                  <a:pt x="432859" y="1020059"/>
                </a:lnTo>
                <a:lnTo>
                  <a:pt x="441854" y="1017944"/>
                </a:lnTo>
                <a:lnTo>
                  <a:pt x="450321" y="1015565"/>
                </a:lnTo>
                <a:lnTo>
                  <a:pt x="458523" y="1012921"/>
                </a:lnTo>
                <a:lnTo>
                  <a:pt x="466196" y="1009749"/>
                </a:lnTo>
                <a:lnTo>
                  <a:pt x="473869" y="1006312"/>
                </a:lnTo>
                <a:lnTo>
                  <a:pt x="481013" y="1003140"/>
                </a:lnTo>
                <a:lnTo>
                  <a:pt x="488157" y="999438"/>
                </a:lnTo>
                <a:lnTo>
                  <a:pt x="494771" y="995473"/>
                </a:lnTo>
                <a:lnTo>
                  <a:pt x="501386" y="991507"/>
                </a:lnTo>
                <a:lnTo>
                  <a:pt x="507736" y="987278"/>
                </a:lnTo>
                <a:lnTo>
                  <a:pt x="513821" y="983048"/>
                </a:lnTo>
                <a:lnTo>
                  <a:pt x="519113" y="978289"/>
                </a:lnTo>
                <a:lnTo>
                  <a:pt x="524669" y="973795"/>
                </a:lnTo>
                <a:lnTo>
                  <a:pt x="530225" y="969036"/>
                </a:lnTo>
                <a:lnTo>
                  <a:pt x="534988" y="964013"/>
                </a:lnTo>
                <a:lnTo>
                  <a:pt x="540015" y="959255"/>
                </a:lnTo>
                <a:lnTo>
                  <a:pt x="544248" y="953967"/>
                </a:lnTo>
                <a:lnTo>
                  <a:pt x="548746" y="948944"/>
                </a:lnTo>
                <a:lnTo>
                  <a:pt x="552715" y="943657"/>
                </a:lnTo>
                <a:lnTo>
                  <a:pt x="556684" y="938105"/>
                </a:lnTo>
                <a:lnTo>
                  <a:pt x="560388" y="932554"/>
                </a:lnTo>
                <a:lnTo>
                  <a:pt x="564092" y="927266"/>
                </a:lnTo>
                <a:lnTo>
                  <a:pt x="567267" y="921715"/>
                </a:lnTo>
                <a:lnTo>
                  <a:pt x="573352" y="910876"/>
                </a:lnTo>
                <a:lnTo>
                  <a:pt x="578644" y="899772"/>
                </a:lnTo>
                <a:lnTo>
                  <a:pt x="583407" y="888404"/>
                </a:lnTo>
                <a:lnTo>
                  <a:pt x="587375" y="877830"/>
                </a:lnTo>
                <a:lnTo>
                  <a:pt x="591080" y="867255"/>
                </a:lnTo>
                <a:lnTo>
                  <a:pt x="594255" y="856416"/>
                </a:lnTo>
                <a:lnTo>
                  <a:pt x="596636" y="846899"/>
                </a:lnTo>
                <a:lnTo>
                  <a:pt x="598752" y="837117"/>
                </a:lnTo>
                <a:lnTo>
                  <a:pt x="600605" y="828129"/>
                </a:lnTo>
                <a:lnTo>
                  <a:pt x="601928" y="819934"/>
                </a:lnTo>
                <a:lnTo>
                  <a:pt x="602721" y="812267"/>
                </a:lnTo>
                <a:lnTo>
                  <a:pt x="604044" y="799577"/>
                </a:lnTo>
                <a:lnTo>
                  <a:pt x="604573" y="790853"/>
                </a:lnTo>
                <a:lnTo>
                  <a:pt x="604573" y="786095"/>
                </a:lnTo>
                <a:lnTo>
                  <a:pt x="604573" y="544464"/>
                </a:lnTo>
                <a:lnTo>
                  <a:pt x="604838" y="538383"/>
                </a:lnTo>
                <a:lnTo>
                  <a:pt x="605896" y="532303"/>
                </a:lnTo>
                <a:lnTo>
                  <a:pt x="607219" y="526487"/>
                </a:lnTo>
                <a:lnTo>
                  <a:pt x="609336" y="521200"/>
                </a:lnTo>
                <a:lnTo>
                  <a:pt x="611982" y="515912"/>
                </a:lnTo>
                <a:lnTo>
                  <a:pt x="614892" y="510889"/>
                </a:lnTo>
                <a:lnTo>
                  <a:pt x="618332" y="506131"/>
                </a:lnTo>
                <a:lnTo>
                  <a:pt x="622300" y="501901"/>
                </a:lnTo>
                <a:lnTo>
                  <a:pt x="626534" y="497935"/>
                </a:lnTo>
                <a:lnTo>
                  <a:pt x="631296" y="494499"/>
                </a:lnTo>
                <a:lnTo>
                  <a:pt x="636323" y="491591"/>
                </a:lnTo>
                <a:lnTo>
                  <a:pt x="641350" y="488947"/>
                </a:lnTo>
                <a:lnTo>
                  <a:pt x="646907" y="487096"/>
                </a:lnTo>
                <a:lnTo>
                  <a:pt x="652992" y="485510"/>
                </a:lnTo>
                <a:lnTo>
                  <a:pt x="658813" y="484453"/>
                </a:lnTo>
                <a:lnTo>
                  <a:pt x="664898" y="484188"/>
                </a:lnTo>
                <a:lnTo>
                  <a:pt x="671248" y="484453"/>
                </a:lnTo>
                <a:lnTo>
                  <a:pt x="677069" y="485510"/>
                </a:lnTo>
                <a:lnTo>
                  <a:pt x="682890" y="487096"/>
                </a:lnTo>
                <a:lnTo>
                  <a:pt x="688711" y="488947"/>
                </a:lnTo>
                <a:lnTo>
                  <a:pt x="694003" y="491591"/>
                </a:lnTo>
                <a:lnTo>
                  <a:pt x="698765" y="494499"/>
                </a:lnTo>
                <a:lnTo>
                  <a:pt x="703528" y="497935"/>
                </a:lnTo>
                <a:lnTo>
                  <a:pt x="708026" y="501901"/>
                </a:lnTo>
                <a:lnTo>
                  <a:pt x="711994" y="506131"/>
                </a:lnTo>
                <a:lnTo>
                  <a:pt x="715169" y="510889"/>
                </a:lnTo>
                <a:lnTo>
                  <a:pt x="718344" y="515912"/>
                </a:lnTo>
                <a:lnTo>
                  <a:pt x="720726" y="521200"/>
                </a:lnTo>
                <a:lnTo>
                  <a:pt x="722842" y="526487"/>
                </a:lnTo>
                <a:lnTo>
                  <a:pt x="724430" y="532303"/>
                </a:lnTo>
                <a:lnTo>
                  <a:pt x="725223" y="538383"/>
                </a:lnTo>
                <a:lnTo>
                  <a:pt x="725488" y="544464"/>
                </a:lnTo>
                <a:lnTo>
                  <a:pt x="725488" y="786095"/>
                </a:lnTo>
                <a:lnTo>
                  <a:pt x="725223" y="797462"/>
                </a:lnTo>
                <a:lnTo>
                  <a:pt x="724694" y="809095"/>
                </a:lnTo>
                <a:lnTo>
                  <a:pt x="723636" y="821255"/>
                </a:lnTo>
                <a:lnTo>
                  <a:pt x="722313" y="833681"/>
                </a:lnTo>
                <a:lnTo>
                  <a:pt x="720461" y="846370"/>
                </a:lnTo>
                <a:lnTo>
                  <a:pt x="718080" y="859853"/>
                </a:lnTo>
                <a:lnTo>
                  <a:pt x="714905" y="873336"/>
                </a:lnTo>
                <a:lnTo>
                  <a:pt x="711465" y="886554"/>
                </a:lnTo>
                <a:lnTo>
                  <a:pt x="707496" y="900830"/>
                </a:lnTo>
                <a:lnTo>
                  <a:pt x="702998" y="914312"/>
                </a:lnTo>
                <a:lnTo>
                  <a:pt x="698236" y="928324"/>
                </a:lnTo>
                <a:lnTo>
                  <a:pt x="692415" y="942335"/>
                </a:lnTo>
                <a:lnTo>
                  <a:pt x="686065" y="956347"/>
                </a:lnTo>
                <a:lnTo>
                  <a:pt x="679186" y="970094"/>
                </a:lnTo>
                <a:lnTo>
                  <a:pt x="671513" y="983841"/>
                </a:lnTo>
                <a:lnTo>
                  <a:pt x="663311" y="997323"/>
                </a:lnTo>
                <a:lnTo>
                  <a:pt x="658813" y="1003933"/>
                </a:lnTo>
                <a:lnTo>
                  <a:pt x="654315" y="1010542"/>
                </a:lnTo>
                <a:lnTo>
                  <a:pt x="649552" y="1017151"/>
                </a:lnTo>
                <a:lnTo>
                  <a:pt x="644525" y="1023496"/>
                </a:lnTo>
                <a:lnTo>
                  <a:pt x="639498" y="1029841"/>
                </a:lnTo>
                <a:lnTo>
                  <a:pt x="634207" y="1035921"/>
                </a:lnTo>
                <a:lnTo>
                  <a:pt x="628650" y="1042001"/>
                </a:lnTo>
                <a:lnTo>
                  <a:pt x="623094" y="1048082"/>
                </a:lnTo>
                <a:lnTo>
                  <a:pt x="617009" y="1054162"/>
                </a:lnTo>
                <a:lnTo>
                  <a:pt x="610923" y="1059978"/>
                </a:lnTo>
                <a:lnTo>
                  <a:pt x="604838" y="1065530"/>
                </a:lnTo>
                <a:lnTo>
                  <a:pt x="598488" y="1071082"/>
                </a:lnTo>
                <a:lnTo>
                  <a:pt x="591873" y="1076369"/>
                </a:lnTo>
                <a:lnTo>
                  <a:pt x="584730" y="1081656"/>
                </a:lnTo>
                <a:lnTo>
                  <a:pt x="577850" y="1086944"/>
                </a:lnTo>
                <a:lnTo>
                  <a:pt x="570442" y="1091702"/>
                </a:lnTo>
                <a:lnTo>
                  <a:pt x="563034" y="1096461"/>
                </a:lnTo>
                <a:lnTo>
                  <a:pt x="555096" y="1101219"/>
                </a:lnTo>
                <a:lnTo>
                  <a:pt x="547159" y="1105714"/>
                </a:lnTo>
                <a:lnTo>
                  <a:pt x="538957" y="1109944"/>
                </a:lnTo>
                <a:lnTo>
                  <a:pt x="530755" y="1113909"/>
                </a:lnTo>
                <a:lnTo>
                  <a:pt x="522288" y="1117875"/>
                </a:lnTo>
                <a:lnTo>
                  <a:pt x="513292" y="1121576"/>
                </a:lnTo>
                <a:lnTo>
                  <a:pt x="504296" y="1125277"/>
                </a:lnTo>
                <a:lnTo>
                  <a:pt x="495036" y="1128185"/>
                </a:lnTo>
                <a:lnTo>
                  <a:pt x="485246" y="1131357"/>
                </a:lnTo>
                <a:lnTo>
                  <a:pt x="475721" y="1134001"/>
                </a:lnTo>
                <a:lnTo>
                  <a:pt x="465932" y="1136909"/>
                </a:lnTo>
                <a:lnTo>
                  <a:pt x="455613" y="1139288"/>
                </a:lnTo>
                <a:lnTo>
                  <a:pt x="445029" y="1141139"/>
                </a:lnTo>
                <a:lnTo>
                  <a:pt x="434182" y="1142989"/>
                </a:lnTo>
                <a:lnTo>
                  <a:pt x="423069" y="1144840"/>
                </a:lnTo>
                <a:lnTo>
                  <a:pt x="423069" y="1329896"/>
                </a:lnTo>
                <a:lnTo>
                  <a:pt x="664898" y="1329896"/>
                </a:lnTo>
                <a:lnTo>
                  <a:pt x="671248" y="1330161"/>
                </a:lnTo>
                <a:lnTo>
                  <a:pt x="677069" y="1331218"/>
                </a:lnTo>
                <a:lnTo>
                  <a:pt x="682890" y="1332540"/>
                </a:lnTo>
                <a:lnTo>
                  <a:pt x="688711" y="1334919"/>
                </a:lnTo>
                <a:lnTo>
                  <a:pt x="694003" y="1337299"/>
                </a:lnTo>
                <a:lnTo>
                  <a:pt x="698765" y="1340207"/>
                </a:lnTo>
                <a:lnTo>
                  <a:pt x="703528" y="1343643"/>
                </a:lnTo>
                <a:lnTo>
                  <a:pt x="708026" y="1347609"/>
                </a:lnTo>
                <a:lnTo>
                  <a:pt x="711994" y="1351839"/>
                </a:lnTo>
                <a:lnTo>
                  <a:pt x="715169" y="1356862"/>
                </a:lnTo>
                <a:lnTo>
                  <a:pt x="718344" y="1361620"/>
                </a:lnTo>
                <a:lnTo>
                  <a:pt x="720726" y="1366908"/>
                </a:lnTo>
                <a:lnTo>
                  <a:pt x="722842" y="1372195"/>
                </a:lnTo>
                <a:lnTo>
                  <a:pt x="724430" y="1378011"/>
                </a:lnTo>
                <a:lnTo>
                  <a:pt x="725223" y="1384092"/>
                </a:lnTo>
                <a:lnTo>
                  <a:pt x="725488" y="1390172"/>
                </a:lnTo>
                <a:lnTo>
                  <a:pt x="725223" y="1396517"/>
                </a:lnTo>
                <a:lnTo>
                  <a:pt x="724430" y="1402333"/>
                </a:lnTo>
                <a:lnTo>
                  <a:pt x="722842" y="1408149"/>
                </a:lnTo>
                <a:lnTo>
                  <a:pt x="720726" y="1413965"/>
                </a:lnTo>
                <a:lnTo>
                  <a:pt x="718344" y="1419252"/>
                </a:lnTo>
                <a:lnTo>
                  <a:pt x="715169" y="1424011"/>
                </a:lnTo>
                <a:lnTo>
                  <a:pt x="711994" y="1429034"/>
                </a:lnTo>
                <a:lnTo>
                  <a:pt x="708026" y="1433264"/>
                </a:lnTo>
                <a:lnTo>
                  <a:pt x="703528" y="1436965"/>
                </a:lnTo>
                <a:lnTo>
                  <a:pt x="698765" y="1440402"/>
                </a:lnTo>
                <a:lnTo>
                  <a:pt x="694003" y="1443574"/>
                </a:lnTo>
                <a:lnTo>
                  <a:pt x="688711" y="1445953"/>
                </a:lnTo>
                <a:lnTo>
                  <a:pt x="682890" y="1448068"/>
                </a:lnTo>
                <a:lnTo>
                  <a:pt x="677069" y="1449654"/>
                </a:lnTo>
                <a:lnTo>
                  <a:pt x="671248" y="1450447"/>
                </a:lnTo>
                <a:lnTo>
                  <a:pt x="664898" y="1450976"/>
                </a:lnTo>
                <a:lnTo>
                  <a:pt x="60589" y="1450976"/>
                </a:lnTo>
                <a:lnTo>
                  <a:pt x="54239" y="1450447"/>
                </a:lnTo>
                <a:lnTo>
                  <a:pt x="48419" y="1449654"/>
                </a:lnTo>
                <a:lnTo>
                  <a:pt x="42598" y="1448068"/>
                </a:lnTo>
                <a:lnTo>
                  <a:pt x="37041" y="1445953"/>
                </a:lnTo>
                <a:lnTo>
                  <a:pt x="31750" y="1443574"/>
                </a:lnTo>
                <a:lnTo>
                  <a:pt x="26723" y="1440402"/>
                </a:lnTo>
                <a:lnTo>
                  <a:pt x="21960" y="1436965"/>
                </a:lnTo>
                <a:lnTo>
                  <a:pt x="17727" y="1433264"/>
                </a:lnTo>
                <a:lnTo>
                  <a:pt x="13758" y="1429034"/>
                </a:lnTo>
                <a:lnTo>
                  <a:pt x="10319" y="1424011"/>
                </a:lnTo>
                <a:lnTo>
                  <a:pt x="7408" y="1419252"/>
                </a:lnTo>
                <a:lnTo>
                  <a:pt x="5027" y="1413965"/>
                </a:lnTo>
                <a:lnTo>
                  <a:pt x="2646" y="1408149"/>
                </a:lnTo>
                <a:lnTo>
                  <a:pt x="1323" y="1402333"/>
                </a:lnTo>
                <a:lnTo>
                  <a:pt x="264" y="1396517"/>
                </a:lnTo>
                <a:lnTo>
                  <a:pt x="0" y="1390172"/>
                </a:lnTo>
                <a:lnTo>
                  <a:pt x="264" y="1384092"/>
                </a:lnTo>
                <a:lnTo>
                  <a:pt x="1323" y="1378011"/>
                </a:lnTo>
                <a:lnTo>
                  <a:pt x="2646" y="1372195"/>
                </a:lnTo>
                <a:lnTo>
                  <a:pt x="5027" y="1366908"/>
                </a:lnTo>
                <a:lnTo>
                  <a:pt x="7408" y="1361620"/>
                </a:lnTo>
                <a:lnTo>
                  <a:pt x="10319" y="1356862"/>
                </a:lnTo>
                <a:lnTo>
                  <a:pt x="13758" y="1351839"/>
                </a:lnTo>
                <a:lnTo>
                  <a:pt x="17727" y="1347609"/>
                </a:lnTo>
                <a:lnTo>
                  <a:pt x="21960" y="1343643"/>
                </a:lnTo>
                <a:lnTo>
                  <a:pt x="26723" y="1340207"/>
                </a:lnTo>
                <a:lnTo>
                  <a:pt x="31750" y="1337299"/>
                </a:lnTo>
                <a:lnTo>
                  <a:pt x="37041" y="1334919"/>
                </a:lnTo>
                <a:lnTo>
                  <a:pt x="42598" y="1332540"/>
                </a:lnTo>
                <a:lnTo>
                  <a:pt x="48419" y="1331218"/>
                </a:lnTo>
                <a:lnTo>
                  <a:pt x="54239" y="1330161"/>
                </a:lnTo>
                <a:lnTo>
                  <a:pt x="60589" y="1329896"/>
                </a:lnTo>
                <a:lnTo>
                  <a:pt x="302419" y="1329896"/>
                </a:lnTo>
                <a:lnTo>
                  <a:pt x="302419" y="1144840"/>
                </a:lnTo>
                <a:lnTo>
                  <a:pt x="291571" y="1142989"/>
                </a:lnTo>
                <a:lnTo>
                  <a:pt x="280459" y="1141139"/>
                </a:lnTo>
                <a:lnTo>
                  <a:pt x="270140" y="1139288"/>
                </a:lnTo>
                <a:lnTo>
                  <a:pt x="259821" y="1136909"/>
                </a:lnTo>
                <a:lnTo>
                  <a:pt x="250032" y="1134001"/>
                </a:lnTo>
                <a:lnTo>
                  <a:pt x="240242" y="1131357"/>
                </a:lnTo>
                <a:lnTo>
                  <a:pt x="230452" y="1128185"/>
                </a:lnTo>
                <a:lnTo>
                  <a:pt x="221457" y="1125277"/>
                </a:lnTo>
                <a:lnTo>
                  <a:pt x="212196" y="1121576"/>
                </a:lnTo>
                <a:lnTo>
                  <a:pt x="203465" y="1117875"/>
                </a:lnTo>
                <a:lnTo>
                  <a:pt x="194734" y="1113909"/>
                </a:lnTo>
                <a:lnTo>
                  <a:pt x="186532" y="1109944"/>
                </a:lnTo>
                <a:lnTo>
                  <a:pt x="178329" y="1105714"/>
                </a:lnTo>
                <a:lnTo>
                  <a:pt x="170392" y="1101219"/>
                </a:lnTo>
                <a:lnTo>
                  <a:pt x="162454" y="1096461"/>
                </a:lnTo>
                <a:lnTo>
                  <a:pt x="155310" y="1091702"/>
                </a:lnTo>
                <a:lnTo>
                  <a:pt x="147902" y="1086944"/>
                </a:lnTo>
                <a:lnTo>
                  <a:pt x="140758" y="1081656"/>
                </a:lnTo>
                <a:lnTo>
                  <a:pt x="133879" y="1076369"/>
                </a:lnTo>
                <a:lnTo>
                  <a:pt x="127264" y="1071082"/>
                </a:lnTo>
                <a:lnTo>
                  <a:pt x="120650" y="1065530"/>
                </a:lnTo>
                <a:lnTo>
                  <a:pt x="114564" y="1059978"/>
                </a:lnTo>
                <a:lnTo>
                  <a:pt x="108479" y="1054162"/>
                </a:lnTo>
                <a:lnTo>
                  <a:pt x="102394" y="1048082"/>
                </a:lnTo>
                <a:lnTo>
                  <a:pt x="97102" y="1042001"/>
                </a:lnTo>
                <a:lnTo>
                  <a:pt x="91546" y="1035921"/>
                </a:lnTo>
                <a:lnTo>
                  <a:pt x="85989" y="1029841"/>
                </a:lnTo>
                <a:lnTo>
                  <a:pt x="81227" y="1023496"/>
                </a:lnTo>
                <a:lnTo>
                  <a:pt x="75935" y="1017151"/>
                </a:lnTo>
                <a:lnTo>
                  <a:pt x="71437" y="1010542"/>
                </a:lnTo>
                <a:lnTo>
                  <a:pt x="66675" y="1003933"/>
                </a:lnTo>
                <a:lnTo>
                  <a:pt x="62177" y="997323"/>
                </a:lnTo>
                <a:lnTo>
                  <a:pt x="53975" y="983841"/>
                </a:lnTo>
                <a:lnTo>
                  <a:pt x="46302" y="970094"/>
                </a:lnTo>
                <a:lnTo>
                  <a:pt x="39687" y="956347"/>
                </a:lnTo>
                <a:lnTo>
                  <a:pt x="33337" y="942335"/>
                </a:lnTo>
                <a:lnTo>
                  <a:pt x="27516" y="928324"/>
                </a:lnTo>
                <a:lnTo>
                  <a:pt x="22489" y="914312"/>
                </a:lnTo>
                <a:lnTo>
                  <a:pt x="17991" y="900830"/>
                </a:lnTo>
                <a:lnTo>
                  <a:pt x="14023" y="886554"/>
                </a:lnTo>
                <a:lnTo>
                  <a:pt x="10583" y="873336"/>
                </a:lnTo>
                <a:lnTo>
                  <a:pt x="7673" y="859853"/>
                </a:lnTo>
                <a:lnTo>
                  <a:pt x="5291" y="846370"/>
                </a:lnTo>
                <a:lnTo>
                  <a:pt x="3439" y="833681"/>
                </a:lnTo>
                <a:lnTo>
                  <a:pt x="1852" y="821255"/>
                </a:lnTo>
                <a:lnTo>
                  <a:pt x="1058" y="809095"/>
                </a:lnTo>
                <a:lnTo>
                  <a:pt x="264" y="797462"/>
                </a:lnTo>
                <a:lnTo>
                  <a:pt x="0" y="786095"/>
                </a:lnTo>
                <a:lnTo>
                  <a:pt x="0" y="544464"/>
                </a:lnTo>
                <a:lnTo>
                  <a:pt x="264" y="538383"/>
                </a:lnTo>
                <a:lnTo>
                  <a:pt x="1323" y="532303"/>
                </a:lnTo>
                <a:lnTo>
                  <a:pt x="2646" y="526487"/>
                </a:lnTo>
                <a:lnTo>
                  <a:pt x="5027" y="521200"/>
                </a:lnTo>
                <a:lnTo>
                  <a:pt x="7408" y="515912"/>
                </a:lnTo>
                <a:lnTo>
                  <a:pt x="10319" y="510889"/>
                </a:lnTo>
                <a:lnTo>
                  <a:pt x="13758" y="506131"/>
                </a:lnTo>
                <a:lnTo>
                  <a:pt x="17727" y="501901"/>
                </a:lnTo>
                <a:lnTo>
                  <a:pt x="21960" y="497935"/>
                </a:lnTo>
                <a:lnTo>
                  <a:pt x="26723" y="494499"/>
                </a:lnTo>
                <a:lnTo>
                  <a:pt x="31750" y="491591"/>
                </a:lnTo>
                <a:lnTo>
                  <a:pt x="37041" y="488947"/>
                </a:lnTo>
                <a:lnTo>
                  <a:pt x="42598" y="487096"/>
                </a:lnTo>
                <a:lnTo>
                  <a:pt x="48419" y="485510"/>
                </a:lnTo>
                <a:lnTo>
                  <a:pt x="54239" y="484453"/>
                </a:lnTo>
                <a:lnTo>
                  <a:pt x="60589" y="484188"/>
                </a:lnTo>
                <a:close/>
                <a:moveTo>
                  <a:pt x="362612" y="0"/>
                </a:moveTo>
                <a:lnTo>
                  <a:pt x="372158" y="265"/>
                </a:lnTo>
                <a:lnTo>
                  <a:pt x="381438" y="1058"/>
                </a:lnTo>
                <a:lnTo>
                  <a:pt x="390454" y="2116"/>
                </a:lnTo>
                <a:lnTo>
                  <a:pt x="399204" y="3967"/>
                </a:lnTo>
                <a:lnTo>
                  <a:pt x="408219" y="5553"/>
                </a:lnTo>
                <a:lnTo>
                  <a:pt x="416705" y="8198"/>
                </a:lnTo>
                <a:lnTo>
                  <a:pt x="424925" y="11107"/>
                </a:lnTo>
                <a:lnTo>
                  <a:pt x="433145" y="14280"/>
                </a:lnTo>
                <a:lnTo>
                  <a:pt x="441630" y="17982"/>
                </a:lnTo>
                <a:lnTo>
                  <a:pt x="449054" y="21949"/>
                </a:lnTo>
                <a:lnTo>
                  <a:pt x="456744" y="26444"/>
                </a:lnTo>
                <a:lnTo>
                  <a:pt x="464169" y="30939"/>
                </a:lnTo>
                <a:lnTo>
                  <a:pt x="471328" y="36228"/>
                </a:lnTo>
                <a:lnTo>
                  <a:pt x="478222" y="41253"/>
                </a:lnTo>
                <a:lnTo>
                  <a:pt x="484851" y="47070"/>
                </a:lnTo>
                <a:lnTo>
                  <a:pt x="490950" y="53152"/>
                </a:lnTo>
                <a:lnTo>
                  <a:pt x="497049" y="59234"/>
                </a:lnTo>
                <a:lnTo>
                  <a:pt x="502882" y="66110"/>
                </a:lnTo>
                <a:lnTo>
                  <a:pt x="508186" y="72721"/>
                </a:lnTo>
                <a:lnTo>
                  <a:pt x="513224" y="80125"/>
                </a:lnTo>
                <a:lnTo>
                  <a:pt x="517997" y="87265"/>
                </a:lnTo>
                <a:lnTo>
                  <a:pt x="522504" y="94934"/>
                </a:lnTo>
                <a:lnTo>
                  <a:pt x="526482" y="102602"/>
                </a:lnTo>
                <a:lnTo>
                  <a:pt x="530194" y="110800"/>
                </a:lnTo>
                <a:lnTo>
                  <a:pt x="533111" y="118998"/>
                </a:lnTo>
                <a:lnTo>
                  <a:pt x="536293" y="127195"/>
                </a:lnTo>
                <a:lnTo>
                  <a:pt x="538679" y="136186"/>
                </a:lnTo>
                <a:lnTo>
                  <a:pt x="540536" y="144648"/>
                </a:lnTo>
                <a:lnTo>
                  <a:pt x="542392" y="153903"/>
                </a:lnTo>
                <a:lnTo>
                  <a:pt x="543187" y="162630"/>
                </a:lnTo>
                <a:lnTo>
                  <a:pt x="544248" y="172150"/>
                </a:lnTo>
                <a:lnTo>
                  <a:pt x="544513" y="181141"/>
                </a:lnTo>
                <a:lnTo>
                  <a:pt x="544513" y="483394"/>
                </a:lnTo>
                <a:lnTo>
                  <a:pt x="180975" y="483394"/>
                </a:lnTo>
                <a:lnTo>
                  <a:pt x="180975" y="181141"/>
                </a:lnTo>
                <a:lnTo>
                  <a:pt x="181240" y="172150"/>
                </a:lnTo>
                <a:lnTo>
                  <a:pt x="181771" y="162630"/>
                </a:lnTo>
                <a:lnTo>
                  <a:pt x="183097" y="153903"/>
                </a:lnTo>
                <a:lnTo>
                  <a:pt x="184422" y="144648"/>
                </a:lnTo>
                <a:lnTo>
                  <a:pt x="186809" y="136186"/>
                </a:lnTo>
                <a:lnTo>
                  <a:pt x="189195" y="127195"/>
                </a:lnTo>
                <a:lnTo>
                  <a:pt x="191847" y="118998"/>
                </a:lnTo>
                <a:lnTo>
                  <a:pt x="195294" y="110800"/>
                </a:lnTo>
                <a:lnTo>
                  <a:pt x="199006" y="102602"/>
                </a:lnTo>
                <a:lnTo>
                  <a:pt x="202984" y="94934"/>
                </a:lnTo>
                <a:lnTo>
                  <a:pt x="207226" y="87265"/>
                </a:lnTo>
                <a:lnTo>
                  <a:pt x="211999" y="80125"/>
                </a:lnTo>
                <a:lnTo>
                  <a:pt x="217037" y="72721"/>
                </a:lnTo>
                <a:lnTo>
                  <a:pt x="222341" y="66110"/>
                </a:lnTo>
                <a:lnTo>
                  <a:pt x="228174" y="59234"/>
                </a:lnTo>
                <a:lnTo>
                  <a:pt x="234008" y="53152"/>
                </a:lnTo>
                <a:lnTo>
                  <a:pt x="240372" y="47070"/>
                </a:lnTo>
                <a:lnTo>
                  <a:pt x="247266" y="41253"/>
                </a:lnTo>
                <a:lnTo>
                  <a:pt x="253895" y="36228"/>
                </a:lnTo>
                <a:lnTo>
                  <a:pt x="261054" y="30939"/>
                </a:lnTo>
                <a:lnTo>
                  <a:pt x="268479" y="26444"/>
                </a:lnTo>
                <a:lnTo>
                  <a:pt x="275903" y="21949"/>
                </a:lnTo>
                <a:lnTo>
                  <a:pt x="283858" y="17982"/>
                </a:lnTo>
                <a:lnTo>
                  <a:pt x="291813" y="14280"/>
                </a:lnTo>
                <a:lnTo>
                  <a:pt x="300033" y="11107"/>
                </a:lnTo>
                <a:lnTo>
                  <a:pt x="308518" y="8198"/>
                </a:lnTo>
                <a:lnTo>
                  <a:pt x="317269" y="5553"/>
                </a:lnTo>
                <a:lnTo>
                  <a:pt x="326019" y="3967"/>
                </a:lnTo>
                <a:lnTo>
                  <a:pt x="334770" y="2116"/>
                </a:lnTo>
                <a:lnTo>
                  <a:pt x="344050" y="1058"/>
                </a:lnTo>
                <a:lnTo>
                  <a:pt x="353331" y="265"/>
                </a:lnTo>
                <a:lnTo>
                  <a:pt x="362612" y="0"/>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mn-lt"/>
              <a:ea typeface="+mn-ea"/>
              <a:cs typeface="+mn-ea"/>
              <a:sym typeface="+mn-lt"/>
            </a:endParaRPr>
          </a:p>
        </p:txBody>
      </p:sp>
      <p:sp>
        <p:nvSpPr>
          <p:cNvPr id="14346" name="KSO_Shape"/>
          <p:cNvSpPr/>
          <p:nvPr/>
        </p:nvSpPr>
        <p:spPr>
          <a:xfrm>
            <a:off x="7070725" y="2436813"/>
            <a:ext cx="895350" cy="942975"/>
          </a:xfrm>
          <a:custGeom>
            <a:avLst/>
            <a:gdLst/>
            <a:ahLst/>
            <a:cxnLst>
              <a:cxn ang="0">
                <a:pos x="108867" y="310997"/>
              </a:cxn>
              <a:cxn ang="0">
                <a:pos x="135278" y="436932"/>
              </a:cxn>
              <a:cxn ang="0">
                <a:pos x="135278" y="0"/>
              </a:cxn>
              <a:cxn ang="0">
                <a:pos x="586868" y="0"/>
              </a:cxn>
              <a:cxn ang="0">
                <a:pos x="596695" y="2457"/>
              </a:cxn>
              <a:cxn ang="0">
                <a:pos x="763297" y="88001"/>
              </a:cxn>
              <a:cxn ang="0">
                <a:pos x="763297" y="436932"/>
              </a:cxn>
              <a:cxn ang="0">
                <a:pos x="789247" y="310997"/>
              </a:cxn>
              <a:cxn ang="0">
                <a:pos x="877078" y="325127"/>
              </a:cxn>
              <a:cxn ang="0">
                <a:pos x="881223" y="353385"/>
              </a:cxn>
              <a:cxn ang="0">
                <a:pos x="885062" y="381337"/>
              </a:cxn>
              <a:cxn ang="0">
                <a:pos x="888133" y="409595"/>
              </a:cxn>
              <a:cxn ang="0">
                <a:pos x="890897" y="437700"/>
              </a:cxn>
              <a:cxn ang="0">
                <a:pos x="892893" y="465959"/>
              </a:cxn>
              <a:cxn ang="0">
                <a:pos x="894275" y="494064"/>
              </a:cxn>
              <a:cxn ang="0">
                <a:pos x="895196" y="522169"/>
              </a:cxn>
              <a:cxn ang="0">
                <a:pos x="895350" y="550427"/>
              </a:cxn>
              <a:cxn ang="0">
                <a:pos x="895043" y="578378"/>
              </a:cxn>
              <a:cxn ang="0">
                <a:pos x="893815" y="606637"/>
              </a:cxn>
              <a:cxn ang="0">
                <a:pos x="892125" y="634742"/>
              </a:cxn>
              <a:cxn ang="0">
                <a:pos x="889515" y="662847"/>
              </a:cxn>
              <a:cxn ang="0">
                <a:pos x="886291" y="691105"/>
              </a:cxn>
              <a:cxn ang="0">
                <a:pos x="882145" y="719057"/>
              </a:cxn>
              <a:cxn ang="0">
                <a:pos x="877385" y="747315"/>
              </a:cxn>
              <a:cxn ang="0">
                <a:pos x="763297" y="761445"/>
              </a:cxn>
              <a:cxn ang="0">
                <a:pos x="135278" y="942975"/>
              </a:cxn>
              <a:cxn ang="0">
                <a:pos x="26257" y="761445"/>
              </a:cxn>
              <a:cxn ang="0">
                <a:pos x="20115" y="733647"/>
              </a:cxn>
              <a:cxn ang="0">
                <a:pos x="14894" y="706003"/>
              </a:cxn>
              <a:cxn ang="0">
                <a:pos x="10441" y="678051"/>
              </a:cxn>
              <a:cxn ang="0">
                <a:pos x="6603" y="650100"/>
              </a:cxn>
              <a:cxn ang="0">
                <a:pos x="3685" y="622302"/>
              </a:cxn>
              <a:cxn ang="0">
                <a:pos x="1689" y="594351"/>
              </a:cxn>
              <a:cxn ang="0">
                <a:pos x="461" y="566246"/>
              </a:cxn>
              <a:cxn ang="0">
                <a:pos x="0" y="538141"/>
              </a:cxn>
              <a:cxn ang="0">
                <a:pos x="461" y="509882"/>
              </a:cxn>
              <a:cxn ang="0">
                <a:pos x="1689" y="481777"/>
              </a:cxn>
              <a:cxn ang="0">
                <a:pos x="3685" y="453519"/>
              </a:cxn>
              <a:cxn ang="0">
                <a:pos x="6449" y="425107"/>
              </a:cxn>
              <a:cxn ang="0">
                <a:pos x="10134" y="396695"/>
              </a:cxn>
              <a:cxn ang="0">
                <a:pos x="14587" y="368282"/>
              </a:cxn>
              <a:cxn ang="0">
                <a:pos x="20115" y="339717"/>
              </a:cxn>
              <a:cxn ang="0">
                <a:pos x="26257" y="310997"/>
              </a:cxn>
              <a:cxn ang="0">
                <a:pos x="197005" y="671447"/>
              </a:cxn>
              <a:cxn ang="0">
                <a:pos x="701723" y="881543"/>
              </a:cxn>
              <a:cxn ang="0">
                <a:pos x="197005" y="436932"/>
              </a:cxn>
              <a:cxn ang="0">
                <a:pos x="704794" y="129774"/>
              </a:cxn>
              <a:cxn ang="0">
                <a:pos x="197005" y="61432"/>
              </a:cxn>
              <a:cxn ang="0">
                <a:pos x="690361" y="509882"/>
              </a:cxn>
              <a:cxn ang="0">
                <a:pos x="720764" y="551195"/>
              </a:cxn>
              <a:cxn ang="0">
                <a:pos x="789247" y="551195"/>
              </a:cxn>
              <a:cxn ang="0">
                <a:pos x="763297" y="509882"/>
              </a:cxn>
              <a:cxn ang="0">
                <a:pos x="690361" y="509882"/>
              </a:cxn>
            </a:cxnLst>
            <a:pathLst>
              <a:path w="5831" h="6140">
                <a:moveTo>
                  <a:pt x="171" y="2025"/>
                </a:moveTo>
                <a:lnTo>
                  <a:pt x="709" y="2025"/>
                </a:lnTo>
                <a:lnTo>
                  <a:pt x="709" y="2845"/>
                </a:lnTo>
                <a:lnTo>
                  <a:pt x="881" y="2845"/>
                </a:lnTo>
                <a:lnTo>
                  <a:pt x="881" y="138"/>
                </a:lnTo>
                <a:lnTo>
                  <a:pt x="881" y="0"/>
                </a:lnTo>
                <a:lnTo>
                  <a:pt x="1021" y="0"/>
                </a:lnTo>
                <a:lnTo>
                  <a:pt x="3822" y="0"/>
                </a:lnTo>
                <a:lnTo>
                  <a:pt x="3855" y="0"/>
                </a:lnTo>
                <a:lnTo>
                  <a:pt x="3886" y="16"/>
                </a:lnTo>
                <a:lnTo>
                  <a:pt x="4896" y="535"/>
                </a:lnTo>
                <a:lnTo>
                  <a:pt x="4971" y="573"/>
                </a:lnTo>
                <a:lnTo>
                  <a:pt x="4971" y="658"/>
                </a:lnTo>
                <a:lnTo>
                  <a:pt x="4971" y="2845"/>
                </a:lnTo>
                <a:lnTo>
                  <a:pt x="5140" y="2845"/>
                </a:lnTo>
                <a:lnTo>
                  <a:pt x="5140" y="2025"/>
                </a:lnTo>
                <a:lnTo>
                  <a:pt x="5697" y="2025"/>
                </a:lnTo>
                <a:lnTo>
                  <a:pt x="5712" y="2117"/>
                </a:lnTo>
                <a:lnTo>
                  <a:pt x="5726" y="2209"/>
                </a:lnTo>
                <a:lnTo>
                  <a:pt x="5739" y="2301"/>
                </a:lnTo>
                <a:lnTo>
                  <a:pt x="5752" y="2392"/>
                </a:lnTo>
                <a:lnTo>
                  <a:pt x="5764" y="2483"/>
                </a:lnTo>
                <a:lnTo>
                  <a:pt x="5774" y="2576"/>
                </a:lnTo>
                <a:lnTo>
                  <a:pt x="5784" y="2667"/>
                </a:lnTo>
                <a:lnTo>
                  <a:pt x="5793" y="2759"/>
                </a:lnTo>
                <a:lnTo>
                  <a:pt x="5802" y="2850"/>
                </a:lnTo>
                <a:lnTo>
                  <a:pt x="5809" y="2942"/>
                </a:lnTo>
                <a:lnTo>
                  <a:pt x="5815" y="3034"/>
                </a:lnTo>
                <a:lnTo>
                  <a:pt x="5820" y="3125"/>
                </a:lnTo>
                <a:lnTo>
                  <a:pt x="5824" y="3217"/>
                </a:lnTo>
                <a:lnTo>
                  <a:pt x="5827" y="3308"/>
                </a:lnTo>
                <a:lnTo>
                  <a:pt x="5830" y="3400"/>
                </a:lnTo>
                <a:lnTo>
                  <a:pt x="5831" y="3492"/>
                </a:lnTo>
                <a:lnTo>
                  <a:pt x="5831" y="3584"/>
                </a:lnTo>
                <a:lnTo>
                  <a:pt x="5831" y="3675"/>
                </a:lnTo>
                <a:lnTo>
                  <a:pt x="5829" y="3766"/>
                </a:lnTo>
                <a:lnTo>
                  <a:pt x="5825" y="3858"/>
                </a:lnTo>
                <a:lnTo>
                  <a:pt x="5821" y="3950"/>
                </a:lnTo>
                <a:lnTo>
                  <a:pt x="5816" y="4042"/>
                </a:lnTo>
                <a:lnTo>
                  <a:pt x="5810" y="4133"/>
                </a:lnTo>
                <a:lnTo>
                  <a:pt x="5802" y="4224"/>
                </a:lnTo>
                <a:lnTo>
                  <a:pt x="5793" y="4316"/>
                </a:lnTo>
                <a:lnTo>
                  <a:pt x="5783" y="4408"/>
                </a:lnTo>
                <a:lnTo>
                  <a:pt x="5772" y="4500"/>
                </a:lnTo>
                <a:lnTo>
                  <a:pt x="5759" y="4591"/>
                </a:lnTo>
                <a:lnTo>
                  <a:pt x="5745" y="4682"/>
                </a:lnTo>
                <a:lnTo>
                  <a:pt x="5730" y="4774"/>
                </a:lnTo>
                <a:lnTo>
                  <a:pt x="5714" y="4866"/>
                </a:lnTo>
                <a:lnTo>
                  <a:pt x="5697" y="4958"/>
                </a:lnTo>
                <a:lnTo>
                  <a:pt x="4971" y="4958"/>
                </a:lnTo>
                <a:lnTo>
                  <a:pt x="4971" y="6140"/>
                </a:lnTo>
                <a:lnTo>
                  <a:pt x="881" y="6140"/>
                </a:lnTo>
                <a:lnTo>
                  <a:pt x="881" y="4958"/>
                </a:lnTo>
                <a:lnTo>
                  <a:pt x="171" y="4958"/>
                </a:lnTo>
                <a:lnTo>
                  <a:pt x="150" y="4867"/>
                </a:lnTo>
                <a:lnTo>
                  <a:pt x="131" y="4777"/>
                </a:lnTo>
                <a:lnTo>
                  <a:pt x="113" y="4687"/>
                </a:lnTo>
                <a:lnTo>
                  <a:pt x="97" y="4597"/>
                </a:lnTo>
                <a:lnTo>
                  <a:pt x="81" y="4506"/>
                </a:lnTo>
                <a:lnTo>
                  <a:pt x="68" y="4415"/>
                </a:lnTo>
                <a:lnTo>
                  <a:pt x="54" y="4325"/>
                </a:lnTo>
                <a:lnTo>
                  <a:pt x="43" y="4233"/>
                </a:lnTo>
                <a:lnTo>
                  <a:pt x="33" y="4143"/>
                </a:lnTo>
                <a:lnTo>
                  <a:pt x="24" y="4052"/>
                </a:lnTo>
                <a:lnTo>
                  <a:pt x="17" y="3960"/>
                </a:lnTo>
                <a:lnTo>
                  <a:pt x="11" y="3870"/>
                </a:lnTo>
                <a:lnTo>
                  <a:pt x="6" y="3779"/>
                </a:lnTo>
                <a:lnTo>
                  <a:pt x="3" y="3687"/>
                </a:lnTo>
                <a:lnTo>
                  <a:pt x="1" y="3596"/>
                </a:lnTo>
                <a:lnTo>
                  <a:pt x="0" y="3504"/>
                </a:lnTo>
                <a:lnTo>
                  <a:pt x="1" y="3412"/>
                </a:lnTo>
                <a:lnTo>
                  <a:pt x="3" y="3320"/>
                </a:lnTo>
                <a:lnTo>
                  <a:pt x="6" y="3229"/>
                </a:lnTo>
                <a:lnTo>
                  <a:pt x="11" y="3137"/>
                </a:lnTo>
                <a:lnTo>
                  <a:pt x="16" y="3044"/>
                </a:lnTo>
                <a:lnTo>
                  <a:pt x="24" y="2953"/>
                </a:lnTo>
                <a:lnTo>
                  <a:pt x="32" y="2860"/>
                </a:lnTo>
                <a:lnTo>
                  <a:pt x="42" y="2768"/>
                </a:lnTo>
                <a:lnTo>
                  <a:pt x="54" y="2675"/>
                </a:lnTo>
                <a:lnTo>
                  <a:pt x="66" y="2583"/>
                </a:lnTo>
                <a:lnTo>
                  <a:pt x="81" y="2490"/>
                </a:lnTo>
                <a:lnTo>
                  <a:pt x="95" y="2398"/>
                </a:lnTo>
                <a:lnTo>
                  <a:pt x="112" y="2305"/>
                </a:lnTo>
                <a:lnTo>
                  <a:pt x="131" y="2212"/>
                </a:lnTo>
                <a:lnTo>
                  <a:pt x="150" y="2119"/>
                </a:lnTo>
                <a:lnTo>
                  <a:pt x="171" y="2025"/>
                </a:lnTo>
                <a:close/>
                <a:moveTo>
                  <a:pt x="4570" y="4372"/>
                </a:moveTo>
                <a:lnTo>
                  <a:pt x="1283" y="4372"/>
                </a:lnTo>
                <a:lnTo>
                  <a:pt x="1283" y="5740"/>
                </a:lnTo>
                <a:lnTo>
                  <a:pt x="4570" y="5740"/>
                </a:lnTo>
                <a:lnTo>
                  <a:pt x="4570" y="4372"/>
                </a:lnTo>
                <a:close/>
                <a:moveTo>
                  <a:pt x="1283" y="2845"/>
                </a:moveTo>
                <a:lnTo>
                  <a:pt x="4590" y="2845"/>
                </a:lnTo>
                <a:lnTo>
                  <a:pt x="4590" y="845"/>
                </a:lnTo>
                <a:lnTo>
                  <a:pt x="3790" y="400"/>
                </a:lnTo>
                <a:lnTo>
                  <a:pt x="1283" y="400"/>
                </a:lnTo>
                <a:lnTo>
                  <a:pt x="1283" y="2845"/>
                </a:lnTo>
                <a:close/>
                <a:moveTo>
                  <a:pt x="4496" y="3320"/>
                </a:moveTo>
                <a:lnTo>
                  <a:pt x="4496" y="3589"/>
                </a:lnTo>
                <a:lnTo>
                  <a:pt x="4694" y="3589"/>
                </a:lnTo>
                <a:lnTo>
                  <a:pt x="4971" y="3589"/>
                </a:lnTo>
                <a:lnTo>
                  <a:pt x="5140" y="3589"/>
                </a:lnTo>
                <a:lnTo>
                  <a:pt x="5140" y="3320"/>
                </a:lnTo>
                <a:lnTo>
                  <a:pt x="4971" y="3320"/>
                </a:lnTo>
                <a:lnTo>
                  <a:pt x="4694" y="3320"/>
                </a:lnTo>
                <a:lnTo>
                  <a:pt x="4496" y="3320"/>
                </a:lnTo>
                <a:close/>
              </a:path>
            </a:pathLst>
          </a:custGeom>
          <a:solidFill>
            <a:schemeClr val="bg1">
              <a:alpha val="100000"/>
            </a:schemeClr>
          </a:solidFill>
          <a:ln w="9525">
            <a:noFill/>
          </a:ln>
        </p:spPr>
        <p:txBody>
          <a:bodyPr/>
          <a:p>
            <a:endParaRPr lang="zh-CN" altLang="en-US"/>
          </a:p>
        </p:txBody>
      </p:sp>
      <p:sp>
        <p:nvSpPr>
          <p:cNvPr id="14" name="KSO_Shape"/>
          <p:cNvSpPr/>
          <p:nvPr/>
        </p:nvSpPr>
        <p:spPr>
          <a:xfrm flipH="1">
            <a:off x="10063163" y="2398713"/>
            <a:ext cx="1100138" cy="1004888"/>
          </a:xfrm>
          <a:custGeom>
            <a:avLst/>
            <a:gdLst/>
            <a:ahLst/>
            <a:cxnLst/>
            <a:rect l="l" t="t" r="r" b="b"/>
            <a:pathLst>
              <a:path w="1301527" h="1186978">
                <a:moveTo>
                  <a:pt x="744913" y="309576"/>
                </a:moveTo>
                <a:lnTo>
                  <a:pt x="744913" y="877403"/>
                </a:lnTo>
                <a:lnTo>
                  <a:pt x="1001726" y="719489"/>
                </a:lnTo>
                <a:lnTo>
                  <a:pt x="1259526" y="719489"/>
                </a:lnTo>
                <a:cubicBezTo>
                  <a:pt x="1282723" y="719489"/>
                  <a:pt x="1301527" y="700685"/>
                  <a:pt x="1301527" y="677488"/>
                </a:cubicBezTo>
                <a:lnTo>
                  <a:pt x="1301527" y="509490"/>
                </a:lnTo>
                <a:cubicBezTo>
                  <a:pt x="1301527" y="486293"/>
                  <a:pt x="1282723" y="467489"/>
                  <a:pt x="1259526" y="467489"/>
                </a:cubicBezTo>
                <a:lnTo>
                  <a:pt x="1001724" y="467489"/>
                </a:lnTo>
                <a:close/>
                <a:moveTo>
                  <a:pt x="486516" y="175870"/>
                </a:moveTo>
                <a:cubicBezTo>
                  <a:pt x="371649" y="278215"/>
                  <a:pt x="300385" y="427530"/>
                  <a:pt x="300385" y="593488"/>
                </a:cubicBezTo>
                <a:cubicBezTo>
                  <a:pt x="300385" y="759449"/>
                  <a:pt x="371649" y="908762"/>
                  <a:pt x="486516" y="1011109"/>
                </a:cubicBezTo>
                <a:lnTo>
                  <a:pt x="609421" y="924274"/>
                </a:lnTo>
                <a:cubicBezTo>
                  <a:pt x="509665" y="848549"/>
                  <a:pt x="446248" y="728424"/>
                  <a:pt x="446248" y="593488"/>
                </a:cubicBezTo>
                <a:cubicBezTo>
                  <a:pt x="446248" y="458553"/>
                  <a:pt x="509665" y="338428"/>
                  <a:pt x="609421" y="262704"/>
                </a:cubicBezTo>
                <a:close/>
                <a:moveTo>
                  <a:pt x="237591" y="0"/>
                </a:moveTo>
                <a:cubicBezTo>
                  <a:pt x="89700" y="153897"/>
                  <a:pt x="0" y="363218"/>
                  <a:pt x="0" y="593490"/>
                </a:cubicBezTo>
                <a:cubicBezTo>
                  <a:pt x="0" y="823760"/>
                  <a:pt x="89700" y="1033081"/>
                  <a:pt x="237589" y="1186978"/>
                </a:cubicBezTo>
                <a:lnTo>
                  <a:pt x="362934" y="1098420"/>
                </a:lnTo>
                <a:cubicBezTo>
                  <a:pt x="233669" y="969220"/>
                  <a:pt x="153719" y="790692"/>
                  <a:pt x="153719" y="593490"/>
                </a:cubicBezTo>
                <a:cubicBezTo>
                  <a:pt x="153719" y="396288"/>
                  <a:pt x="233671" y="217758"/>
                  <a:pt x="362936" y="8855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mn-lt"/>
              <a:ea typeface="+mn-ea"/>
              <a:cs typeface="+mn-ea"/>
              <a:sym typeface="+mn-lt"/>
            </a:endParaRPr>
          </a:p>
        </p:txBody>
      </p:sp>
      <p:sp>
        <p:nvSpPr>
          <p:cNvPr id="14348" name="文本框 14"/>
          <p:cNvSpPr txBox="1"/>
          <p:nvPr/>
        </p:nvSpPr>
        <p:spPr>
          <a:xfrm>
            <a:off x="601663" y="3903663"/>
            <a:ext cx="2184400" cy="868362"/>
          </a:xfrm>
          <a:prstGeom prst="rect">
            <a:avLst/>
          </a:prstGeom>
          <a:noFill/>
          <a:ln w="9525">
            <a:noFill/>
          </a:ln>
        </p:spPr>
        <p:txBody>
          <a:bodyPr>
            <a:spAutoFit/>
          </a:bodyPr>
          <a:p>
            <a:pPr algn="ctr" eaLnBrk="1" hangingPunct="1">
              <a:lnSpc>
                <a:spcPct val="120000"/>
              </a:lnSpc>
            </a:pPr>
            <a:r>
              <a:rPr lang="zh-CN" altLang="en-US" sz="1400" dirty="0">
                <a:solidFill>
                  <a:schemeClr val="bg1"/>
                </a:solidFill>
                <a:latin typeface="Arial" panose="020B0604020202020204" pitchFamily="34" charset="0"/>
                <a:sym typeface="Arial" panose="020B0604020202020204" pitchFamily="34" charset="0"/>
              </a:rPr>
              <a:t>请在这里添加相应的文字内容请在这里添加相应的文字内容</a:t>
            </a:r>
            <a:endParaRPr lang="zh-CN" altLang="en-US" sz="1400" dirty="0">
              <a:solidFill>
                <a:schemeClr val="bg1"/>
              </a:solidFill>
              <a:latin typeface="Arial" panose="020B0604020202020204" pitchFamily="34" charset="0"/>
              <a:sym typeface="Arial" panose="020B0604020202020204" pitchFamily="34" charset="0"/>
            </a:endParaRPr>
          </a:p>
        </p:txBody>
      </p:sp>
      <p:sp>
        <p:nvSpPr>
          <p:cNvPr id="14349" name="文本框 15"/>
          <p:cNvSpPr txBox="1"/>
          <p:nvPr/>
        </p:nvSpPr>
        <p:spPr>
          <a:xfrm>
            <a:off x="574675" y="3543300"/>
            <a:ext cx="2236788" cy="400050"/>
          </a:xfrm>
          <a:prstGeom prst="rect">
            <a:avLst/>
          </a:prstGeom>
          <a:noFill/>
          <a:ln w="9525">
            <a:noFill/>
          </a:ln>
        </p:spPr>
        <p:txBody>
          <a:bodyPr wrap="none">
            <a:spAutoFit/>
          </a:bodyPr>
          <a:p>
            <a:pPr algn="ctr" eaLnBrk="1" hangingPunct="1"/>
            <a:r>
              <a:rPr lang="zh-CN" altLang="en-US" sz="2000" b="1" dirty="0">
                <a:solidFill>
                  <a:schemeClr val="bg1"/>
                </a:solidFill>
                <a:latin typeface="Arial" panose="020B0604020202020204" pitchFamily="34" charset="0"/>
                <a:sym typeface="Arial" panose="020B0604020202020204" pitchFamily="34" charset="0"/>
              </a:rPr>
              <a:t>请在这里添加标题</a:t>
            </a:r>
            <a:endParaRPr lang="zh-CN" altLang="en-US" sz="2000" b="1" dirty="0">
              <a:solidFill>
                <a:schemeClr val="bg1"/>
              </a:solidFill>
              <a:latin typeface="Arial" panose="020B0604020202020204" pitchFamily="34" charset="0"/>
              <a:sym typeface="Arial" panose="020B0604020202020204" pitchFamily="34" charset="0"/>
            </a:endParaRPr>
          </a:p>
        </p:txBody>
      </p:sp>
      <p:sp>
        <p:nvSpPr>
          <p:cNvPr id="14350" name="文本框 16"/>
          <p:cNvSpPr txBox="1"/>
          <p:nvPr/>
        </p:nvSpPr>
        <p:spPr>
          <a:xfrm>
            <a:off x="3611563" y="3903663"/>
            <a:ext cx="2184400" cy="868362"/>
          </a:xfrm>
          <a:prstGeom prst="rect">
            <a:avLst/>
          </a:prstGeom>
          <a:noFill/>
          <a:ln w="9525">
            <a:noFill/>
          </a:ln>
        </p:spPr>
        <p:txBody>
          <a:bodyPr>
            <a:spAutoFit/>
          </a:bodyPr>
          <a:p>
            <a:pPr algn="ctr" eaLnBrk="1" hangingPunct="1">
              <a:lnSpc>
                <a:spcPct val="120000"/>
              </a:lnSpc>
            </a:pPr>
            <a:r>
              <a:rPr lang="zh-CN" altLang="en-US" sz="1400" dirty="0">
                <a:solidFill>
                  <a:schemeClr val="bg1"/>
                </a:solidFill>
                <a:latin typeface="Arial" panose="020B0604020202020204" pitchFamily="34" charset="0"/>
                <a:sym typeface="Arial" panose="020B0604020202020204" pitchFamily="34" charset="0"/>
              </a:rPr>
              <a:t>请在这里添加相应的文字内容请在这里添加相应的文字内容</a:t>
            </a:r>
            <a:endParaRPr lang="zh-CN" altLang="en-US" sz="1400" dirty="0">
              <a:solidFill>
                <a:schemeClr val="bg1"/>
              </a:solidFill>
              <a:latin typeface="Arial" panose="020B0604020202020204" pitchFamily="34" charset="0"/>
              <a:sym typeface="Arial" panose="020B0604020202020204" pitchFamily="34" charset="0"/>
            </a:endParaRPr>
          </a:p>
        </p:txBody>
      </p:sp>
      <p:sp>
        <p:nvSpPr>
          <p:cNvPr id="14351" name="文本框 17"/>
          <p:cNvSpPr txBox="1"/>
          <p:nvPr/>
        </p:nvSpPr>
        <p:spPr>
          <a:xfrm>
            <a:off x="3584575" y="3543300"/>
            <a:ext cx="2236788" cy="400050"/>
          </a:xfrm>
          <a:prstGeom prst="rect">
            <a:avLst/>
          </a:prstGeom>
          <a:noFill/>
          <a:ln w="9525">
            <a:noFill/>
          </a:ln>
        </p:spPr>
        <p:txBody>
          <a:bodyPr wrap="none">
            <a:spAutoFit/>
          </a:bodyPr>
          <a:p>
            <a:pPr algn="ctr" eaLnBrk="1" hangingPunct="1"/>
            <a:r>
              <a:rPr lang="zh-CN" altLang="en-US" sz="2000" b="1" dirty="0">
                <a:solidFill>
                  <a:schemeClr val="bg1"/>
                </a:solidFill>
                <a:latin typeface="Arial" panose="020B0604020202020204" pitchFamily="34" charset="0"/>
                <a:sym typeface="Arial" panose="020B0604020202020204" pitchFamily="34" charset="0"/>
              </a:rPr>
              <a:t>请在这里添加标题</a:t>
            </a:r>
            <a:endParaRPr lang="zh-CN" altLang="en-US" sz="2000" b="1" dirty="0">
              <a:solidFill>
                <a:schemeClr val="bg1"/>
              </a:solidFill>
              <a:latin typeface="Arial" panose="020B0604020202020204" pitchFamily="34" charset="0"/>
              <a:sym typeface="Arial" panose="020B0604020202020204" pitchFamily="34" charset="0"/>
            </a:endParaRPr>
          </a:p>
        </p:txBody>
      </p:sp>
      <p:sp>
        <p:nvSpPr>
          <p:cNvPr id="14352" name="文本框 18"/>
          <p:cNvSpPr txBox="1"/>
          <p:nvPr/>
        </p:nvSpPr>
        <p:spPr>
          <a:xfrm>
            <a:off x="6392863" y="3903663"/>
            <a:ext cx="2184400" cy="868362"/>
          </a:xfrm>
          <a:prstGeom prst="rect">
            <a:avLst/>
          </a:prstGeom>
          <a:noFill/>
          <a:ln w="9525">
            <a:noFill/>
          </a:ln>
        </p:spPr>
        <p:txBody>
          <a:bodyPr>
            <a:spAutoFit/>
          </a:bodyPr>
          <a:p>
            <a:pPr algn="ctr" eaLnBrk="1" hangingPunct="1">
              <a:lnSpc>
                <a:spcPct val="120000"/>
              </a:lnSpc>
            </a:pPr>
            <a:r>
              <a:rPr lang="zh-CN" altLang="en-US" sz="1400" dirty="0">
                <a:solidFill>
                  <a:schemeClr val="bg1"/>
                </a:solidFill>
                <a:latin typeface="Arial" panose="020B0604020202020204" pitchFamily="34" charset="0"/>
                <a:sym typeface="Arial" panose="020B0604020202020204" pitchFamily="34" charset="0"/>
              </a:rPr>
              <a:t>请在这里添加相应的文字内容请在这里添加相应的文字内容</a:t>
            </a:r>
            <a:endParaRPr lang="zh-CN" altLang="en-US" sz="1400" dirty="0">
              <a:solidFill>
                <a:schemeClr val="bg1"/>
              </a:solidFill>
              <a:latin typeface="Arial" panose="020B0604020202020204" pitchFamily="34" charset="0"/>
              <a:sym typeface="Arial" panose="020B0604020202020204" pitchFamily="34" charset="0"/>
            </a:endParaRPr>
          </a:p>
        </p:txBody>
      </p:sp>
      <p:sp>
        <p:nvSpPr>
          <p:cNvPr id="14353" name="文本框 19"/>
          <p:cNvSpPr txBox="1"/>
          <p:nvPr/>
        </p:nvSpPr>
        <p:spPr>
          <a:xfrm>
            <a:off x="6365875" y="3543300"/>
            <a:ext cx="2236788" cy="400050"/>
          </a:xfrm>
          <a:prstGeom prst="rect">
            <a:avLst/>
          </a:prstGeom>
          <a:noFill/>
          <a:ln w="9525">
            <a:noFill/>
          </a:ln>
        </p:spPr>
        <p:txBody>
          <a:bodyPr wrap="none">
            <a:spAutoFit/>
          </a:bodyPr>
          <a:p>
            <a:pPr algn="ctr" eaLnBrk="1" hangingPunct="1"/>
            <a:r>
              <a:rPr lang="zh-CN" altLang="en-US" sz="2000" b="1" dirty="0">
                <a:solidFill>
                  <a:schemeClr val="bg1"/>
                </a:solidFill>
                <a:latin typeface="Arial" panose="020B0604020202020204" pitchFamily="34" charset="0"/>
                <a:sym typeface="Arial" panose="020B0604020202020204" pitchFamily="34" charset="0"/>
              </a:rPr>
              <a:t>请在这里添加标题</a:t>
            </a:r>
            <a:endParaRPr lang="zh-CN" altLang="en-US" sz="2000" b="1" dirty="0">
              <a:solidFill>
                <a:schemeClr val="bg1"/>
              </a:solidFill>
              <a:latin typeface="Arial" panose="020B0604020202020204" pitchFamily="34" charset="0"/>
              <a:sym typeface="Arial" panose="020B0604020202020204" pitchFamily="34" charset="0"/>
            </a:endParaRPr>
          </a:p>
        </p:txBody>
      </p:sp>
      <p:sp>
        <p:nvSpPr>
          <p:cNvPr id="14354" name="文本框 20"/>
          <p:cNvSpPr txBox="1"/>
          <p:nvPr/>
        </p:nvSpPr>
        <p:spPr>
          <a:xfrm>
            <a:off x="9574213" y="3903663"/>
            <a:ext cx="2184400" cy="868362"/>
          </a:xfrm>
          <a:prstGeom prst="rect">
            <a:avLst/>
          </a:prstGeom>
          <a:noFill/>
          <a:ln w="9525">
            <a:noFill/>
          </a:ln>
        </p:spPr>
        <p:txBody>
          <a:bodyPr>
            <a:spAutoFit/>
          </a:bodyPr>
          <a:p>
            <a:pPr algn="ctr" eaLnBrk="1" hangingPunct="1">
              <a:lnSpc>
                <a:spcPct val="120000"/>
              </a:lnSpc>
            </a:pPr>
            <a:r>
              <a:rPr lang="zh-CN" altLang="en-US" sz="1400" dirty="0">
                <a:solidFill>
                  <a:schemeClr val="bg1"/>
                </a:solidFill>
                <a:latin typeface="Arial" panose="020B0604020202020204" pitchFamily="34" charset="0"/>
                <a:sym typeface="Arial" panose="020B0604020202020204" pitchFamily="34" charset="0"/>
              </a:rPr>
              <a:t>请在这里添加相应的文字内容请在这里添加相应的文字内容</a:t>
            </a:r>
            <a:endParaRPr lang="zh-CN" altLang="en-US" sz="1400" dirty="0">
              <a:solidFill>
                <a:schemeClr val="bg1"/>
              </a:solidFill>
              <a:latin typeface="Arial" panose="020B0604020202020204" pitchFamily="34" charset="0"/>
              <a:sym typeface="Arial" panose="020B0604020202020204" pitchFamily="34" charset="0"/>
            </a:endParaRPr>
          </a:p>
        </p:txBody>
      </p:sp>
      <p:sp>
        <p:nvSpPr>
          <p:cNvPr id="14355" name="文本框 21"/>
          <p:cNvSpPr txBox="1"/>
          <p:nvPr/>
        </p:nvSpPr>
        <p:spPr>
          <a:xfrm>
            <a:off x="9547225" y="3543300"/>
            <a:ext cx="2236788" cy="400050"/>
          </a:xfrm>
          <a:prstGeom prst="rect">
            <a:avLst/>
          </a:prstGeom>
          <a:noFill/>
          <a:ln w="9525">
            <a:noFill/>
          </a:ln>
        </p:spPr>
        <p:txBody>
          <a:bodyPr wrap="none">
            <a:spAutoFit/>
          </a:bodyPr>
          <a:p>
            <a:pPr algn="ctr" eaLnBrk="1" hangingPunct="1"/>
            <a:r>
              <a:rPr lang="zh-CN" altLang="en-US" sz="2000" b="1" dirty="0">
                <a:solidFill>
                  <a:schemeClr val="bg1"/>
                </a:solidFill>
                <a:latin typeface="Arial" panose="020B0604020202020204" pitchFamily="34" charset="0"/>
                <a:sym typeface="Arial" panose="020B0604020202020204" pitchFamily="34" charset="0"/>
              </a:rPr>
              <a:t>请在这里添加标题</a:t>
            </a:r>
            <a:endParaRPr lang="zh-CN" altLang="en-US" sz="2000" b="1" dirty="0">
              <a:solidFill>
                <a:schemeClr val="bg1"/>
              </a:solidFill>
              <a:latin typeface="Arial" panose="020B0604020202020204" pitchFamily="34" charset="0"/>
              <a:sym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362" name="图片 1"/>
          <p:cNvPicPr>
            <a:picLocks noChangeAspect="1"/>
          </p:cNvPicPr>
          <p:nvPr/>
        </p:nvPicPr>
        <p:blipFill>
          <a:blip r:embed="rId1"/>
          <a:stretch>
            <a:fillRect/>
          </a:stretch>
        </p:blipFill>
        <p:spPr>
          <a:xfrm>
            <a:off x="8610600" y="0"/>
            <a:ext cx="3581400" cy="1006475"/>
          </a:xfrm>
          <a:prstGeom prst="rect">
            <a:avLst/>
          </a:prstGeom>
          <a:noFill/>
          <a:ln w="9525">
            <a:noFill/>
          </a:ln>
        </p:spPr>
      </p:pic>
      <p:sp>
        <p:nvSpPr>
          <p:cNvPr id="15363" name="文本框 2"/>
          <p:cNvSpPr txBox="1"/>
          <p:nvPr/>
        </p:nvSpPr>
        <p:spPr>
          <a:xfrm>
            <a:off x="868363" y="25400"/>
            <a:ext cx="4541837" cy="738188"/>
          </a:xfrm>
          <a:prstGeom prst="rect">
            <a:avLst/>
          </a:prstGeom>
          <a:noFill/>
          <a:ln w="9525">
            <a:noFill/>
          </a:ln>
        </p:spPr>
        <p:txBody>
          <a:bodyPr>
            <a:spAutoFit/>
          </a:bodyPr>
          <a:p>
            <a:pPr eaLnBrk="1" hangingPunct="1">
              <a:lnSpc>
                <a:spcPct val="150000"/>
              </a:lnSpc>
            </a:pPr>
            <a:r>
              <a:rPr lang="zh-CN" altLang="en-US" sz="2800" b="1" dirty="0">
                <a:solidFill>
                  <a:srgbClr val="4B649F"/>
                </a:solidFill>
                <a:latin typeface="Arial" panose="020B0604020202020204" pitchFamily="34" charset="0"/>
              </a:rPr>
              <a:t>添加论文内容第二部分标题</a:t>
            </a:r>
            <a:endParaRPr lang="zh-CN" altLang="en-US" sz="2800" b="1" dirty="0">
              <a:solidFill>
                <a:srgbClr val="4B649F"/>
              </a:solidFill>
              <a:latin typeface="Arial" panose="020B0604020202020204" pitchFamily="34" charset="0"/>
            </a:endParaRPr>
          </a:p>
        </p:txBody>
      </p:sp>
      <p:cxnSp>
        <p:nvCxnSpPr>
          <p:cNvPr id="4" name="直接连接符 3"/>
          <p:cNvCxnSpPr/>
          <p:nvPr/>
        </p:nvCxnSpPr>
        <p:spPr>
          <a:xfrm>
            <a:off x="0" y="7985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grpSp>
        <p:nvGrpSpPr>
          <p:cNvPr id="15366" name="组合 5"/>
          <p:cNvGrpSpPr/>
          <p:nvPr/>
        </p:nvGrpSpPr>
        <p:grpSpPr>
          <a:xfrm>
            <a:off x="209550" y="125413"/>
            <a:ext cx="638175" cy="638175"/>
            <a:chOff x="3209823" y="2234042"/>
            <a:chExt cx="1607262" cy="1607262"/>
          </a:xfrm>
        </p:grpSpPr>
        <p:sp>
          <p:nvSpPr>
            <p:cNvPr id="7" name="椭圆 6"/>
            <p:cNvSpPr/>
            <p:nvPr/>
          </p:nvSpPr>
          <p:spPr>
            <a:xfrm>
              <a:off x="3209823"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8" name="椭圆 7"/>
            <p:cNvSpPr/>
            <p:nvPr/>
          </p:nvSpPr>
          <p:spPr>
            <a:xfrm>
              <a:off x="3317775" y="2341991"/>
              <a:ext cx="1391361" cy="139136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 name="KSO_Shape"/>
            <p:cNvSpPr/>
            <p:nvPr/>
          </p:nvSpPr>
          <p:spPr bwMode="auto">
            <a:xfrm>
              <a:off x="3549668" y="2597874"/>
              <a:ext cx="927574" cy="879596"/>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rgbClr val="4B649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Calibri" panose="020F0502020204030204" pitchFamily="34" charset="0"/>
                <a:ea typeface="宋体" panose="02010600030101010101" pitchFamily="2" charset="-122"/>
                <a:cs typeface="+mn-cs"/>
              </a:endParaRPr>
            </a:p>
          </p:txBody>
        </p:sp>
      </p:grpSp>
      <p:sp>
        <p:nvSpPr>
          <p:cNvPr id="10" name="椭圆 9"/>
          <p:cNvSpPr/>
          <p:nvPr/>
        </p:nvSpPr>
        <p:spPr>
          <a:xfrm>
            <a:off x="1828800" y="2598738"/>
            <a:ext cx="1422400" cy="1422400"/>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ea"/>
              <a:sym typeface="+mn-lt"/>
            </a:endParaRPr>
          </a:p>
        </p:txBody>
      </p:sp>
      <p:sp>
        <p:nvSpPr>
          <p:cNvPr id="11" name="椭圆 10"/>
          <p:cNvSpPr/>
          <p:nvPr/>
        </p:nvSpPr>
        <p:spPr>
          <a:xfrm>
            <a:off x="4176713" y="2598738"/>
            <a:ext cx="1422400" cy="1422400"/>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ea"/>
              <a:sym typeface="+mn-lt"/>
            </a:endParaRPr>
          </a:p>
        </p:txBody>
      </p:sp>
      <p:sp>
        <p:nvSpPr>
          <p:cNvPr id="12" name="椭圆 11"/>
          <p:cNvSpPr/>
          <p:nvPr/>
        </p:nvSpPr>
        <p:spPr>
          <a:xfrm>
            <a:off x="6524625" y="2598738"/>
            <a:ext cx="1422400" cy="1422400"/>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ea"/>
              <a:sym typeface="+mn-lt"/>
            </a:endParaRPr>
          </a:p>
        </p:txBody>
      </p:sp>
      <p:sp>
        <p:nvSpPr>
          <p:cNvPr id="13" name="椭圆 12"/>
          <p:cNvSpPr/>
          <p:nvPr/>
        </p:nvSpPr>
        <p:spPr>
          <a:xfrm>
            <a:off x="8926513" y="2598738"/>
            <a:ext cx="1422400" cy="1422400"/>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ea"/>
              <a:sym typeface="+mn-lt"/>
            </a:endParaRPr>
          </a:p>
        </p:txBody>
      </p:sp>
      <p:sp>
        <p:nvSpPr>
          <p:cNvPr id="14" name="KSO_Shape"/>
          <p:cNvSpPr/>
          <p:nvPr/>
        </p:nvSpPr>
        <p:spPr>
          <a:xfrm>
            <a:off x="2251075" y="2962275"/>
            <a:ext cx="577850" cy="695325"/>
          </a:xfrm>
          <a:custGeom>
            <a:avLst/>
            <a:gdLst>
              <a:gd name="connsiteX0" fmla="*/ 331068 w 1208088"/>
              <a:gd name="connsiteY0" fmla="*/ 665573 h 1452563"/>
              <a:gd name="connsiteX1" fmla="*/ 508820 w 1208088"/>
              <a:gd name="connsiteY1" fmla="*/ 932822 h 1452563"/>
              <a:gd name="connsiteX2" fmla="*/ 369158 w 1208088"/>
              <a:gd name="connsiteY2" fmla="*/ 932822 h 1452563"/>
              <a:gd name="connsiteX3" fmla="*/ 369158 w 1208088"/>
              <a:gd name="connsiteY3" fmla="*/ 983727 h 1452563"/>
              <a:gd name="connsiteX4" fmla="*/ 534213 w 1208088"/>
              <a:gd name="connsiteY4" fmla="*/ 983727 h 1452563"/>
              <a:gd name="connsiteX5" fmla="*/ 534213 w 1208088"/>
              <a:gd name="connsiteY5" fmla="*/ 1034632 h 1452563"/>
              <a:gd name="connsiteX6" fmla="*/ 369158 w 1208088"/>
              <a:gd name="connsiteY6" fmla="*/ 1034632 h 1452563"/>
              <a:gd name="connsiteX7" fmla="*/ 369158 w 1208088"/>
              <a:gd name="connsiteY7" fmla="*/ 1085536 h 1452563"/>
              <a:gd name="connsiteX8" fmla="*/ 534213 w 1208088"/>
              <a:gd name="connsiteY8" fmla="*/ 1085536 h 1452563"/>
              <a:gd name="connsiteX9" fmla="*/ 534213 w 1208088"/>
              <a:gd name="connsiteY9" fmla="*/ 1238250 h 1452563"/>
              <a:gd name="connsiteX10" fmla="*/ 673875 w 1208088"/>
              <a:gd name="connsiteY10" fmla="*/ 1238250 h 1452563"/>
              <a:gd name="connsiteX11" fmla="*/ 673875 w 1208088"/>
              <a:gd name="connsiteY11" fmla="*/ 1085536 h 1452563"/>
              <a:gd name="connsiteX12" fmla="*/ 864324 w 1208088"/>
              <a:gd name="connsiteY12" fmla="*/ 1085536 h 1452563"/>
              <a:gd name="connsiteX13" fmla="*/ 864324 w 1208088"/>
              <a:gd name="connsiteY13" fmla="*/ 1034632 h 1452563"/>
              <a:gd name="connsiteX14" fmla="*/ 673875 w 1208088"/>
              <a:gd name="connsiteY14" fmla="*/ 1034632 h 1452563"/>
              <a:gd name="connsiteX15" fmla="*/ 673875 w 1208088"/>
              <a:gd name="connsiteY15" fmla="*/ 983727 h 1452563"/>
              <a:gd name="connsiteX16" fmla="*/ 864324 w 1208088"/>
              <a:gd name="connsiteY16" fmla="*/ 983727 h 1452563"/>
              <a:gd name="connsiteX17" fmla="*/ 864324 w 1208088"/>
              <a:gd name="connsiteY17" fmla="*/ 932822 h 1452563"/>
              <a:gd name="connsiteX18" fmla="*/ 699268 w 1208088"/>
              <a:gd name="connsiteY18" fmla="*/ 932822 h 1452563"/>
              <a:gd name="connsiteX19" fmla="*/ 877020 w 1208088"/>
              <a:gd name="connsiteY19" fmla="*/ 665573 h 1452563"/>
              <a:gd name="connsiteX20" fmla="*/ 737358 w 1208088"/>
              <a:gd name="connsiteY20" fmla="*/ 665573 h 1452563"/>
              <a:gd name="connsiteX21" fmla="*/ 597696 w 1208088"/>
              <a:gd name="connsiteY21" fmla="*/ 881918 h 1452563"/>
              <a:gd name="connsiteX22" fmla="*/ 458034 w 1208088"/>
              <a:gd name="connsiteY22" fmla="*/ 665573 h 1452563"/>
              <a:gd name="connsiteX23" fmla="*/ 331068 w 1208088"/>
              <a:gd name="connsiteY23" fmla="*/ 665573 h 1452563"/>
              <a:gd name="connsiteX24" fmla="*/ 719206 w 1208088"/>
              <a:gd name="connsiteY24" fmla="*/ 0 h 1452563"/>
              <a:gd name="connsiteX25" fmla="*/ 727454 w 1208088"/>
              <a:gd name="connsiteY25" fmla="*/ 317 h 1452563"/>
              <a:gd name="connsiteX26" fmla="*/ 736654 w 1208088"/>
              <a:gd name="connsiteY26" fmla="*/ 952 h 1452563"/>
              <a:gd name="connsiteX27" fmla="*/ 746172 w 1208088"/>
              <a:gd name="connsiteY27" fmla="*/ 2538 h 1452563"/>
              <a:gd name="connsiteX28" fmla="*/ 756641 w 1208088"/>
              <a:gd name="connsiteY28" fmla="*/ 4125 h 1452563"/>
              <a:gd name="connsiteX29" fmla="*/ 767428 w 1208088"/>
              <a:gd name="connsiteY29" fmla="*/ 6028 h 1452563"/>
              <a:gd name="connsiteX30" fmla="*/ 778849 w 1208088"/>
              <a:gd name="connsiteY30" fmla="*/ 8567 h 1452563"/>
              <a:gd name="connsiteX31" fmla="*/ 791222 w 1208088"/>
              <a:gd name="connsiteY31" fmla="*/ 11422 h 1452563"/>
              <a:gd name="connsiteX32" fmla="*/ 804546 w 1208088"/>
              <a:gd name="connsiteY32" fmla="*/ 14913 h 1452563"/>
              <a:gd name="connsiteX33" fmla="*/ 818822 w 1208088"/>
              <a:gd name="connsiteY33" fmla="*/ 18720 h 1452563"/>
              <a:gd name="connsiteX34" fmla="*/ 833416 w 1208088"/>
              <a:gd name="connsiteY34" fmla="*/ 23480 h 1452563"/>
              <a:gd name="connsiteX35" fmla="*/ 829609 w 1208088"/>
              <a:gd name="connsiteY35" fmla="*/ 36171 h 1452563"/>
              <a:gd name="connsiteX36" fmla="*/ 825802 w 1208088"/>
              <a:gd name="connsiteY36" fmla="*/ 48228 h 1452563"/>
              <a:gd name="connsiteX37" fmla="*/ 818188 w 1208088"/>
              <a:gd name="connsiteY37" fmla="*/ 70439 h 1452563"/>
              <a:gd name="connsiteX38" fmla="*/ 810256 w 1208088"/>
              <a:gd name="connsiteY38" fmla="*/ 91063 h 1452563"/>
              <a:gd name="connsiteX39" fmla="*/ 802960 w 1208088"/>
              <a:gd name="connsiteY39" fmla="*/ 108831 h 1452563"/>
              <a:gd name="connsiteX40" fmla="*/ 795663 w 1208088"/>
              <a:gd name="connsiteY40" fmla="*/ 125013 h 1452563"/>
              <a:gd name="connsiteX41" fmla="*/ 788684 w 1208088"/>
              <a:gd name="connsiteY41" fmla="*/ 138974 h 1452563"/>
              <a:gd name="connsiteX42" fmla="*/ 782021 w 1208088"/>
              <a:gd name="connsiteY42" fmla="*/ 151983 h 1452563"/>
              <a:gd name="connsiteX43" fmla="*/ 775994 w 1208088"/>
              <a:gd name="connsiteY43" fmla="*/ 163405 h 1452563"/>
              <a:gd name="connsiteX44" fmla="*/ 764572 w 1208088"/>
              <a:gd name="connsiteY44" fmla="*/ 183077 h 1452563"/>
              <a:gd name="connsiteX45" fmla="*/ 760131 w 1208088"/>
              <a:gd name="connsiteY45" fmla="*/ 191644 h 1452563"/>
              <a:gd name="connsiteX46" fmla="*/ 756007 w 1208088"/>
              <a:gd name="connsiteY46" fmla="*/ 200211 h 1452563"/>
              <a:gd name="connsiteX47" fmla="*/ 752517 w 1208088"/>
              <a:gd name="connsiteY47" fmla="*/ 207826 h 1452563"/>
              <a:gd name="connsiteX48" fmla="*/ 749662 w 1208088"/>
              <a:gd name="connsiteY48" fmla="*/ 215759 h 1452563"/>
              <a:gd name="connsiteX49" fmla="*/ 748393 w 1208088"/>
              <a:gd name="connsiteY49" fmla="*/ 219566 h 1452563"/>
              <a:gd name="connsiteX50" fmla="*/ 747441 w 1208088"/>
              <a:gd name="connsiteY50" fmla="*/ 223374 h 1452563"/>
              <a:gd name="connsiteX51" fmla="*/ 746806 w 1208088"/>
              <a:gd name="connsiteY51" fmla="*/ 227181 h 1452563"/>
              <a:gd name="connsiteX52" fmla="*/ 746489 w 1208088"/>
              <a:gd name="connsiteY52" fmla="*/ 231623 h 1452563"/>
              <a:gd name="connsiteX53" fmla="*/ 748076 w 1208088"/>
              <a:gd name="connsiteY53" fmla="*/ 231623 h 1452563"/>
              <a:gd name="connsiteX54" fmla="*/ 750931 w 1208088"/>
              <a:gd name="connsiteY54" fmla="*/ 231623 h 1452563"/>
              <a:gd name="connsiteX55" fmla="*/ 753786 w 1208088"/>
              <a:gd name="connsiteY55" fmla="*/ 231940 h 1452563"/>
              <a:gd name="connsiteX56" fmla="*/ 756324 w 1208088"/>
              <a:gd name="connsiteY56" fmla="*/ 232258 h 1452563"/>
              <a:gd name="connsiteX57" fmla="*/ 758862 w 1208088"/>
              <a:gd name="connsiteY57" fmla="*/ 233210 h 1452563"/>
              <a:gd name="connsiteX58" fmla="*/ 761400 w 1208088"/>
              <a:gd name="connsiteY58" fmla="*/ 233844 h 1452563"/>
              <a:gd name="connsiteX59" fmla="*/ 763621 w 1208088"/>
              <a:gd name="connsiteY59" fmla="*/ 234796 h 1452563"/>
              <a:gd name="connsiteX60" fmla="*/ 765842 w 1208088"/>
              <a:gd name="connsiteY60" fmla="*/ 236065 h 1452563"/>
              <a:gd name="connsiteX61" fmla="*/ 768062 w 1208088"/>
              <a:gd name="connsiteY61" fmla="*/ 237334 h 1452563"/>
              <a:gd name="connsiteX62" fmla="*/ 769966 w 1208088"/>
              <a:gd name="connsiteY62" fmla="*/ 238921 h 1452563"/>
              <a:gd name="connsiteX63" fmla="*/ 771552 w 1208088"/>
              <a:gd name="connsiteY63" fmla="*/ 240190 h 1452563"/>
              <a:gd name="connsiteX64" fmla="*/ 772821 w 1208088"/>
              <a:gd name="connsiteY64" fmla="*/ 242094 h 1452563"/>
              <a:gd name="connsiteX65" fmla="*/ 774090 w 1208088"/>
              <a:gd name="connsiteY65" fmla="*/ 243680 h 1452563"/>
              <a:gd name="connsiteX66" fmla="*/ 775042 w 1208088"/>
              <a:gd name="connsiteY66" fmla="*/ 245901 h 1452563"/>
              <a:gd name="connsiteX67" fmla="*/ 775676 w 1208088"/>
              <a:gd name="connsiteY67" fmla="*/ 247805 h 1452563"/>
              <a:gd name="connsiteX68" fmla="*/ 775994 w 1208088"/>
              <a:gd name="connsiteY68" fmla="*/ 249709 h 1452563"/>
              <a:gd name="connsiteX69" fmla="*/ 776311 w 1208088"/>
              <a:gd name="connsiteY69" fmla="*/ 251930 h 1452563"/>
              <a:gd name="connsiteX70" fmla="*/ 776311 w 1208088"/>
              <a:gd name="connsiteY70" fmla="*/ 253834 h 1452563"/>
              <a:gd name="connsiteX71" fmla="*/ 775676 w 1208088"/>
              <a:gd name="connsiteY71" fmla="*/ 255420 h 1452563"/>
              <a:gd name="connsiteX72" fmla="*/ 775359 w 1208088"/>
              <a:gd name="connsiteY72" fmla="*/ 257324 h 1452563"/>
              <a:gd name="connsiteX73" fmla="*/ 774407 w 1208088"/>
              <a:gd name="connsiteY73" fmla="*/ 258910 h 1452563"/>
              <a:gd name="connsiteX74" fmla="*/ 773456 w 1208088"/>
              <a:gd name="connsiteY74" fmla="*/ 260497 h 1452563"/>
              <a:gd name="connsiteX75" fmla="*/ 772186 w 1208088"/>
              <a:gd name="connsiteY75" fmla="*/ 262083 h 1452563"/>
              <a:gd name="connsiteX76" fmla="*/ 769331 w 1208088"/>
              <a:gd name="connsiteY76" fmla="*/ 265256 h 1452563"/>
              <a:gd name="connsiteX77" fmla="*/ 765524 w 1208088"/>
              <a:gd name="connsiteY77" fmla="*/ 267794 h 1452563"/>
              <a:gd name="connsiteX78" fmla="*/ 761717 w 1208088"/>
              <a:gd name="connsiteY78" fmla="*/ 269698 h 1452563"/>
              <a:gd name="connsiteX79" fmla="*/ 756958 w 1208088"/>
              <a:gd name="connsiteY79" fmla="*/ 270967 h 1452563"/>
              <a:gd name="connsiteX80" fmla="*/ 752200 w 1208088"/>
              <a:gd name="connsiteY80" fmla="*/ 271919 h 1452563"/>
              <a:gd name="connsiteX81" fmla="*/ 756324 w 1208088"/>
              <a:gd name="connsiteY81" fmla="*/ 284611 h 1452563"/>
              <a:gd name="connsiteX82" fmla="*/ 757910 w 1208088"/>
              <a:gd name="connsiteY82" fmla="*/ 289053 h 1452563"/>
              <a:gd name="connsiteX83" fmla="*/ 760448 w 1208088"/>
              <a:gd name="connsiteY83" fmla="*/ 293812 h 1452563"/>
              <a:gd name="connsiteX84" fmla="*/ 763621 w 1208088"/>
              <a:gd name="connsiteY84" fmla="*/ 299206 h 1452563"/>
              <a:gd name="connsiteX85" fmla="*/ 768062 w 1208088"/>
              <a:gd name="connsiteY85" fmla="*/ 304283 h 1452563"/>
              <a:gd name="connsiteX86" fmla="*/ 772504 w 1208088"/>
              <a:gd name="connsiteY86" fmla="*/ 309677 h 1452563"/>
              <a:gd name="connsiteX87" fmla="*/ 777580 w 1208088"/>
              <a:gd name="connsiteY87" fmla="*/ 315706 h 1452563"/>
              <a:gd name="connsiteX88" fmla="*/ 783608 w 1208088"/>
              <a:gd name="connsiteY88" fmla="*/ 321417 h 1452563"/>
              <a:gd name="connsiteX89" fmla="*/ 789952 w 1208088"/>
              <a:gd name="connsiteY89" fmla="*/ 327445 h 1452563"/>
              <a:gd name="connsiteX90" fmla="*/ 796615 w 1208088"/>
              <a:gd name="connsiteY90" fmla="*/ 333791 h 1452563"/>
              <a:gd name="connsiteX91" fmla="*/ 803912 w 1208088"/>
              <a:gd name="connsiteY91" fmla="*/ 339820 h 1452563"/>
              <a:gd name="connsiteX92" fmla="*/ 819774 w 1208088"/>
              <a:gd name="connsiteY92" fmla="*/ 353146 h 1452563"/>
              <a:gd name="connsiteX93" fmla="*/ 836588 w 1208088"/>
              <a:gd name="connsiteY93" fmla="*/ 366155 h 1452563"/>
              <a:gd name="connsiteX94" fmla="*/ 854672 w 1208088"/>
              <a:gd name="connsiteY94" fmla="*/ 379798 h 1452563"/>
              <a:gd name="connsiteX95" fmla="*/ 891472 w 1208088"/>
              <a:gd name="connsiteY95" fmla="*/ 407720 h 1452563"/>
              <a:gd name="connsiteX96" fmla="*/ 928274 w 1208088"/>
              <a:gd name="connsiteY96" fmla="*/ 435008 h 1452563"/>
              <a:gd name="connsiteX97" fmla="*/ 945405 w 1208088"/>
              <a:gd name="connsiteY97" fmla="*/ 448334 h 1452563"/>
              <a:gd name="connsiteX98" fmla="*/ 961902 w 1208088"/>
              <a:gd name="connsiteY98" fmla="*/ 461343 h 1452563"/>
              <a:gd name="connsiteX99" fmla="*/ 976496 w 1208088"/>
              <a:gd name="connsiteY99" fmla="*/ 474034 h 1452563"/>
              <a:gd name="connsiteX100" fmla="*/ 983158 w 1208088"/>
              <a:gd name="connsiteY100" fmla="*/ 479746 h 1452563"/>
              <a:gd name="connsiteX101" fmla="*/ 989186 w 1208088"/>
              <a:gd name="connsiteY101" fmla="*/ 485457 h 1452563"/>
              <a:gd name="connsiteX102" fmla="*/ 996482 w 1208088"/>
              <a:gd name="connsiteY102" fmla="*/ 493072 h 1452563"/>
              <a:gd name="connsiteX103" fmla="*/ 1003779 w 1208088"/>
              <a:gd name="connsiteY103" fmla="*/ 501004 h 1452563"/>
              <a:gd name="connsiteX104" fmla="*/ 1011393 w 1208088"/>
              <a:gd name="connsiteY104" fmla="*/ 510206 h 1452563"/>
              <a:gd name="connsiteX105" fmla="*/ 1019007 w 1208088"/>
              <a:gd name="connsiteY105" fmla="*/ 519725 h 1452563"/>
              <a:gd name="connsiteX106" fmla="*/ 1026938 w 1208088"/>
              <a:gd name="connsiteY106" fmla="*/ 530830 h 1452563"/>
              <a:gd name="connsiteX107" fmla="*/ 1034552 w 1208088"/>
              <a:gd name="connsiteY107" fmla="*/ 542252 h 1452563"/>
              <a:gd name="connsiteX108" fmla="*/ 1042801 w 1208088"/>
              <a:gd name="connsiteY108" fmla="*/ 554309 h 1452563"/>
              <a:gd name="connsiteX109" fmla="*/ 1050732 w 1208088"/>
              <a:gd name="connsiteY109" fmla="*/ 567318 h 1452563"/>
              <a:gd name="connsiteX110" fmla="*/ 1058663 w 1208088"/>
              <a:gd name="connsiteY110" fmla="*/ 581279 h 1452563"/>
              <a:gd name="connsiteX111" fmla="*/ 1066912 w 1208088"/>
              <a:gd name="connsiteY111" fmla="*/ 595557 h 1452563"/>
              <a:gd name="connsiteX112" fmla="*/ 1074843 w 1208088"/>
              <a:gd name="connsiteY112" fmla="*/ 610153 h 1452563"/>
              <a:gd name="connsiteX113" fmla="*/ 1083092 w 1208088"/>
              <a:gd name="connsiteY113" fmla="*/ 626017 h 1452563"/>
              <a:gd name="connsiteX114" fmla="*/ 1091023 w 1208088"/>
              <a:gd name="connsiteY114" fmla="*/ 641882 h 1452563"/>
              <a:gd name="connsiteX115" fmla="*/ 1098954 w 1208088"/>
              <a:gd name="connsiteY115" fmla="*/ 658698 h 1452563"/>
              <a:gd name="connsiteX116" fmla="*/ 1106568 w 1208088"/>
              <a:gd name="connsiteY116" fmla="*/ 675832 h 1452563"/>
              <a:gd name="connsiteX117" fmla="*/ 1114499 w 1208088"/>
              <a:gd name="connsiteY117" fmla="*/ 693283 h 1452563"/>
              <a:gd name="connsiteX118" fmla="*/ 1122113 w 1208088"/>
              <a:gd name="connsiteY118" fmla="*/ 711369 h 1452563"/>
              <a:gd name="connsiteX119" fmla="*/ 1129727 w 1208088"/>
              <a:gd name="connsiteY119" fmla="*/ 729772 h 1452563"/>
              <a:gd name="connsiteX120" fmla="*/ 1136707 w 1208088"/>
              <a:gd name="connsiteY120" fmla="*/ 748492 h 1452563"/>
              <a:gd name="connsiteX121" fmla="*/ 1143686 w 1208088"/>
              <a:gd name="connsiteY121" fmla="*/ 768164 h 1452563"/>
              <a:gd name="connsiteX122" fmla="*/ 1150348 w 1208088"/>
              <a:gd name="connsiteY122" fmla="*/ 787519 h 1452563"/>
              <a:gd name="connsiteX123" fmla="*/ 1157011 w 1208088"/>
              <a:gd name="connsiteY123" fmla="*/ 807191 h 1452563"/>
              <a:gd name="connsiteX124" fmla="*/ 1163038 w 1208088"/>
              <a:gd name="connsiteY124" fmla="*/ 826863 h 1452563"/>
              <a:gd name="connsiteX125" fmla="*/ 1169066 w 1208088"/>
              <a:gd name="connsiteY125" fmla="*/ 847170 h 1452563"/>
              <a:gd name="connsiteX126" fmla="*/ 1174460 w 1208088"/>
              <a:gd name="connsiteY126" fmla="*/ 867477 h 1452563"/>
              <a:gd name="connsiteX127" fmla="*/ 1179853 w 1208088"/>
              <a:gd name="connsiteY127" fmla="*/ 887783 h 1452563"/>
              <a:gd name="connsiteX128" fmla="*/ 1184929 w 1208088"/>
              <a:gd name="connsiteY128" fmla="*/ 908407 h 1452563"/>
              <a:gd name="connsiteX129" fmla="*/ 1189370 w 1208088"/>
              <a:gd name="connsiteY129" fmla="*/ 929031 h 1452563"/>
              <a:gd name="connsiteX130" fmla="*/ 1193177 w 1208088"/>
              <a:gd name="connsiteY130" fmla="*/ 949655 h 1452563"/>
              <a:gd name="connsiteX131" fmla="*/ 1196667 w 1208088"/>
              <a:gd name="connsiteY131" fmla="*/ 970279 h 1452563"/>
              <a:gd name="connsiteX132" fmla="*/ 1200157 w 1208088"/>
              <a:gd name="connsiteY132" fmla="*/ 990903 h 1452563"/>
              <a:gd name="connsiteX133" fmla="*/ 1202695 w 1208088"/>
              <a:gd name="connsiteY133" fmla="*/ 1011845 h 1452563"/>
              <a:gd name="connsiteX134" fmla="*/ 1204916 w 1208088"/>
              <a:gd name="connsiteY134" fmla="*/ 1032151 h 1452563"/>
              <a:gd name="connsiteX135" fmla="*/ 1206502 w 1208088"/>
              <a:gd name="connsiteY135" fmla="*/ 1052458 h 1452563"/>
              <a:gd name="connsiteX136" fmla="*/ 1207454 w 1208088"/>
              <a:gd name="connsiteY136" fmla="*/ 1072447 h 1452563"/>
              <a:gd name="connsiteX137" fmla="*/ 1208088 w 1208088"/>
              <a:gd name="connsiteY137" fmla="*/ 1092437 h 1452563"/>
              <a:gd name="connsiteX138" fmla="*/ 1207771 w 1208088"/>
              <a:gd name="connsiteY138" fmla="*/ 1112426 h 1452563"/>
              <a:gd name="connsiteX139" fmla="*/ 1207136 w 1208088"/>
              <a:gd name="connsiteY139" fmla="*/ 1131781 h 1452563"/>
              <a:gd name="connsiteX140" fmla="*/ 1205867 w 1208088"/>
              <a:gd name="connsiteY140" fmla="*/ 1151453 h 1452563"/>
              <a:gd name="connsiteX141" fmla="*/ 1203646 w 1208088"/>
              <a:gd name="connsiteY141" fmla="*/ 1170173 h 1452563"/>
              <a:gd name="connsiteX142" fmla="*/ 1201108 w 1208088"/>
              <a:gd name="connsiteY142" fmla="*/ 1188893 h 1452563"/>
              <a:gd name="connsiteX143" fmla="*/ 1199522 w 1208088"/>
              <a:gd name="connsiteY143" fmla="*/ 1197778 h 1452563"/>
              <a:gd name="connsiteX144" fmla="*/ 1197302 w 1208088"/>
              <a:gd name="connsiteY144" fmla="*/ 1206979 h 1452563"/>
              <a:gd name="connsiteX145" fmla="*/ 1195398 w 1208088"/>
              <a:gd name="connsiteY145" fmla="*/ 1215863 h 1452563"/>
              <a:gd name="connsiteX146" fmla="*/ 1193177 w 1208088"/>
              <a:gd name="connsiteY146" fmla="*/ 1224747 h 1452563"/>
              <a:gd name="connsiteX147" fmla="*/ 1190956 w 1208088"/>
              <a:gd name="connsiteY147" fmla="*/ 1233314 h 1452563"/>
              <a:gd name="connsiteX148" fmla="*/ 1188418 w 1208088"/>
              <a:gd name="connsiteY148" fmla="*/ 1242199 h 1452563"/>
              <a:gd name="connsiteX149" fmla="*/ 1185563 w 1208088"/>
              <a:gd name="connsiteY149" fmla="*/ 1250448 h 1452563"/>
              <a:gd name="connsiteX150" fmla="*/ 1182708 w 1208088"/>
              <a:gd name="connsiteY150" fmla="*/ 1259015 h 1452563"/>
              <a:gd name="connsiteX151" fmla="*/ 1179218 w 1208088"/>
              <a:gd name="connsiteY151" fmla="*/ 1266947 h 1452563"/>
              <a:gd name="connsiteX152" fmla="*/ 1175728 w 1208088"/>
              <a:gd name="connsiteY152" fmla="*/ 1275197 h 1452563"/>
              <a:gd name="connsiteX153" fmla="*/ 1172239 w 1208088"/>
              <a:gd name="connsiteY153" fmla="*/ 1283129 h 1452563"/>
              <a:gd name="connsiteX154" fmla="*/ 1168749 w 1208088"/>
              <a:gd name="connsiteY154" fmla="*/ 1291062 h 1452563"/>
              <a:gd name="connsiteX155" fmla="*/ 1164625 w 1208088"/>
              <a:gd name="connsiteY155" fmla="*/ 1298677 h 1452563"/>
              <a:gd name="connsiteX156" fmla="*/ 1160183 w 1208088"/>
              <a:gd name="connsiteY156" fmla="*/ 1305974 h 1452563"/>
              <a:gd name="connsiteX157" fmla="*/ 1155742 w 1208088"/>
              <a:gd name="connsiteY157" fmla="*/ 1313589 h 1452563"/>
              <a:gd name="connsiteX158" fmla="*/ 1151300 w 1208088"/>
              <a:gd name="connsiteY158" fmla="*/ 1320570 h 1452563"/>
              <a:gd name="connsiteX159" fmla="*/ 1146542 w 1208088"/>
              <a:gd name="connsiteY159" fmla="*/ 1327867 h 1452563"/>
              <a:gd name="connsiteX160" fmla="*/ 1141148 w 1208088"/>
              <a:gd name="connsiteY160" fmla="*/ 1334531 h 1452563"/>
              <a:gd name="connsiteX161" fmla="*/ 1135755 w 1208088"/>
              <a:gd name="connsiteY161" fmla="*/ 1341194 h 1452563"/>
              <a:gd name="connsiteX162" fmla="*/ 1130362 w 1208088"/>
              <a:gd name="connsiteY162" fmla="*/ 1347857 h 1452563"/>
              <a:gd name="connsiteX163" fmla="*/ 1124334 w 1208088"/>
              <a:gd name="connsiteY163" fmla="*/ 1354203 h 1452563"/>
              <a:gd name="connsiteX164" fmla="*/ 1118306 w 1208088"/>
              <a:gd name="connsiteY164" fmla="*/ 1360548 h 1452563"/>
              <a:gd name="connsiteX165" fmla="*/ 1112278 w 1208088"/>
              <a:gd name="connsiteY165" fmla="*/ 1366577 h 1452563"/>
              <a:gd name="connsiteX166" fmla="*/ 1105299 w 1208088"/>
              <a:gd name="connsiteY166" fmla="*/ 1372288 h 1452563"/>
              <a:gd name="connsiteX167" fmla="*/ 1098637 w 1208088"/>
              <a:gd name="connsiteY167" fmla="*/ 1378000 h 1452563"/>
              <a:gd name="connsiteX168" fmla="*/ 1091657 w 1208088"/>
              <a:gd name="connsiteY168" fmla="*/ 1383394 h 1452563"/>
              <a:gd name="connsiteX169" fmla="*/ 1084360 w 1208088"/>
              <a:gd name="connsiteY169" fmla="*/ 1388470 h 1452563"/>
              <a:gd name="connsiteX170" fmla="*/ 1076746 w 1208088"/>
              <a:gd name="connsiteY170" fmla="*/ 1393230 h 1452563"/>
              <a:gd name="connsiteX171" fmla="*/ 1068815 w 1208088"/>
              <a:gd name="connsiteY171" fmla="*/ 1398306 h 1452563"/>
              <a:gd name="connsiteX172" fmla="*/ 1061201 w 1208088"/>
              <a:gd name="connsiteY172" fmla="*/ 1402748 h 1452563"/>
              <a:gd name="connsiteX173" fmla="*/ 1052636 w 1208088"/>
              <a:gd name="connsiteY173" fmla="*/ 1407190 h 1452563"/>
              <a:gd name="connsiteX174" fmla="*/ 1044070 w 1208088"/>
              <a:gd name="connsiteY174" fmla="*/ 1411633 h 1452563"/>
              <a:gd name="connsiteX175" fmla="*/ 1035187 w 1208088"/>
              <a:gd name="connsiteY175" fmla="*/ 1415440 h 1452563"/>
              <a:gd name="connsiteX176" fmla="*/ 1025986 w 1208088"/>
              <a:gd name="connsiteY176" fmla="*/ 1418930 h 1452563"/>
              <a:gd name="connsiteX177" fmla="*/ 1016469 w 1208088"/>
              <a:gd name="connsiteY177" fmla="*/ 1422420 h 1452563"/>
              <a:gd name="connsiteX178" fmla="*/ 1006634 w 1208088"/>
              <a:gd name="connsiteY178" fmla="*/ 1425593 h 1452563"/>
              <a:gd name="connsiteX179" fmla="*/ 996800 w 1208088"/>
              <a:gd name="connsiteY179" fmla="*/ 1428766 h 1452563"/>
              <a:gd name="connsiteX180" fmla="*/ 986330 w 1208088"/>
              <a:gd name="connsiteY180" fmla="*/ 1431305 h 1452563"/>
              <a:gd name="connsiteX181" fmla="*/ 976178 w 1208088"/>
              <a:gd name="connsiteY181" fmla="*/ 1433843 h 1452563"/>
              <a:gd name="connsiteX182" fmla="*/ 965074 w 1208088"/>
              <a:gd name="connsiteY182" fmla="*/ 1436064 h 1452563"/>
              <a:gd name="connsiteX183" fmla="*/ 953971 w 1208088"/>
              <a:gd name="connsiteY183" fmla="*/ 1437968 h 1452563"/>
              <a:gd name="connsiteX184" fmla="*/ 942550 w 1208088"/>
              <a:gd name="connsiteY184" fmla="*/ 1439554 h 1452563"/>
              <a:gd name="connsiteX185" fmla="*/ 930812 w 1208088"/>
              <a:gd name="connsiteY185" fmla="*/ 1440823 h 1452563"/>
              <a:gd name="connsiteX186" fmla="*/ 918756 w 1208088"/>
              <a:gd name="connsiteY186" fmla="*/ 1442093 h 1452563"/>
              <a:gd name="connsiteX187" fmla="*/ 906383 w 1208088"/>
              <a:gd name="connsiteY187" fmla="*/ 1443044 h 1452563"/>
              <a:gd name="connsiteX188" fmla="*/ 893693 w 1208088"/>
              <a:gd name="connsiteY188" fmla="*/ 1443362 h 1452563"/>
              <a:gd name="connsiteX189" fmla="*/ 740144 w 1208088"/>
              <a:gd name="connsiteY189" fmla="*/ 1448756 h 1452563"/>
              <a:gd name="connsiteX190" fmla="*/ 652583 w 1208088"/>
              <a:gd name="connsiteY190" fmla="*/ 1451611 h 1452563"/>
              <a:gd name="connsiteX191" fmla="*/ 613244 w 1208088"/>
              <a:gd name="connsiteY191" fmla="*/ 1452563 h 1452563"/>
              <a:gd name="connsiteX192" fmla="*/ 604044 w 1208088"/>
              <a:gd name="connsiteY192" fmla="*/ 1452563 h 1452563"/>
              <a:gd name="connsiteX193" fmla="*/ 595161 w 1208088"/>
              <a:gd name="connsiteY193" fmla="*/ 1452563 h 1452563"/>
              <a:gd name="connsiteX194" fmla="*/ 555505 w 1208088"/>
              <a:gd name="connsiteY194" fmla="*/ 1451611 h 1452563"/>
              <a:gd name="connsiteX195" fmla="*/ 467944 w 1208088"/>
              <a:gd name="connsiteY195" fmla="*/ 1448756 h 1452563"/>
              <a:gd name="connsiteX196" fmla="*/ 314395 w 1208088"/>
              <a:gd name="connsiteY196" fmla="*/ 1443362 h 1452563"/>
              <a:gd name="connsiteX197" fmla="*/ 302022 w 1208088"/>
              <a:gd name="connsiteY197" fmla="*/ 1443044 h 1452563"/>
              <a:gd name="connsiteX198" fmla="*/ 289332 w 1208088"/>
              <a:gd name="connsiteY198" fmla="*/ 1442093 h 1452563"/>
              <a:gd name="connsiteX199" fmla="*/ 277276 w 1208088"/>
              <a:gd name="connsiteY199" fmla="*/ 1440823 h 1452563"/>
              <a:gd name="connsiteX200" fmla="*/ 265856 w 1208088"/>
              <a:gd name="connsiteY200" fmla="*/ 1439554 h 1452563"/>
              <a:gd name="connsiteX201" fmla="*/ 254117 w 1208088"/>
              <a:gd name="connsiteY201" fmla="*/ 1437968 h 1452563"/>
              <a:gd name="connsiteX202" fmla="*/ 243014 w 1208088"/>
              <a:gd name="connsiteY202" fmla="*/ 1436064 h 1452563"/>
              <a:gd name="connsiteX203" fmla="*/ 232227 w 1208088"/>
              <a:gd name="connsiteY203" fmla="*/ 1433843 h 1452563"/>
              <a:gd name="connsiteX204" fmla="*/ 221758 w 1208088"/>
              <a:gd name="connsiteY204" fmla="*/ 1431305 h 1452563"/>
              <a:gd name="connsiteX205" fmla="*/ 211288 w 1208088"/>
              <a:gd name="connsiteY205" fmla="*/ 1428766 h 1452563"/>
              <a:gd name="connsiteX206" fmla="*/ 201454 w 1208088"/>
              <a:gd name="connsiteY206" fmla="*/ 1425593 h 1452563"/>
              <a:gd name="connsiteX207" fmla="*/ 191619 w 1208088"/>
              <a:gd name="connsiteY207" fmla="*/ 1422420 h 1452563"/>
              <a:gd name="connsiteX208" fmla="*/ 182419 w 1208088"/>
              <a:gd name="connsiteY208" fmla="*/ 1418930 h 1452563"/>
              <a:gd name="connsiteX209" fmla="*/ 172901 w 1208088"/>
              <a:gd name="connsiteY209" fmla="*/ 1415440 h 1452563"/>
              <a:gd name="connsiteX210" fmla="*/ 164336 w 1208088"/>
              <a:gd name="connsiteY210" fmla="*/ 1411633 h 1452563"/>
              <a:gd name="connsiteX211" fmla="*/ 155452 w 1208088"/>
              <a:gd name="connsiteY211" fmla="*/ 1407190 h 1452563"/>
              <a:gd name="connsiteX212" fmla="*/ 147521 w 1208088"/>
              <a:gd name="connsiteY212" fmla="*/ 1402748 h 1452563"/>
              <a:gd name="connsiteX213" fmla="*/ 139273 w 1208088"/>
              <a:gd name="connsiteY213" fmla="*/ 1398306 h 1452563"/>
              <a:gd name="connsiteX214" fmla="*/ 131342 w 1208088"/>
              <a:gd name="connsiteY214" fmla="*/ 1393230 h 1452563"/>
              <a:gd name="connsiteX215" fmla="*/ 123728 w 1208088"/>
              <a:gd name="connsiteY215" fmla="*/ 1388470 h 1452563"/>
              <a:gd name="connsiteX216" fmla="*/ 116431 w 1208088"/>
              <a:gd name="connsiteY216" fmla="*/ 1383394 h 1452563"/>
              <a:gd name="connsiteX217" fmla="*/ 109768 w 1208088"/>
              <a:gd name="connsiteY217" fmla="*/ 1378000 h 1452563"/>
              <a:gd name="connsiteX218" fmla="*/ 102789 w 1208088"/>
              <a:gd name="connsiteY218" fmla="*/ 1372288 h 1452563"/>
              <a:gd name="connsiteX219" fmla="*/ 96127 w 1208088"/>
              <a:gd name="connsiteY219" fmla="*/ 1366577 h 1452563"/>
              <a:gd name="connsiteX220" fmla="*/ 89782 w 1208088"/>
              <a:gd name="connsiteY220" fmla="*/ 1360548 h 1452563"/>
              <a:gd name="connsiteX221" fmla="*/ 83754 w 1208088"/>
              <a:gd name="connsiteY221" fmla="*/ 1354203 h 1452563"/>
              <a:gd name="connsiteX222" fmla="*/ 78044 w 1208088"/>
              <a:gd name="connsiteY222" fmla="*/ 1347857 h 1452563"/>
              <a:gd name="connsiteX223" fmla="*/ 72333 w 1208088"/>
              <a:gd name="connsiteY223" fmla="*/ 1341194 h 1452563"/>
              <a:gd name="connsiteX224" fmla="*/ 66940 w 1208088"/>
              <a:gd name="connsiteY224" fmla="*/ 1334531 h 1452563"/>
              <a:gd name="connsiteX225" fmla="*/ 61864 w 1208088"/>
              <a:gd name="connsiteY225" fmla="*/ 1327867 h 1452563"/>
              <a:gd name="connsiteX226" fmla="*/ 56788 w 1208088"/>
              <a:gd name="connsiteY226" fmla="*/ 1320570 h 1452563"/>
              <a:gd name="connsiteX227" fmla="*/ 52346 w 1208088"/>
              <a:gd name="connsiteY227" fmla="*/ 1313589 h 1452563"/>
              <a:gd name="connsiteX228" fmla="*/ 47905 w 1208088"/>
              <a:gd name="connsiteY228" fmla="*/ 1305974 h 1452563"/>
              <a:gd name="connsiteX229" fmla="*/ 43780 w 1208088"/>
              <a:gd name="connsiteY229" fmla="*/ 1298677 h 1452563"/>
              <a:gd name="connsiteX230" fmla="*/ 39339 w 1208088"/>
              <a:gd name="connsiteY230" fmla="*/ 1291062 h 1452563"/>
              <a:gd name="connsiteX231" fmla="*/ 35849 w 1208088"/>
              <a:gd name="connsiteY231" fmla="*/ 1283129 h 1452563"/>
              <a:gd name="connsiteX232" fmla="*/ 32360 w 1208088"/>
              <a:gd name="connsiteY232" fmla="*/ 1275197 h 1452563"/>
              <a:gd name="connsiteX233" fmla="*/ 28870 w 1208088"/>
              <a:gd name="connsiteY233" fmla="*/ 1266947 h 1452563"/>
              <a:gd name="connsiteX234" fmla="*/ 25697 w 1208088"/>
              <a:gd name="connsiteY234" fmla="*/ 1259015 h 1452563"/>
              <a:gd name="connsiteX235" fmla="*/ 22525 w 1208088"/>
              <a:gd name="connsiteY235" fmla="*/ 1250448 h 1452563"/>
              <a:gd name="connsiteX236" fmla="*/ 19670 w 1208088"/>
              <a:gd name="connsiteY236" fmla="*/ 1242199 h 1452563"/>
              <a:gd name="connsiteX237" fmla="*/ 17132 w 1208088"/>
              <a:gd name="connsiteY237" fmla="*/ 1233314 h 1452563"/>
              <a:gd name="connsiteX238" fmla="*/ 14911 w 1208088"/>
              <a:gd name="connsiteY238" fmla="*/ 1224747 h 1452563"/>
              <a:gd name="connsiteX239" fmla="*/ 12690 w 1208088"/>
              <a:gd name="connsiteY239" fmla="*/ 1215863 h 1452563"/>
              <a:gd name="connsiteX240" fmla="*/ 10786 w 1208088"/>
              <a:gd name="connsiteY240" fmla="*/ 1206979 h 1452563"/>
              <a:gd name="connsiteX241" fmla="*/ 8883 w 1208088"/>
              <a:gd name="connsiteY241" fmla="*/ 1197778 h 1452563"/>
              <a:gd name="connsiteX242" fmla="*/ 7297 w 1208088"/>
              <a:gd name="connsiteY242" fmla="*/ 1188893 h 1452563"/>
              <a:gd name="connsiteX243" fmla="*/ 4442 w 1208088"/>
              <a:gd name="connsiteY243" fmla="*/ 1170173 h 1452563"/>
              <a:gd name="connsiteX244" fmla="*/ 2221 w 1208088"/>
              <a:gd name="connsiteY244" fmla="*/ 1151453 h 1452563"/>
              <a:gd name="connsiteX245" fmla="*/ 952 w 1208088"/>
              <a:gd name="connsiteY245" fmla="*/ 1131781 h 1452563"/>
              <a:gd name="connsiteX246" fmla="*/ 317 w 1208088"/>
              <a:gd name="connsiteY246" fmla="*/ 1112426 h 1452563"/>
              <a:gd name="connsiteX247" fmla="*/ 0 w 1208088"/>
              <a:gd name="connsiteY247" fmla="*/ 1092437 h 1452563"/>
              <a:gd name="connsiteX248" fmla="*/ 634 w 1208088"/>
              <a:gd name="connsiteY248" fmla="*/ 1072447 h 1452563"/>
              <a:gd name="connsiteX249" fmla="*/ 1586 w 1208088"/>
              <a:gd name="connsiteY249" fmla="*/ 1052458 h 1452563"/>
              <a:gd name="connsiteX250" fmla="*/ 3172 w 1208088"/>
              <a:gd name="connsiteY250" fmla="*/ 1032151 h 1452563"/>
              <a:gd name="connsiteX251" fmla="*/ 5393 w 1208088"/>
              <a:gd name="connsiteY251" fmla="*/ 1011845 h 1452563"/>
              <a:gd name="connsiteX252" fmla="*/ 8248 w 1208088"/>
              <a:gd name="connsiteY252" fmla="*/ 990903 h 1452563"/>
              <a:gd name="connsiteX253" fmla="*/ 11421 w 1208088"/>
              <a:gd name="connsiteY253" fmla="*/ 970279 h 1452563"/>
              <a:gd name="connsiteX254" fmla="*/ 14911 w 1208088"/>
              <a:gd name="connsiteY254" fmla="*/ 949655 h 1452563"/>
              <a:gd name="connsiteX255" fmla="*/ 19035 w 1208088"/>
              <a:gd name="connsiteY255" fmla="*/ 929031 h 1452563"/>
              <a:gd name="connsiteX256" fmla="*/ 23476 w 1208088"/>
              <a:gd name="connsiteY256" fmla="*/ 908407 h 1452563"/>
              <a:gd name="connsiteX257" fmla="*/ 28235 w 1208088"/>
              <a:gd name="connsiteY257" fmla="*/ 887783 h 1452563"/>
              <a:gd name="connsiteX258" fmla="*/ 33628 w 1208088"/>
              <a:gd name="connsiteY258" fmla="*/ 867477 h 1452563"/>
              <a:gd name="connsiteX259" fmla="*/ 39022 w 1208088"/>
              <a:gd name="connsiteY259" fmla="*/ 847170 h 1452563"/>
              <a:gd name="connsiteX260" fmla="*/ 45050 w 1208088"/>
              <a:gd name="connsiteY260" fmla="*/ 826863 h 1452563"/>
              <a:gd name="connsiteX261" fmla="*/ 51077 w 1208088"/>
              <a:gd name="connsiteY261" fmla="*/ 807191 h 1452563"/>
              <a:gd name="connsiteX262" fmla="*/ 58057 w 1208088"/>
              <a:gd name="connsiteY262" fmla="*/ 787519 h 1452563"/>
              <a:gd name="connsiteX263" fmla="*/ 64402 w 1208088"/>
              <a:gd name="connsiteY263" fmla="*/ 768164 h 1452563"/>
              <a:gd name="connsiteX264" fmla="*/ 71381 w 1208088"/>
              <a:gd name="connsiteY264" fmla="*/ 748492 h 1452563"/>
              <a:gd name="connsiteX265" fmla="*/ 78678 w 1208088"/>
              <a:gd name="connsiteY265" fmla="*/ 729772 h 1452563"/>
              <a:gd name="connsiteX266" fmla="*/ 85975 w 1208088"/>
              <a:gd name="connsiteY266" fmla="*/ 711369 h 1452563"/>
              <a:gd name="connsiteX267" fmla="*/ 93906 w 1208088"/>
              <a:gd name="connsiteY267" fmla="*/ 693283 h 1452563"/>
              <a:gd name="connsiteX268" fmla="*/ 101520 w 1208088"/>
              <a:gd name="connsiteY268" fmla="*/ 675832 h 1452563"/>
              <a:gd name="connsiteX269" fmla="*/ 109134 w 1208088"/>
              <a:gd name="connsiteY269" fmla="*/ 658698 h 1452563"/>
              <a:gd name="connsiteX270" fmla="*/ 117065 w 1208088"/>
              <a:gd name="connsiteY270" fmla="*/ 641882 h 1452563"/>
              <a:gd name="connsiteX271" fmla="*/ 124996 w 1208088"/>
              <a:gd name="connsiteY271" fmla="*/ 626017 h 1452563"/>
              <a:gd name="connsiteX272" fmla="*/ 133245 w 1208088"/>
              <a:gd name="connsiteY272" fmla="*/ 610153 h 1452563"/>
              <a:gd name="connsiteX273" fmla="*/ 141176 w 1208088"/>
              <a:gd name="connsiteY273" fmla="*/ 595557 h 1452563"/>
              <a:gd name="connsiteX274" fmla="*/ 149425 w 1208088"/>
              <a:gd name="connsiteY274" fmla="*/ 581279 h 1452563"/>
              <a:gd name="connsiteX275" fmla="*/ 157356 w 1208088"/>
              <a:gd name="connsiteY275" fmla="*/ 567318 h 1452563"/>
              <a:gd name="connsiteX276" fmla="*/ 165604 w 1208088"/>
              <a:gd name="connsiteY276" fmla="*/ 554309 h 1452563"/>
              <a:gd name="connsiteX277" fmla="*/ 173536 w 1208088"/>
              <a:gd name="connsiteY277" fmla="*/ 542252 h 1452563"/>
              <a:gd name="connsiteX278" fmla="*/ 181467 w 1208088"/>
              <a:gd name="connsiteY278" fmla="*/ 530830 h 1452563"/>
              <a:gd name="connsiteX279" fmla="*/ 189081 w 1208088"/>
              <a:gd name="connsiteY279" fmla="*/ 519725 h 1452563"/>
              <a:gd name="connsiteX280" fmla="*/ 197012 w 1208088"/>
              <a:gd name="connsiteY280" fmla="*/ 510206 h 1452563"/>
              <a:gd name="connsiteX281" fmla="*/ 204309 w 1208088"/>
              <a:gd name="connsiteY281" fmla="*/ 501004 h 1452563"/>
              <a:gd name="connsiteX282" fmla="*/ 211606 w 1208088"/>
              <a:gd name="connsiteY282" fmla="*/ 493072 h 1452563"/>
              <a:gd name="connsiteX283" fmla="*/ 218902 w 1208088"/>
              <a:gd name="connsiteY283" fmla="*/ 485457 h 1452563"/>
              <a:gd name="connsiteX284" fmla="*/ 225248 w 1208088"/>
              <a:gd name="connsiteY284" fmla="*/ 479428 h 1452563"/>
              <a:gd name="connsiteX285" fmla="*/ 232862 w 1208088"/>
              <a:gd name="connsiteY285" fmla="*/ 473083 h 1452563"/>
              <a:gd name="connsiteX286" fmla="*/ 248407 w 1208088"/>
              <a:gd name="connsiteY286" fmla="*/ 460074 h 1452563"/>
              <a:gd name="connsiteX287" fmla="*/ 265538 w 1208088"/>
              <a:gd name="connsiteY287" fmla="*/ 446430 h 1452563"/>
              <a:gd name="connsiteX288" fmla="*/ 283622 w 1208088"/>
              <a:gd name="connsiteY288" fmla="*/ 432469 h 1452563"/>
              <a:gd name="connsiteX289" fmla="*/ 322009 w 1208088"/>
              <a:gd name="connsiteY289" fmla="*/ 404548 h 1452563"/>
              <a:gd name="connsiteX290" fmla="*/ 360396 w 1208088"/>
              <a:gd name="connsiteY290" fmla="*/ 375991 h 1452563"/>
              <a:gd name="connsiteX291" fmla="*/ 379114 w 1208088"/>
              <a:gd name="connsiteY291" fmla="*/ 362030 h 1452563"/>
              <a:gd name="connsiteX292" fmla="*/ 396562 w 1208088"/>
              <a:gd name="connsiteY292" fmla="*/ 348387 h 1452563"/>
              <a:gd name="connsiteX293" fmla="*/ 412742 w 1208088"/>
              <a:gd name="connsiteY293" fmla="*/ 335060 h 1452563"/>
              <a:gd name="connsiteX294" fmla="*/ 420039 w 1208088"/>
              <a:gd name="connsiteY294" fmla="*/ 328397 h 1452563"/>
              <a:gd name="connsiteX295" fmla="*/ 427018 w 1208088"/>
              <a:gd name="connsiteY295" fmla="*/ 322369 h 1452563"/>
              <a:gd name="connsiteX296" fmla="*/ 433364 w 1208088"/>
              <a:gd name="connsiteY296" fmla="*/ 316340 h 1452563"/>
              <a:gd name="connsiteX297" fmla="*/ 439391 w 1208088"/>
              <a:gd name="connsiteY297" fmla="*/ 309994 h 1452563"/>
              <a:gd name="connsiteX298" fmla="*/ 444784 w 1208088"/>
              <a:gd name="connsiteY298" fmla="*/ 304283 h 1452563"/>
              <a:gd name="connsiteX299" fmla="*/ 449226 w 1208088"/>
              <a:gd name="connsiteY299" fmla="*/ 298572 h 1452563"/>
              <a:gd name="connsiteX300" fmla="*/ 453033 w 1208088"/>
              <a:gd name="connsiteY300" fmla="*/ 293178 h 1452563"/>
              <a:gd name="connsiteX301" fmla="*/ 456523 w 1208088"/>
              <a:gd name="connsiteY301" fmla="*/ 287784 h 1452563"/>
              <a:gd name="connsiteX302" fmla="*/ 459061 w 1208088"/>
              <a:gd name="connsiteY302" fmla="*/ 283024 h 1452563"/>
              <a:gd name="connsiteX303" fmla="*/ 460647 w 1208088"/>
              <a:gd name="connsiteY303" fmla="*/ 277948 h 1452563"/>
              <a:gd name="connsiteX304" fmla="*/ 461282 w 1208088"/>
              <a:gd name="connsiteY304" fmla="*/ 274775 h 1452563"/>
              <a:gd name="connsiteX305" fmla="*/ 461916 w 1208088"/>
              <a:gd name="connsiteY305" fmla="*/ 271919 h 1452563"/>
              <a:gd name="connsiteX306" fmla="*/ 456840 w 1208088"/>
              <a:gd name="connsiteY306" fmla="*/ 270967 h 1452563"/>
              <a:gd name="connsiteX307" fmla="*/ 452081 w 1208088"/>
              <a:gd name="connsiteY307" fmla="*/ 269698 h 1452563"/>
              <a:gd name="connsiteX308" fmla="*/ 448274 w 1208088"/>
              <a:gd name="connsiteY308" fmla="*/ 267794 h 1452563"/>
              <a:gd name="connsiteX309" fmla="*/ 444784 w 1208088"/>
              <a:gd name="connsiteY309" fmla="*/ 265256 h 1452563"/>
              <a:gd name="connsiteX310" fmla="*/ 441929 w 1208088"/>
              <a:gd name="connsiteY310" fmla="*/ 262083 h 1452563"/>
              <a:gd name="connsiteX311" fmla="*/ 440660 w 1208088"/>
              <a:gd name="connsiteY311" fmla="*/ 260497 h 1452563"/>
              <a:gd name="connsiteX312" fmla="*/ 439708 w 1208088"/>
              <a:gd name="connsiteY312" fmla="*/ 258910 h 1452563"/>
              <a:gd name="connsiteX313" fmla="*/ 438757 w 1208088"/>
              <a:gd name="connsiteY313" fmla="*/ 257324 h 1452563"/>
              <a:gd name="connsiteX314" fmla="*/ 438440 w 1208088"/>
              <a:gd name="connsiteY314" fmla="*/ 255420 h 1452563"/>
              <a:gd name="connsiteX315" fmla="*/ 438122 w 1208088"/>
              <a:gd name="connsiteY315" fmla="*/ 253834 h 1452563"/>
              <a:gd name="connsiteX316" fmla="*/ 437488 w 1208088"/>
              <a:gd name="connsiteY316" fmla="*/ 251930 h 1452563"/>
              <a:gd name="connsiteX317" fmla="*/ 438122 w 1208088"/>
              <a:gd name="connsiteY317" fmla="*/ 250026 h 1452563"/>
              <a:gd name="connsiteX318" fmla="*/ 438440 w 1208088"/>
              <a:gd name="connsiteY318" fmla="*/ 248122 h 1452563"/>
              <a:gd name="connsiteX319" fmla="*/ 438757 w 1208088"/>
              <a:gd name="connsiteY319" fmla="*/ 246536 h 1452563"/>
              <a:gd name="connsiteX320" fmla="*/ 439708 w 1208088"/>
              <a:gd name="connsiteY320" fmla="*/ 244315 h 1452563"/>
              <a:gd name="connsiteX321" fmla="*/ 440660 w 1208088"/>
              <a:gd name="connsiteY321" fmla="*/ 242728 h 1452563"/>
              <a:gd name="connsiteX322" fmla="*/ 441929 w 1208088"/>
              <a:gd name="connsiteY322" fmla="*/ 241142 h 1452563"/>
              <a:gd name="connsiteX323" fmla="*/ 444784 w 1208088"/>
              <a:gd name="connsiteY323" fmla="*/ 238286 h 1452563"/>
              <a:gd name="connsiteX324" fmla="*/ 448274 w 1208088"/>
              <a:gd name="connsiteY324" fmla="*/ 236065 h 1452563"/>
              <a:gd name="connsiteX325" fmla="*/ 452081 w 1208088"/>
              <a:gd name="connsiteY325" fmla="*/ 234161 h 1452563"/>
              <a:gd name="connsiteX326" fmla="*/ 456840 w 1208088"/>
              <a:gd name="connsiteY326" fmla="*/ 232575 h 1452563"/>
              <a:gd name="connsiteX327" fmla="*/ 461916 w 1208088"/>
              <a:gd name="connsiteY327" fmla="*/ 231940 h 1452563"/>
              <a:gd name="connsiteX328" fmla="*/ 460647 w 1208088"/>
              <a:gd name="connsiteY328" fmla="*/ 227498 h 1452563"/>
              <a:gd name="connsiteX329" fmla="*/ 459378 w 1208088"/>
              <a:gd name="connsiteY329" fmla="*/ 223374 h 1452563"/>
              <a:gd name="connsiteX330" fmla="*/ 457792 w 1208088"/>
              <a:gd name="connsiteY330" fmla="*/ 219249 h 1452563"/>
              <a:gd name="connsiteX331" fmla="*/ 456206 w 1208088"/>
              <a:gd name="connsiteY331" fmla="*/ 215124 h 1452563"/>
              <a:gd name="connsiteX332" fmla="*/ 451764 w 1208088"/>
              <a:gd name="connsiteY332" fmla="*/ 206874 h 1452563"/>
              <a:gd name="connsiteX333" fmla="*/ 447005 w 1208088"/>
              <a:gd name="connsiteY333" fmla="*/ 198307 h 1452563"/>
              <a:gd name="connsiteX334" fmla="*/ 441295 w 1208088"/>
              <a:gd name="connsiteY334" fmla="*/ 189423 h 1452563"/>
              <a:gd name="connsiteX335" fmla="*/ 434632 w 1208088"/>
              <a:gd name="connsiteY335" fmla="*/ 180222 h 1452563"/>
              <a:gd name="connsiteX336" fmla="*/ 420039 w 1208088"/>
              <a:gd name="connsiteY336" fmla="*/ 159598 h 1452563"/>
              <a:gd name="connsiteX337" fmla="*/ 412108 w 1208088"/>
              <a:gd name="connsiteY337" fmla="*/ 147541 h 1452563"/>
              <a:gd name="connsiteX338" fmla="*/ 403542 w 1208088"/>
              <a:gd name="connsiteY338" fmla="*/ 134532 h 1452563"/>
              <a:gd name="connsiteX339" fmla="*/ 394024 w 1208088"/>
              <a:gd name="connsiteY339" fmla="*/ 120254 h 1452563"/>
              <a:gd name="connsiteX340" fmla="*/ 384190 w 1208088"/>
              <a:gd name="connsiteY340" fmla="*/ 104706 h 1452563"/>
              <a:gd name="connsiteX341" fmla="*/ 374355 w 1208088"/>
              <a:gd name="connsiteY341" fmla="*/ 87573 h 1452563"/>
              <a:gd name="connsiteX342" fmla="*/ 363886 w 1208088"/>
              <a:gd name="connsiteY342" fmla="*/ 68535 h 1452563"/>
              <a:gd name="connsiteX343" fmla="*/ 353099 w 1208088"/>
              <a:gd name="connsiteY343" fmla="*/ 47911 h 1452563"/>
              <a:gd name="connsiteX344" fmla="*/ 341996 w 1208088"/>
              <a:gd name="connsiteY344" fmla="*/ 25066 h 1452563"/>
              <a:gd name="connsiteX345" fmla="*/ 352782 w 1208088"/>
              <a:gd name="connsiteY345" fmla="*/ 20307 h 1452563"/>
              <a:gd name="connsiteX346" fmla="*/ 362617 w 1208088"/>
              <a:gd name="connsiteY346" fmla="*/ 15865 h 1452563"/>
              <a:gd name="connsiteX347" fmla="*/ 372134 w 1208088"/>
              <a:gd name="connsiteY347" fmla="*/ 13009 h 1452563"/>
              <a:gd name="connsiteX348" fmla="*/ 380700 w 1208088"/>
              <a:gd name="connsiteY348" fmla="*/ 11105 h 1452563"/>
              <a:gd name="connsiteX349" fmla="*/ 388948 w 1208088"/>
              <a:gd name="connsiteY349" fmla="*/ 9836 h 1452563"/>
              <a:gd name="connsiteX350" fmla="*/ 396562 w 1208088"/>
              <a:gd name="connsiteY350" fmla="*/ 9519 h 1452563"/>
              <a:gd name="connsiteX351" fmla="*/ 403859 w 1208088"/>
              <a:gd name="connsiteY351" fmla="*/ 9519 h 1452563"/>
              <a:gd name="connsiteX352" fmla="*/ 410522 w 1208088"/>
              <a:gd name="connsiteY352" fmla="*/ 10471 h 1452563"/>
              <a:gd name="connsiteX353" fmla="*/ 416549 w 1208088"/>
              <a:gd name="connsiteY353" fmla="*/ 12057 h 1452563"/>
              <a:gd name="connsiteX354" fmla="*/ 422894 w 1208088"/>
              <a:gd name="connsiteY354" fmla="*/ 14278 h 1452563"/>
              <a:gd name="connsiteX355" fmla="*/ 428288 w 1208088"/>
              <a:gd name="connsiteY355" fmla="*/ 16816 h 1452563"/>
              <a:gd name="connsiteX356" fmla="*/ 433681 w 1208088"/>
              <a:gd name="connsiteY356" fmla="*/ 19989 h 1452563"/>
              <a:gd name="connsiteX357" fmla="*/ 439074 w 1208088"/>
              <a:gd name="connsiteY357" fmla="*/ 23162 h 1452563"/>
              <a:gd name="connsiteX358" fmla="*/ 443833 w 1208088"/>
              <a:gd name="connsiteY358" fmla="*/ 26970 h 1452563"/>
              <a:gd name="connsiteX359" fmla="*/ 448592 w 1208088"/>
              <a:gd name="connsiteY359" fmla="*/ 30777 h 1452563"/>
              <a:gd name="connsiteX360" fmla="*/ 453033 w 1208088"/>
              <a:gd name="connsiteY360" fmla="*/ 34585 h 1452563"/>
              <a:gd name="connsiteX361" fmla="*/ 462550 w 1208088"/>
              <a:gd name="connsiteY361" fmla="*/ 43152 h 1452563"/>
              <a:gd name="connsiteX362" fmla="*/ 471434 w 1208088"/>
              <a:gd name="connsiteY362" fmla="*/ 51401 h 1452563"/>
              <a:gd name="connsiteX363" fmla="*/ 476510 w 1208088"/>
              <a:gd name="connsiteY363" fmla="*/ 55843 h 1452563"/>
              <a:gd name="connsiteX364" fmla="*/ 481268 w 1208088"/>
              <a:gd name="connsiteY364" fmla="*/ 59651 h 1452563"/>
              <a:gd name="connsiteX365" fmla="*/ 486027 w 1208088"/>
              <a:gd name="connsiteY365" fmla="*/ 63141 h 1452563"/>
              <a:gd name="connsiteX366" fmla="*/ 491738 w 1208088"/>
              <a:gd name="connsiteY366" fmla="*/ 66314 h 1452563"/>
              <a:gd name="connsiteX367" fmla="*/ 497131 w 1208088"/>
              <a:gd name="connsiteY367" fmla="*/ 69170 h 1452563"/>
              <a:gd name="connsiteX368" fmla="*/ 502841 w 1208088"/>
              <a:gd name="connsiteY368" fmla="*/ 72025 h 1452563"/>
              <a:gd name="connsiteX369" fmla="*/ 509186 w 1208088"/>
              <a:gd name="connsiteY369" fmla="*/ 73929 h 1452563"/>
              <a:gd name="connsiteX370" fmla="*/ 515531 w 1208088"/>
              <a:gd name="connsiteY370" fmla="*/ 75198 h 1452563"/>
              <a:gd name="connsiteX371" fmla="*/ 522194 w 1208088"/>
              <a:gd name="connsiteY371" fmla="*/ 76150 h 1452563"/>
              <a:gd name="connsiteX372" fmla="*/ 529808 w 1208088"/>
              <a:gd name="connsiteY372" fmla="*/ 76150 h 1452563"/>
              <a:gd name="connsiteX373" fmla="*/ 537739 w 1208088"/>
              <a:gd name="connsiteY373" fmla="*/ 75515 h 1452563"/>
              <a:gd name="connsiteX374" fmla="*/ 546304 w 1208088"/>
              <a:gd name="connsiteY374" fmla="*/ 74246 h 1452563"/>
              <a:gd name="connsiteX375" fmla="*/ 557408 w 1208088"/>
              <a:gd name="connsiteY375" fmla="*/ 68218 h 1452563"/>
              <a:gd name="connsiteX376" fmla="*/ 568195 w 1208088"/>
              <a:gd name="connsiteY376" fmla="*/ 62824 h 1452563"/>
              <a:gd name="connsiteX377" fmla="*/ 587864 w 1208088"/>
              <a:gd name="connsiteY377" fmla="*/ 51719 h 1452563"/>
              <a:gd name="connsiteX378" fmla="*/ 605313 w 1208088"/>
              <a:gd name="connsiteY378" fmla="*/ 41882 h 1452563"/>
              <a:gd name="connsiteX379" fmla="*/ 620858 w 1208088"/>
              <a:gd name="connsiteY379" fmla="*/ 32681 h 1452563"/>
              <a:gd name="connsiteX380" fmla="*/ 635452 w 1208088"/>
              <a:gd name="connsiteY380" fmla="*/ 24749 h 1452563"/>
              <a:gd name="connsiteX381" fmla="*/ 648776 w 1208088"/>
              <a:gd name="connsiteY381" fmla="*/ 17134 h 1452563"/>
              <a:gd name="connsiteX382" fmla="*/ 655438 w 1208088"/>
              <a:gd name="connsiteY382" fmla="*/ 13961 h 1452563"/>
              <a:gd name="connsiteX383" fmla="*/ 661784 w 1208088"/>
              <a:gd name="connsiteY383" fmla="*/ 11422 h 1452563"/>
              <a:gd name="connsiteX384" fmla="*/ 668446 w 1208088"/>
              <a:gd name="connsiteY384" fmla="*/ 8884 h 1452563"/>
              <a:gd name="connsiteX385" fmla="*/ 675108 w 1208088"/>
              <a:gd name="connsiteY385" fmla="*/ 6663 h 1452563"/>
              <a:gd name="connsiteX386" fmla="*/ 682088 w 1208088"/>
              <a:gd name="connsiteY386" fmla="*/ 4759 h 1452563"/>
              <a:gd name="connsiteX387" fmla="*/ 688750 w 1208088"/>
              <a:gd name="connsiteY387" fmla="*/ 3173 h 1452563"/>
              <a:gd name="connsiteX388" fmla="*/ 695729 w 1208088"/>
              <a:gd name="connsiteY388" fmla="*/ 1586 h 1452563"/>
              <a:gd name="connsiteX389" fmla="*/ 703343 w 1208088"/>
              <a:gd name="connsiteY389" fmla="*/ 635 h 1452563"/>
              <a:gd name="connsiteX390" fmla="*/ 710957 w 1208088"/>
              <a:gd name="connsiteY390" fmla="*/ 317 h 145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mn-lt"/>
              <a:ea typeface="+mn-ea"/>
              <a:cs typeface="+mn-ea"/>
              <a:sym typeface="+mn-lt"/>
            </a:endParaRPr>
          </a:p>
        </p:txBody>
      </p:sp>
      <p:sp>
        <p:nvSpPr>
          <p:cNvPr id="15" name="KSO_Shape"/>
          <p:cNvSpPr/>
          <p:nvPr/>
        </p:nvSpPr>
        <p:spPr bwMode="auto">
          <a:xfrm>
            <a:off x="6958013" y="2913063"/>
            <a:ext cx="695325" cy="660400"/>
          </a:xfrm>
          <a:custGeom>
            <a:avLst/>
            <a:gdLst/>
            <a:ahLst/>
            <a:cxnLst/>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mn-lt"/>
              <a:ea typeface="+mn-ea"/>
              <a:cs typeface="+mn-ea"/>
              <a:sym typeface="+mn-lt"/>
            </a:endParaRPr>
          </a:p>
        </p:txBody>
      </p:sp>
      <p:sp>
        <p:nvSpPr>
          <p:cNvPr id="16" name="KSO_Shape"/>
          <p:cNvSpPr/>
          <p:nvPr/>
        </p:nvSpPr>
        <p:spPr>
          <a:xfrm>
            <a:off x="4546600" y="2913063"/>
            <a:ext cx="695325" cy="695325"/>
          </a:xfrm>
          <a:custGeom>
            <a:avLst/>
            <a:gdLst>
              <a:gd name="connsiteX0" fmla="*/ 532395 w 1474634"/>
              <a:gd name="connsiteY0" fmla="*/ 0 h 1474633"/>
              <a:gd name="connsiteX1" fmla="*/ 942238 w 1474634"/>
              <a:gd name="connsiteY1" fmla="*/ 0 h 1474633"/>
              <a:gd name="connsiteX2" fmla="*/ 942238 w 1474634"/>
              <a:gd name="connsiteY2" fmla="*/ 224655 h 1474633"/>
              <a:gd name="connsiteX3" fmla="*/ 942239 w 1474634"/>
              <a:gd name="connsiteY3" fmla="*/ 224655 h 1474633"/>
              <a:gd name="connsiteX4" fmla="*/ 869379 w 1474634"/>
              <a:gd name="connsiteY4" fmla="*/ 275833 h 1474633"/>
              <a:gd name="connsiteX5" fmla="*/ 869379 w 1474634"/>
              <a:gd name="connsiteY5" fmla="*/ 423721 h 1474633"/>
              <a:gd name="connsiteX6" fmla="*/ 869379 w 1474634"/>
              <a:gd name="connsiteY6" fmla="*/ 425884 h 1474633"/>
              <a:gd name="connsiteX7" fmla="*/ 866300 w 1474634"/>
              <a:gd name="connsiteY7" fmla="*/ 425884 h 1474633"/>
              <a:gd name="connsiteX8" fmla="*/ 825423 w 1474634"/>
              <a:gd name="connsiteY8" fmla="*/ 454597 h 1474633"/>
              <a:gd name="connsiteX9" fmla="*/ 825423 w 1474634"/>
              <a:gd name="connsiteY9" fmla="*/ 649211 h 1474633"/>
              <a:gd name="connsiteX10" fmla="*/ 1020038 w 1474634"/>
              <a:gd name="connsiteY10" fmla="*/ 649211 h 1474633"/>
              <a:gd name="connsiteX11" fmla="*/ 1048750 w 1474634"/>
              <a:gd name="connsiteY11" fmla="*/ 608336 h 1474633"/>
              <a:gd name="connsiteX12" fmla="*/ 1048750 w 1474634"/>
              <a:gd name="connsiteY12" fmla="*/ 605257 h 1474633"/>
              <a:gd name="connsiteX13" fmla="*/ 1050912 w 1474634"/>
              <a:gd name="connsiteY13" fmla="*/ 605257 h 1474633"/>
              <a:gd name="connsiteX14" fmla="*/ 1050913 w 1474634"/>
              <a:gd name="connsiteY14" fmla="*/ 605256 h 1474633"/>
              <a:gd name="connsiteX15" fmla="*/ 1050913 w 1474634"/>
              <a:gd name="connsiteY15" fmla="*/ 605257 h 1474633"/>
              <a:gd name="connsiteX16" fmla="*/ 1249979 w 1474634"/>
              <a:gd name="connsiteY16" fmla="*/ 605257 h 1474633"/>
              <a:gd name="connsiteX17" fmla="*/ 1249979 w 1474634"/>
              <a:gd name="connsiteY17" fmla="*/ 605256 h 1474633"/>
              <a:gd name="connsiteX18" fmla="*/ 1198801 w 1474634"/>
              <a:gd name="connsiteY18" fmla="*/ 605256 h 1474633"/>
              <a:gd name="connsiteX19" fmla="*/ 1249979 w 1474634"/>
              <a:gd name="connsiteY19" fmla="*/ 532396 h 1474633"/>
              <a:gd name="connsiteX20" fmla="*/ 1249979 w 1474634"/>
              <a:gd name="connsiteY20" fmla="*/ 532395 h 1474633"/>
              <a:gd name="connsiteX21" fmla="*/ 1474634 w 1474634"/>
              <a:gd name="connsiteY21" fmla="*/ 532395 h 1474633"/>
              <a:gd name="connsiteX22" fmla="*/ 1474634 w 1474634"/>
              <a:gd name="connsiteY22" fmla="*/ 942238 h 1474633"/>
              <a:gd name="connsiteX23" fmla="*/ 1249979 w 1474634"/>
              <a:gd name="connsiteY23" fmla="*/ 942238 h 1474633"/>
              <a:gd name="connsiteX24" fmla="*/ 1249979 w 1474634"/>
              <a:gd name="connsiteY24" fmla="*/ 942239 h 1474633"/>
              <a:gd name="connsiteX25" fmla="*/ 1198801 w 1474634"/>
              <a:gd name="connsiteY25" fmla="*/ 869379 h 1474633"/>
              <a:gd name="connsiteX26" fmla="*/ 1050913 w 1474634"/>
              <a:gd name="connsiteY26" fmla="*/ 869379 h 1474633"/>
              <a:gd name="connsiteX27" fmla="*/ 1048750 w 1474634"/>
              <a:gd name="connsiteY27" fmla="*/ 869379 h 1474633"/>
              <a:gd name="connsiteX28" fmla="*/ 1048750 w 1474634"/>
              <a:gd name="connsiteY28" fmla="*/ 866300 h 1474633"/>
              <a:gd name="connsiteX29" fmla="*/ 1020037 w 1474634"/>
              <a:gd name="connsiteY29" fmla="*/ 825423 h 1474633"/>
              <a:gd name="connsiteX30" fmla="*/ 825423 w 1474634"/>
              <a:gd name="connsiteY30" fmla="*/ 825423 h 1474633"/>
              <a:gd name="connsiteX31" fmla="*/ 825423 w 1474634"/>
              <a:gd name="connsiteY31" fmla="*/ 1020037 h 1474633"/>
              <a:gd name="connsiteX32" fmla="*/ 866300 w 1474634"/>
              <a:gd name="connsiteY32" fmla="*/ 1048749 h 1474633"/>
              <a:gd name="connsiteX33" fmla="*/ 869379 w 1474634"/>
              <a:gd name="connsiteY33" fmla="*/ 1048749 h 1474633"/>
              <a:gd name="connsiteX34" fmla="*/ 869379 w 1474634"/>
              <a:gd name="connsiteY34" fmla="*/ 1050912 h 1474633"/>
              <a:gd name="connsiteX35" fmla="*/ 869379 w 1474634"/>
              <a:gd name="connsiteY35" fmla="*/ 1198800 h 1474633"/>
              <a:gd name="connsiteX36" fmla="*/ 942239 w 1474634"/>
              <a:gd name="connsiteY36" fmla="*/ 1249978 h 1474633"/>
              <a:gd name="connsiteX37" fmla="*/ 942238 w 1474634"/>
              <a:gd name="connsiteY37" fmla="*/ 1249978 h 1474633"/>
              <a:gd name="connsiteX38" fmla="*/ 942238 w 1474634"/>
              <a:gd name="connsiteY38" fmla="*/ 1474633 h 1474633"/>
              <a:gd name="connsiteX39" fmla="*/ 532395 w 1474634"/>
              <a:gd name="connsiteY39" fmla="*/ 1474633 h 1474633"/>
              <a:gd name="connsiteX40" fmla="*/ 532395 w 1474634"/>
              <a:gd name="connsiteY40" fmla="*/ 1249978 h 1474633"/>
              <a:gd name="connsiteX41" fmla="*/ 532396 w 1474634"/>
              <a:gd name="connsiteY41" fmla="*/ 1249978 h 1474633"/>
              <a:gd name="connsiteX42" fmla="*/ 605256 w 1474634"/>
              <a:gd name="connsiteY42" fmla="*/ 1198800 h 1474633"/>
              <a:gd name="connsiteX43" fmla="*/ 605256 w 1474634"/>
              <a:gd name="connsiteY43" fmla="*/ 1249978 h 1474633"/>
              <a:gd name="connsiteX44" fmla="*/ 605257 w 1474634"/>
              <a:gd name="connsiteY44" fmla="*/ 1249978 h 1474633"/>
              <a:gd name="connsiteX45" fmla="*/ 605257 w 1474634"/>
              <a:gd name="connsiteY45" fmla="*/ 1050912 h 1474633"/>
              <a:gd name="connsiteX46" fmla="*/ 605256 w 1474634"/>
              <a:gd name="connsiteY46" fmla="*/ 1050912 h 1474633"/>
              <a:gd name="connsiteX47" fmla="*/ 605257 w 1474634"/>
              <a:gd name="connsiteY47" fmla="*/ 1050911 h 1474633"/>
              <a:gd name="connsiteX48" fmla="*/ 605257 w 1474634"/>
              <a:gd name="connsiteY48" fmla="*/ 1048749 h 1474633"/>
              <a:gd name="connsiteX49" fmla="*/ 608336 w 1474634"/>
              <a:gd name="connsiteY49" fmla="*/ 1048749 h 1474633"/>
              <a:gd name="connsiteX50" fmla="*/ 649211 w 1474634"/>
              <a:gd name="connsiteY50" fmla="*/ 1020038 h 1474633"/>
              <a:gd name="connsiteX51" fmla="*/ 649211 w 1474634"/>
              <a:gd name="connsiteY51" fmla="*/ 825423 h 1474633"/>
              <a:gd name="connsiteX52" fmla="*/ 454596 w 1474634"/>
              <a:gd name="connsiteY52" fmla="*/ 825423 h 1474633"/>
              <a:gd name="connsiteX53" fmla="*/ 425884 w 1474634"/>
              <a:gd name="connsiteY53" fmla="*/ 866300 h 1474633"/>
              <a:gd name="connsiteX54" fmla="*/ 425884 w 1474634"/>
              <a:gd name="connsiteY54" fmla="*/ 869379 h 1474633"/>
              <a:gd name="connsiteX55" fmla="*/ 423721 w 1474634"/>
              <a:gd name="connsiteY55" fmla="*/ 869379 h 1474633"/>
              <a:gd name="connsiteX56" fmla="*/ 275833 w 1474634"/>
              <a:gd name="connsiteY56" fmla="*/ 869379 h 1474633"/>
              <a:gd name="connsiteX57" fmla="*/ 224655 w 1474634"/>
              <a:gd name="connsiteY57" fmla="*/ 942239 h 1474633"/>
              <a:gd name="connsiteX58" fmla="*/ 224655 w 1474634"/>
              <a:gd name="connsiteY58" fmla="*/ 942238 h 1474633"/>
              <a:gd name="connsiteX59" fmla="*/ 0 w 1474634"/>
              <a:gd name="connsiteY59" fmla="*/ 942238 h 1474633"/>
              <a:gd name="connsiteX60" fmla="*/ 0 w 1474634"/>
              <a:gd name="connsiteY60" fmla="*/ 532395 h 1474633"/>
              <a:gd name="connsiteX61" fmla="*/ 224655 w 1474634"/>
              <a:gd name="connsiteY61" fmla="*/ 532395 h 1474633"/>
              <a:gd name="connsiteX62" fmla="*/ 224655 w 1474634"/>
              <a:gd name="connsiteY62" fmla="*/ 532396 h 1474633"/>
              <a:gd name="connsiteX63" fmla="*/ 275833 w 1474634"/>
              <a:gd name="connsiteY63" fmla="*/ 605256 h 1474633"/>
              <a:gd name="connsiteX64" fmla="*/ 224655 w 1474634"/>
              <a:gd name="connsiteY64" fmla="*/ 605256 h 1474633"/>
              <a:gd name="connsiteX65" fmla="*/ 224655 w 1474634"/>
              <a:gd name="connsiteY65" fmla="*/ 605257 h 1474633"/>
              <a:gd name="connsiteX66" fmla="*/ 423721 w 1474634"/>
              <a:gd name="connsiteY66" fmla="*/ 605257 h 1474633"/>
              <a:gd name="connsiteX67" fmla="*/ 423721 w 1474634"/>
              <a:gd name="connsiteY67" fmla="*/ 605256 h 1474633"/>
              <a:gd name="connsiteX68" fmla="*/ 423722 w 1474634"/>
              <a:gd name="connsiteY68" fmla="*/ 605257 h 1474633"/>
              <a:gd name="connsiteX69" fmla="*/ 425884 w 1474634"/>
              <a:gd name="connsiteY69" fmla="*/ 605257 h 1474633"/>
              <a:gd name="connsiteX70" fmla="*/ 425884 w 1474634"/>
              <a:gd name="connsiteY70" fmla="*/ 608336 h 1474633"/>
              <a:gd name="connsiteX71" fmla="*/ 454595 w 1474634"/>
              <a:gd name="connsiteY71" fmla="*/ 649211 h 1474633"/>
              <a:gd name="connsiteX72" fmla="*/ 649211 w 1474634"/>
              <a:gd name="connsiteY72" fmla="*/ 649211 h 1474633"/>
              <a:gd name="connsiteX73" fmla="*/ 649211 w 1474634"/>
              <a:gd name="connsiteY73" fmla="*/ 454596 h 1474633"/>
              <a:gd name="connsiteX74" fmla="*/ 608336 w 1474634"/>
              <a:gd name="connsiteY74" fmla="*/ 425884 h 1474633"/>
              <a:gd name="connsiteX75" fmla="*/ 605257 w 1474634"/>
              <a:gd name="connsiteY75" fmla="*/ 425884 h 1474633"/>
              <a:gd name="connsiteX76" fmla="*/ 605257 w 1474634"/>
              <a:gd name="connsiteY76" fmla="*/ 423722 h 1474633"/>
              <a:gd name="connsiteX77" fmla="*/ 605256 w 1474634"/>
              <a:gd name="connsiteY77" fmla="*/ 423721 h 1474633"/>
              <a:gd name="connsiteX78" fmla="*/ 605257 w 1474634"/>
              <a:gd name="connsiteY78" fmla="*/ 423721 h 1474633"/>
              <a:gd name="connsiteX79" fmla="*/ 605257 w 1474634"/>
              <a:gd name="connsiteY79" fmla="*/ 224655 h 1474633"/>
              <a:gd name="connsiteX80" fmla="*/ 605256 w 1474634"/>
              <a:gd name="connsiteY80" fmla="*/ 224655 h 1474633"/>
              <a:gd name="connsiteX81" fmla="*/ 605256 w 1474634"/>
              <a:gd name="connsiteY81" fmla="*/ 275833 h 1474633"/>
              <a:gd name="connsiteX82" fmla="*/ 532396 w 1474634"/>
              <a:gd name="connsiteY82" fmla="*/ 224655 h 1474633"/>
              <a:gd name="connsiteX83" fmla="*/ 532395 w 1474634"/>
              <a:gd name="connsiteY83" fmla="*/ 224655 h 1474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1474634" h="1474633">
                <a:moveTo>
                  <a:pt x="532395" y="0"/>
                </a:moveTo>
                <a:lnTo>
                  <a:pt x="942238" y="0"/>
                </a:lnTo>
                <a:lnTo>
                  <a:pt x="942238" y="224655"/>
                </a:lnTo>
                <a:lnTo>
                  <a:pt x="942239" y="224655"/>
                </a:lnTo>
                <a:lnTo>
                  <a:pt x="869379" y="275833"/>
                </a:lnTo>
                <a:lnTo>
                  <a:pt x="869379" y="423721"/>
                </a:lnTo>
                <a:lnTo>
                  <a:pt x="869379" y="425884"/>
                </a:lnTo>
                <a:lnTo>
                  <a:pt x="866300" y="425884"/>
                </a:lnTo>
                <a:lnTo>
                  <a:pt x="825423" y="454597"/>
                </a:lnTo>
                <a:lnTo>
                  <a:pt x="825423" y="649211"/>
                </a:lnTo>
                <a:lnTo>
                  <a:pt x="1020038" y="649211"/>
                </a:lnTo>
                <a:lnTo>
                  <a:pt x="1048750" y="608336"/>
                </a:lnTo>
                <a:lnTo>
                  <a:pt x="1048750" y="605257"/>
                </a:lnTo>
                <a:lnTo>
                  <a:pt x="1050912" y="605257"/>
                </a:lnTo>
                <a:lnTo>
                  <a:pt x="1050913" y="605256"/>
                </a:lnTo>
                <a:lnTo>
                  <a:pt x="1050913" y="605257"/>
                </a:lnTo>
                <a:lnTo>
                  <a:pt x="1249979" y="605257"/>
                </a:lnTo>
                <a:lnTo>
                  <a:pt x="1249979" y="605256"/>
                </a:lnTo>
                <a:lnTo>
                  <a:pt x="1198801" y="605256"/>
                </a:lnTo>
                <a:lnTo>
                  <a:pt x="1249979" y="532396"/>
                </a:lnTo>
                <a:lnTo>
                  <a:pt x="1249979" y="532395"/>
                </a:lnTo>
                <a:lnTo>
                  <a:pt x="1474634" y="532395"/>
                </a:lnTo>
                <a:lnTo>
                  <a:pt x="1474634" y="942238"/>
                </a:lnTo>
                <a:lnTo>
                  <a:pt x="1249979" y="942238"/>
                </a:lnTo>
                <a:lnTo>
                  <a:pt x="1249979" y="942239"/>
                </a:lnTo>
                <a:lnTo>
                  <a:pt x="1198801" y="869379"/>
                </a:lnTo>
                <a:lnTo>
                  <a:pt x="1050913" y="869379"/>
                </a:lnTo>
                <a:lnTo>
                  <a:pt x="1048750" y="869379"/>
                </a:lnTo>
                <a:lnTo>
                  <a:pt x="1048750" y="866300"/>
                </a:lnTo>
                <a:lnTo>
                  <a:pt x="1020037" y="825423"/>
                </a:lnTo>
                <a:lnTo>
                  <a:pt x="825423" y="825423"/>
                </a:lnTo>
                <a:lnTo>
                  <a:pt x="825423" y="1020037"/>
                </a:lnTo>
                <a:lnTo>
                  <a:pt x="866300" y="1048749"/>
                </a:lnTo>
                <a:lnTo>
                  <a:pt x="869379" y="1048749"/>
                </a:lnTo>
                <a:lnTo>
                  <a:pt x="869379" y="1050912"/>
                </a:lnTo>
                <a:lnTo>
                  <a:pt x="869379" y="1198800"/>
                </a:lnTo>
                <a:lnTo>
                  <a:pt x="942239" y="1249978"/>
                </a:lnTo>
                <a:lnTo>
                  <a:pt x="942238" y="1249978"/>
                </a:lnTo>
                <a:lnTo>
                  <a:pt x="942238" y="1474633"/>
                </a:lnTo>
                <a:lnTo>
                  <a:pt x="532395" y="1474633"/>
                </a:lnTo>
                <a:lnTo>
                  <a:pt x="532395" y="1249978"/>
                </a:lnTo>
                <a:lnTo>
                  <a:pt x="532396" y="1249978"/>
                </a:lnTo>
                <a:lnTo>
                  <a:pt x="605256" y="1198800"/>
                </a:lnTo>
                <a:lnTo>
                  <a:pt x="605256" y="1249978"/>
                </a:lnTo>
                <a:lnTo>
                  <a:pt x="605257" y="1249978"/>
                </a:lnTo>
                <a:lnTo>
                  <a:pt x="605257" y="1050912"/>
                </a:lnTo>
                <a:lnTo>
                  <a:pt x="605256" y="1050912"/>
                </a:lnTo>
                <a:lnTo>
                  <a:pt x="605257" y="1050911"/>
                </a:lnTo>
                <a:lnTo>
                  <a:pt x="605257" y="1048749"/>
                </a:lnTo>
                <a:lnTo>
                  <a:pt x="608336" y="1048749"/>
                </a:lnTo>
                <a:lnTo>
                  <a:pt x="649211" y="1020038"/>
                </a:lnTo>
                <a:lnTo>
                  <a:pt x="649211" y="825423"/>
                </a:lnTo>
                <a:lnTo>
                  <a:pt x="454596" y="825423"/>
                </a:lnTo>
                <a:lnTo>
                  <a:pt x="425884" y="866300"/>
                </a:lnTo>
                <a:lnTo>
                  <a:pt x="425884" y="869379"/>
                </a:lnTo>
                <a:lnTo>
                  <a:pt x="423721" y="869379"/>
                </a:lnTo>
                <a:lnTo>
                  <a:pt x="275833" y="869379"/>
                </a:lnTo>
                <a:lnTo>
                  <a:pt x="224655" y="942239"/>
                </a:lnTo>
                <a:lnTo>
                  <a:pt x="224655" y="942238"/>
                </a:lnTo>
                <a:lnTo>
                  <a:pt x="0" y="942238"/>
                </a:lnTo>
                <a:lnTo>
                  <a:pt x="0" y="532395"/>
                </a:lnTo>
                <a:lnTo>
                  <a:pt x="224655" y="532395"/>
                </a:lnTo>
                <a:lnTo>
                  <a:pt x="224655" y="532396"/>
                </a:lnTo>
                <a:lnTo>
                  <a:pt x="275833" y="605256"/>
                </a:lnTo>
                <a:lnTo>
                  <a:pt x="224655" y="605256"/>
                </a:lnTo>
                <a:lnTo>
                  <a:pt x="224655" y="605257"/>
                </a:lnTo>
                <a:lnTo>
                  <a:pt x="423721" y="605257"/>
                </a:lnTo>
                <a:lnTo>
                  <a:pt x="423721" y="605256"/>
                </a:lnTo>
                <a:lnTo>
                  <a:pt x="423722" y="605257"/>
                </a:lnTo>
                <a:lnTo>
                  <a:pt x="425884" y="605257"/>
                </a:lnTo>
                <a:lnTo>
                  <a:pt x="425884" y="608336"/>
                </a:lnTo>
                <a:lnTo>
                  <a:pt x="454595" y="649211"/>
                </a:lnTo>
                <a:lnTo>
                  <a:pt x="649211" y="649211"/>
                </a:lnTo>
                <a:lnTo>
                  <a:pt x="649211" y="454596"/>
                </a:lnTo>
                <a:lnTo>
                  <a:pt x="608336" y="425884"/>
                </a:lnTo>
                <a:lnTo>
                  <a:pt x="605257" y="425884"/>
                </a:lnTo>
                <a:lnTo>
                  <a:pt x="605257" y="423722"/>
                </a:lnTo>
                <a:lnTo>
                  <a:pt x="605256" y="423721"/>
                </a:lnTo>
                <a:lnTo>
                  <a:pt x="605257" y="423721"/>
                </a:lnTo>
                <a:lnTo>
                  <a:pt x="605257" y="224655"/>
                </a:lnTo>
                <a:lnTo>
                  <a:pt x="605256" y="224655"/>
                </a:lnTo>
                <a:lnTo>
                  <a:pt x="605256" y="275833"/>
                </a:lnTo>
                <a:lnTo>
                  <a:pt x="532396" y="224655"/>
                </a:lnTo>
                <a:lnTo>
                  <a:pt x="532395" y="2246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mn-lt"/>
              <a:ea typeface="+mn-ea"/>
              <a:cs typeface="+mn-ea"/>
              <a:sym typeface="+mn-lt"/>
            </a:endParaRPr>
          </a:p>
        </p:txBody>
      </p:sp>
      <p:sp>
        <p:nvSpPr>
          <p:cNvPr id="17" name="KSO_Shape"/>
          <p:cNvSpPr/>
          <p:nvPr/>
        </p:nvSpPr>
        <p:spPr bwMode="auto">
          <a:xfrm>
            <a:off x="9369425" y="2913063"/>
            <a:ext cx="566738" cy="695325"/>
          </a:xfrm>
          <a:custGeom>
            <a:avLst/>
            <a:gdLst>
              <a:gd name="T0" fmla="*/ 1505593 w 3702"/>
              <a:gd name="T1" fmla="*/ 281382 h 4536"/>
              <a:gd name="T2" fmla="*/ 1477447 w 3702"/>
              <a:gd name="T3" fmla="*/ 213347 h 4536"/>
              <a:gd name="T4" fmla="*/ 1428297 w 3702"/>
              <a:gd name="T5" fmla="*/ 162950 h 4536"/>
              <a:gd name="T6" fmla="*/ 1290508 w 3702"/>
              <a:gd name="T7" fmla="*/ 92394 h 4536"/>
              <a:gd name="T8" fmla="*/ 1062401 w 3702"/>
              <a:gd name="T9" fmla="*/ 31078 h 4536"/>
              <a:gd name="T10" fmla="*/ 777582 w 3702"/>
              <a:gd name="T11" fmla="*/ 0 h 4536"/>
              <a:gd name="T12" fmla="*/ 527630 w 3702"/>
              <a:gd name="T13" fmla="*/ 24358 h 4536"/>
              <a:gd name="T14" fmla="*/ 284399 w 3702"/>
              <a:gd name="T15" fmla="*/ 84415 h 4536"/>
              <a:gd name="T16" fmla="*/ 141569 w 3702"/>
              <a:gd name="T17" fmla="*/ 152870 h 4536"/>
              <a:gd name="T18" fmla="*/ 82757 w 3702"/>
              <a:gd name="T19" fmla="*/ 205787 h 4536"/>
              <a:gd name="T20" fmla="*/ 51251 w 3702"/>
              <a:gd name="T21" fmla="*/ 271303 h 4536"/>
              <a:gd name="T22" fmla="*/ 130647 w 3702"/>
              <a:gd name="T23" fmla="*/ 1803786 h 4536"/>
              <a:gd name="T24" fmla="*/ 144090 w 3702"/>
              <a:gd name="T25" fmla="*/ 1850403 h 4536"/>
              <a:gd name="T26" fmla="*/ 180217 w 3702"/>
              <a:gd name="T27" fmla="*/ 1889041 h 4536"/>
              <a:gd name="T28" fmla="*/ 257934 w 3702"/>
              <a:gd name="T29" fmla="*/ 1903320 h 4536"/>
              <a:gd name="T30" fmla="*/ 318846 w 3702"/>
              <a:gd name="T31" fmla="*/ 1868462 h 4536"/>
              <a:gd name="T32" fmla="*/ 340271 w 3702"/>
              <a:gd name="T33" fmla="*/ 1829405 h 4536"/>
              <a:gd name="T34" fmla="*/ 1209431 w 3702"/>
              <a:gd name="T35" fmla="*/ 1664355 h 4536"/>
              <a:gd name="T36" fmla="*/ 1214892 w 3702"/>
              <a:gd name="T37" fmla="*/ 1829405 h 4536"/>
              <a:gd name="T38" fmla="*/ 1235477 w 3702"/>
              <a:gd name="T39" fmla="*/ 1868462 h 4536"/>
              <a:gd name="T40" fmla="*/ 1296809 w 3702"/>
              <a:gd name="T41" fmla="*/ 1903320 h 4536"/>
              <a:gd name="T42" fmla="*/ 1374946 w 3702"/>
              <a:gd name="T43" fmla="*/ 1889041 h 4536"/>
              <a:gd name="T44" fmla="*/ 1410653 w 3702"/>
              <a:gd name="T45" fmla="*/ 1850403 h 4536"/>
              <a:gd name="T46" fmla="*/ 1424516 w 3702"/>
              <a:gd name="T47" fmla="*/ 1803786 h 4536"/>
              <a:gd name="T48" fmla="*/ 1097268 w 3702"/>
              <a:gd name="T49" fmla="*/ 146991 h 4536"/>
              <a:gd name="T50" fmla="*/ 1129195 w 3702"/>
              <a:gd name="T51" fmla="*/ 158330 h 4536"/>
              <a:gd name="T52" fmla="*/ 1144318 w 3702"/>
              <a:gd name="T53" fmla="*/ 189828 h 4536"/>
              <a:gd name="T54" fmla="*/ 1135496 w 3702"/>
              <a:gd name="T55" fmla="*/ 223006 h 4536"/>
              <a:gd name="T56" fmla="*/ 1103149 w 3702"/>
              <a:gd name="T57" fmla="*/ 241065 h 4536"/>
              <a:gd name="T58" fmla="*/ 432690 w 3702"/>
              <a:gd name="T59" fmla="*/ 235185 h 4536"/>
              <a:gd name="T60" fmla="*/ 411686 w 3702"/>
              <a:gd name="T61" fmla="*/ 207467 h 4536"/>
              <a:gd name="T62" fmla="*/ 414626 w 3702"/>
              <a:gd name="T63" fmla="*/ 172609 h 4536"/>
              <a:gd name="T64" fmla="*/ 441512 w 3702"/>
              <a:gd name="T65" fmla="*/ 149091 h 4536"/>
              <a:gd name="T66" fmla="*/ 197021 w 3702"/>
              <a:gd name="T67" fmla="*/ 412414 h 4536"/>
              <a:gd name="T68" fmla="*/ 225167 w 3702"/>
              <a:gd name="T69" fmla="*/ 354458 h 4536"/>
              <a:gd name="T70" fmla="*/ 1266983 w 3702"/>
              <a:gd name="T71" fmla="*/ 336399 h 4536"/>
              <a:gd name="T72" fmla="*/ 1329156 w 3702"/>
              <a:gd name="T73" fmla="*/ 354458 h 4536"/>
              <a:gd name="T74" fmla="*/ 1357302 w 3702"/>
              <a:gd name="T75" fmla="*/ 412414 h 4536"/>
              <a:gd name="T76" fmla="*/ 1416954 w 3702"/>
              <a:gd name="T77" fmla="*/ 880265 h 4536"/>
              <a:gd name="T78" fmla="*/ 1382927 w 3702"/>
              <a:gd name="T79" fmla="*/ 920162 h 4536"/>
              <a:gd name="T80" fmla="*/ 171816 w 3702"/>
              <a:gd name="T81" fmla="*/ 920162 h 4536"/>
              <a:gd name="T82" fmla="*/ 137789 w 3702"/>
              <a:gd name="T83" fmla="*/ 880265 h 4536"/>
              <a:gd name="T84" fmla="*/ 374298 w 3702"/>
              <a:gd name="T85" fmla="*/ 1343495 h 4536"/>
              <a:gd name="T86" fmla="*/ 361695 w 3702"/>
              <a:gd name="T87" fmla="*/ 1374153 h 4536"/>
              <a:gd name="T88" fmla="*/ 330609 w 3702"/>
              <a:gd name="T89" fmla="*/ 1386753 h 4536"/>
              <a:gd name="T90" fmla="*/ 129387 w 3702"/>
              <a:gd name="T91" fmla="*/ 1379193 h 4536"/>
              <a:gd name="T92" fmla="*/ 110903 w 3702"/>
              <a:gd name="T93" fmla="*/ 1351895 h 4536"/>
              <a:gd name="T94" fmla="*/ 113424 w 3702"/>
              <a:gd name="T95" fmla="*/ 1251101 h 4536"/>
              <a:gd name="T96" fmla="*/ 136528 w 3702"/>
              <a:gd name="T97" fmla="*/ 1228003 h 4536"/>
              <a:gd name="T98" fmla="*/ 339430 w 3702"/>
              <a:gd name="T99" fmla="*/ 1225063 h 4536"/>
              <a:gd name="T100" fmla="*/ 367156 w 3702"/>
              <a:gd name="T101" fmla="*/ 1243542 h 4536"/>
              <a:gd name="T102" fmla="*/ 1444680 w 3702"/>
              <a:gd name="T103" fmla="*/ 1343495 h 4536"/>
              <a:gd name="T104" fmla="*/ 1434598 w 3702"/>
              <a:gd name="T105" fmla="*/ 1370794 h 4536"/>
              <a:gd name="T106" fmla="*/ 1405612 w 3702"/>
              <a:gd name="T107" fmla="*/ 1386753 h 4536"/>
              <a:gd name="T108" fmla="*/ 1203130 w 3702"/>
              <a:gd name="T109" fmla="*/ 1381713 h 4536"/>
              <a:gd name="T110" fmla="*/ 1182126 w 3702"/>
              <a:gd name="T111" fmla="*/ 1356095 h 4536"/>
              <a:gd name="T112" fmla="*/ 1182126 w 3702"/>
              <a:gd name="T113" fmla="*/ 1255301 h 4536"/>
              <a:gd name="T114" fmla="*/ 1203130 w 3702"/>
              <a:gd name="T115" fmla="*/ 1229683 h 4536"/>
              <a:gd name="T116" fmla="*/ 1405612 w 3702"/>
              <a:gd name="T117" fmla="*/ 1224643 h 4536"/>
              <a:gd name="T118" fmla="*/ 1434598 w 3702"/>
              <a:gd name="T119" fmla="*/ 1240182 h 4536"/>
              <a:gd name="T120" fmla="*/ 1444680 w 3702"/>
              <a:gd name="T121" fmla="*/ 1343495 h 4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702" h="4536">
                <a:moveTo>
                  <a:pt x="1832" y="0"/>
                </a:moveTo>
                <a:lnTo>
                  <a:pt x="1832" y="0"/>
                </a:lnTo>
                <a:lnTo>
                  <a:pt x="1851" y="0"/>
                </a:lnTo>
                <a:lnTo>
                  <a:pt x="1869" y="0"/>
                </a:lnTo>
                <a:lnTo>
                  <a:pt x="1832" y="0"/>
                </a:lnTo>
                <a:close/>
                <a:moveTo>
                  <a:pt x="3584" y="670"/>
                </a:moveTo>
                <a:lnTo>
                  <a:pt x="3584" y="670"/>
                </a:lnTo>
                <a:lnTo>
                  <a:pt x="3579" y="646"/>
                </a:lnTo>
                <a:lnTo>
                  <a:pt x="3573" y="624"/>
                </a:lnTo>
                <a:lnTo>
                  <a:pt x="3566" y="604"/>
                </a:lnTo>
                <a:lnTo>
                  <a:pt x="3558" y="583"/>
                </a:lnTo>
                <a:lnTo>
                  <a:pt x="3549" y="563"/>
                </a:lnTo>
                <a:lnTo>
                  <a:pt x="3539" y="544"/>
                </a:lnTo>
                <a:lnTo>
                  <a:pt x="3528" y="526"/>
                </a:lnTo>
                <a:lnTo>
                  <a:pt x="3517" y="508"/>
                </a:lnTo>
                <a:lnTo>
                  <a:pt x="3504" y="490"/>
                </a:lnTo>
                <a:lnTo>
                  <a:pt x="3492" y="475"/>
                </a:lnTo>
                <a:lnTo>
                  <a:pt x="3478" y="459"/>
                </a:lnTo>
                <a:lnTo>
                  <a:pt x="3463" y="444"/>
                </a:lnTo>
                <a:lnTo>
                  <a:pt x="3448" y="429"/>
                </a:lnTo>
                <a:lnTo>
                  <a:pt x="3433" y="415"/>
                </a:lnTo>
                <a:lnTo>
                  <a:pt x="3416" y="401"/>
                </a:lnTo>
                <a:lnTo>
                  <a:pt x="3400" y="388"/>
                </a:lnTo>
                <a:lnTo>
                  <a:pt x="3363" y="364"/>
                </a:lnTo>
                <a:lnTo>
                  <a:pt x="3326" y="340"/>
                </a:lnTo>
                <a:lnTo>
                  <a:pt x="3286" y="318"/>
                </a:lnTo>
                <a:lnTo>
                  <a:pt x="3246" y="297"/>
                </a:lnTo>
                <a:lnTo>
                  <a:pt x="3204" y="277"/>
                </a:lnTo>
                <a:lnTo>
                  <a:pt x="3161" y="257"/>
                </a:lnTo>
                <a:lnTo>
                  <a:pt x="3072" y="220"/>
                </a:lnTo>
                <a:lnTo>
                  <a:pt x="3024" y="201"/>
                </a:lnTo>
                <a:lnTo>
                  <a:pt x="2969" y="183"/>
                </a:lnTo>
                <a:lnTo>
                  <a:pt x="2907" y="163"/>
                </a:lnTo>
                <a:lnTo>
                  <a:pt x="2840" y="144"/>
                </a:lnTo>
                <a:lnTo>
                  <a:pt x="2768" y="125"/>
                </a:lnTo>
                <a:lnTo>
                  <a:pt x="2692" y="108"/>
                </a:lnTo>
                <a:lnTo>
                  <a:pt x="2612" y="90"/>
                </a:lnTo>
                <a:lnTo>
                  <a:pt x="2529" y="74"/>
                </a:lnTo>
                <a:lnTo>
                  <a:pt x="2444" y="58"/>
                </a:lnTo>
                <a:lnTo>
                  <a:pt x="2359" y="45"/>
                </a:lnTo>
                <a:lnTo>
                  <a:pt x="2272" y="33"/>
                </a:lnTo>
                <a:lnTo>
                  <a:pt x="2185" y="22"/>
                </a:lnTo>
                <a:lnTo>
                  <a:pt x="2098" y="13"/>
                </a:lnTo>
                <a:lnTo>
                  <a:pt x="2014" y="7"/>
                </a:lnTo>
                <a:lnTo>
                  <a:pt x="1931" y="2"/>
                </a:lnTo>
                <a:lnTo>
                  <a:pt x="1851" y="0"/>
                </a:lnTo>
                <a:lnTo>
                  <a:pt x="1771" y="2"/>
                </a:lnTo>
                <a:lnTo>
                  <a:pt x="1688" y="7"/>
                </a:lnTo>
                <a:lnTo>
                  <a:pt x="1603" y="13"/>
                </a:lnTo>
                <a:lnTo>
                  <a:pt x="1517" y="22"/>
                </a:lnTo>
                <a:lnTo>
                  <a:pt x="1430" y="33"/>
                </a:lnTo>
                <a:lnTo>
                  <a:pt x="1343" y="45"/>
                </a:lnTo>
                <a:lnTo>
                  <a:pt x="1256" y="58"/>
                </a:lnTo>
                <a:lnTo>
                  <a:pt x="1172" y="74"/>
                </a:lnTo>
                <a:lnTo>
                  <a:pt x="1089" y="90"/>
                </a:lnTo>
                <a:lnTo>
                  <a:pt x="1009" y="108"/>
                </a:lnTo>
                <a:lnTo>
                  <a:pt x="933" y="125"/>
                </a:lnTo>
                <a:lnTo>
                  <a:pt x="861" y="144"/>
                </a:lnTo>
                <a:lnTo>
                  <a:pt x="794" y="163"/>
                </a:lnTo>
                <a:lnTo>
                  <a:pt x="732" y="183"/>
                </a:lnTo>
                <a:lnTo>
                  <a:pt x="677" y="201"/>
                </a:lnTo>
                <a:lnTo>
                  <a:pt x="630" y="220"/>
                </a:lnTo>
                <a:lnTo>
                  <a:pt x="541" y="257"/>
                </a:lnTo>
                <a:lnTo>
                  <a:pt x="497" y="277"/>
                </a:lnTo>
                <a:lnTo>
                  <a:pt x="455" y="297"/>
                </a:lnTo>
                <a:lnTo>
                  <a:pt x="414" y="318"/>
                </a:lnTo>
                <a:lnTo>
                  <a:pt x="375" y="340"/>
                </a:lnTo>
                <a:lnTo>
                  <a:pt x="337" y="364"/>
                </a:lnTo>
                <a:lnTo>
                  <a:pt x="302" y="388"/>
                </a:lnTo>
                <a:lnTo>
                  <a:pt x="285" y="401"/>
                </a:lnTo>
                <a:lnTo>
                  <a:pt x="268" y="416"/>
                </a:lnTo>
                <a:lnTo>
                  <a:pt x="253" y="429"/>
                </a:lnTo>
                <a:lnTo>
                  <a:pt x="237" y="444"/>
                </a:lnTo>
                <a:lnTo>
                  <a:pt x="223" y="459"/>
                </a:lnTo>
                <a:lnTo>
                  <a:pt x="210" y="475"/>
                </a:lnTo>
                <a:lnTo>
                  <a:pt x="197" y="490"/>
                </a:lnTo>
                <a:lnTo>
                  <a:pt x="185" y="508"/>
                </a:lnTo>
                <a:lnTo>
                  <a:pt x="173" y="526"/>
                </a:lnTo>
                <a:lnTo>
                  <a:pt x="163" y="544"/>
                </a:lnTo>
                <a:lnTo>
                  <a:pt x="153" y="563"/>
                </a:lnTo>
                <a:lnTo>
                  <a:pt x="144" y="583"/>
                </a:lnTo>
                <a:lnTo>
                  <a:pt x="135" y="604"/>
                </a:lnTo>
                <a:lnTo>
                  <a:pt x="129" y="624"/>
                </a:lnTo>
                <a:lnTo>
                  <a:pt x="122" y="646"/>
                </a:lnTo>
                <a:lnTo>
                  <a:pt x="116" y="670"/>
                </a:lnTo>
                <a:lnTo>
                  <a:pt x="0" y="2054"/>
                </a:lnTo>
                <a:lnTo>
                  <a:pt x="0" y="3963"/>
                </a:lnTo>
                <a:lnTo>
                  <a:pt x="310" y="3963"/>
                </a:lnTo>
                <a:lnTo>
                  <a:pt x="310" y="4262"/>
                </a:lnTo>
                <a:lnTo>
                  <a:pt x="310" y="4279"/>
                </a:lnTo>
                <a:lnTo>
                  <a:pt x="311" y="4295"/>
                </a:lnTo>
                <a:lnTo>
                  <a:pt x="313" y="4311"/>
                </a:lnTo>
                <a:lnTo>
                  <a:pt x="315" y="4326"/>
                </a:lnTo>
                <a:lnTo>
                  <a:pt x="319" y="4342"/>
                </a:lnTo>
                <a:lnTo>
                  <a:pt x="322" y="4356"/>
                </a:lnTo>
                <a:lnTo>
                  <a:pt x="326" y="4369"/>
                </a:lnTo>
                <a:lnTo>
                  <a:pt x="332" y="4382"/>
                </a:lnTo>
                <a:lnTo>
                  <a:pt x="337" y="4394"/>
                </a:lnTo>
                <a:lnTo>
                  <a:pt x="343" y="4406"/>
                </a:lnTo>
                <a:lnTo>
                  <a:pt x="350" y="4418"/>
                </a:lnTo>
                <a:lnTo>
                  <a:pt x="357" y="4429"/>
                </a:lnTo>
                <a:lnTo>
                  <a:pt x="365" y="4439"/>
                </a:lnTo>
                <a:lnTo>
                  <a:pt x="373" y="4449"/>
                </a:lnTo>
                <a:lnTo>
                  <a:pt x="381" y="4459"/>
                </a:lnTo>
                <a:lnTo>
                  <a:pt x="390" y="4468"/>
                </a:lnTo>
                <a:lnTo>
                  <a:pt x="409" y="4483"/>
                </a:lnTo>
                <a:lnTo>
                  <a:pt x="429" y="4498"/>
                </a:lnTo>
                <a:lnTo>
                  <a:pt x="450" y="4510"/>
                </a:lnTo>
                <a:lnTo>
                  <a:pt x="472" y="4519"/>
                </a:lnTo>
                <a:lnTo>
                  <a:pt x="495" y="4526"/>
                </a:lnTo>
                <a:lnTo>
                  <a:pt x="519" y="4532"/>
                </a:lnTo>
                <a:lnTo>
                  <a:pt x="542" y="4535"/>
                </a:lnTo>
                <a:lnTo>
                  <a:pt x="566" y="4536"/>
                </a:lnTo>
                <a:lnTo>
                  <a:pt x="590" y="4535"/>
                </a:lnTo>
                <a:lnTo>
                  <a:pt x="614" y="4532"/>
                </a:lnTo>
                <a:lnTo>
                  <a:pt x="637" y="4526"/>
                </a:lnTo>
                <a:lnTo>
                  <a:pt x="661" y="4519"/>
                </a:lnTo>
                <a:lnTo>
                  <a:pt x="683" y="4510"/>
                </a:lnTo>
                <a:lnTo>
                  <a:pt x="703" y="4498"/>
                </a:lnTo>
                <a:lnTo>
                  <a:pt x="723" y="4483"/>
                </a:lnTo>
                <a:lnTo>
                  <a:pt x="743" y="4468"/>
                </a:lnTo>
                <a:lnTo>
                  <a:pt x="752" y="4459"/>
                </a:lnTo>
                <a:lnTo>
                  <a:pt x="759" y="4449"/>
                </a:lnTo>
                <a:lnTo>
                  <a:pt x="768" y="4439"/>
                </a:lnTo>
                <a:lnTo>
                  <a:pt x="775" y="4429"/>
                </a:lnTo>
                <a:lnTo>
                  <a:pt x="783" y="4418"/>
                </a:lnTo>
                <a:lnTo>
                  <a:pt x="789" y="4406"/>
                </a:lnTo>
                <a:lnTo>
                  <a:pt x="795" y="4394"/>
                </a:lnTo>
                <a:lnTo>
                  <a:pt x="800" y="4382"/>
                </a:lnTo>
                <a:lnTo>
                  <a:pt x="806" y="4369"/>
                </a:lnTo>
                <a:lnTo>
                  <a:pt x="810" y="4356"/>
                </a:lnTo>
                <a:lnTo>
                  <a:pt x="813" y="4342"/>
                </a:lnTo>
                <a:lnTo>
                  <a:pt x="817" y="4326"/>
                </a:lnTo>
                <a:lnTo>
                  <a:pt x="820" y="4311"/>
                </a:lnTo>
                <a:lnTo>
                  <a:pt x="821" y="4295"/>
                </a:lnTo>
                <a:lnTo>
                  <a:pt x="822" y="4279"/>
                </a:lnTo>
                <a:lnTo>
                  <a:pt x="822" y="4262"/>
                </a:lnTo>
                <a:lnTo>
                  <a:pt x="822" y="3963"/>
                </a:lnTo>
                <a:lnTo>
                  <a:pt x="2879" y="3963"/>
                </a:lnTo>
                <a:lnTo>
                  <a:pt x="2879" y="4262"/>
                </a:lnTo>
                <a:lnTo>
                  <a:pt x="2879" y="4279"/>
                </a:lnTo>
                <a:lnTo>
                  <a:pt x="2880" y="4295"/>
                </a:lnTo>
                <a:lnTo>
                  <a:pt x="2882" y="4311"/>
                </a:lnTo>
                <a:lnTo>
                  <a:pt x="2884" y="4326"/>
                </a:lnTo>
                <a:lnTo>
                  <a:pt x="2887" y="4342"/>
                </a:lnTo>
                <a:lnTo>
                  <a:pt x="2892" y="4356"/>
                </a:lnTo>
                <a:lnTo>
                  <a:pt x="2896" y="4369"/>
                </a:lnTo>
                <a:lnTo>
                  <a:pt x="2901" y="4382"/>
                </a:lnTo>
                <a:lnTo>
                  <a:pt x="2906" y="4394"/>
                </a:lnTo>
                <a:lnTo>
                  <a:pt x="2913" y="4406"/>
                </a:lnTo>
                <a:lnTo>
                  <a:pt x="2919" y="4418"/>
                </a:lnTo>
                <a:lnTo>
                  <a:pt x="2926" y="4429"/>
                </a:lnTo>
                <a:lnTo>
                  <a:pt x="2934" y="4439"/>
                </a:lnTo>
                <a:lnTo>
                  <a:pt x="2941" y="4449"/>
                </a:lnTo>
                <a:lnTo>
                  <a:pt x="2950" y="4459"/>
                </a:lnTo>
                <a:lnTo>
                  <a:pt x="2959" y="4468"/>
                </a:lnTo>
                <a:lnTo>
                  <a:pt x="2978" y="4483"/>
                </a:lnTo>
                <a:lnTo>
                  <a:pt x="2997" y="4498"/>
                </a:lnTo>
                <a:lnTo>
                  <a:pt x="3019" y="4510"/>
                </a:lnTo>
                <a:lnTo>
                  <a:pt x="3041" y="4519"/>
                </a:lnTo>
                <a:lnTo>
                  <a:pt x="3064" y="4526"/>
                </a:lnTo>
                <a:lnTo>
                  <a:pt x="3087" y="4532"/>
                </a:lnTo>
                <a:lnTo>
                  <a:pt x="3112" y="4535"/>
                </a:lnTo>
                <a:lnTo>
                  <a:pt x="3135" y="4536"/>
                </a:lnTo>
                <a:lnTo>
                  <a:pt x="3159" y="4535"/>
                </a:lnTo>
                <a:lnTo>
                  <a:pt x="3183" y="4532"/>
                </a:lnTo>
                <a:lnTo>
                  <a:pt x="3206" y="4526"/>
                </a:lnTo>
                <a:lnTo>
                  <a:pt x="3229" y="4519"/>
                </a:lnTo>
                <a:lnTo>
                  <a:pt x="3251" y="4510"/>
                </a:lnTo>
                <a:lnTo>
                  <a:pt x="3273" y="4498"/>
                </a:lnTo>
                <a:lnTo>
                  <a:pt x="3293" y="4483"/>
                </a:lnTo>
                <a:lnTo>
                  <a:pt x="3312" y="4468"/>
                </a:lnTo>
                <a:lnTo>
                  <a:pt x="3320" y="4459"/>
                </a:lnTo>
                <a:lnTo>
                  <a:pt x="3329" y="4449"/>
                </a:lnTo>
                <a:lnTo>
                  <a:pt x="3337" y="4439"/>
                </a:lnTo>
                <a:lnTo>
                  <a:pt x="3345" y="4429"/>
                </a:lnTo>
                <a:lnTo>
                  <a:pt x="3351" y="4418"/>
                </a:lnTo>
                <a:lnTo>
                  <a:pt x="3358" y="4406"/>
                </a:lnTo>
                <a:lnTo>
                  <a:pt x="3364" y="4394"/>
                </a:lnTo>
                <a:lnTo>
                  <a:pt x="3370" y="4382"/>
                </a:lnTo>
                <a:lnTo>
                  <a:pt x="3374" y="4369"/>
                </a:lnTo>
                <a:lnTo>
                  <a:pt x="3379" y="4356"/>
                </a:lnTo>
                <a:lnTo>
                  <a:pt x="3383" y="4342"/>
                </a:lnTo>
                <a:lnTo>
                  <a:pt x="3386" y="4326"/>
                </a:lnTo>
                <a:lnTo>
                  <a:pt x="3389" y="4311"/>
                </a:lnTo>
                <a:lnTo>
                  <a:pt x="3391" y="4295"/>
                </a:lnTo>
                <a:lnTo>
                  <a:pt x="3392" y="4279"/>
                </a:lnTo>
                <a:lnTo>
                  <a:pt x="3392" y="4262"/>
                </a:lnTo>
                <a:lnTo>
                  <a:pt x="3392" y="3963"/>
                </a:lnTo>
                <a:lnTo>
                  <a:pt x="3702" y="3963"/>
                </a:lnTo>
                <a:lnTo>
                  <a:pt x="3702" y="2054"/>
                </a:lnTo>
                <a:lnTo>
                  <a:pt x="3584" y="670"/>
                </a:lnTo>
                <a:close/>
                <a:moveTo>
                  <a:pt x="1089" y="350"/>
                </a:moveTo>
                <a:lnTo>
                  <a:pt x="2612" y="350"/>
                </a:lnTo>
                <a:lnTo>
                  <a:pt x="2626" y="350"/>
                </a:lnTo>
                <a:lnTo>
                  <a:pt x="2638" y="352"/>
                </a:lnTo>
                <a:lnTo>
                  <a:pt x="2650" y="355"/>
                </a:lnTo>
                <a:lnTo>
                  <a:pt x="2661" y="360"/>
                </a:lnTo>
                <a:lnTo>
                  <a:pt x="2671" y="364"/>
                </a:lnTo>
                <a:lnTo>
                  <a:pt x="2681" y="371"/>
                </a:lnTo>
                <a:lnTo>
                  <a:pt x="2688" y="377"/>
                </a:lnTo>
                <a:lnTo>
                  <a:pt x="2696" y="385"/>
                </a:lnTo>
                <a:lnTo>
                  <a:pt x="2703" y="393"/>
                </a:lnTo>
                <a:lnTo>
                  <a:pt x="2708" y="401"/>
                </a:lnTo>
                <a:lnTo>
                  <a:pt x="2714" y="411"/>
                </a:lnTo>
                <a:lnTo>
                  <a:pt x="2717" y="421"/>
                </a:lnTo>
                <a:lnTo>
                  <a:pt x="2720" y="431"/>
                </a:lnTo>
                <a:lnTo>
                  <a:pt x="2723" y="441"/>
                </a:lnTo>
                <a:lnTo>
                  <a:pt x="2724" y="452"/>
                </a:lnTo>
                <a:lnTo>
                  <a:pt x="2725" y="462"/>
                </a:lnTo>
                <a:lnTo>
                  <a:pt x="2724" y="473"/>
                </a:lnTo>
                <a:lnTo>
                  <a:pt x="2723" y="483"/>
                </a:lnTo>
                <a:lnTo>
                  <a:pt x="2720" y="494"/>
                </a:lnTo>
                <a:lnTo>
                  <a:pt x="2717" y="504"/>
                </a:lnTo>
                <a:lnTo>
                  <a:pt x="2714" y="513"/>
                </a:lnTo>
                <a:lnTo>
                  <a:pt x="2708" y="522"/>
                </a:lnTo>
                <a:lnTo>
                  <a:pt x="2703" y="531"/>
                </a:lnTo>
                <a:lnTo>
                  <a:pt x="2696" y="540"/>
                </a:lnTo>
                <a:lnTo>
                  <a:pt x="2688" y="546"/>
                </a:lnTo>
                <a:lnTo>
                  <a:pt x="2681" y="554"/>
                </a:lnTo>
                <a:lnTo>
                  <a:pt x="2671" y="560"/>
                </a:lnTo>
                <a:lnTo>
                  <a:pt x="2661" y="565"/>
                </a:lnTo>
                <a:lnTo>
                  <a:pt x="2650" y="568"/>
                </a:lnTo>
                <a:lnTo>
                  <a:pt x="2638" y="572"/>
                </a:lnTo>
                <a:lnTo>
                  <a:pt x="2626" y="574"/>
                </a:lnTo>
                <a:lnTo>
                  <a:pt x="2612" y="575"/>
                </a:lnTo>
                <a:lnTo>
                  <a:pt x="1089" y="575"/>
                </a:lnTo>
                <a:lnTo>
                  <a:pt x="1075" y="574"/>
                </a:lnTo>
                <a:lnTo>
                  <a:pt x="1063" y="572"/>
                </a:lnTo>
                <a:lnTo>
                  <a:pt x="1051" y="568"/>
                </a:lnTo>
                <a:lnTo>
                  <a:pt x="1040" y="565"/>
                </a:lnTo>
                <a:lnTo>
                  <a:pt x="1030" y="560"/>
                </a:lnTo>
                <a:lnTo>
                  <a:pt x="1020" y="554"/>
                </a:lnTo>
                <a:lnTo>
                  <a:pt x="1012" y="546"/>
                </a:lnTo>
                <a:lnTo>
                  <a:pt x="1005" y="540"/>
                </a:lnTo>
                <a:lnTo>
                  <a:pt x="998" y="531"/>
                </a:lnTo>
                <a:lnTo>
                  <a:pt x="992" y="522"/>
                </a:lnTo>
                <a:lnTo>
                  <a:pt x="987" y="513"/>
                </a:lnTo>
                <a:lnTo>
                  <a:pt x="984" y="504"/>
                </a:lnTo>
                <a:lnTo>
                  <a:pt x="980" y="494"/>
                </a:lnTo>
                <a:lnTo>
                  <a:pt x="978" y="483"/>
                </a:lnTo>
                <a:lnTo>
                  <a:pt x="977" y="473"/>
                </a:lnTo>
                <a:lnTo>
                  <a:pt x="976" y="462"/>
                </a:lnTo>
                <a:lnTo>
                  <a:pt x="977" y="452"/>
                </a:lnTo>
                <a:lnTo>
                  <a:pt x="978" y="441"/>
                </a:lnTo>
                <a:lnTo>
                  <a:pt x="980" y="431"/>
                </a:lnTo>
                <a:lnTo>
                  <a:pt x="984" y="421"/>
                </a:lnTo>
                <a:lnTo>
                  <a:pt x="987" y="411"/>
                </a:lnTo>
                <a:lnTo>
                  <a:pt x="992" y="401"/>
                </a:lnTo>
                <a:lnTo>
                  <a:pt x="998" y="393"/>
                </a:lnTo>
                <a:lnTo>
                  <a:pt x="1005" y="385"/>
                </a:lnTo>
                <a:lnTo>
                  <a:pt x="1012" y="377"/>
                </a:lnTo>
                <a:lnTo>
                  <a:pt x="1020" y="371"/>
                </a:lnTo>
                <a:lnTo>
                  <a:pt x="1030" y="364"/>
                </a:lnTo>
                <a:lnTo>
                  <a:pt x="1040" y="360"/>
                </a:lnTo>
                <a:lnTo>
                  <a:pt x="1051" y="355"/>
                </a:lnTo>
                <a:lnTo>
                  <a:pt x="1063" y="352"/>
                </a:lnTo>
                <a:lnTo>
                  <a:pt x="1075" y="350"/>
                </a:lnTo>
                <a:lnTo>
                  <a:pt x="1089" y="350"/>
                </a:lnTo>
                <a:close/>
                <a:moveTo>
                  <a:pt x="325" y="2008"/>
                </a:moveTo>
                <a:lnTo>
                  <a:pt x="466" y="1004"/>
                </a:lnTo>
                <a:lnTo>
                  <a:pt x="469" y="982"/>
                </a:lnTo>
                <a:lnTo>
                  <a:pt x="474" y="961"/>
                </a:lnTo>
                <a:lnTo>
                  <a:pt x="479" y="940"/>
                </a:lnTo>
                <a:lnTo>
                  <a:pt x="486" y="921"/>
                </a:lnTo>
                <a:lnTo>
                  <a:pt x="493" y="903"/>
                </a:lnTo>
                <a:lnTo>
                  <a:pt x="501" y="886"/>
                </a:lnTo>
                <a:lnTo>
                  <a:pt x="511" y="871"/>
                </a:lnTo>
                <a:lnTo>
                  <a:pt x="523" y="857"/>
                </a:lnTo>
                <a:lnTo>
                  <a:pt x="536" y="844"/>
                </a:lnTo>
                <a:lnTo>
                  <a:pt x="551" y="833"/>
                </a:lnTo>
                <a:lnTo>
                  <a:pt x="567" y="825"/>
                </a:lnTo>
                <a:lnTo>
                  <a:pt x="586" y="816"/>
                </a:lnTo>
                <a:lnTo>
                  <a:pt x="608" y="810"/>
                </a:lnTo>
                <a:lnTo>
                  <a:pt x="631" y="806"/>
                </a:lnTo>
                <a:lnTo>
                  <a:pt x="656" y="803"/>
                </a:lnTo>
                <a:lnTo>
                  <a:pt x="685" y="801"/>
                </a:lnTo>
                <a:lnTo>
                  <a:pt x="3016" y="801"/>
                </a:lnTo>
                <a:lnTo>
                  <a:pt x="3045" y="803"/>
                </a:lnTo>
                <a:lnTo>
                  <a:pt x="3070" y="806"/>
                </a:lnTo>
                <a:lnTo>
                  <a:pt x="3094" y="810"/>
                </a:lnTo>
                <a:lnTo>
                  <a:pt x="3115" y="816"/>
                </a:lnTo>
                <a:lnTo>
                  <a:pt x="3134" y="825"/>
                </a:lnTo>
                <a:lnTo>
                  <a:pt x="3150" y="833"/>
                </a:lnTo>
                <a:lnTo>
                  <a:pt x="3164" y="844"/>
                </a:lnTo>
                <a:lnTo>
                  <a:pt x="3178" y="857"/>
                </a:lnTo>
                <a:lnTo>
                  <a:pt x="3190" y="871"/>
                </a:lnTo>
                <a:lnTo>
                  <a:pt x="3200" y="886"/>
                </a:lnTo>
                <a:lnTo>
                  <a:pt x="3207" y="903"/>
                </a:lnTo>
                <a:lnTo>
                  <a:pt x="3215" y="921"/>
                </a:lnTo>
                <a:lnTo>
                  <a:pt x="3222" y="940"/>
                </a:lnTo>
                <a:lnTo>
                  <a:pt x="3227" y="961"/>
                </a:lnTo>
                <a:lnTo>
                  <a:pt x="3231" y="982"/>
                </a:lnTo>
                <a:lnTo>
                  <a:pt x="3235" y="1004"/>
                </a:lnTo>
                <a:lnTo>
                  <a:pt x="3375" y="2008"/>
                </a:lnTo>
                <a:lnTo>
                  <a:pt x="3378" y="2027"/>
                </a:lnTo>
                <a:lnTo>
                  <a:pt x="3378" y="2044"/>
                </a:lnTo>
                <a:lnTo>
                  <a:pt x="3378" y="2062"/>
                </a:lnTo>
                <a:lnTo>
                  <a:pt x="3377" y="2080"/>
                </a:lnTo>
                <a:lnTo>
                  <a:pt x="3373" y="2096"/>
                </a:lnTo>
                <a:lnTo>
                  <a:pt x="3369" y="2112"/>
                </a:lnTo>
                <a:lnTo>
                  <a:pt x="3363" y="2127"/>
                </a:lnTo>
                <a:lnTo>
                  <a:pt x="3356" y="2141"/>
                </a:lnTo>
                <a:lnTo>
                  <a:pt x="3347" y="2153"/>
                </a:lnTo>
                <a:lnTo>
                  <a:pt x="3336" y="2165"/>
                </a:lnTo>
                <a:lnTo>
                  <a:pt x="3323" y="2175"/>
                </a:lnTo>
                <a:lnTo>
                  <a:pt x="3308" y="2184"/>
                </a:lnTo>
                <a:lnTo>
                  <a:pt x="3292" y="2191"/>
                </a:lnTo>
                <a:lnTo>
                  <a:pt x="3272" y="2196"/>
                </a:lnTo>
                <a:lnTo>
                  <a:pt x="3251" y="2199"/>
                </a:lnTo>
                <a:lnTo>
                  <a:pt x="3227" y="2201"/>
                </a:lnTo>
                <a:lnTo>
                  <a:pt x="474" y="2201"/>
                </a:lnTo>
                <a:lnTo>
                  <a:pt x="450" y="2199"/>
                </a:lnTo>
                <a:lnTo>
                  <a:pt x="429" y="2196"/>
                </a:lnTo>
                <a:lnTo>
                  <a:pt x="409" y="2191"/>
                </a:lnTo>
                <a:lnTo>
                  <a:pt x="392" y="2184"/>
                </a:lnTo>
                <a:lnTo>
                  <a:pt x="378" y="2175"/>
                </a:lnTo>
                <a:lnTo>
                  <a:pt x="365" y="2165"/>
                </a:lnTo>
                <a:lnTo>
                  <a:pt x="354" y="2153"/>
                </a:lnTo>
                <a:lnTo>
                  <a:pt x="345" y="2141"/>
                </a:lnTo>
                <a:lnTo>
                  <a:pt x="337" y="2127"/>
                </a:lnTo>
                <a:lnTo>
                  <a:pt x="332" y="2112"/>
                </a:lnTo>
                <a:lnTo>
                  <a:pt x="328" y="2096"/>
                </a:lnTo>
                <a:lnTo>
                  <a:pt x="324" y="2080"/>
                </a:lnTo>
                <a:lnTo>
                  <a:pt x="323" y="2062"/>
                </a:lnTo>
                <a:lnTo>
                  <a:pt x="323" y="2044"/>
                </a:lnTo>
                <a:lnTo>
                  <a:pt x="324" y="2027"/>
                </a:lnTo>
                <a:lnTo>
                  <a:pt x="325" y="2008"/>
                </a:lnTo>
                <a:close/>
                <a:moveTo>
                  <a:pt x="891" y="3199"/>
                </a:moveTo>
                <a:lnTo>
                  <a:pt x="891" y="3199"/>
                </a:lnTo>
                <a:lnTo>
                  <a:pt x="890" y="3208"/>
                </a:lnTo>
                <a:lnTo>
                  <a:pt x="889" y="3219"/>
                </a:lnTo>
                <a:lnTo>
                  <a:pt x="887" y="3229"/>
                </a:lnTo>
                <a:lnTo>
                  <a:pt x="883" y="3238"/>
                </a:lnTo>
                <a:lnTo>
                  <a:pt x="878" y="3248"/>
                </a:lnTo>
                <a:lnTo>
                  <a:pt x="874" y="3257"/>
                </a:lnTo>
                <a:lnTo>
                  <a:pt x="867" y="3264"/>
                </a:lnTo>
                <a:lnTo>
                  <a:pt x="861" y="3272"/>
                </a:lnTo>
                <a:lnTo>
                  <a:pt x="853" y="3279"/>
                </a:lnTo>
                <a:lnTo>
                  <a:pt x="845" y="3284"/>
                </a:lnTo>
                <a:lnTo>
                  <a:pt x="836" y="3290"/>
                </a:lnTo>
                <a:lnTo>
                  <a:pt x="828" y="3294"/>
                </a:lnTo>
                <a:lnTo>
                  <a:pt x="818" y="3297"/>
                </a:lnTo>
                <a:lnTo>
                  <a:pt x="808" y="3301"/>
                </a:lnTo>
                <a:lnTo>
                  <a:pt x="798" y="3302"/>
                </a:lnTo>
                <a:lnTo>
                  <a:pt x="787" y="3302"/>
                </a:lnTo>
                <a:lnTo>
                  <a:pt x="366" y="3302"/>
                </a:lnTo>
                <a:lnTo>
                  <a:pt x="355" y="3302"/>
                </a:lnTo>
                <a:lnTo>
                  <a:pt x="345" y="3301"/>
                </a:lnTo>
                <a:lnTo>
                  <a:pt x="335" y="3297"/>
                </a:lnTo>
                <a:lnTo>
                  <a:pt x="325" y="3294"/>
                </a:lnTo>
                <a:lnTo>
                  <a:pt x="317" y="3290"/>
                </a:lnTo>
                <a:lnTo>
                  <a:pt x="308" y="3284"/>
                </a:lnTo>
                <a:lnTo>
                  <a:pt x="300" y="3279"/>
                </a:lnTo>
                <a:lnTo>
                  <a:pt x="292" y="3272"/>
                </a:lnTo>
                <a:lnTo>
                  <a:pt x="286" y="3264"/>
                </a:lnTo>
                <a:lnTo>
                  <a:pt x="279" y="3257"/>
                </a:lnTo>
                <a:lnTo>
                  <a:pt x="275" y="3248"/>
                </a:lnTo>
                <a:lnTo>
                  <a:pt x="270" y="3238"/>
                </a:lnTo>
                <a:lnTo>
                  <a:pt x="266" y="3229"/>
                </a:lnTo>
                <a:lnTo>
                  <a:pt x="264" y="3219"/>
                </a:lnTo>
                <a:lnTo>
                  <a:pt x="263" y="3208"/>
                </a:lnTo>
                <a:lnTo>
                  <a:pt x="262" y="3199"/>
                </a:lnTo>
                <a:lnTo>
                  <a:pt x="262" y="3019"/>
                </a:lnTo>
                <a:lnTo>
                  <a:pt x="263" y="3008"/>
                </a:lnTo>
                <a:lnTo>
                  <a:pt x="264" y="2998"/>
                </a:lnTo>
                <a:lnTo>
                  <a:pt x="266" y="2989"/>
                </a:lnTo>
                <a:lnTo>
                  <a:pt x="270" y="2979"/>
                </a:lnTo>
                <a:lnTo>
                  <a:pt x="275" y="2970"/>
                </a:lnTo>
                <a:lnTo>
                  <a:pt x="279" y="2961"/>
                </a:lnTo>
                <a:lnTo>
                  <a:pt x="286" y="2953"/>
                </a:lnTo>
                <a:lnTo>
                  <a:pt x="292" y="2946"/>
                </a:lnTo>
                <a:lnTo>
                  <a:pt x="300" y="2939"/>
                </a:lnTo>
                <a:lnTo>
                  <a:pt x="308" y="2933"/>
                </a:lnTo>
                <a:lnTo>
                  <a:pt x="317" y="2928"/>
                </a:lnTo>
                <a:lnTo>
                  <a:pt x="325" y="2924"/>
                </a:lnTo>
                <a:lnTo>
                  <a:pt x="335" y="2919"/>
                </a:lnTo>
                <a:lnTo>
                  <a:pt x="345" y="2917"/>
                </a:lnTo>
                <a:lnTo>
                  <a:pt x="355" y="2916"/>
                </a:lnTo>
                <a:lnTo>
                  <a:pt x="366" y="2915"/>
                </a:lnTo>
                <a:lnTo>
                  <a:pt x="787" y="2915"/>
                </a:lnTo>
                <a:lnTo>
                  <a:pt x="798" y="2916"/>
                </a:lnTo>
                <a:lnTo>
                  <a:pt x="808" y="2917"/>
                </a:lnTo>
                <a:lnTo>
                  <a:pt x="818" y="2919"/>
                </a:lnTo>
                <a:lnTo>
                  <a:pt x="828" y="2924"/>
                </a:lnTo>
                <a:lnTo>
                  <a:pt x="836" y="2928"/>
                </a:lnTo>
                <a:lnTo>
                  <a:pt x="845" y="2933"/>
                </a:lnTo>
                <a:lnTo>
                  <a:pt x="853" y="2939"/>
                </a:lnTo>
                <a:lnTo>
                  <a:pt x="861" y="2946"/>
                </a:lnTo>
                <a:lnTo>
                  <a:pt x="867" y="2953"/>
                </a:lnTo>
                <a:lnTo>
                  <a:pt x="874" y="2961"/>
                </a:lnTo>
                <a:lnTo>
                  <a:pt x="878" y="2970"/>
                </a:lnTo>
                <a:lnTo>
                  <a:pt x="883" y="2979"/>
                </a:lnTo>
                <a:lnTo>
                  <a:pt x="887" y="2989"/>
                </a:lnTo>
                <a:lnTo>
                  <a:pt x="889" y="2998"/>
                </a:lnTo>
                <a:lnTo>
                  <a:pt x="890" y="3008"/>
                </a:lnTo>
                <a:lnTo>
                  <a:pt x="891" y="3019"/>
                </a:lnTo>
                <a:lnTo>
                  <a:pt x="891" y="3199"/>
                </a:lnTo>
                <a:close/>
                <a:moveTo>
                  <a:pt x="3439" y="3199"/>
                </a:moveTo>
                <a:lnTo>
                  <a:pt x="3439" y="3199"/>
                </a:lnTo>
                <a:lnTo>
                  <a:pt x="3439" y="3208"/>
                </a:lnTo>
                <a:lnTo>
                  <a:pt x="3437" y="3219"/>
                </a:lnTo>
                <a:lnTo>
                  <a:pt x="3435" y="3229"/>
                </a:lnTo>
                <a:lnTo>
                  <a:pt x="3431" y="3238"/>
                </a:lnTo>
                <a:lnTo>
                  <a:pt x="3427" y="3248"/>
                </a:lnTo>
                <a:lnTo>
                  <a:pt x="3422" y="3257"/>
                </a:lnTo>
                <a:lnTo>
                  <a:pt x="3415" y="3264"/>
                </a:lnTo>
                <a:lnTo>
                  <a:pt x="3408" y="3272"/>
                </a:lnTo>
                <a:lnTo>
                  <a:pt x="3402" y="3279"/>
                </a:lnTo>
                <a:lnTo>
                  <a:pt x="3393" y="3284"/>
                </a:lnTo>
                <a:lnTo>
                  <a:pt x="3384" y="3290"/>
                </a:lnTo>
                <a:lnTo>
                  <a:pt x="3375" y="3294"/>
                </a:lnTo>
                <a:lnTo>
                  <a:pt x="3366" y="3297"/>
                </a:lnTo>
                <a:lnTo>
                  <a:pt x="3356" y="3301"/>
                </a:lnTo>
                <a:lnTo>
                  <a:pt x="3346" y="3302"/>
                </a:lnTo>
                <a:lnTo>
                  <a:pt x="3335" y="3302"/>
                </a:lnTo>
                <a:lnTo>
                  <a:pt x="2914" y="3302"/>
                </a:lnTo>
                <a:lnTo>
                  <a:pt x="2903" y="3302"/>
                </a:lnTo>
                <a:lnTo>
                  <a:pt x="2893" y="3301"/>
                </a:lnTo>
                <a:lnTo>
                  <a:pt x="2883" y="3297"/>
                </a:lnTo>
                <a:lnTo>
                  <a:pt x="2873" y="3294"/>
                </a:lnTo>
                <a:lnTo>
                  <a:pt x="2864" y="3290"/>
                </a:lnTo>
                <a:lnTo>
                  <a:pt x="2856" y="3284"/>
                </a:lnTo>
                <a:lnTo>
                  <a:pt x="2848" y="3279"/>
                </a:lnTo>
                <a:lnTo>
                  <a:pt x="2840" y="3272"/>
                </a:lnTo>
                <a:lnTo>
                  <a:pt x="2834" y="3264"/>
                </a:lnTo>
                <a:lnTo>
                  <a:pt x="2827" y="3257"/>
                </a:lnTo>
                <a:lnTo>
                  <a:pt x="2823" y="3248"/>
                </a:lnTo>
                <a:lnTo>
                  <a:pt x="2818" y="3238"/>
                </a:lnTo>
                <a:lnTo>
                  <a:pt x="2814" y="3229"/>
                </a:lnTo>
                <a:lnTo>
                  <a:pt x="2812" y="3219"/>
                </a:lnTo>
                <a:lnTo>
                  <a:pt x="2810" y="3208"/>
                </a:lnTo>
                <a:lnTo>
                  <a:pt x="2809" y="3199"/>
                </a:lnTo>
                <a:lnTo>
                  <a:pt x="2809" y="3019"/>
                </a:lnTo>
                <a:lnTo>
                  <a:pt x="2810" y="3008"/>
                </a:lnTo>
                <a:lnTo>
                  <a:pt x="2812" y="2998"/>
                </a:lnTo>
                <a:lnTo>
                  <a:pt x="2814" y="2989"/>
                </a:lnTo>
                <a:lnTo>
                  <a:pt x="2818" y="2979"/>
                </a:lnTo>
                <a:lnTo>
                  <a:pt x="2823" y="2970"/>
                </a:lnTo>
                <a:lnTo>
                  <a:pt x="2827" y="2961"/>
                </a:lnTo>
                <a:lnTo>
                  <a:pt x="2834" y="2953"/>
                </a:lnTo>
                <a:lnTo>
                  <a:pt x="2840" y="2946"/>
                </a:lnTo>
                <a:lnTo>
                  <a:pt x="2848" y="2939"/>
                </a:lnTo>
                <a:lnTo>
                  <a:pt x="2856" y="2933"/>
                </a:lnTo>
                <a:lnTo>
                  <a:pt x="2864" y="2928"/>
                </a:lnTo>
                <a:lnTo>
                  <a:pt x="2873" y="2924"/>
                </a:lnTo>
                <a:lnTo>
                  <a:pt x="2883" y="2919"/>
                </a:lnTo>
                <a:lnTo>
                  <a:pt x="2893" y="2917"/>
                </a:lnTo>
                <a:lnTo>
                  <a:pt x="2903" y="2916"/>
                </a:lnTo>
                <a:lnTo>
                  <a:pt x="2914" y="2915"/>
                </a:lnTo>
                <a:lnTo>
                  <a:pt x="3335" y="2915"/>
                </a:lnTo>
                <a:lnTo>
                  <a:pt x="3346" y="2916"/>
                </a:lnTo>
                <a:lnTo>
                  <a:pt x="3356" y="2917"/>
                </a:lnTo>
                <a:lnTo>
                  <a:pt x="3366" y="2919"/>
                </a:lnTo>
                <a:lnTo>
                  <a:pt x="3375" y="2924"/>
                </a:lnTo>
                <a:lnTo>
                  <a:pt x="3384" y="2928"/>
                </a:lnTo>
                <a:lnTo>
                  <a:pt x="3393" y="2933"/>
                </a:lnTo>
                <a:lnTo>
                  <a:pt x="3402" y="2939"/>
                </a:lnTo>
                <a:lnTo>
                  <a:pt x="3408" y="2946"/>
                </a:lnTo>
                <a:lnTo>
                  <a:pt x="3415" y="2953"/>
                </a:lnTo>
                <a:lnTo>
                  <a:pt x="3422" y="2961"/>
                </a:lnTo>
                <a:lnTo>
                  <a:pt x="3427" y="2970"/>
                </a:lnTo>
                <a:lnTo>
                  <a:pt x="3431" y="2979"/>
                </a:lnTo>
                <a:lnTo>
                  <a:pt x="3435" y="2989"/>
                </a:lnTo>
                <a:lnTo>
                  <a:pt x="3437" y="2998"/>
                </a:lnTo>
                <a:lnTo>
                  <a:pt x="3439" y="3008"/>
                </a:lnTo>
                <a:lnTo>
                  <a:pt x="3439" y="3019"/>
                </a:lnTo>
                <a:lnTo>
                  <a:pt x="3439" y="3199"/>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mn-lt"/>
              <a:ea typeface="+mn-ea"/>
              <a:cs typeface="+mn-ea"/>
              <a:sym typeface="+mn-lt"/>
            </a:endParaRPr>
          </a:p>
        </p:txBody>
      </p:sp>
      <p:cxnSp>
        <p:nvCxnSpPr>
          <p:cNvPr id="18" name="直接连接符 17"/>
          <p:cNvCxnSpPr/>
          <p:nvPr/>
        </p:nvCxnSpPr>
        <p:spPr>
          <a:xfrm>
            <a:off x="1758950" y="4191000"/>
            <a:ext cx="1562100" cy="0"/>
          </a:xfrm>
          <a:prstGeom prst="line">
            <a:avLst/>
          </a:prstGeom>
          <a:ln>
            <a:solidFill>
              <a:srgbClr val="4B649F"/>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176713" y="4191000"/>
            <a:ext cx="1562100" cy="0"/>
          </a:xfrm>
          <a:prstGeom prst="line">
            <a:avLst/>
          </a:prstGeom>
          <a:ln>
            <a:solidFill>
              <a:srgbClr val="4B649F"/>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6454775" y="4191000"/>
            <a:ext cx="1562100" cy="0"/>
          </a:xfrm>
          <a:prstGeom prst="line">
            <a:avLst/>
          </a:prstGeom>
          <a:ln>
            <a:solidFill>
              <a:srgbClr val="4B649F"/>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8872538" y="4191000"/>
            <a:ext cx="1562100" cy="0"/>
          </a:xfrm>
          <a:prstGeom prst="line">
            <a:avLst/>
          </a:prstGeom>
          <a:ln>
            <a:solidFill>
              <a:srgbClr val="4B649F"/>
            </a:solidFill>
          </a:ln>
        </p:spPr>
        <p:style>
          <a:lnRef idx="1">
            <a:schemeClr val="accent1"/>
          </a:lnRef>
          <a:fillRef idx="0">
            <a:schemeClr val="accent1"/>
          </a:fillRef>
          <a:effectRef idx="0">
            <a:schemeClr val="accent1"/>
          </a:effectRef>
          <a:fontRef idx="minor">
            <a:schemeClr val="tx1"/>
          </a:fontRef>
        </p:style>
      </p:cxnSp>
      <p:sp>
        <p:nvSpPr>
          <p:cNvPr id="15379" name="文本框 21"/>
          <p:cNvSpPr txBox="1"/>
          <p:nvPr/>
        </p:nvSpPr>
        <p:spPr>
          <a:xfrm>
            <a:off x="1882775" y="4191000"/>
            <a:ext cx="1417638" cy="830263"/>
          </a:xfrm>
          <a:prstGeom prst="rect">
            <a:avLst/>
          </a:prstGeom>
          <a:noFill/>
          <a:ln w="9525">
            <a:noFill/>
          </a:ln>
        </p:spPr>
        <p:txBody>
          <a:bodyPr wrap="none">
            <a:spAutoFit/>
          </a:bodyPr>
          <a:p>
            <a:pPr eaLnBrk="1" hangingPunct="1"/>
            <a:r>
              <a:rPr lang="en-US" altLang="zh-CN" sz="4800" b="1" dirty="0">
                <a:solidFill>
                  <a:srgbClr val="4B649F"/>
                </a:solidFill>
                <a:latin typeface="Arial" panose="020B0604020202020204" pitchFamily="34" charset="0"/>
                <a:sym typeface="Arial" panose="020B0604020202020204" pitchFamily="34" charset="0"/>
              </a:rPr>
              <a:t>30%</a:t>
            </a:r>
            <a:endParaRPr lang="zh-CN" altLang="en-US" sz="4800" b="1" dirty="0">
              <a:solidFill>
                <a:srgbClr val="4B649F"/>
              </a:solidFill>
              <a:latin typeface="Arial" panose="020B0604020202020204" pitchFamily="34" charset="0"/>
              <a:sym typeface="Arial" panose="020B0604020202020204" pitchFamily="34" charset="0"/>
            </a:endParaRPr>
          </a:p>
        </p:txBody>
      </p:sp>
      <p:sp>
        <p:nvSpPr>
          <p:cNvPr id="15380" name="文本框 22"/>
          <p:cNvSpPr txBox="1"/>
          <p:nvPr/>
        </p:nvSpPr>
        <p:spPr>
          <a:xfrm>
            <a:off x="4249738" y="4191000"/>
            <a:ext cx="1416050" cy="830263"/>
          </a:xfrm>
          <a:prstGeom prst="rect">
            <a:avLst/>
          </a:prstGeom>
          <a:noFill/>
          <a:ln w="9525">
            <a:noFill/>
          </a:ln>
        </p:spPr>
        <p:txBody>
          <a:bodyPr wrap="none">
            <a:spAutoFit/>
          </a:bodyPr>
          <a:p>
            <a:pPr eaLnBrk="1" hangingPunct="1"/>
            <a:r>
              <a:rPr lang="en-US" altLang="zh-CN" sz="4800" b="1" dirty="0">
                <a:solidFill>
                  <a:srgbClr val="4B649F"/>
                </a:solidFill>
                <a:latin typeface="Arial" panose="020B0604020202020204" pitchFamily="34" charset="0"/>
                <a:sym typeface="Arial" panose="020B0604020202020204" pitchFamily="34" charset="0"/>
              </a:rPr>
              <a:t>70%</a:t>
            </a:r>
            <a:endParaRPr lang="zh-CN" altLang="en-US" sz="4800" b="1" dirty="0">
              <a:solidFill>
                <a:srgbClr val="4B649F"/>
              </a:solidFill>
              <a:latin typeface="Arial" panose="020B0604020202020204" pitchFamily="34" charset="0"/>
              <a:sym typeface="Arial" panose="020B0604020202020204" pitchFamily="34" charset="0"/>
            </a:endParaRPr>
          </a:p>
        </p:txBody>
      </p:sp>
      <p:sp>
        <p:nvSpPr>
          <p:cNvPr id="15381" name="文本框 23"/>
          <p:cNvSpPr txBox="1"/>
          <p:nvPr/>
        </p:nvSpPr>
        <p:spPr>
          <a:xfrm>
            <a:off x="6561138" y="4191000"/>
            <a:ext cx="1416050" cy="830263"/>
          </a:xfrm>
          <a:prstGeom prst="rect">
            <a:avLst/>
          </a:prstGeom>
          <a:noFill/>
          <a:ln w="9525">
            <a:noFill/>
          </a:ln>
        </p:spPr>
        <p:txBody>
          <a:bodyPr wrap="none">
            <a:spAutoFit/>
          </a:bodyPr>
          <a:p>
            <a:pPr eaLnBrk="1" hangingPunct="1"/>
            <a:r>
              <a:rPr lang="en-US" altLang="zh-CN" sz="4800" b="1" dirty="0">
                <a:solidFill>
                  <a:srgbClr val="4B649F"/>
                </a:solidFill>
                <a:latin typeface="Arial" panose="020B0604020202020204" pitchFamily="34" charset="0"/>
                <a:sym typeface="Arial" panose="020B0604020202020204" pitchFamily="34" charset="0"/>
              </a:rPr>
              <a:t>85%</a:t>
            </a:r>
            <a:endParaRPr lang="zh-CN" altLang="en-US" sz="4800" b="1" dirty="0">
              <a:solidFill>
                <a:srgbClr val="4B649F"/>
              </a:solidFill>
              <a:latin typeface="Arial" panose="020B0604020202020204" pitchFamily="34" charset="0"/>
              <a:sym typeface="Arial" panose="020B0604020202020204" pitchFamily="34" charset="0"/>
            </a:endParaRPr>
          </a:p>
        </p:txBody>
      </p:sp>
      <p:sp>
        <p:nvSpPr>
          <p:cNvPr id="15382" name="文本框 24"/>
          <p:cNvSpPr txBox="1"/>
          <p:nvPr/>
        </p:nvSpPr>
        <p:spPr>
          <a:xfrm>
            <a:off x="8947150" y="4191000"/>
            <a:ext cx="1417638" cy="830263"/>
          </a:xfrm>
          <a:prstGeom prst="rect">
            <a:avLst/>
          </a:prstGeom>
          <a:noFill/>
          <a:ln w="9525">
            <a:noFill/>
          </a:ln>
        </p:spPr>
        <p:txBody>
          <a:bodyPr wrap="none">
            <a:spAutoFit/>
          </a:bodyPr>
          <a:p>
            <a:pPr eaLnBrk="1" hangingPunct="1"/>
            <a:r>
              <a:rPr lang="en-US" altLang="zh-CN" sz="4800" b="1" dirty="0">
                <a:solidFill>
                  <a:srgbClr val="4B649F"/>
                </a:solidFill>
                <a:latin typeface="Arial" panose="020B0604020202020204" pitchFamily="34" charset="0"/>
                <a:sym typeface="Arial" panose="020B0604020202020204" pitchFamily="34" charset="0"/>
              </a:rPr>
              <a:t>60%</a:t>
            </a:r>
            <a:endParaRPr lang="zh-CN" altLang="en-US" sz="4800" b="1" dirty="0">
              <a:solidFill>
                <a:srgbClr val="4B649F"/>
              </a:solidFill>
              <a:latin typeface="Arial" panose="020B0604020202020204" pitchFamily="34" charset="0"/>
              <a:sym typeface="Arial" panose="020B0604020202020204" pitchFamily="34" charset="0"/>
            </a:endParaRPr>
          </a:p>
        </p:txBody>
      </p:sp>
      <p:sp>
        <p:nvSpPr>
          <p:cNvPr id="15383" name="文本框 25"/>
          <p:cNvSpPr txBox="1"/>
          <p:nvPr/>
        </p:nvSpPr>
        <p:spPr>
          <a:xfrm>
            <a:off x="1536700" y="5021263"/>
            <a:ext cx="2008188" cy="868362"/>
          </a:xfrm>
          <a:prstGeom prst="rect">
            <a:avLst/>
          </a:prstGeom>
          <a:noFill/>
          <a:ln w="9525">
            <a:noFill/>
          </a:ln>
        </p:spPr>
        <p:txBody>
          <a:bodyPr>
            <a:spAutoFit/>
          </a:bodyPr>
          <a:p>
            <a:pPr algn="ctr" eaLnBrk="1" hangingPunct="1">
              <a:lnSpc>
                <a:spcPct val="120000"/>
              </a:lnSpc>
            </a:pPr>
            <a:r>
              <a:rPr lang="zh-CN" altLang="en-US" sz="1400" dirty="0">
                <a:solidFill>
                  <a:srgbClr val="808080"/>
                </a:solidFill>
                <a:latin typeface="Arial" panose="020B0604020202020204" pitchFamily="34" charset="0"/>
                <a:sym typeface="Arial" panose="020B0604020202020204" pitchFamily="34" charset="0"/>
              </a:rPr>
              <a:t>请在这里添加相应的文字内容请在这里添加相应的文字内容</a:t>
            </a:r>
            <a:endParaRPr lang="zh-CN" altLang="en-US" sz="1400" dirty="0">
              <a:solidFill>
                <a:srgbClr val="808080"/>
              </a:solidFill>
              <a:latin typeface="Arial" panose="020B0604020202020204" pitchFamily="34" charset="0"/>
              <a:sym typeface="Arial" panose="020B0604020202020204" pitchFamily="34" charset="0"/>
            </a:endParaRPr>
          </a:p>
        </p:txBody>
      </p:sp>
      <p:sp>
        <p:nvSpPr>
          <p:cNvPr id="15384" name="文本框 26"/>
          <p:cNvSpPr txBox="1"/>
          <p:nvPr/>
        </p:nvSpPr>
        <p:spPr>
          <a:xfrm>
            <a:off x="3890963" y="5021263"/>
            <a:ext cx="2008187" cy="868362"/>
          </a:xfrm>
          <a:prstGeom prst="rect">
            <a:avLst/>
          </a:prstGeom>
          <a:noFill/>
          <a:ln w="9525">
            <a:noFill/>
          </a:ln>
        </p:spPr>
        <p:txBody>
          <a:bodyPr>
            <a:spAutoFit/>
          </a:bodyPr>
          <a:p>
            <a:pPr algn="ctr" eaLnBrk="1" hangingPunct="1">
              <a:lnSpc>
                <a:spcPct val="120000"/>
              </a:lnSpc>
            </a:pPr>
            <a:r>
              <a:rPr lang="zh-CN" altLang="en-US" sz="1400" dirty="0">
                <a:solidFill>
                  <a:srgbClr val="808080"/>
                </a:solidFill>
                <a:latin typeface="Arial" panose="020B0604020202020204" pitchFamily="34" charset="0"/>
                <a:sym typeface="Arial" panose="020B0604020202020204" pitchFamily="34" charset="0"/>
              </a:rPr>
              <a:t>请在这里添加相应的文字内容请在这里添加相应的文字内容</a:t>
            </a:r>
            <a:endParaRPr lang="zh-CN" altLang="en-US" sz="1400" dirty="0">
              <a:solidFill>
                <a:srgbClr val="808080"/>
              </a:solidFill>
              <a:latin typeface="Arial" panose="020B0604020202020204" pitchFamily="34" charset="0"/>
              <a:sym typeface="Arial" panose="020B0604020202020204" pitchFamily="34" charset="0"/>
            </a:endParaRPr>
          </a:p>
        </p:txBody>
      </p:sp>
      <p:sp>
        <p:nvSpPr>
          <p:cNvPr id="15385" name="文本框 27"/>
          <p:cNvSpPr txBox="1"/>
          <p:nvPr/>
        </p:nvSpPr>
        <p:spPr>
          <a:xfrm>
            <a:off x="6230938" y="5021263"/>
            <a:ext cx="2008187" cy="868362"/>
          </a:xfrm>
          <a:prstGeom prst="rect">
            <a:avLst/>
          </a:prstGeom>
          <a:noFill/>
          <a:ln w="9525">
            <a:noFill/>
          </a:ln>
        </p:spPr>
        <p:txBody>
          <a:bodyPr>
            <a:spAutoFit/>
          </a:bodyPr>
          <a:p>
            <a:pPr algn="ctr" eaLnBrk="1" hangingPunct="1">
              <a:lnSpc>
                <a:spcPct val="120000"/>
              </a:lnSpc>
            </a:pPr>
            <a:r>
              <a:rPr lang="zh-CN" altLang="en-US" sz="1400" dirty="0">
                <a:solidFill>
                  <a:srgbClr val="808080"/>
                </a:solidFill>
                <a:latin typeface="Arial" panose="020B0604020202020204" pitchFamily="34" charset="0"/>
                <a:sym typeface="Arial" panose="020B0604020202020204" pitchFamily="34" charset="0"/>
              </a:rPr>
              <a:t>请在这里添加相应的文字内容请在这里添加相应的文字内容</a:t>
            </a:r>
            <a:endParaRPr lang="zh-CN" altLang="en-US" sz="1400" dirty="0">
              <a:solidFill>
                <a:srgbClr val="808080"/>
              </a:solidFill>
              <a:latin typeface="Arial" panose="020B0604020202020204" pitchFamily="34" charset="0"/>
              <a:sym typeface="Arial" panose="020B0604020202020204" pitchFamily="34" charset="0"/>
            </a:endParaRPr>
          </a:p>
        </p:txBody>
      </p:sp>
      <p:sp>
        <p:nvSpPr>
          <p:cNvPr id="15386" name="文本框 28"/>
          <p:cNvSpPr txBox="1"/>
          <p:nvPr/>
        </p:nvSpPr>
        <p:spPr>
          <a:xfrm>
            <a:off x="8639175" y="5021263"/>
            <a:ext cx="2008188" cy="868362"/>
          </a:xfrm>
          <a:prstGeom prst="rect">
            <a:avLst/>
          </a:prstGeom>
          <a:noFill/>
          <a:ln w="9525">
            <a:noFill/>
          </a:ln>
        </p:spPr>
        <p:txBody>
          <a:bodyPr>
            <a:spAutoFit/>
          </a:bodyPr>
          <a:p>
            <a:pPr algn="ctr" eaLnBrk="1" hangingPunct="1">
              <a:lnSpc>
                <a:spcPct val="120000"/>
              </a:lnSpc>
            </a:pPr>
            <a:r>
              <a:rPr lang="zh-CN" altLang="en-US" sz="1400" dirty="0">
                <a:solidFill>
                  <a:srgbClr val="808080"/>
                </a:solidFill>
                <a:latin typeface="Arial" panose="020B0604020202020204" pitchFamily="34" charset="0"/>
                <a:sym typeface="Arial" panose="020B0604020202020204" pitchFamily="34" charset="0"/>
              </a:rPr>
              <a:t>请在这里添加相应的文字内容请在这里添加相应的文字内容</a:t>
            </a:r>
            <a:endParaRPr lang="zh-CN" altLang="en-US" sz="1400" dirty="0">
              <a:solidFill>
                <a:srgbClr val="808080"/>
              </a:solidFill>
              <a:latin typeface="Arial" panose="020B0604020202020204" pitchFamily="34" charset="0"/>
              <a:sym typeface="Arial" panose="020B0604020202020204" pitchFamily="34" charset="0"/>
            </a:endParaRPr>
          </a:p>
        </p:txBody>
      </p:sp>
      <p:sp>
        <p:nvSpPr>
          <p:cNvPr id="15387" name="文本框 29"/>
          <p:cNvSpPr txBox="1"/>
          <p:nvPr/>
        </p:nvSpPr>
        <p:spPr>
          <a:xfrm>
            <a:off x="1512888" y="1955800"/>
            <a:ext cx="2032000" cy="461963"/>
          </a:xfrm>
          <a:prstGeom prst="rect">
            <a:avLst/>
          </a:prstGeom>
          <a:noFill/>
          <a:ln w="9525">
            <a:noFill/>
          </a:ln>
        </p:spPr>
        <p:txBody>
          <a:bodyPr wrap="none">
            <a:spAutoFit/>
          </a:bodyPr>
          <a:p>
            <a:pPr algn="ctr" eaLnBrk="1" hangingPunct="1"/>
            <a:r>
              <a:rPr lang="zh-CN" altLang="en-US" sz="2400" b="1" dirty="0">
                <a:solidFill>
                  <a:srgbClr val="4B649F"/>
                </a:solidFill>
                <a:latin typeface="Arial" panose="020B0604020202020204" pitchFamily="34" charset="0"/>
                <a:sym typeface="Arial" panose="020B0604020202020204" pitchFamily="34" charset="0"/>
              </a:rPr>
              <a:t>这里添加标题</a:t>
            </a:r>
            <a:endParaRPr lang="zh-CN" altLang="en-US" sz="2400" b="1" dirty="0">
              <a:solidFill>
                <a:srgbClr val="4B649F"/>
              </a:solidFill>
              <a:latin typeface="Arial" panose="020B0604020202020204" pitchFamily="34" charset="0"/>
              <a:sym typeface="Arial" panose="020B0604020202020204" pitchFamily="34" charset="0"/>
            </a:endParaRPr>
          </a:p>
        </p:txBody>
      </p:sp>
      <p:sp>
        <p:nvSpPr>
          <p:cNvPr id="15388" name="文本框 30"/>
          <p:cNvSpPr txBox="1"/>
          <p:nvPr/>
        </p:nvSpPr>
        <p:spPr>
          <a:xfrm>
            <a:off x="3868738" y="1955800"/>
            <a:ext cx="2030412" cy="461963"/>
          </a:xfrm>
          <a:prstGeom prst="rect">
            <a:avLst/>
          </a:prstGeom>
          <a:noFill/>
          <a:ln w="9525">
            <a:noFill/>
          </a:ln>
        </p:spPr>
        <p:txBody>
          <a:bodyPr wrap="none">
            <a:spAutoFit/>
          </a:bodyPr>
          <a:p>
            <a:pPr algn="ctr" eaLnBrk="1" hangingPunct="1"/>
            <a:r>
              <a:rPr lang="zh-CN" altLang="en-US" sz="2400" b="1" dirty="0">
                <a:solidFill>
                  <a:srgbClr val="4B649F"/>
                </a:solidFill>
                <a:latin typeface="Arial" panose="020B0604020202020204" pitchFamily="34" charset="0"/>
                <a:sym typeface="Arial" panose="020B0604020202020204" pitchFamily="34" charset="0"/>
              </a:rPr>
              <a:t>这里添加标题</a:t>
            </a:r>
            <a:endParaRPr lang="zh-CN" altLang="en-US" sz="2400" b="1" dirty="0">
              <a:solidFill>
                <a:srgbClr val="4B649F"/>
              </a:solidFill>
              <a:latin typeface="Arial" panose="020B0604020202020204" pitchFamily="34" charset="0"/>
              <a:sym typeface="Arial" panose="020B0604020202020204" pitchFamily="34" charset="0"/>
            </a:endParaRPr>
          </a:p>
        </p:txBody>
      </p:sp>
      <p:sp>
        <p:nvSpPr>
          <p:cNvPr id="15389" name="文本框 31"/>
          <p:cNvSpPr txBox="1"/>
          <p:nvPr/>
        </p:nvSpPr>
        <p:spPr>
          <a:xfrm>
            <a:off x="6208713" y="1955800"/>
            <a:ext cx="2030412" cy="461963"/>
          </a:xfrm>
          <a:prstGeom prst="rect">
            <a:avLst/>
          </a:prstGeom>
          <a:noFill/>
          <a:ln w="9525">
            <a:noFill/>
          </a:ln>
        </p:spPr>
        <p:txBody>
          <a:bodyPr wrap="none">
            <a:spAutoFit/>
          </a:bodyPr>
          <a:p>
            <a:pPr algn="ctr" eaLnBrk="1" hangingPunct="1"/>
            <a:r>
              <a:rPr lang="zh-CN" altLang="en-US" sz="2400" b="1" dirty="0">
                <a:solidFill>
                  <a:srgbClr val="4B649F"/>
                </a:solidFill>
                <a:latin typeface="Arial" panose="020B0604020202020204" pitchFamily="34" charset="0"/>
                <a:sym typeface="Arial" panose="020B0604020202020204" pitchFamily="34" charset="0"/>
              </a:rPr>
              <a:t>这里添加标题</a:t>
            </a:r>
            <a:endParaRPr lang="zh-CN" altLang="en-US" sz="2400" b="1" dirty="0">
              <a:solidFill>
                <a:srgbClr val="4B649F"/>
              </a:solidFill>
              <a:latin typeface="Arial" panose="020B0604020202020204" pitchFamily="34" charset="0"/>
              <a:sym typeface="Arial" panose="020B0604020202020204" pitchFamily="34" charset="0"/>
            </a:endParaRPr>
          </a:p>
        </p:txBody>
      </p:sp>
      <p:sp>
        <p:nvSpPr>
          <p:cNvPr id="15390" name="文本框 32"/>
          <p:cNvSpPr txBox="1"/>
          <p:nvPr/>
        </p:nvSpPr>
        <p:spPr>
          <a:xfrm>
            <a:off x="8605838" y="1955800"/>
            <a:ext cx="2030412" cy="461963"/>
          </a:xfrm>
          <a:prstGeom prst="rect">
            <a:avLst/>
          </a:prstGeom>
          <a:noFill/>
          <a:ln w="9525">
            <a:noFill/>
          </a:ln>
        </p:spPr>
        <p:txBody>
          <a:bodyPr wrap="none">
            <a:spAutoFit/>
          </a:bodyPr>
          <a:p>
            <a:pPr algn="ctr" eaLnBrk="1" hangingPunct="1"/>
            <a:r>
              <a:rPr lang="zh-CN" altLang="en-US" sz="2400" b="1" dirty="0">
                <a:solidFill>
                  <a:srgbClr val="4B649F"/>
                </a:solidFill>
                <a:latin typeface="Arial" panose="020B0604020202020204" pitchFamily="34" charset="0"/>
                <a:sym typeface="Arial" panose="020B0604020202020204" pitchFamily="34" charset="0"/>
              </a:rPr>
              <a:t>这里添加标题</a:t>
            </a:r>
            <a:endParaRPr lang="zh-CN" altLang="en-US" sz="2400" b="1" dirty="0">
              <a:solidFill>
                <a:srgbClr val="4B649F"/>
              </a:solidFill>
              <a:latin typeface="Arial" panose="020B0604020202020204" pitchFamily="34" charset="0"/>
              <a:sym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0" y="2540000"/>
            <a:ext cx="5619750" cy="1965325"/>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6387" name="文本框 2"/>
          <p:cNvSpPr txBox="1"/>
          <p:nvPr/>
        </p:nvSpPr>
        <p:spPr>
          <a:xfrm>
            <a:off x="5854700" y="2292350"/>
            <a:ext cx="5708650" cy="923925"/>
          </a:xfrm>
          <a:prstGeom prst="rect">
            <a:avLst/>
          </a:prstGeom>
          <a:noFill/>
          <a:ln w="9525">
            <a:noFill/>
          </a:ln>
        </p:spPr>
        <p:txBody>
          <a:bodyPr>
            <a:spAutoFit/>
          </a:bodyPr>
          <a:p>
            <a:pPr eaLnBrk="1" hangingPunct="1">
              <a:lnSpc>
                <a:spcPct val="150000"/>
              </a:lnSpc>
            </a:pPr>
            <a:r>
              <a:rPr lang="zh-CN" altLang="en-US" sz="3600" b="1" dirty="0">
                <a:solidFill>
                  <a:srgbClr val="4B649F"/>
                </a:solidFill>
                <a:latin typeface="Arial" panose="020B0604020202020204" pitchFamily="34" charset="0"/>
              </a:rPr>
              <a:t>添加论文内容第三部分标题</a:t>
            </a:r>
            <a:endParaRPr lang="zh-CN" altLang="en-US" sz="3600" b="1" dirty="0">
              <a:solidFill>
                <a:srgbClr val="4B649F"/>
              </a:solidFill>
              <a:latin typeface="Arial" panose="020B0604020202020204" pitchFamily="34" charset="0"/>
            </a:endParaRPr>
          </a:p>
        </p:txBody>
      </p:sp>
      <p:sp>
        <p:nvSpPr>
          <p:cNvPr id="16388" name="文本框 4"/>
          <p:cNvSpPr txBox="1"/>
          <p:nvPr/>
        </p:nvSpPr>
        <p:spPr>
          <a:xfrm>
            <a:off x="5854700" y="3216275"/>
            <a:ext cx="5708650" cy="1289050"/>
          </a:xfrm>
          <a:prstGeom prst="rect">
            <a:avLst/>
          </a:prstGeom>
          <a:noFill/>
          <a:ln w="9525">
            <a:noFill/>
          </a:ln>
        </p:spPr>
        <p:txBody>
          <a:bodyPr>
            <a:spAutoFit/>
          </a:bodyPr>
          <a:p>
            <a:pPr eaLnBrk="1" hangingPunct="1">
              <a:lnSpc>
                <a:spcPct val="150000"/>
              </a:lnSpc>
            </a:pPr>
            <a:r>
              <a:rPr lang="zh-CN" altLang="en-US" dirty="0">
                <a:solidFill>
                  <a:srgbClr val="808080"/>
                </a:solidFill>
                <a:latin typeface="Arial" panose="020B0604020202020204" pitchFamily="34" charset="0"/>
              </a:rPr>
              <a:t>培养学生综合运用、巩固与扩展所学的基础理论和专业知识，培养学生独立分析、解决实际问题能力、培养学生处理数据和信息的能力。</a:t>
            </a:r>
            <a:endParaRPr lang="zh-CN" altLang="en-US" dirty="0">
              <a:solidFill>
                <a:srgbClr val="808080"/>
              </a:solidFill>
              <a:latin typeface="Arial" panose="020B0604020202020204" pitchFamily="34" charset="0"/>
            </a:endParaRPr>
          </a:p>
        </p:txBody>
      </p:sp>
      <p:pic>
        <p:nvPicPr>
          <p:cNvPr id="16389" name="图片 9"/>
          <p:cNvPicPr>
            <a:picLocks noChangeAspect="1"/>
          </p:cNvPicPr>
          <p:nvPr/>
        </p:nvPicPr>
        <p:blipFill>
          <a:blip r:embed="rId1"/>
          <a:stretch>
            <a:fillRect/>
          </a:stretch>
        </p:blipFill>
        <p:spPr>
          <a:xfrm>
            <a:off x="6326188" y="5200650"/>
            <a:ext cx="5865812" cy="1657350"/>
          </a:xfrm>
          <a:prstGeom prst="rect">
            <a:avLst/>
          </a:prstGeom>
          <a:noFill/>
          <a:ln w="9525">
            <a:noFill/>
          </a:ln>
        </p:spPr>
      </p:pic>
      <p:pic>
        <p:nvPicPr>
          <p:cNvPr id="16390" name="图片 10"/>
          <p:cNvPicPr>
            <a:picLocks noChangeAspect="1"/>
          </p:cNvPicPr>
          <p:nvPr/>
        </p:nvPicPr>
        <p:blipFill>
          <a:blip r:embed="rId2"/>
          <a:stretch>
            <a:fillRect/>
          </a:stretch>
        </p:blipFill>
        <p:spPr>
          <a:xfrm>
            <a:off x="0" y="0"/>
            <a:ext cx="7878763" cy="2216150"/>
          </a:xfrm>
          <a:prstGeom prst="rect">
            <a:avLst/>
          </a:prstGeom>
          <a:noFill/>
          <a:ln w="9525">
            <a:noFill/>
          </a:ln>
        </p:spPr>
      </p:pic>
      <p:grpSp>
        <p:nvGrpSpPr>
          <p:cNvPr id="16391" name="组合 11"/>
          <p:cNvGrpSpPr/>
          <p:nvPr/>
        </p:nvGrpSpPr>
        <p:grpSpPr>
          <a:xfrm>
            <a:off x="1511300" y="2216150"/>
            <a:ext cx="2597150" cy="2598738"/>
            <a:chOff x="5288161" y="2234042"/>
            <a:chExt cx="1607262" cy="1607262"/>
          </a:xfrm>
        </p:grpSpPr>
        <p:sp>
          <p:nvSpPr>
            <p:cNvPr id="13" name="椭圆 12"/>
            <p:cNvSpPr/>
            <p:nvPr/>
          </p:nvSpPr>
          <p:spPr>
            <a:xfrm>
              <a:off x="5288161"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4" name="椭圆 13"/>
            <p:cNvSpPr/>
            <p:nvPr/>
          </p:nvSpPr>
          <p:spPr>
            <a:xfrm>
              <a:off x="5397211" y="2335171"/>
              <a:ext cx="1389162" cy="1388313"/>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6394" name="KSO_Shape"/>
            <p:cNvSpPr/>
            <p:nvPr/>
          </p:nvSpPr>
          <p:spPr>
            <a:xfrm>
              <a:off x="5547153" y="2697761"/>
              <a:ext cx="1089278" cy="662788"/>
            </a:xfrm>
            <a:custGeom>
              <a:avLst/>
              <a:gdLst/>
              <a:ahLst/>
              <a:cxnLst>
                <a:cxn ang="0">
                  <a:pos x="844045" y="356609"/>
                </a:cxn>
                <a:cxn ang="0">
                  <a:pos x="561681" y="235522"/>
                </a:cxn>
                <a:cxn ang="0">
                  <a:pos x="243848" y="356609"/>
                </a:cxn>
                <a:cxn ang="0">
                  <a:pos x="155176" y="319756"/>
                </a:cxn>
                <a:cxn ang="0">
                  <a:pos x="155176" y="428374"/>
                </a:cxn>
                <a:cxn ang="0">
                  <a:pos x="179283" y="461624"/>
                </a:cxn>
                <a:cxn ang="0">
                  <a:pos x="154622" y="494874"/>
                </a:cxn>
                <a:cxn ang="0">
                  <a:pos x="180946" y="611804"/>
                </a:cxn>
                <a:cxn ang="0">
                  <a:pos x="103358" y="611804"/>
                </a:cxn>
                <a:cxn ang="0">
                  <a:pos x="129960" y="494320"/>
                </a:cxn>
                <a:cxn ang="0">
                  <a:pos x="108346" y="461624"/>
                </a:cxn>
                <a:cxn ang="0">
                  <a:pos x="129128" y="429205"/>
                </a:cxn>
                <a:cxn ang="0">
                  <a:pos x="129128" y="308950"/>
                </a:cxn>
                <a:cxn ang="0">
                  <a:pos x="0" y="254918"/>
                </a:cxn>
                <a:cxn ang="0">
                  <a:pos x="568054" y="0"/>
                </a:cxn>
                <a:cxn ang="0">
                  <a:pos x="1089278" y="258243"/>
                </a:cxn>
                <a:cxn ang="0">
                  <a:pos x="844045" y="356609"/>
                </a:cxn>
                <a:cxn ang="0">
                  <a:pos x="555307" y="297035"/>
                </a:cxn>
                <a:cxn ang="0">
                  <a:pos x="811624" y="384040"/>
                </a:cxn>
                <a:cxn ang="0">
                  <a:pos x="811624" y="594902"/>
                </a:cxn>
                <a:cxn ang="0">
                  <a:pos x="542284" y="662788"/>
                </a:cxn>
                <a:cxn ang="0">
                  <a:pos x="304532" y="594902"/>
                </a:cxn>
                <a:cxn ang="0">
                  <a:pos x="304532" y="384040"/>
                </a:cxn>
                <a:cxn ang="0">
                  <a:pos x="555307" y="297035"/>
                </a:cxn>
                <a:cxn ang="0">
                  <a:pos x="551982" y="623996"/>
                </a:cxn>
                <a:cxn ang="0">
                  <a:pos x="758698" y="572458"/>
                </a:cxn>
                <a:cxn ang="0">
                  <a:pos x="551982" y="520643"/>
                </a:cxn>
                <a:cxn ang="0">
                  <a:pos x="345543" y="572458"/>
                </a:cxn>
                <a:cxn ang="0">
                  <a:pos x="551982" y="623996"/>
                </a:cxn>
              </a:cxnLst>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rgbClr val="4B649F">
                <a:alpha val="100000"/>
              </a:srgbClr>
            </a:solidFill>
            <a:ln w="9525">
              <a:noFill/>
            </a:ln>
          </p:spPr>
          <p:txBody>
            <a:bodyPr/>
            <a:p>
              <a:endParaRPr lang="zh-CN" altLang="en-US"/>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7410" name="图片 1"/>
          <p:cNvPicPr>
            <a:picLocks noChangeAspect="1"/>
          </p:cNvPicPr>
          <p:nvPr/>
        </p:nvPicPr>
        <p:blipFill>
          <a:blip r:embed="rId1"/>
          <a:stretch>
            <a:fillRect/>
          </a:stretch>
        </p:blipFill>
        <p:spPr>
          <a:xfrm>
            <a:off x="8610600" y="0"/>
            <a:ext cx="3581400" cy="1006475"/>
          </a:xfrm>
          <a:prstGeom prst="rect">
            <a:avLst/>
          </a:prstGeom>
          <a:noFill/>
          <a:ln w="9525">
            <a:noFill/>
          </a:ln>
        </p:spPr>
      </p:pic>
      <p:sp>
        <p:nvSpPr>
          <p:cNvPr id="17411" name="文本框 2"/>
          <p:cNvSpPr txBox="1"/>
          <p:nvPr/>
        </p:nvSpPr>
        <p:spPr>
          <a:xfrm>
            <a:off x="868363" y="25400"/>
            <a:ext cx="4541837" cy="738188"/>
          </a:xfrm>
          <a:prstGeom prst="rect">
            <a:avLst/>
          </a:prstGeom>
          <a:noFill/>
          <a:ln w="9525">
            <a:noFill/>
          </a:ln>
        </p:spPr>
        <p:txBody>
          <a:bodyPr>
            <a:spAutoFit/>
          </a:bodyPr>
          <a:p>
            <a:pPr eaLnBrk="1" hangingPunct="1">
              <a:lnSpc>
                <a:spcPct val="150000"/>
              </a:lnSpc>
            </a:pPr>
            <a:r>
              <a:rPr lang="zh-CN" altLang="en-US" sz="2800" b="1" dirty="0">
                <a:solidFill>
                  <a:srgbClr val="4B649F"/>
                </a:solidFill>
                <a:latin typeface="Arial" panose="020B0604020202020204" pitchFamily="34" charset="0"/>
              </a:rPr>
              <a:t>添加论文内容第三部分标题</a:t>
            </a:r>
            <a:endParaRPr lang="zh-CN" altLang="en-US" sz="2800" b="1" dirty="0">
              <a:solidFill>
                <a:srgbClr val="4B649F"/>
              </a:solidFill>
              <a:latin typeface="Arial" panose="020B0604020202020204" pitchFamily="34" charset="0"/>
            </a:endParaRPr>
          </a:p>
        </p:txBody>
      </p:sp>
      <p:cxnSp>
        <p:nvCxnSpPr>
          <p:cNvPr id="4" name="直接连接符 3"/>
          <p:cNvCxnSpPr/>
          <p:nvPr/>
        </p:nvCxnSpPr>
        <p:spPr>
          <a:xfrm>
            <a:off x="0" y="7985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grpSp>
        <p:nvGrpSpPr>
          <p:cNvPr id="17414" name="组合 5"/>
          <p:cNvGrpSpPr/>
          <p:nvPr/>
        </p:nvGrpSpPr>
        <p:grpSpPr>
          <a:xfrm>
            <a:off x="233363" y="125413"/>
            <a:ext cx="635000" cy="635000"/>
            <a:chOff x="5288161" y="2234042"/>
            <a:chExt cx="1607262" cy="1607262"/>
          </a:xfrm>
        </p:grpSpPr>
        <p:sp>
          <p:nvSpPr>
            <p:cNvPr id="7" name="椭圆 6"/>
            <p:cNvSpPr/>
            <p:nvPr/>
          </p:nvSpPr>
          <p:spPr>
            <a:xfrm>
              <a:off x="5288161"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8" name="椭圆 7"/>
            <p:cNvSpPr/>
            <p:nvPr/>
          </p:nvSpPr>
          <p:spPr>
            <a:xfrm>
              <a:off x="5396650" y="2334495"/>
              <a:ext cx="1390282" cy="1390282"/>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7440" name="KSO_Shape"/>
            <p:cNvSpPr/>
            <p:nvPr/>
          </p:nvSpPr>
          <p:spPr>
            <a:xfrm>
              <a:off x="5547153" y="2697761"/>
              <a:ext cx="1089278" cy="662788"/>
            </a:xfrm>
            <a:custGeom>
              <a:avLst/>
              <a:gdLst/>
              <a:ahLst/>
              <a:cxnLst>
                <a:cxn ang="0">
                  <a:pos x="844045" y="356609"/>
                </a:cxn>
                <a:cxn ang="0">
                  <a:pos x="561681" y="235522"/>
                </a:cxn>
                <a:cxn ang="0">
                  <a:pos x="243848" y="356609"/>
                </a:cxn>
                <a:cxn ang="0">
                  <a:pos x="155176" y="319756"/>
                </a:cxn>
                <a:cxn ang="0">
                  <a:pos x="155176" y="428374"/>
                </a:cxn>
                <a:cxn ang="0">
                  <a:pos x="179283" y="461624"/>
                </a:cxn>
                <a:cxn ang="0">
                  <a:pos x="154622" y="494874"/>
                </a:cxn>
                <a:cxn ang="0">
                  <a:pos x="180946" y="611804"/>
                </a:cxn>
                <a:cxn ang="0">
                  <a:pos x="103358" y="611804"/>
                </a:cxn>
                <a:cxn ang="0">
                  <a:pos x="129960" y="494320"/>
                </a:cxn>
                <a:cxn ang="0">
                  <a:pos x="108346" y="461624"/>
                </a:cxn>
                <a:cxn ang="0">
                  <a:pos x="129128" y="429205"/>
                </a:cxn>
                <a:cxn ang="0">
                  <a:pos x="129128" y="308950"/>
                </a:cxn>
                <a:cxn ang="0">
                  <a:pos x="0" y="254918"/>
                </a:cxn>
                <a:cxn ang="0">
                  <a:pos x="568054" y="0"/>
                </a:cxn>
                <a:cxn ang="0">
                  <a:pos x="1089278" y="258243"/>
                </a:cxn>
                <a:cxn ang="0">
                  <a:pos x="844045" y="356609"/>
                </a:cxn>
                <a:cxn ang="0">
                  <a:pos x="555307" y="297035"/>
                </a:cxn>
                <a:cxn ang="0">
                  <a:pos x="811624" y="384040"/>
                </a:cxn>
                <a:cxn ang="0">
                  <a:pos x="811624" y="594902"/>
                </a:cxn>
                <a:cxn ang="0">
                  <a:pos x="542284" y="662788"/>
                </a:cxn>
                <a:cxn ang="0">
                  <a:pos x="304532" y="594902"/>
                </a:cxn>
                <a:cxn ang="0">
                  <a:pos x="304532" y="384040"/>
                </a:cxn>
                <a:cxn ang="0">
                  <a:pos x="555307" y="297035"/>
                </a:cxn>
                <a:cxn ang="0">
                  <a:pos x="551982" y="623996"/>
                </a:cxn>
                <a:cxn ang="0">
                  <a:pos x="758698" y="572458"/>
                </a:cxn>
                <a:cxn ang="0">
                  <a:pos x="551982" y="520643"/>
                </a:cxn>
                <a:cxn ang="0">
                  <a:pos x="345543" y="572458"/>
                </a:cxn>
                <a:cxn ang="0">
                  <a:pos x="551982" y="623996"/>
                </a:cxn>
              </a:cxnLst>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rgbClr val="4B649F">
                <a:alpha val="100000"/>
              </a:srgbClr>
            </a:solidFill>
            <a:ln w="9525">
              <a:noFill/>
            </a:ln>
          </p:spPr>
          <p:txBody>
            <a:bodyPr/>
            <a:p>
              <a:endParaRPr lang="zh-CN" altLang="en-US"/>
            </a:p>
          </p:txBody>
        </p:sp>
      </p:grpSp>
      <p:sp>
        <p:nvSpPr>
          <p:cNvPr id="10" name="任意多边形 9"/>
          <p:cNvSpPr/>
          <p:nvPr/>
        </p:nvSpPr>
        <p:spPr>
          <a:xfrm>
            <a:off x="1168400" y="3292475"/>
            <a:ext cx="2836863" cy="935038"/>
          </a:xfrm>
          <a:custGeom>
            <a:avLst/>
            <a:gdLst>
              <a:gd name="connsiteX0" fmla="*/ 0 w 2837889"/>
              <a:gd name="connsiteY0" fmla="*/ 0 h 935213"/>
              <a:gd name="connsiteX1" fmla="*/ 2837889 w 2837889"/>
              <a:gd name="connsiteY1" fmla="*/ 0 h 935213"/>
              <a:gd name="connsiteX2" fmla="*/ 2837889 w 2837889"/>
              <a:gd name="connsiteY2" fmla="*/ 935213 h 935213"/>
              <a:gd name="connsiteX3" fmla="*/ 0 w 2837889"/>
              <a:gd name="connsiteY3" fmla="*/ 935213 h 935213"/>
              <a:gd name="connsiteX4" fmla="*/ 0 w 2837889"/>
              <a:gd name="connsiteY4" fmla="*/ 0 h 9352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7889" h="935213">
                <a:moveTo>
                  <a:pt x="0" y="0"/>
                </a:moveTo>
                <a:lnTo>
                  <a:pt x="2837889" y="0"/>
                </a:lnTo>
                <a:lnTo>
                  <a:pt x="2837889" y="935213"/>
                </a:lnTo>
                <a:lnTo>
                  <a:pt x="0" y="935213"/>
                </a:lnTo>
                <a:lnTo>
                  <a:pt x="0" y="0"/>
                </a:lnTo>
                <a:close/>
              </a:path>
            </a:pathLst>
          </a:custGeom>
          <a:ln>
            <a:noFill/>
          </a:ln>
        </p:spPr>
        <p:style>
          <a:lnRef idx="0">
            <a:scrgbClr r="0" g="0" b="0"/>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25400" tIns="25400" rIns="25400" bIns="25400" spcCol="1270" anchor="ctr"/>
          <a:lstStyle/>
          <a:p>
            <a:pPr marL="0" marR="0" lvl="0" indent="0" algn="ctr" defTabSz="889000" rtl="0" eaLnBrk="1" fontAlgn="auto" latinLnBrk="0" hangingPunct="1">
              <a:lnSpc>
                <a:spcPct val="90000"/>
              </a:lnSpc>
              <a:spcBef>
                <a:spcPct val="0"/>
              </a:spcBef>
              <a:spcAft>
                <a:spcPct val="35000"/>
              </a:spcAft>
              <a:buClrTx/>
              <a:buSzTx/>
              <a:buFontTx/>
              <a:buNone/>
              <a:defRPr/>
            </a:pPr>
            <a:r>
              <a:rPr kumimoji="0" lang="zh-CN" altLang="en-US" sz="2000" b="1" i="0" u="none" strike="noStrike" kern="1200" cap="none" spc="0" normalizeH="0" baseline="0" noProof="1" smtClean="0">
                <a:ln>
                  <a:noFill/>
                </a:ln>
                <a:solidFill>
                  <a:schemeClr val="bg1">
                    <a:lumMod val="65000"/>
                  </a:schemeClr>
                </a:solidFill>
                <a:effectLst/>
                <a:uLnTx/>
                <a:uFillTx/>
                <a:latin typeface="+mn-lt"/>
                <a:ea typeface="+mn-ea"/>
                <a:cs typeface="+mn-ea"/>
                <a:sym typeface="+mn-lt"/>
              </a:rPr>
              <a:t>这里添加文字</a:t>
            </a:r>
            <a:endParaRPr kumimoji="0" lang="en-US" sz="2000" b="1" i="0" u="none" strike="noStrike" kern="1200" cap="none" spc="0" normalizeH="0" baseline="0" noProof="1">
              <a:ln>
                <a:noFill/>
              </a:ln>
              <a:solidFill>
                <a:schemeClr val="bg1">
                  <a:lumMod val="65000"/>
                </a:schemeClr>
              </a:solidFill>
              <a:effectLst/>
              <a:uLnTx/>
              <a:uFillTx/>
              <a:latin typeface="+mn-lt"/>
              <a:ea typeface="+mn-ea"/>
              <a:cs typeface="+mn-ea"/>
              <a:sym typeface="+mn-lt"/>
            </a:endParaRPr>
          </a:p>
        </p:txBody>
      </p:sp>
      <p:sp>
        <p:nvSpPr>
          <p:cNvPr id="11" name="椭圆 10"/>
          <p:cNvSpPr/>
          <p:nvPr/>
        </p:nvSpPr>
        <p:spPr>
          <a:xfrm>
            <a:off x="1165225" y="3008313"/>
            <a:ext cx="225425" cy="225425"/>
          </a:xfrm>
          <a:prstGeom prst="ellipse">
            <a:avLst/>
          </a:prstGeom>
          <a:solidFill>
            <a:srgbClr val="4B649F"/>
          </a:solidFill>
          <a:ln>
            <a:noFill/>
          </a:ln>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2" name="椭圆 11"/>
          <p:cNvSpPr/>
          <p:nvPr/>
        </p:nvSpPr>
        <p:spPr>
          <a:xfrm>
            <a:off x="1322388" y="2692400"/>
            <a:ext cx="225425" cy="225425"/>
          </a:xfrm>
          <a:prstGeom prst="ellipse">
            <a:avLst/>
          </a:prstGeom>
          <a:solidFill>
            <a:srgbClr val="4B649F"/>
          </a:solidFill>
          <a:ln>
            <a:noFill/>
          </a:ln>
        </p:spPr>
        <p:style>
          <a:lnRef idx="2">
            <a:scrgbClr r="0" g="0" b="0"/>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3" name="椭圆 12"/>
          <p:cNvSpPr/>
          <p:nvPr/>
        </p:nvSpPr>
        <p:spPr>
          <a:xfrm>
            <a:off x="1701800" y="2755900"/>
            <a:ext cx="355600" cy="354013"/>
          </a:xfrm>
          <a:prstGeom prst="ellipse">
            <a:avLst/>
          </a:prstGeom>
          <a:solidFill>
            <a:srgbClr val="4B649F"/>
          </a:solidFill>
          <a:ln>
            <a:noFill/>
          </a:ln>
        </p:spPr>
        <p:style>
          <a:lnRef idx="2">
            <a:scrgbClr r="0" g="0" b="0"/>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4" name="椭圆 13"/>
          <p:cNvSpPr/>
          <p:nvPr/>
        </p:nvSpPr>
        <p:spPr>
          <a:xfrm>
            <a:off x="2017713" y="2408238"/>
            <a:ext cx="225425" cy="225425"/>
          </a:xfrm>
          <a:prstGeom prst="ellipse">
            <a:avLst/>
          </a:prstGeom>
          <a:solidFill>
            <a:srgbClr val="4B649F"/>
          </a:solidFill>
          <a:ln>
            <a:noFill/>
          </a:ln>
        </p:spPr>
        <p:style>
          <a:lnRef idx="2">
            <a:scrgbClr r="0" g="0" b="0"/>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5" name="椭圆 14"/>
          <p:cNvSpPr/>
          <p:nvPr/>
        </p:nvSpPr>
        <p:spPr>
          <a:xfrm>
            <a:off x="2428875" y="2281238"/>
            <a:ext cx="225425" cy="225425"/>
          </a:xfrm>
          <a:prstGeom prst="ellipse">
            <a:avLst/>
          </a:prstGeom>
          <a:solidFill>
            <a:srgbClr val="4B649F"/>
          </a:solidFill>
          <a:ln>
            <a:noFill/>
          </a:ln>
        </p:spPr>
        <p:style>
          <a:lnRef idx="2">
            <a:scrgbClr r="0" g="0" b="0"/>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6" name="椭圆 15"/>
          <p:cNvSpPr/>
          <p:nvPr/>
        </p:nvSpPr>
        <p:spPr>
          <a:xfrm>
            <a:off x="2935288" y="2503488"/>
            <a:ext cx="225425" cy="225425"/>
          </a:xfrm>
          <a:prstGeom prst="ellipse">
            <a:avLst/>
          </a:prstGeom>
          <a:solidFill>
            <a:srgbClr val="4B649F"/>
          </a:solidFill>
          <a:ln>
            <a:noFill/>
          </a:ln>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7" name="椭圆 16"/>
          <p:cNvSpPr/>
          <p:nvPr/>
        </p:nvSpPr>
        <p:spPr>
          <a:xfrm>
            <a:off x="3251200" y="2660650"/>
            <a:ext cx="354013" cy="355600"/>
          </a:xfrm>
          <a:prstGeom prst="ellipse">
            <a:avLst/>
          </a:prstGeom>
          <a:solidFill>
            <a:srgbClr val="4B649F"/>
          </a:solidFill>
          <a:ln>
            <a:noFill/>
          </a:ln>
        </p:spPr>
        <p:style>
          <a:lnRef idx="2">
            <a:scrgbClr r="0" g="0" b="0"/>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8" name="椭圆 17"/>
          <p:cNvSpPr/>
          <p:nvPr/>
        </p:nvSpPr>
        <p:spPr>
          <a:xfrm>
            <a:off x="3692525" y="3008313"/>
            <a:ext cx="227013" cy="225425"/>
          </a:xfrm>
          <a:prstGeom prst="ellipse">
            <a:avLst/>
          </a:prstGeom>
          <a:solidFill>
            <a:srgbClr val="4B649F"/>
          </a:solidFill>
          <a:ln>
            <a:noFill/>
          </a:ln>
        </p:spPr>
        <p:style>
          <a:lnRef idx="2">
            <a:scrgbClr r="0" g="0" b="0"/>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9" name="椭圆 18"/>
          <p:cNvSpPr/>
          <p:nvPr/>
        </p:nvSpPr>
        <p:spPr>
          <a:xfrm>
            <a:off x="3883025" y="3355975"/>
            <a:ext cx="225425" cy="225425"/>
          </a:xfrm>
          <a:prstGeom prst="ellipse">
            <a:avLst/>
          </a:prstGeom>
          <a:solidFill>
            <a:srgbClr val="4B649F"/>
          </a:solidFill>
          <a:ln>
            <a:noFill/>
          </a:ln>
        </p:spPr>
        <p:style>
          <a:lnRef idx="2">
            <a:scrgbClr r="0" g="0" b="0"/>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0" name="椭圆 19"/>
          <p:cNvSpPr/>
          <p:nvPr/>
        </p:nvSpPr>
        <p:spPr>
          <a:xfrm>
            <a:off x="2239963" y="2692400"/>
            <a:ext cx="579438" cy="581025"/>
          </a:xfrm>
          <a:prstGeom prst="ellipse">
            <a:avLst/>
          </a:prstGeom>
          <a:solidFill>
            <a:srgbClr val="4B649F"/>
          </a:solidFill>
          <a:ln>
            <a:noFill/>
          </a:ln>
        </p:spPr>
        <p:style>
          <a:lnRef idx="2">
            <a:scrgbClr r="0" g="0" b="0"/>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21" name="椭圆 20"/>
          <p:cNvSpPr/>
          <p:nvPr/>
        </p:nvSpPr>
        <p:spPr>
          <a:xfrm>
            <a:off x="1006475" y="3894138"/>
            <a:ext cx="225425" cy="225425"/>
          </a:xfrm>
          <a:prstGeom prst="ellipse">
            <a:avLst/>
          </a:prstGeom>
          <a:solidFill>
            <a:srgbClr val="4B649F"/>
          </a:solidFill>
          <a:ln>
            <a:noFill/>
          </a:ln>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2" name="椭圆 21"/>
          <p:cNvSpPr/>
          <p:nvPr/>
        </p:nvSpPr>
        <p:spPr>
          <a:xfrm>
            <a:off x="1196975" y="4178300"/>
            <a:ext cx="354013" cy="354013"/>
          </a:xfrm>
          <a:prstGeom prst="ellipse">
            <a:avLst/>
          </a:prstGeom>
          <a:solidFill>
            <a:srgbClr val="4B649F"/>
          </a:solidFill>
          <a:ln>
            <a:noFill/>
          </a:ln>
        </p:spPr>
        <p:style>
          <a:lnRef idx="2">
            <a:scrgbClr r="0" g="0" b="0"/>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3" name="椭圆 22"/>
          <p:cNvSpPr/>
          <p:nvPr/>
        </p:nvSpPr>
        <p:spPr>
          <a:xfrm>
            <a:off x="1670050" y="4430713"/>
            <a:ext cx="515938" cy="515938"/>
          </a:xfrm>
          <a:prstGeom prst="ellipse">
            <a:avLst/>
          </a:prstGeom>
          <a:solidFill>
            <a:srgbClr val="4B649F"/>
          </a:solidFill>
          <a:ln>
            <a:noFill/>
          </a:ln>
        </p:spPr>
        <p:style>
          <a:lnRef idx="2">
            <a:scrgbClr r="0" g="0" b="0"/>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4" name="椭圆 23"/>
          <p:cNvSpPr/>
          <p:nvPr/>
        </p:nvSpPr>
        <p:spPr>
          <a:xfrm>
            <a:off x="2333625" y="4841875"/>
            <a:ext cx="227013" cy="225425"/>
          </a:xfrm>
          <a:prstGeom prst="ellipse">
            <a:avLst/>
          </a:prstGeom>
          <a:solidFill>
            <a:srgbClr val="4B649F"/>
          </a:solidFill>
          <a:ln>
            <a:noFill/>
          </a:ln>
        </p:spPr>
        <p:style>
          <a:lnRef idx="2">
            <a:scrgbClr r="0" g="0" b="0"/>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5" name="椭圆 24"/>
          <p:cNvSpPr/>
          <p:nvPr/>
        </p:nvSpPr>
        <p:spPr>
          <a:xfrm>
            <a:off x="2460625" y="4430713"/>
            <a:ext cx="354013" cy="354013"/>
          </a:xfrm>
          <a:prstGeom prst="ellipse">
            <a:avLst/>
          </a:prstGeom>
          <a:solidFill>
            <a:srgbClr val="4B649F"/>
          </a:solidFill>
          <a:ln>
            <a:noFill/>
          </a:ln>
        </p:spPr>
        <p:style>
          <a:lnRef idx="2">
            <a:scrgbClr r="0" g="0" b="0"/>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26" name="椭圆 25"/>
          <p:cNvSpPr/>
          <p:nvPr/>
        </p:nvSpPr>
        <p:spPr>
          <a:xfrm>
            <a:off x="2776538" y="4873625"/>
            <a:ext cx="225425" cy="225425"/>
          </a:xfrm>
          <a:prstGeom prst="ellipse">
            <a:avLst/>
          </a:prstGeom>
          <a:solidFill>
            <a:srgbClr val="4B649F"/>
          </a:solidFill>
          <a:ln>
            <a:noFill/>
          </a:ln>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7" name="椭圆 26"/>
          <p:cNvSpPr/>
          <p:nvPr/>
        </p:nvSpPr>
        <p:spPr>
          <a:xfrm>
            <a:off x="3060700" y="4367213"/>
            <a:ext cx="515938" cy="515938"/>
          </a:xfrm>
          <a:prstGeom prst="ellipse">
            <a:avLst/>
          </a:prstGeom>
          <a:solidFill>
            <a:srgbClr val="4B649F"/>
          </a:solidFill>
          <a:ln>
            <a:noFill/>
          </a:ln>
        </p:spPr>
        <p:style>
          <a:lnRef idx="2">
            <a:scrgbClr r="0" g="0" b="0"/>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8" name="椭圆 27"/>
          <p:cNvSpPr/>
          <p:nvPr/>
        </p:nvSpPr>
        <p:spPr>
          <a:xfrm>
            <a:off x="3756025" y="4241800"/>
            <a:ext cx="355600" cy="354013"/>
          </a:xfrm>
          <a:prstGeom prst="ellipse">
            <a:avLst/>
          </a:prstGeom>
          <a:solidFill>
            <a:srgbClr val="4B649F"/>
          </a:solidFill>
          <a:ln>
            <a:noFill/>
          </a:ln>
        </p:spPr>
        <p:style>
          <a:lnRef idx="2">
            <a:scrgbClr r="0" g="0" b="0"/>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9" name="燕尾形 28"/>
          <p:cNvSpPr/>
          <p:nvPr/>
        </p:nvSpPr>
        <p:spPr>
          <a:xfrm>
            <a:off x="4111625" y="2755900"/>
            <a:ext cx="1041400" cy="1987550"/>
          </a:xfrm>
          <a:prstGeom prst="chevron">
            <a:avLst>
              <a:gd name="adj" fmla="val 62310"/>
            </a:avLst>
          </a:prstGeom>
          <a:solidFill>
            <a:srgbClr val="4B649F"/>
          </a:solidFill>
          <a:ln>
            <a:noFill/>
          </a:ln>
        </p:spPr>
        <p:style>
          <a:lnRef idx="0">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0" name="任意多边形 29"/>
          <p:cNvSpPr/>
          <p:nvPr/>
        </p:nvSpPr>
        <p:spPr>
          <a:xfrm>
            <a:off x="5153025" y="2755900"/>
            <a:ext cx="2841625" cy="1989138"/>
          </a:xfrm>
          <a:custGeom>
            <a:avLst/>
            <a:gdLst>
              <a:gd name="connsiteX0" fmla="*/ 0 w 2841299"/>
              <a:gd name="connsiteY0" fmla="*/ 0 h 1988909"/>
              <a:gd name="connsiteX1" fmla="*/ 2841299 w 2841299"/>
              <a:gd name="connsiteY1" fmla="*/ 0 h 1988909"/>
              <a:gd name="connsiteX2" fmla="*/ 2841299 w 2841299"/>
              <a:gd name="connsiteY2" fmla="*/ 1988909 h 1988909"/>
              <a:gd name="connsiteX3" fmla="*/ 0 w 2841299"/>
              <a:gd name="connsiteY3" fmla="*/ 1988909 h 1988909"/>
              <a:gd name="connsiteX4" fmla="*/ 0 w 2841299"/>
              <a:gd name="connsiteY4" fmla="*/ 0 h 1988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1299" h="1988909">
                <a:moveTo>
                  <a:pt x="0" y="0"/>
                </a:moveTo>
                <a:lnTo>
                  <a:pt x="2841299" y="0"/>
                </a:lnTo>
                <a:lnTo>
                  <a:pt x="2841299" y="1988909"/>
                </a:lnTo>
                <a:lnTo>
                  <a:pt x="0" y="1988909"/>
                </a:lnTo>
                <a:lnTo>
                  <a:pt x="0" y="0"/>
                </a:lnTo>
                <a:close/>
              </a:path>
            </a:pathLst>
          </a:custGeom>
          <a:ln>
            <a:noFill/>
          </a:ln>
        </p:spPr>
        <p:style>
          <a:lnRef idx="0">
            <a:scrgbClr r="0" g="0" b="0"/>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25400" tIns="25400" rIns="25400" bIns="25400" spcCol="1270" anchor="ctr"/>
          <a:lstStyle/>
          <a:p>
            <a:pPr marL="0" marR="0" lvl="0" indent="0" algn="ctr" defTabSz="889000" rtl="0" eaLnBrk="1" fontAlgn="auto" latinLnBrk="0" hangingPunct="1">
              <a:lnSpc>
                <a:spcPct val="90000"/>
              </a:lnSpc>
              <a:spcBef>
                <a:spcPct val="0"/>
              </a:spcBef>
              <a:spcAft>
                <a:spcPct val="35000"/>
              </a:spcAft>
              <a:buClrTx/>
              <a:buSzTx/>
              <a:buFontTx/>
              <a:buNone/>
              <a:defRPr/>
            </a:pPr>
            <a:r>
              <a:rPr kumimoji="0" lang="zh-CN" altLang="en-US" sz="2000" b="1" i="0" u="none" strike="noStrike" kern="1200" cap="none" spc="0" normalizeH="0" baseline="0" noProof="1" smtClean="0">
                <a:ln>
                  <a:noFill/>
                </a:ln>
                <a:solidFill>
                  <a:schemeClr val="bg1">
                    <a:lumMod val="65000"/>
                  </a:schemeClr>
                </a:solidFill>
                <a:effectLst/>
                <a:uLnTx/>
                <a:uFillTx/>
                <a:latin typeface="+mn-lt"/>
                <a:ea typeface="+mn-ea"/>
                <a:cs typeface="+mn-ea"/>
                <a:sym typeface="+mn-lt"/>
              </a:rPr>
              <a:t>这里添加文字</a:t>
            </a:r>
            <a:endParaRPr kumimoji="0" lang="en-US" sz="2000" b="1" i="0" u="none" strike="noStrike" kern="1200" cap="none" spc="0" normalizeH="0" baseline="0" noProof="1">
              <a:ln>
                <a:noFill/>
              </a:ln>
              <a:solidFill>
                <a:schemeClr val="bg1">
                  <a:lumMod val="65000"/>
                </a:schemeClr>
              </a:solidFill>
              <a:effectLst/>
              <a:uLnTx/>
              <a:uFillTx/>
              <a:latin typeface="+mn-lt"/>
              <a:ea typeface="+mn-ea"/>
              <a:cs typeface="+mn-ea"/>
              <a:sym typeface="+mn-lt"/>
            </a:endParaRPr>
          </a:p>
        </p:txBody>
      </p:sp>
      <p:sp>
        <p:nvSpPr>
          <p:cNvPr id="31" name="燕尾形 30"/>
          <p:cNvSpPr/>
          <p:nvPr/>
        </p:nvSpPr>
        <p:spPr>
          <a:xfrm>
            <a:off x="7994650" y="2755900"/>
            <a:ext cx="1041400" cy="1987550"/>
          </a:xfrm>
          <a:prstGeom prst="chevron">
            <a:avLst>
              <a:gd name="adj" fmla="val 62310"/>
            </a:avLst>
          </a:prstGeom>
          <a:solidFill>
            <a:srgbClr val="4B649F"/>
          </a:solidFill>
          <a:ln>
            <a:noFill/>
          </a:ln>
        </p:spPr>
        <p:style>
          <a:lnRef idx="0">
            <a:scrgbClr r="0" g="0" b="0"/>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2" name="任意多边形 31"/>
          <p:cNvSpPr/>
          <p:nvPr/>
        </p:nvSpPr>
        <p:spPr>
          <a:xfrm>
            <a:off x="9150350" y="2590800"/>
            <a:ext cx="2414588" cy="2414588"/>
          </a:xfrm>
          <a:custGeom>
            <a:avLst/>
            <a:gdLst>
              <a:gd name="connsiteX0" fmla="*/ 0 w 2415104"/>
              <a:gd name="connsiteY0" fmla="*/ 1207552 h 2415104"/>
              <a:gd name="connsiteX1" fmla="*/ 1207552 w 2415104"/>
              <a:gd name="connsiteY1" fmla="*/ 0 h 2415104"/>
              <a:gd name="connsiteX2" fmla="*/ 2415104 w 2415104"/>
              <a:gd name="connsiteY2" fmla="*/ 1207552 h 2415104"/>
              <a:gd name="connsiteX3" fmla="*/ 1207552 w 2415104"/>
              <a:gd name="connsiteY3" fmla="*/ 2415104 h 2415104"/>
              <a:gd name="connsiteX4" fmla="*/ 0 w 2415104"/>
              <a:gd name="connsiteY4" fmla="*/ 1207552 h 2415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5104" h="2415104">
                <a:moveTo>
                  <a:pt x="0" y="1207552"/>
                </a:moveTo>
                <a:cubicBezTo>
                  <a:pt x="0" y="540639"/>
                  <a:pt x="540639" y="0"/>
                  <a:pt x="1207552" y="0"/>
                </a:cubicBezTo>
                <a:cubicBezTo>
                  <a:pt x="1874465" y="0"/>
                  <a:pt x="2415104" y="540639"/>
                  <a:pt x="2415104" y="1207552"/>
                </a:cubicBezTo>
                <a:cubicBezTo>
                  <a:pt x="2415104" y="1874465"/>
                  <a:pt x="1874465" y="2415104"/>
                  <a:pt x="1207552" y="2415104"/>
                </a:cubicBezTo>
                <a:cubicBezTo>
                  <a:pt x="540639" y="2415104"/>
                  <a:pt x="0" y="1874465"/>
                  <a:pt x="0" y="1207552"/>
                </a:cubicBezTo>
                <a:close/>
              </a:path>
            </a:pathLst>
          </a:custGeom>
          <a:solidFill>
            <a:srgbClr val="4B649F"/>
          </a:solidFill>
          <a:ln>
            <a:noFill/>
          </a:ln>
        </p:spPr>
        <p:style>
          <a:lnRef idx="2">
            <a:scrgbClr r="0" g="0" b="0"/>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353684" tIns="353684" rIns="353684" bIns="353684" spcCol="1270" anchor="ctr"/>
          <a:lstStyle/>
          <a:p>
            <a:pPr marL="0" marR="0" lvl="0" indent="0" algn="ctr" defTabSz="889000" rtl="0" eaLnBrk="1" fontAlgn="auto" latinLnBrk="0" hangingPunct="1">
              <a:lnSpc>
                <a:spcPct val="90000"/>
              </a:lnSpc>
              <a:spcBef>
                <a:spcPct val="0"/>
              </a:spcBef>
              <a:spcAft>
                <a:spcPct val="35000"/>
              </a:spcAft>
              <a:buClrTx/>
              <a:buSzTx/>
              <a:buFontTx/>
              <a:buNone/>
              <a:defRPr/>
            </a:pPr>
            <a:r>
              <a:rPr kumimoji="0" lang="zh-CN" altLang="en-US" sz="2000" b="1" i="0" u="none" strike="noStrike" kern="1200" cap="none" spc="0" normalizeH="0" baseline="0" noProof="1" smtClean="0">
                <a:ln>
                  <a:noFill/>
                </a:ln>
                <a:solidFill>
                  <a:schemeClr val="bg1"/>
                </a:solidFill>
                <a:effectLst/>
                <a:uLnTx/>
                <a:uFillTx/>
                <a:latin typeface="+mn-lt"/>
                <a:ea typeface="+mn-ea"/>
                <a:cs typeface="+mn-ea"/>
                <a:sym typeface="+mn-lt"/>
              </a:rPr>
              <a:t>这里添加文字</a:t>
            </a:r>
            <a:endParaRPr kumimoji="0" lang="en-US" sz="2000" b="1" i="0" u="none" strike="noStrike" kern="1200" cap="none" spc="0" normalizeH="0" baseline="0" noProof="1">
              <a:ln>
                <a:noFill/>
              </a:ln>
              <a:solidFill>
                <a:schemeClr val="bg1"/>
              </a:solidFill>
              <a:effectLst/>
              <a:uLnTx/>
              <a:uFillTx/>
              <a:latin typeface="+mn-lt"/>
              <a:ea typeface="+mn-ea"/>
              <a:cs typeface="+mn-ea"/>
              <a:sym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8434" name="图片 1"/>
          <p:cNvPicPr>
            <a:picLocks noChangeAspect="1"/>
          </p:cNvPicPr>
          <p:nvPr/>
        </p:nvPicPr>
        <p:blipFill>
          <a:blip r:embed="rId1"/>
          <a:stretch>
            <a:fillRect/>
          </a:stretch>
        </p:blipFill>
        <p:spPr>
          <a:xfrm>
            <a:off x="8610600" y="0"/>
            <a:ext cx="3581400" cy="1006475"/>
          </a:xfrm>
          <a:prstGeom prst="rect">
            <a:avLst/>
          </a:prstGeom>
          <a:noFill/>
          <a:ln w="9525">
            <a:noFill/>
          </a:ln>
        </p:spPr>
      </p:pic>
      <p:sp>
        <p:nvSpPr>
          <p:cNvPr id="18435" name="文本框 2"/>
          <p:cNvSpPr txBox="1"/>
          <p:nvPr/>
        </p:nvSpPr>
        <p:spPr>
          <a:xfrm>
            <a:off x="868363" y="25400"/>
            <a:ext cx="4541837" cy="738188"/>
          </a:xfrm>
          <a:prstGeom prst="rect">
            <a:avLst/>
          </a:prstGeom>
          <a:noFill/>
          <a:ln w="9525">
            <a:noFill/>
          </a:ln>
        </p:spPr>
        <p:txBody>
          <a:bodyPr>
            <a:spAutoFit/>
          </a:bodyPr>
          <a:p>
            <a:pPr eaLnBrk="1" hangingPunct="1">
              <a:lnSpc>
                <a:spcPct val="150000"/>
              </a:lnSpc>
            </a:pPr>
            <a:r>
              <a:rPr lang="zh-CN" altLang="en-US" sz="2800" b="1" dirty="0">
                <a:solidFill>
                  <a:srgbClr val="4B649F"/>
                </a:solidFill>
                <a:latin typeface="Arial" panose="020B0604020202020204" pitchFamily="34" charset="0"/>
              </a:rPr>
              <a:t>添加论文内容第三部分标题</a:t>
            </a:r>
            <a:endParaRPr lang="zh-CN" altLang="en-US" sz="2800" b="1" dirty="0">
              <a:solidFill>
                <a:srgbClr val="4B649F"/>
              </a:solidFill>
              <a:latin typeface="Arial" panose="020B0604020202020204" pitchFamily="34" charset="0"/>
            </a:endParaRPr>
          </a:p>
        </p:txBody>
      </p:sp>
      <p:cxnSp>
        <p:nvCxnSpPr>
          <p:cNvPr id="4" name="直接连接符 3"/>
          <p:cNvCxnSpPr/>
          <p:nvPr/>
        </p:nvCxnSpPr>
        <p:spPr>
          <a:xfrm>
            <a:off x="0" y="7985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grpSp>
        <p:nvGrpSpPr>
          <p:cNvPr id="18438" name="组合 5"/>
          <p:cNvGrpSpPr/>
          <p:nvPr/>
        </p:nvGrpSpPr>
        <p:grpSpPr>
          <a:xfrm>
            <a:off x="233363" y="125413"/>
            <a:ext cx="635000" cy="635000"/>
            <a:chOff x="5288161" y="2234042"/>
            <a:chExt cx="1607262" cy="1607262"/>
          </a:xfrm>
        </p:grpSpPr>
        <p:sp>
          <p:nvSpPr>
            <p:cNvPr id="7" name="椭圆 6"/>
            <p:cNvSpPr/>
            <p:nvPr/>
          </p:nvSpPr>
          <p:spPr>
            <a:xfrm>
              <a:off x="5288161"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8" name="椭圆 7"/>
            <p:cNvSpPr/>
            <p:nvPr/>
          </p:nvSpPr>
          <p:spPr>
            <a:xfrm>
              <a:off x="5396650" y="2334495"/>
              <a:ext cx="1390282" cy="1390282"/>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8457" name="KSO_Shape"/>
            <p:cNvSpPr/>
            <p:nvPr/>
          </p:nvSpPr>
          <p:spPr>
            <a:xfrm>
              <a:off x="5547153" y="2697761"/>
              <a:ext cx="1089278" cy="662788"/>
            </a:xfrm>
            <a:custGeom>
              <a:avLst/>
              <a:gdLst/>
              <a:ahLst/>
              <a:cxnLst>
                <a:cxn ang="0">
                  <a:pos x="844045" y="356609"/>
                </a:cxn>
                <a:cxn ang="0">
                  <a:pos x="561681" y="235522"/>
                </a:cxn>
                <a:cxn ang="0">
                  <a:pos x="243848" y="356609"/>
                </a:cxn>
                <a:cxn ang="0">
                  <a:pos x="155176" y="319756"/>
                </a:cxn>
                <a:cxn ang="0">
                  <a:pos x="155176" y="428374"/>
                </a:cxn>
                <a:cxn ang="0">
                  <a:pos x="179283" y="461624"/>
                </a:cxn>
                <a:cxn ang="0">
                  <a:pos x="154622" y="494874"/>
                </a:cxn>
                <a:cxn ang="0">
                  <a:pos x="180946" y="611804"/>
                </a:cxn>
                <a:cxn ang="0">
                  <a:pos x="103358" y="611804"/>
                </a:cxn>
                <a:cxn ang="0">
                  <a:pos x="129960" y="494320"/>
                </a:cxn>
                <a:cxn ang="0">
                  <a:pos x="108346" y="461624"/>
                </a:cxn>
                <a:cxn ang="0">
                  <a:pos x="129128" y="429205"/>
                </a:cxn>
                <a:cxn ang="0">
                  <a:pos x="129128" y="308950"/>
                </a:cxn>
                <a:cxn ang="0">
                  <a:pos x="0" y="254918"/>
                </a:cxn>
                <a:cxn ang="0">
                  <a:pos x="568054" y="0"/>
                </a:cxn>
                <a:cxn ang="0">
                  <a:pos x="1089278" y="258243"/>
                </a:cxn>
                <a:cxn ang="0">
                  <a:pos x="844045" y="356609"/>
                </a:cxn>
                <a:cxn ang="0">
                  <a:pos x="555307" y="297035"/>
                </a:cxn>
                <a:cxn ang="0">
                  <a:pos x="811624" y="384040"/>
                </a:cxn>
                <a:cxn ang="0">
                  <a:pos x="811624" y="594902"/>
                </a:cxn>
                <a:cxn ang="0">
                  <a:pos x="542284" y="662788"/>
                </a:cxn>
                <a:cxn ang="0">
                  <a:pos x="304532" y="594902"/>
                </a:cxn>
                <a:cxn ang="0">
                  <a:pos x="304532" y="384040"/>
                </a:cxn>
                <a:cxn ang="0">
                  <a:pos x="555307" y="297035"/>
                </a:cxn>
                <a:cxn ang="0">
                  <a:pos x="551982" y="623996"/>
                </a:cxn>
                <a:cxn ang="0">
                  <a:pos x="758698" y="572458"/>
                </a:cxn>
                <a:cxn ang="0">
                  <a:pos x="551982" y="520643"/>
                </a:cxn>
                <a:cxn ang="0">
                  <a:pos x="345543" y="572458"/>
                </a:cxn>
                <a:cxn ang="0">
                  <a:pos x="551982" y="623996"/>
                </a:cxn>
              </a:cxnLst>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rgbClr val="4B649F">
                <a:alpha val="100000"/>
              </a:srgbClr>
            </a:solidFill>
            <a:ln w="9525">
              <a:noFill/>
            </a:ln>
          </p:spPr>
          <p:txBody>
            <a:bodyPr/>
            <a:p>
              <a:endParaRPr lang="zh-CN" altLang="en-US"/>
            </a:p>
          </p:txBody>
        </p:sp>
      </p:grpSp>
      <p:cxnSp>
        <p:nvCxnSpPr>
          <p:cNvPr id="10" name="Straight Connector 31"/>
          <p:cNvCxnSpPr/>
          <p:nvPr/>
        </p:nvCxnSpPr>
        <p:spPr>
          <a:xfrm>
            <a:off x="1338263" y="2995613"/>
            <a:ext cx="9515475" cy="0"/>
          </a:xfrm>
          <a:prstGeom prst="line">
            <a:avLst/>
          </a:prstGeom>
          <a:ln>
            <a:solidFill>
              <a:schemeClr val="bg1">
                <a:lumMod val="50000"/>
              </a:schemeClr>
            </a:solidFill>
            <a:prstDash val="sysDot"/>
            <a:headEnd type="diamond" w="med" len="med"/>
            <a:tailEnd type="diamond" w="med" len="med"/>
          </a:ln>
        </p:spPr>
        <p:style>
          <a:lnRef idx="1">
            <a:schemeClr val="accent1"/>
          </a:lnRef>
          <a:fillRef idx="0">
            <a:schemeClr val="accent1"/>
          </a:fillRef>
          <a:effectRef idx="0">
            <a:schemeClr val="accent1"/>
          </a:effectRef>
          <a:fontRef idx="minor">
            <a:schemeClr val="tx1"/>
          </a:fontRef>
        </p:style>
      </p:cxnSp>
      <p:grpSp>
        <p:nvGrpSpPr>
          <p:cNvPr id="11" name="Group 26"/>
          <p:cNvGrpSpPr/>
          <p:nvPr/>
        </p:nvGrpSpPr>
        <p:grpSpPr>
          <a:xfrm>
            <a:off x="4911725" y="1892300"/>
            <a:ext cx="2305050" cy="2305050"/>
            <a:chOff x="3431835" y="1635646"/>
            <a:chExt cx="1728192" cy="1728192"/>
          </a:xfrm>
        </p:grpSpPr>
        <p:sp>
          <p:nvSpPr>
            <p:cNvPr id="12" name="Oval 16"/>
            <p:cNvSpPr/>
            <p:nvPr/>
          </p:nvSpPr>
          <p:spPr>
            <a:xfrm>
              <a:off x="3431835" y="1635646"/>
              <a:ext cx="1728192" cy="1728192"/>
            </a:xfrm>
            <a:prstGeom prst="ellipse">
              <a:avLst/>
            </a:prstGeom>
            <a:solidFill>
              <a:srgbClr val="5E80B0"/>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465" b="1" i="0" u="none" strike="noStrike" kern="1200" cap="none" spc="0" normalizeH="0" baseline="0" noProof="1">
                <a:ln>
                  <a:noFill/>
                </a:ln>
                <a:solidFill>
                  <a:schemeClr val="lt1"/>
                </a:solidFill>
                <a:effectLst/>
                <a:uLnTx/>
                <a:uFillTx/>
                <a:latin typeface="+mn-lt"/>
                <a:ea typeface="+mn-ea"/>
                <a:cs typeface="+mn-ea"/>
                <a:sym typeface="+mn-lt"/>
              </a:endParaRPr>
            </a:p>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465" b="1" i="0" u="none" strike="noStrike" kern="1200" cap="none" spc="0" normalizeH="0" baseline="0" noProof="1">
                <a:ln>
                  <a:noFill/>
                </a:ln>
                <a:solidFill>
                  <a:schemeClr val="lt1"/>
                </a:solidFill>
                <a:effectLst/>
                <a:uLnTx/>
                <a:uFillTx/>
                <a:latin typeface="+mn-lt"/>
                <a:ea typeface="+mn-ea"/>
                <a:cs typeface="+mn-ea"/>
                <a:sym typeface="+mn-lt"/>
              </a:endParaRPr>
            </a:p>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465" b="1" i="0" u="none" strike="noStrike" kern="1200" cap="none" spc="0" normalizeH="0" baseline="0" noProof="1">
                <a:ln>
                  <a:noFill/>
                </a:ln>
                <a:solidFill>
                  <a:schemeClr val="lt1"/>
                </a:solidFill>
                <a:effectLst/>
                <a:uLnTx/>
                <a:uFillTx/>
                <a:latin typeface="+mn-lt"/>
                <a:ea typeface="+mn-ea"/>
                <a:cs typeface="+mn-ea"/>
                <a:sym typeface="+mn-lt"/>
              </a:endParaRPr>
            </a:p>
          </p:txBody>
        </p:sp>
        <p:sp>
          <p:nvSpPr>
            <p:cNvPr id="18454" name="Freeform 6"/>
            <p:cNvSpPr>
              <a:spLocks noEditPoints="1"/>
            </p:cNvSpPr>
            <p:nvPr/>
          </p:nvSpPr>
          <p:spPr>
            <a:xfrm>
              <a:off x="3993004" y="1995686"/>
              <a:ext cx="605854" cy="619396"/>
            </a:xfrm>
            <a:custGeom>
              <a:avLst/>
              <a:gdLst/>
              <a:ahLst/>
              <a:cxnLst>
                <a:cxn ang="0">
                  <a:pos x="341634" y="456131"/>
                </a:cxn>
                <a:cxn ang="0">
                  <a:pos x="439244" y="339995"/>
                </a:cxn>
                <a:cxn ang="0">
                  <a:pos x="605854" y="85840"/>
                </a:cxn>
                <a:cxn ang="0">
                  <a:pos x="582293" y="62276"/>
                </a:cxn>
                <a:cxn ang="0">
                  <a:pos x="466171" y="62276"/>
                </a:cxn>
                <a:cxn ang="0">
                  <a:pos x="302927" y="0"/>
                </a:cxn>
                <a:cxn ang="0">
                  <a:pos x="139683" y="62276"/>
                </a:cxn>
                <a:cxn ang="0">
                  <a:pos x="23561" y="62276"/>
                </a:cxn>
                <a:cxn ang="0">
                  <a:pos x="0" y="85840"/>
                </a:cxn>
                <a:cxn ang="0">
                  <a:pos x="164927" y="339995"/>
                </a:cxn>
                <a:cxn ang="0">
                  <a:pos x="262537" y="456131"/>
                </a:cxn>
                <a:cxn ang="0">
                  <a:pos x="262537" y="499893"/>
                </a:cxn>
                <a:cxn ang="0">
                  <a:pos x="153146" y="558803"/>
                </a:cxn>
                <a:cxn ang="0">
                  <a:pos x="302927" y="619396"/>
                </a:cxn>
                <a:cxn ang="0">
                  <a:pos x="452708" y="558803"/>
                </a:cxn>
                <a:cxn ang="0">
                  <a:pos x="341634" y="499893"/>
                </a:cxn>
                <a:cxn ang="0">
                  <a:pos x="341634" y="456131"/>
                </a:cxn>
                <a:cxn ang="0">
                  <a:pos x="435878" y="286134"/>
                </a:cxn>
                <a:cxn ang="0">
                  <a:pos x="472903" y="109404"/>
                </a:cxn>
                <a:cxn ang="0">
                  <a:pos x="557049" y="109404"/>
                </a:cxn>
                <a:cxn ang="0">
                  <a:pos x="435878" y="286134"/>
                </a:cxn>
                <a:cxn ang="0">
                  <a:pos x="302927" y="40395"/>
                </a:cxn>
                <a:cxn ang="0">
                  <a:pos x="430830" y="92573"/>
                </a:cxn>
                <a:cxn ang="0">
                  <a:pos x="302927" y="144750"/>
                </a:cxn>
                <a:cxn ang="0">
                  <a:pos x="175024" y="92573"/>
                </a:cxn>
                <a:cxn ang="0">
                  <a:pos x="302927" y="40395"/>
                </a:cxn>
                <a:cxn ang="0">
                  <a:pos x="48805" y="109404"/>
                </a:cxn>
                <a:cxn ang="0">
                  <a:pos x="132951" y="109404"/>
                </a:cxn>
                <a:cxn ang="0">
                  <a:pos x="169976" y="286134"/>
                </a:cxn>
                <a:cxn ang="0">
                  <a:pos x="48805" y="109404"/>
                </a:cxn>
              </a:cxnLst>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chemeClr val="bg1">
                <a:alpha val="100000"/>
              </a:schemeClr>
            </a:solidFill>
            <a:ln w="9525">
              <a:noFill/>
            </a:ln>
          </p:spPr>
          <p:txBody>
            <a:bodyPr/>
            <a:p>
              <a:endParaRPr lang="zh-CN" altLang="en-US"/>
            </a:p>
          </p:txBody>
        </p:sp>
      </p:grpSp>
      <p:grpSp>
        <p:nvGrpSpPr>
          <p:cNvPr id="14" name="Group 25"/>
          <p:cNvGrpSpPr/>
          <p:nvPr/>
        </p:nvGrpSpPr>
        <p:grpSpPr>
          <a:xfrm>
            <a:off x="2143125" y="2144713"/>
            <a:ext cx="1792288" cy="1792287"/>
            <a:chOff x="1355564" y="1824373"/>
            <a:chExt cx="1344227" cy="1344227"/>
          </a:xfrm>
        </p:grpSpPr>
        <p:sp>
          <p:nvSpPr>
            <p:cNvPr id="15" name="Oval 14"/>
            <p:cNvSpPr/>
            <p:nvPr/>
          </p:nvSpPr>
          <p:spPr>
            <a:xfrm>
              <a:off x="1355564" y="1824373"/>
              <a:ext cx="1344227" cy="1344227"/>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465" b="1" i="0" u="none" strike="noStrike" kern="1200" cap="none" spc="0" normalizeH="0" baseline="0" noProof="1">
                <a:ln>
                  <a:noFill/>
                </a:ln>
                <a:solidFill>
                  <a:schemeClr val="lt1"/>
                </a:solidFill>
                <a:effectLst/>
                <a:uLnTx/>
                <a:uFillTx/>
                <a:latin typeface="+mn-lt"/>
                <a:ea typeface="+mn-ea"/>
                <a:cs typeface="+mn-ea"/>
                <a:sym typeface="+mn-lt"/>
              </a:endParaRPr>
            </a:p>
          </p:txBody>
        </p:sp>
        <p:sp>
          <p:nvSpPr>
            <p:cNvPr id="18452" name="Freeform 11"/>
            <p:cNvSpPr>
              <a:spLocks noEditPoints="1"/>
            </p:cNvSpPr>
            <p:nvPr/>
          </p:nvSpPr>
          <p:spPr>
            <a:xfrm>
              <a:off x="1867010" y="2142357"/>
              <a:ext cx="321333" cy="320479"/>
            </a:xfrm>
            <a:custGeom>
              <a:avLst/>
              <a:gdLst/>
              <a:ahLst/>
              <a:cxnLst>
                <a:cxn ang="0">
                  <a:pos x="7051" y="293269"/>
                </a:cxn>
                <a:cxn ang="0">
                  <a:pos x="26190" y="312417"/>
                </a:cxn>
                <a:cxn ang="0">
                  <a:pos x="53388" y="312417"/>
                </a:cxn>
                <a:cxn ang="0">
                  <a:pos x="129943" y="235824"/>
                </a:cxn>
                <a:cxn ang="0">
                  <a:pos x="192397" y="252957"/>
                </a:cxn>
                <a:cxn ang="0">
                  <a:pos x="321333" y="124967"/>
                </a:cxn>
                <a:cxn ang="0">
                  <a:pos x="196426" y="0"/>
                </a:cxn>
                <a:cxn ang="0">
                  <a:pos x="67490" y="127990"/>
                </a:cxn>
                <a:cxn ang="0">
                  <a:pos x="85622" y="193497"/>
                </a:cxn>
                <a:cxn ang="0">
                  <a:pos x="10073" y="269081"/>
                </a:cxn>
                <a:cxn ang="0">
                  <a:pos x="7051" y="293269"/>
                </a:cxn>
                <a:cxn ang="0">
                  <a:pos x="192397" y="214660"/>
                </a:cxn>
                <a:cxn ang="0">
                  <a:pos x="106775" y="127990"/>
                </a:cxn>
                <a:cxn ang="0">
                  <a:pos x="196426" y="38296"/>
                </a:cxn>
                <a:cxn ang="0">
                  <a:pos x="283055" y="124967"/>
                </a:cxn>
                <a:cxn ang="0">
                  <a:pos x="192397" y="214660"/>
                </a:cxn>
              </a:cxnLst>
              <a:pathLst>
                <a:path w="319" h="318">
                  <a:moveTo>
                    <a:pt x="7" y="291"/>
                  </a:moveTo>
                  <a:cubicBezTo>
                    <a:pt x="26" y="310"/>
                    <a:pt x="26" y="310"/>
                    <a:pt x="26" y="310"/>
                  </a:cubicBezTo>
                  <a:cubicBezTo>
                    <a:pt x="33" y="318"/>
                    <a:pt x="46" y="318"/>
                    <a:pt x="53" y="310"/>
                  </a:cubicBezTo>
                  <a:cubicBezTo>
                    <a:pt x="129" y="234"/>
                    <a:pt x="129" y="234"/>
                    <a:pt x="129" y="234"/>
                  </a:cubicBezTo>
                  <a:cubicBezTo>
                    <a:pt x="147" y="245"/>
                    <a:pt x="169" y="251"/>
                    <a:pt x="191" y="251"/>
                  </a:cubicBezTo>
                  <a:cubicBezTo>
                    <a:pt x="260" y="251"/>
                    <a:pt x="319" y="192"/>
                    <a:pt x="319" y="124"/>
                  </a:cubicBezTo>
                  <a:cubicBezTo>
                    <a:pt x="319" y="55"/>
                    <a:pt x="263" y="0"/>
                    <a:pt x="195" y="0"/>
                  </a:cubicBezTo>
                  <a:cubicBezTo>
                    <a:pt x="127" y="0"/>
                    <a:pt x="67" y="59"/>
                    <a:pt x="67" y="127"/>
                  </a:cubicBezTo>
                  <a:cubicBezTo>
                    <a:pt x="67" y="151"/>
                    <a:pt x="74" y="173"/>
                    <a:pt x="85" y="192"/>
                  </a:cubicBezTo>
                  <a:cubicBezTo>
                    <a:pt x="10" y="267"/>
                    <a:pt x="10" y="267"/>
                    <a:pt x="10" y="267"/>
                  </a:cubicBezTo>
                  <a:cubicBezTo>
                    <a:pt x="2" y="275"/>
                    <a:pt x="0" y="284"/>
                    <a:pt x="7" y="291"/>
                  </a:cubicBezTo>
                  <a:close/>
                  <a:moveTo>
                    <a:pt x="191" y="213"/>
                  </a:moveTo>
                  <a:cubicBezTo>
                    <a:pt x="144" y="213"/>
                    <a:pt x="106" y="175"/>
                    <a:pt x="106" y="127"/>
                  </a:cubicBezTo>
                  <a:cubicBezTo>
                    <a:pt x="106" y="80"/>
                    <a:pt x="148" y="38"/>
                    <a:pt x="195" y="38"/>
                  </a:cubicBezTo>
                  <a:cubicBezTo>
                    <a:pt x="242" y="38"/>
                    <a:pt x="281" y="76"/>
                    <a:pt x="281" y="124"/>
                  </a:cubicBezTo>
                  <a:cubicBezTo>
                    <a:pt x="281" y="171"/>
                    <a:pt x="239" y="213"/>
                    <a:pt x="191" y="213"/>
                  </a:cubicBezTo>
                  <a:close/>
                </a:path>
              </a:pathLst>
            </a:custGeom>
            <a:solidFill>
              <a:schemeClr val="bg1">
                <a:alpha val="100000"/>
              </a:schemeClr>
            </a:solidFill>
            <a:ln w="9525">
              <a:noFill/>
            </a:ln>
          </p:spPr>
          <p:txBody>
            <a:bodyPr/>
            <a:p>
              <a:endParaRPr lang="zh-CN" altLang="en-US"/>
            </a:p>
          </p:txBody>
        </p:sp>
      </p:grpSp>
      <p:grpSp>
        <p:nvGrpSpPr>
          <p:cNvPr id="17" name="Group 27"/>
          <p:cNvGrpSpPr/>
          <p:nvPr/>
        </p:nvGrpSpPr>
        <p:grpSpPr>
          <a:xfrm>
            <a:off x="8256588" y="2144713"/>
            <a:ext cx="1792287" cy="1792287"/>
            <a:chOff x="5940151" y="1824373"/>
            <a:chExt cx="1344227" cy="1344227"/>
          </a:xfrm>
        </p:grpSpPr>
        <p:sp>
          <p:nvSpPr>
            <p:cNvPr id="18" name="Oval 19"/>
            <p:cNvSpPr/>
            <p:nvPr/>
          </p:nvSpPr>
          <p:spPr>
            <a:xfrm>
              <a:off x="5940151" y="1824373"/>
              <a:ext cx="1344227" cy="1344227"/>
            </a:xfrm>
            <a:prstGeom prst="ellipse">
              <a:avLst/>
            </a:prstGeom>
            <a:solidFill>
              <a:srgbClr val="4B649F"/>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465" b="1" i="0" u="none" strike="noStrike" kern="1200" cap="none" spc="0" normalizeH="0" baseline="0" noProof="1">
                <a:ln>
                  <a:noFill/>
                </a:ln>
                <a:solidFill>
                  <a:schemeClr val="lt1"/>
                </a:solidFill>
                <a:effectLst/>
                <a:uLnTx/>
                <a:uFillTx/>
                <a:latin typeface="+mn-lt"/>
                <a:ea typeface="+mn-ea"/>
                <a:cs typeface="+mn-ea"/>
                <a:sym typeface="+mn-lt"/>
              </a:endParaRPr>
            </a:p>
          </p:txBody>
        </p:sp>
        <p:sp>
          <p:nvSpPr>
            <p:cNvPr id="18450" name="Freeform 16"/>
            <p:cNvSpPr>
              <a:spLocks noEditPoints="1"/>
            </p:cNvSpPr>
            <p:nvPr/>
          </p:nvSpPr>
          <p:spPr>
            <a:xfrm>
              <a:off x="6456527" y="2146859"/>
              <a:ext cx="311472" cy="311472"/>
            </a:xfrm>
            <a:custGeom>
              <a:avLst/>
              <a:gdLst/>
              <a:ahLst/>
              <a:cxnLst>
                <a:cxn ang="0">
                  <a:pos x="276864" y="34608"/>
                </a:cxn>
                <a:cxn ang="0">
                  <a:pos x="261290" y="34608"/>
                </a:cxn>
                <a:cxn ang="0">
                  <a:pos x="261290" y="69216"/>
                </a:cxn>
                <a:cxn ang="0">
                  <a:pos x="205918" y="69216"/>
                </a:cxn>
                <a:cxn ang="0">
                  <a:pos x="205918" y="34608"/>
                </a:cxn>
                <a:cxn ang="0">
                  <a:pos x="105554" y="34608"/>
                </a:cxn>
                <a:cxn ang="0">
                  <a:pos x="105554" y="69216"/>
                </a:cxn>
                <a:cxn ang="0">
                  <a:pos x="50182" y="69216"/>
                </a:cxn>
                <a:cxn ang="0">
                  <a:pos x="50182" y="34608"/>
                </a:cxn>
                <a:cxn ang="0">
                  <a:pos x="34608" y="34608"/>
                </a:cxn>
                <a:cxn ang="0">
                  <a:pos x="0" y="69216"/>
                </a:cxn>
                <a:cxn ang="0">
                  <a:pos x="0" y="276864"/>
                </a:cxn>
                <a:cxn ang="0">
                  <a:pos x="34608" y="311472"/>
                </a:cxn>
                <a:cxn ang="0">
                  <a:pos x="276864" y="311472"/>
                </a:cxn>
                <a:cxn ang="0">
                  <a:pos x="311472" y="276864"/>
                </a:cxn>
                <a:cxn ang="0">
                  <a:pos x="311472" y="69216"/>
                </a:cxn>
                <a:cxn ang="0">
                  <a:pos x="276864" y="34608"/>
                </a:cxn>
                <a:cxn ang="0">
                  <a:pos x="276864" y="276864"/>
                </a:cxn>
                <a:cxn ang="0">
                  <a:pos x="34608" y="276864"/>
                </a:cxn>
                <a:cxn ang="0">
                  <a:pos x="34608" y="138432"/>
                </a:cxn>
                <a:cxn ang="0">
                  <a:pos x="276864" y="138432"/>
                </a:cxn>
                <a:cxn ang="0">
                  <a:pos x="276864" y="276864"/>
                </a:cxn>
                <a:cxn ang="0">
                  <a:pos x="89981" y="0"/>
                </a:cxn>
                <a:cxn ang="0">
                  <a:pos x="65755" y="0"/>
                </a:cxn>
                <a:cxn ang="0">
                  <a:pos x="65755" y="58834"/>
                </a:cxn>
                <a:cxn ang="0">
                  <a:pos x="89981" y="58834"/>
                </a:cxn>
                <a:cxn ang="0">
                  <a:pos x="89981" y="0"/>
                </a:cxn>
                <a:cxn ang="0">
                  <a:pos x="245717" y="0"/>
                </a:cxn>
                <a:cxn ang="0">
                  <a:pos x="221491" y="0"/>
                </a:cxn>
                <a:cxn ang="0">
                  <a:pos x="221491" y="58834"/>
                </a:cxn>
                <a:cxn ang="0">
                  <a:pos x="245717" y="58834"/>
                </a:cxn>
                <a:cxn ang="0">
                  <a:pos x="245717" y="0"/>
                </a:cxn>
              </a:cxnLst>
              <a:pathLst>
                <a:path w="360" h="360">
                  <a:moveTo>
                    <a:pt x="320" y="40"/>
                  </a:moveTo>
                  <a:cubicBezTo>
                    <a:pt x="302" y="40"/>
                    <a:pt x="302" y="40"/>
                    <a:pt x="302" y="40"/>
                  </a:cubicBezTo>
                  <a:cubicBezTo>
                    <a:pt x="302" y="80"/>
                    <a:pt x="302" y="80"/>
                    <a:pt x="302" y="80"/>
                  </a:cubicBezTo>
                  <a:cubicBezTo>
                    <a:pt x="238" y="80"/>
                    <a:pt x="238" y="80"/>
                    <a:pt x="238" y="80"/>
                  </a:cubicBezTo>
                  <a:cubicBezTo>
                    <a:pt x="238" y="40"/>
                    <a:pt x="238" y="40"/>
                    <a:pt x="238" y="40"/>
                  </a:cubicBezTo>
                  <a:cubicBezTo>
                    <a:pt x="122" y="40"/>
                    <a:pt x="122" y="40"/>
                    <a:pt x="122" y="40"/>
                  </a:cubicBezTo>
                  <a:cubicBezTo>
                    <a:pt x="122" y="80"/>
                    <a:pt x="122" y="80"/>
                    <a:pt x="122" y="80"/>
                  </a:cubicBezTo>
                  <a:cubicBezTo>
                    <a:pt x="58" y="80"/>
                    <a:pt x="58" y="80"/>
                    <a:pt x="58" y="80"/>
                  </a:cubicBezTo>
                  <a:cubicBezTo>
                    <a:pt x="58" y="40"/>
                    <a:pt x="58" y="40"/>
                    <a:pt x="58" y="40"/>
                  </a:cubicBezTo>
                  <a:cubicBezTo>
                    <a:pt x="40" y="40"/>
                    <a:pt x="40" y="40"/>
                    <a:pt x="40" y="40"/>
                  </a:cubicBezTo>
                  <a:cubicBezTo>
                    <a:pt x="18" y="40"/>
                    <a:pt x="0" y="58"/>
                    <a:pt x="0" y="80"/>
                  </a:cubicBezTo>
                  <a:cubicBezTo>
                    <a:pt x="0" y="320"/>
                    <a:pt x="0" y="320"/>
                    <a:pt x="0" y="320"/>
                  </a:cubicBezTo>
                  <a:cubicBezTo>
                    <a:pt x="0" y="342"/>
                    <a:pt x="18" y="360"/>
                    <a:pt x="40" y="360"/>
                  </a:cubicBezTo>
                  <a:cubicBezTo>
                    <a:pt x="320" y="360"/>
                    <a:pt x="320" y="360"/>
                    <a:pt x="320" y="360"/>
                  </a:cubicBezTo>
                  <a:cubicBezTo>
                    <a:pt x="342" y="360"/>
                    <a:pt x="360" y="342"/>
                    <a:pt x="360" y="320"/>
                  </a:cubicBezTo>
                  <a:cubicBezTo>
                    <a:pt x="360" y="80"/>
                    <a:pt x="360" y="80"/>
                    <a:pt x="360" y="80"/>
                  </a:cubicBezTo>
                  <a:cubicBezTo>
                    <a:pt x="360" y="58"/>
                    <a:pt x="342" y="40"/>
                    <a:pt x="320" y="40"/>
                  </a:cubicBezTo>
                  <a:close/>
                  <a:moveTo>
                    <a:pt x="320" y="320"/>
                  </a:moveTo>
                  <a:cubicBezTo>
                    <a:pt x="40" y="320"/>
                    <a:pt x="40" y="320"/>
                    <a:pt x="40" y="320"/>
                  </a:cubicBezTo>
                  <a:cubicBezTo>
                    <a:pt x="40" y="160"/>
                    <a:pt x="40" y="160"/>
                    <a:pt x="40" y="160"/>
                  </a:cubicBezTo>
                  <a:cubicBezTo>
                    <a:pt x="320" y="160"/>
                    <a:pt x="320" y="160"/>
                    <a:pt x="320" y="160"/>
                  </a:cubicBezTo>
                  <a:lnTo>
                    <a:pt x="320" y="320"/>
                  </a:lnTo>
                  <a:close/>
                  <a:moveTo>
                    <a:pt x="104" y="0"/>
                  </a:moveTo>
                  <a:cubicBezTo>
                    <a:pt x="76" y="0"/>
                    <a:pt x="76" y="0"/>
                    <a:pt x="76" y="0"/>
                  </a:cubicBezTo>
                  <a:cubicBezTo>
                    <a:pt x="76" y="68"/>
                    <a:pt x="76" y="68"/>
                    <a:pt x="76" y="68"/>
                  </a:cubicBezTo>
                  <a:cubicBezTo>
                    <a:pt x="104" y="68"/>
                    <a:pt x="104" y="68"/>
                    <a:pt x="104" y="68"/>
                  </a:cubicBezTo>
                  <a:lnTo>
                    <a:pt x="104" y="0"/>
                  </a:lnTo>
                  <a:close/>
                  <a:moveTo>
                    <a:pt x="284" y="0"/>
                  </a:moveTo>
                  <a:cubicBezTo>
                    <a:pt x="256" y="0"/>
                    <a:pt x="256" y="0"/>
                    <a:pt x="256" y="0"/>
                  </a:cubicBezTo>
                  <a:cubicBezTo>
                    <a:pt x="256" y="68"/>
                    <a:pt x="256" y="68"/>
                    <a:pt x="256" y="68"/>
                  </a:cubicBezTo>
                  <a:cubicBezTo>
                    <a:pt x="284" y="68"/>
                    <a:pt x="284" y="68"/>
                    <a:pt x="284" y="68"/>
                  </a:cubicBezTo>
                  <a:lnTo>
                    <a:pt x="284" y="0"/>
                  </a:lnTo>
                  <a:close/>
                </a:path>
              </a:pathLst>
            </a:custGeom>
            <a:solidFill>
              <a:schemeClr val="bg1">
                <a:alpha val="100000"/>
              </a:schemeClr>
            </a:solidFill>
            <a:ln w="9525">
              <a:noFill/>
            </a:ln>
          </p:spPr>
          <p:txBody>
            <a:bodyPr/>
            <a:p>
              <a:endParaRPr lang="zh-CN" altLang="en-US"/>
            </a:p>
          </p:txBody>
        </p:sp>
      </p:grpSp>
      <p:sp>
        <p:nvSpPr>
          <p:cNvPr id="20" name="Title 13"/>
          <p:cNvSpPr txBox="1"/>
          <p:nvPr/>
        </p:nvSpPr>
        <p:spPr>
          <a:xfrm>
            <a:off x="1627188" y="4376738"/>
            <a:ext cx="2792413" cy="534988"/>
          </a:xfrm>
          <a:prstGeom prst="rect">
            <a:avLst/>
          </a:prstGeom>
        </p:spPr>
        <p:txBody>
          <a:bodyPr lIns="121920" tIns="60960" rIns="121920" bIns="6096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2665" b="0" i="0" u="none" strike="noStrike" kern="1200" cap="none" spc="0" normalizeH="0" baseline="0" noProof="1">
                <a:ln>
                  <a:noFill/>
                </a:ln>
                <a:solidFill>
                  <a:schemeClr val="tx1">
                    <a:lumMod val="65000"/>
                    <a:lumOff val="35000"/>
                  </a:schemeClr>
                </a:solidFill>
                <a:effectLst/>
                <a:uLnTx/>
                <a:uFillTx/>
                <a:latin typeface="+mn-lt"/>
                <a:ea typeface="+mn-ea"/>
                <a:cs typeface="+mn-ea"/>
                <a:sym typeface="+mn-lt"/>
              </a:rPr>
              <a:t>Step 1</a:t>
            </a:r>
            <a:endParaRPr kumimoji="0" lang="en-US" sz="2665" b="0" i="0" u="none" strike="noStrike" kern="1200" cap="none" spc="0" normalizeH="0" baseline="0" noProof="1">
              <a:ln>
                <a:noFill/>
              </a:ln>
              <a:solidFill>
                <a:schemeClr val="tx1">
                  <a:lumMod val="65000"/>
                  <a:lumOff val="35000"/>
                </a:schemeClr>
              </a:solidFill>
              <a:effectLst/>
              <a:uLnTx/>
              <a:uFillTx/>
              <a:latin typeface="+mn-lt"/>
              <a:ea typeface="+mn-ea"/>
              <a:cs typeface="+mn-ea"/>
              <a:sym typeface="+mn-lt"/>
            </a:endParaRPr>
          </a:p>
        </p:txBody>
      </p:sp>
      <p:sp>
        <p:nvSpPr>
          <p:cNvPr id="21" name="Title 13"/>
          <p:cNvSpPr txBox="1"/>
          <p:nvPr/>
        </p:nvSpPr>
        <p:spPr>
          <a:xfrm>
            <a:off x="4687888" y="4376738"/>
            <a:ext cx="2792413" cy="534988"/>
          </a:xfrm>
          <a:prstGeom prst="rect">
            <a:avLst/>
          </a:prstGeom>
        </p:spPr>
        <p:txBody>
          <a:bodyPr lIns="121920" tIns="60960" rIns="121920" bIns="6096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2665" b="0" i="0" u="none" strike="noStrike" kern="1200" cap="none" spc="0" normalizeH="0" baseline="0" noProof="1">
                <a:ln>
                  <a:noFill/>
                </a:ln>
                <a:solidFill>
                  <a:schemeClr val="tx1">
                    <a:lumMod val="65000"/>
                    <a:lumOff val="35000"/>
                  </a:schemeClr>
                </a:solidFill>
                <a:effectLst/>
                <a:uLnTx/>
                <a:uFillTx/>
                <a:latin typeface="+mn-lt"/>
                <a:ea typeface="+mn-ea"/>
                <a:cs typeface="+mn-ea"/>
                <a:sym typeface="+mn-lt"/>
              </a:rPr>
              <a:t>Step 2</a:t>
            </a:r>
            <a:endParaRPr kumimoji="0" lang="en-US" sz="2665" b="0" i="0" u="none" strike="noStrike" kern="1200" cap="none" spc="0" normalizeH="0" baseline="0" noProof="1">
              <a:ln>
                <a:noFill/>
              </a:ln>
              <a:solidFill>
                <a:schemeClr val="tx1">
                  <a:lumMod val="65000"/>
                  <a:lumOff val="35000"/>
                </a:schemeClr>
              </a:solidFill>
              <a:effectLst/>
              <a:uLnTx/>
              <a:uFillTx/>
              <a:latin typeface="+mn-lt"/>
              <a:ea typeface="+mn-ea"/>
              <a:cs typeface="+mn-ea"/>
              <a:sym typeface="+mn-lt"/>
            </a:endParaRPr>
          </a:p>
        </p:txBody>
      </p:sp>
      <p:sp>
        <p:nvSpPr>
          <p:cNvPr id="22" name="Title 13"/>
          <p:cNvSpPr txBox="1"/>
          <p:nvPr/>
        </p:nvSpPr>
        <p:spPr>
          <a:xfrm>
            <a:off x="7743825" y="4376738"/>
            <a:ext cx="2794000" cy="534988"/>
          </a:xfrm>
          <a:prstGeom prst="rect">
            <a:avLst/>
          </a:prstGeom>
        </p:spPr>
        <p:txBody>
          <a:bodyPr lIns="121920" tIns="60960" rIns="121920" bIns="6096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2665" b="0" i="0" u="none" strike="noStrike" kern="1200" cap="none" spc="0" normalizeH="0" baseline="0" noProof="1">
                <a:ln>
                  <a:noFill/>
                </a:ln>
                <a:solidFill>
                  <a:schemeClr val="tx1">
                    <a:lumMod val="65000"/>
                    <a:lumOff val="35000"/>
                  </a:schemeClr>
                </a:solidFill>
                <a:effectLst/>
                <a:uLnTx/>
                <a:uFillTx/>
                <a:latin typeface="+mn-lt"/>
                <a:ea typeface="+mn-ea"/>
                <a:cs typeface="+mn-ea"/>
                <a:sym typeface="+mn-lt"/>
              </a:rPr>
              <a:t>Step 3</a:t>
            </a:r>
            <a:endParaRPr kumimoji="0" lang="en-US" sz="2665" b="0" i="0" u="none" strike="noStrike" kern="1200" cap="none" spc="0" normalizeH="0" baseline="0" noProof="1">
              <a:ln>
                <a:noFill/>
              </a:ln>
              <a:solidFill>
                <a:schemeClr val="tx1">
                  <a:lumMod val="65000"/>
                  <a:lumOff val="35000"/>
                </a:schemeClr>
              </a:solidFill>
              <a:effectLst/>
              <a:uLnTx/>
              <a:uFillTx/>
              <a:latin typeface="+mn-lt"/>
              <a:ea typeface="+mn-ea"/>
              <a:cs typeface="+mn-ea"/>
              <a:sym typeface="+mn-lt"/>
            </a:endParaRPr>
          </a:p>
        </p:txBody>
      </p:sp>
      <p:sp>
        <p:nvSpPr>
          <p:cNvPr id="18446" name="文本框 22"/>
          <p:cNvSpPr txBox="1"/>
          <p:nvPr/>
        </p:nvSpPr>
        <p:spPr>
          <a:xfrm>
            <a:off x="2238375" y="3198813"/>
            <a:ext cx="1570038" cy="369887"/>
          </a:xfrm>
          <a:prstGeom prst="rect">
            <a:avLst/>
          </a:prstGeom>
          <a:noFill/>
          <a:ln w="9525">
            <a:noFill/>
          </a:ln>
        </p:spPr>
        <p:txBody>
          <a:bodyPr wrap="none">
            <a:spAutoFit/>
          </a:bodyPr>
          <a:p>
            <a:pPr eaLnBrk="1" hangingPunct="1"/>
            <a:r>
              <a:rPr lang="zh-CN" altLang="en-US" dirty="0">
                <a:solidFill>
                  <a:schemeClr val="bg1"/>
                </a:solidFill>
                <a:latin typeface="Arial" panose="020B0604020202020204" pitchFamily="34" charset="0"/>
              </a:rPr>
              <a:t>这里添加文字</a:t>
            </a:r>
            <a:endParaRPr lang="zh-CN" altLang="en-US" dirty="0">
              <a:solidFill>
                <a:schemeClr val="bg1"/>
              </a:solidFill>
              <a:latin typeface="Arial" panose="020B0604020202020204" pitchFamily="34" charset="0"/>
            </a:endParaRPr>
          </a:p>
        </p:txBody>
      </p:sp>
      <p:sp>
        <p:nvSpPr>
          <p:cNvPr id="18447" name="文本框 23"/>
          <p:cNvSpPr txBox="1"/>
          <p:nvPr/>
        </p:nvSpPr>
        <p:spPr>
          <a:xfrm>
            <a:off x="5303838" y="3382963"/>
            <a:ext cx="1568450" cy="369887"/>
          </a:xfrm>
          <a:prstGeom prst="rect">
            <a:avLst/>
          </a:prstGeom>
          <a:noFill/>
          <a:ln w="9525">
            <a:noFill/>
          </a:ln>
        </p:spPr>
        <p:txBody>
          <a:bodyPr wrap="none">
            <a:spAutoFit/>
          </a:bodyPr>
          <a:p>
            <a:pPr eaLnBrk="1" hangingPunct="1"/>
            <a:r>
              <a:rPr lang="zh-CN" altLang="en-US" dirty="0">
                <a:solidFill>
                  <a:schemeClr val="bg1"/>
                </a:solidFill>
                <a:latin typeface="Arial" panose="020B0604020202020204" pitchFamily="34" charset="0"/>
              </a:rPr>
              <a:t>这里添加文字</a:t>
            </a:r>
            <a:endParaRPr lang="zh-CN" altLang="en-US" dirty="0">
              <a:solidFill>
                <a:schemeClr val="bg1"/>
              </a:solidFill>
              <a:latin typeface="Arial" panose="020B0604020202020204" pitchFamily="34" charset="0"/>
            </a:endParaRPr>
          </a:p>
        </p:txBody>
      </p:sp>
      <p:sp>
        <p:nvSpPr>
          <p:cNvPr id="18448" name="文本框 24"/>
          <p:cNvSpPr txBox="1"/>
          <p:nvPr/>
        </p:nvSpPr>
        <p:spPr>
          <a:xfrm>
            <a:off x="8356600" y="3198813"/>
            <a:ext cx="1568450" cy="369887"/>
          </a:xfrm>
          <a:prstGeom prst="rect">
            <a:avLst/>
          </a:prstGeom>
          <a:noFill/>
          <a:ln w="9525">
            <a:noFill/>
          </a:ln>
        </p:spPr>
        <p:txBody>
          <a:bodyPr wrap="none">
            <a:spAutoFit/>
          </a:bodyPr>
          <a:p>
            <a:pPr eaLnBrk="1" hangingPunct="1"/>
            <a:r>
              <a:rPr lang="zh-CN" altLang="en-US" dirty="0">
                <a:solidFill>
                  <a:schemeClr val="bg1"/>
                </a:solidFill>
                <a:latin typeface="Arial" panose="020B0604020202020204" pitchFamily="34" charset="0"/>
              </a:rPr>
              <a:t>这里添加文字</a:t>
            </a:r>
            <a:endParaRPr lang="zh-CN" altLang="en-US" dirty="0">
              <a:solidFill>
                <a:schemeClr val="bg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outVertical)">
                                      <p:cBhvr>
                                        <p:cTn id="7" dur="500"/>
                                        <p:tgtEl>
                                          <p:spTgt spid="1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000000"/>
                                          </p:val>
                                        </p:tav>
                                        <p:tav tm="100000">
                                          <p:val>
                                            <p:strVal val="#ppt_w"/>
                                          </p:val>
                                        </p:tav>
                                      </p:tavLst>
                                    </p:anim>
                                    <p:anim calcmode="lin" valueType="num">
                                      <p:cBhvr>
                                        <p:cTn id="12" dur="500" fill="hold"/>
                                        <p:tgtEl>
                                          <p:spTgt spid="14"/>
                                        </p:tgtEl>
                                        <p:attrNameLst>
                                          <p:attrName>ppt_h</p:attrName>
                                        </p:attrNameLst>
                                      </p:cBhvr>
                                      <p:tavLst>
                                        <p:tav tm="0">
                                          <p:val>
                                            <p:fltVal val="0.000000"/>
                                          </p:val>
                                        </p:tav>
                                        <p:tav tm="100000">
                                          <p:val>
                                            <p:strVal val="#ppt_h"/>
                                          </p:val>
                                        </p:tav>
                                      </p:tavLst>
                                    </p:anim>
                                    <p:animEffect transition="in" filter="fade">
                                      <p:cBhvr>
                                        <p:cTn id="13" dur="500"/>
                                        <p:tgtEl>
                                          <p:spTgt spid="14"/>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000000"/>
                                          </p:val>
                                        </p:tav>
                                        <p:tav tm="100000">
                                          <p:val>
                                            <p:strVal val="#ppt_w"/>
                                          </p:val>
                                        </p:tav>
                                      </p:tavLst>
                                    </p:anim>
                                    <p:anim calcmode="lin" valueType="num">
                                      <p:cBhvr>
                                        <p:cTn id="22" dur="500" fill="hold"/>
                                        <p:tgtEl>
                                          <p:spTgt spid="11"/>
                                        </p:tgtEl>
                                        <p:attrNameLst>
                                          <p:attrName>ppt_h</p:attrName>
                                        </p:attrNameLst>
                                      </p:cBhvr>
                                      <p:tavLst>
                                        <p:tav tm="0">
                                          <p:val>
                                            <p:fltVal val="0.00000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500" fill="hold"/>
                                        <p:tgtEl>
                                          <p:spTgt spid="17"/>
                                        </p:tgtEl>
                                        <p:attrNameLst>
                                          <p:attrName>ppt_w</p:attrName>
                                        </p:attrNameLst>
                                      </p:cBhvr>
                                      <p:tavLst>
                                        <p:tav tm="0">
                                          <p:val>
                                            <p:fltVal val="0.000000"/>
                                          </p:val>
                                        </p:tav>
                                        <p:tav tm="100000">
                                          <p:val>
                                            <p:strVal val="#ppt_w"/>
                                          </p:val>
                                        </p:tav>
                                      </p:tavLst>
                                    </p:anim>
                                    <p:anim calcmode="lin" valueType="num">
                                      <p:cBhvr>
                                        <p:cTn id="32" dur="500" fill="hold"/>
                                        <p:tgtEl>
                                          <p:spTgt spid="17"/>
                                        </p:tgtEl>
                                        <p:attrNameLst>
                                          <p:attrName>ppt_h</p:attrName>
                                        </p:attrNameLst>
                                      </p:cBhvr>
                                      <p:tavLst>
                                        <p:tav tm="0">
                                          <p:val>
                                            <p:fltVal val="0.000000"/>
                                          </p:val>
                                        </p:tav>
                                        <p:tav tm="100000">
                                          <p:val>
                                            <p:strVal val="#ppt_h"/>
                                          </p:val>
                                        </p:tav>
                                      </p:tavLst>
                                    </p:anim>
                                    <p:animEffect transition="in" filter="fade">
                                      <p:cBhvr>
                                        <p:cTn id="33" dur="500"/>
                                        <p:tgtEl>
                                          <p:spTgt spid="17"/>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9458" name="图片 1"/>
          <p:cNvPicPr>
            <a:picLocks noChangeAspect="1"/>
          </p:cNvPicPr>
          <p:nvPr/>
        </p:nvPicPr>
        <p:blipFill>
          <a:blip r:embed="rId1"/>
          <a:stretch>
            <a:fillRect/>
          </a:stretch>
        </p:blipFill>
        <p:spPr>
          <a:xfrm>
            <a:off x="8610600" y="0"/>
            <a:ext cx="3581400" cy="1006475"/>
          </a:xfrm>
          <a:prstGeom prst="rect">
            <a:avLst/>
          </a:prstGeom>
          <a:noFill/>
          <a:ln w="9525">
            <a:noFill/>
          </a:ln>
        </p:spPr>
      </p:pic>
      <p:sp>
        <p:nvSpPr>
          <p:cNvPr id="19459" name="文本框 2"/>
          <p:cNvSpPr txBox="1"/>
          <p:nvPr/>
        </p:nvSpPr>
        <p:spPr>
          <a:xfrm>
            <a:off x="868363" y="25400"/>
            <a:ext cx="4541837" cy="738188"/>
          </a:xfrm>
          <a:prstGeom prst="rect">
            <a:avLst/>
          </a:prstGeom>
          <a:noFill/>
          <a:ln w="9525">
            <a:noFill/>
          </a:ln>
        </p:spPr>
        <p:txBody>
          <a:bodyPr>
            <a:spAutoFit/>
          </a:bodyPr>
          <a:p>
            <a:pPr eaLnBrk="1" hangingPunct="1">
              <a:lnSpc>
                <a:spcPct val="150000"/>
              </a:lnSpc>
            </a:pPr>
            <a:r>
              <a:rPr lang="zh-CN" altLang="en-US" sz="2800" b="1" dirty="0">
                <a:solidFill>
                  <a:srgbClr val="4B649F"/>
                </a:solidFill>
                <a:latin typeface="Arial" panose="020B0604020202020204" pitchFamily="34" charset="0"/>
              </a:rPr>
              <a:t>添加论文内容第三部分标题</a:t>
            </a:r>
            <a:endParaRPr lang="zh-CN" altLang="en-US" sz="2800" b="1" dirty="0">
              <a:solidFill>
                <a:srgbClr val="4B649F"/>
              </a:solidFill>
              <a:latin typeface="Arial" panose="020B0604020202020204" pitchFamily="34" charset="0"/>
            </a:endParaRPr>
          </a:p>
        </p:txBody>
      </p:sp>
      <p:cxnSp>
        <p:nvCxnSpPr>
          <p:cNvPr id="4" name="直接连接符 3"/>
          <p:cNvCxnSpPr/>
          <p:nvPr/>
        </p:nvCxnSpPr>
        <p:spPr>
          <a:xfrm>
            <a:off x="0" y="7985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grpSp>
        <p:nvGrpSpPr>
          <p:cNvPr id="19462" name="组合 5"/>
          <p:cNvGrpSpPr/>
          <p:nvPr/>
        </p:nvGrpSpPr>
        <p:grpSpPr>
          <a:xfrm>
            <a:off x="233363" y="125413"/>
            <a:ext cx="635000" cy="635000"/>
            <a:chOff x="5288161" y="2234042"/>
            <a:chExt cx="1607262" cy="1607262"/>
          </a:xfrm>
        </p:grpSpPr>
        <p:sp>
          <p:nvSpPr>
            <p:cNvPr id="7" name="椭圆 6"/>
            <p:cNvSpPr/>
            <p:nvPr/>
          </p:nvSpPr>
          <p:spPr>
            <a:xfrm>
              <a:off x="5288161"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8" name="椭圆 7"/>
            <p:cNvSpPr/>
            <p:nvPr/>
          </p:nvSpPr>
          <p:spPr>
            <a:xfrm>
              <a:off x="5396650" y="2334495"/>
              <a:ext cx="1390282" cy="1390282"/>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9491" name="KSO_Shape"/>
            <p:cNvSpPr/>
            <p:nvPr/>
          </p:nvSpPr>
          <p:spPr>
            <a:xfrm>
              <a:off x="5547153" y="2697761"/>
              <a:ext cx="1089278" cy="662788"/>
            </a:xfrm>
            <a:custGeom>
              <a:avLst/>
              <a:gdLst/>
              <a:ahLst/>
              <a:cxnLst>
                <a:cxn ang="0">
                  <a:pos x="844045" y="356609"/>
                </a:cxn>
                <a:cxn ang="0">
                  <a:pos x="561681" y="235522"/>
                </a:cxn>
                <a:cxn ang="0">
                  <a:pos x="243848" y="356609"/>
                </a:cxn>
                <a:cxn ang="0">
                  <a:pos x="155176" y="319756"/>
                </a:cxn>
                <a:cxn ang="0">
                  <a:pos x="155176" y="428374"/>
                </a:cxn>
                <a:cxn ang="0">
                  <a:pos x="179283" y="461624"/>
                </a:cxn>
                <a:cxn ang="0">
                  <a:pos x="154622" y="494874"/>
                </a:cxn>
                <a:cxn ang="0">
                  <a:pos x="180946" y="611804"/>
                </a:cxn>
                <a:cxn ang="0">
                  <a:pos x="103358" y="611804"/>
                </a:cxn>
                <a:cxn ang="0">
                  <a:pos x="129960" y="494320"/>
                </a:cxn>
                <a:cxn ang="0">
                  <a:pos x="108346" y="461624"/>
                </a:cxn>
                <a:cxn ang="0">
                  <a:pos x="129128" y="429205"/>
                </a:cxn>
                <a:cxn ang="0">
                  <a:pos x="129128" y="308950"/>
                </a:cxn>
                <a:cxn ang="0">
                  <a:pos x="0" y="254918"/>
                </a:cxn>
                <a:cxn ang="0">
                  <a:pos x="568054" y="0"/>
                </a:cxn>
                <a:cxn ang="0">
                  <a:pos x="1089278" y="258243"/>
                </a:cxn>
                <a:cxn ang="0">
                  <a:pos x="844045" y="356609"/>
                </a:cxn>
                <a:cxn ang="0">
                  <a:pos x="555307" y="297035"/>
                </a:cxn>
                <a:cxn ang="0">
                  <a:pos x="811624" y="384040"/>
                </a:cxn>
                <a:cxn ang="0">
                  <a:pos x="811624" y="594902"/>
                </a:cxn>
                <a:cxn ang="0">
                  <a:pos x="542284" y="662788"/>
                </a:cxn>
                <a:cxn ang="0">
                  <a:pos x="304532" y="594902"/>
                </a:cxn>
                <a:cxn ang="0">
                  <a:pos x="304532" y="384040"/>
                </a:cxn>
                <a:cxn ang="0">
                  <a:pos x="555307" y="297035"/>
                </a:cxn>
                <a:cxn ang="0">
                  <a:pos x="551982" y="623996"/>
                </a:cxn>
                <a:cxn ang="0">
                  <a:pos x="758698" y="572458"/>
                </a:cxn>
                <a:cxn ang="0">
                  <a:pos x="551982" y="520643"/>
                </a:cxn>
                <a:cxn ang="0">
                  <a:pos x="345543" y="572458"/>
                </a:cxn>
                <a:cxn ang="0">
                  <a:pos x="551982" y="623996"/>
                </a:cxn>
              </a:cxnLst>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rgbClr val="4B649F">
                <a:alpha val="100000"/>
              </a:srgbClr>
            </a:solidFill>
            <a:ln w="9525">
              <a:noFill/>
            </a:ln>
          </p:spPr>
          <p:txBody>
            <a:bodyPr/>
            <a:p>
              <a:endParaRPr lang="zh-CN" altLang="en-US"/>
            </a:p>
          </p:txBody>
        </p:sp>
      </p:grpSp>
      <p:cxnSp>
        <p:nvCxnSpPr>
          <p:cNvPr id="10" name="Straight Connector 3"/>
          <p:cNvCxnSpPr>
            <a:stCxn id="27" idx="5"/>
            <a:endCxn id="21" idx="1"/>
          </p:cNvCxnSpPr>
          <p:nvPr/>
        </p:nvCxnSpPr>
        <p:spPr>
          <a:xfrm>
            <a:off x="1903413" y="2503488"/>
            <a:ext cx="601663" cy="598488"/>
          </a:xfrm>
          <a:prstGeom prst="line">
            <a:avLst/>
          </a:prstGeom>
          <a:ln w="9525" cap="rnd">
            <a:solidFill>
              <a:schemeClr val="tx1">
                <a:lumMod val="95000"/>
                <a:lumOff val="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5"/>
          <p:cNvCxnSpPr>
            <a:stCxn id="21" idx="3"/>
            <a:endCxn id="33" idx="7"/>
          </p:cNvCxnSpPr>
          <p:nvPr/>
        </p:nvCxnSpPr>
        <p:spPr>
          <a:xfrm flipH="1">
            <a:off x="1524000" y="4051300"/>
            <a:ext cx="981075" cy="693738"/>
          </a:xfrm>
          <a:prstGeom prst="line">
            <a:avLst/>
          </a:prstGeom>
          <a:ln w="9525" cap="rnd">
            <a:solidFill>
              <a:schemeClr val="tx1">
                <a:lumMod val="95000"/>
                <a:lumOff val="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8"/>
          <p:cNvCxnSpPr>
            <a:stCxn id="21" idx="5"/>
            <a:endCxn id="24" idx="1"/>
          </p:cNvCxnSpPr>
          <p:nvPr/>
        </p:nvCxnSpPr>
        <p:spPr>
          <a:xfrm>
            <a:off x="3455988" y="4051300"/>
            <a:ext cx="241300" cy="242888"/>
          </a:xfrm>
          <a:prstGeom prst="line">
            <a:avLst/>
          </a:prstGeom>
          <a:ln w="9525" cap="rnd">
            <a:solidFill>
              <a:schemeClr val="tx1">
                <a:lumMod val="95000"/>
                <a:lumOff val="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1"/>
          <p:cNvCxnSpPr>
            <a:stCxn id="21" idx="7"/>
            <a:endCxn id="30" idx="2"/>
          </p:cNvCxnSpPr>
          <p:nvPr/>
        </p:nvCxnSpPr>
        <p:spPr>
          <a:xfrm flipV="1">
            <a:off x="3455988" y="2832100"/>
            <a:ext cx="1073150" cy="269875"/>
          </a:xfrm>
          <a:prstGeom prst="line">
            <a:avLst/>
          </a:prstGeom>
          <a:ln w="9525" cap="rnd">
            <a:solidFill>
              <a:schemeClr val="tx1">
                <a:lumMod val="95000"/>
                <a:lumOff val="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20"/>
          <p:cNvCxnSpPr>
            <a:stCxn id="30" idx="6"/>
            <a:endCxn id="18" idx="1"/>
          </p:cNvCxnSpPr>
          <p:nvPr/>
        </p:nvCxnSpPr>
        <p:spPr>
          <a:xfrm>
            <a:off x="5153025" y="2832100"/>
            <a:ext cx="984250" cy="528638"/>
          </a:xfrm>
          <a:prstGeom prst="line">
            <a:avLst/>
          </a:prstGeom>
          <a:ln w="9525" cap="rnd">
            <a:solidFill>
              <a:schemeClr val="tx1">
                <a:lumMod val="95000"/>
                <a:lumOff val="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35"/>
          <p:cNvCxnSpPr>
            <a:stCxn id="24" idx="6"/>
            <a:endCxn id="16" idx="2"/>
          </p:cNvCxnSpPr>
          <p:nvPr/>
        </p:nvCxnSpPr>
        <p:spPr>
          <a:xfrm flipV="1">
            <a:off x="4516438" y="4370388"/>
            <a:ext cx="800100" cy="261938"/>
          </a:xfrm>
          <a:prstGeom prst="line">
            <a:avLst/>
          </a:prstGeom>
          <a:ln w="9525" cap="rnd">
            <a:solidFill>
              <a:schemeClr val="tx1">
                <a:lumMod val="95000"/>
                <a:lumOff val="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6" name="Oval 30"/>
          <p:cNvSpPr/>
          <p:nvPr/>
        </p:nvSpPr>
        <p:spPr>
          <a:xfrm>
            <a:off x="5316538" y="4130675"/>
            <a:ext cx="479425" cy="479425"/>
          </a:xfrm>
          <a:prstGeom prst="ellipse">
            <a:avLst/>
          </a:prstGeom>
          <a:solidFill>
            <a:srgbClr val="4B649F"/>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465" b="1" i="0" u="none" strike="noStrike" kern="1200" cap="none" spc="0" normalizeH="0" baseline="0" noProof="1">
              <a:ln>
                <a:noFill/>
              </a:ln>
              <a:solidFill>
                <a:schemeClr val="lt1"/>
              </a:solidFill>
              <a:effectLst/>
              <a:uLnTx/>
              <a:uFillTx/>
              <a:latin typeface="+mn-lt"/>
              <a:ea typeface="+mn-ea"/>
              <a:cs typeface="+mn-ea"/>
              <a:sym typeface="+mn-lt"/>
            </a:endParaRPr>
          </a:p>
        </p:txBody>
      </p:sp>
      <p:sp>
        <p:nvSpPr>
          <p:cNvPr id="18" name="Oval 33"/>
          <p:cNvSpPr/>
          <p:nvPr/>
        </p:nvSpPr>
        <p:spPr>
          <a:xfrm>
            <a:off x="5967413" y="3192463"/>
            <a:ext cx="1152525" cy="1150938"/>
          </a:xfrm>
          <a:prstGeom prst="ellipse">
            <a:avLst/>
          </a:prstGeom>
          <a:solidFill>
            <a:srgbClr val="7DB1CD"/>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465" b="1" i="0" u="none" strike="noStrike" kern="1200" cap="none" spc="0" normalizeH="0" baseline="0" noProof="1">
              <a:ln>
                <a:noFill/>
              </a:ln>
              <a:solidFill>
                <a:schemeClr val="lt1"/>
              </a:solidFill>
              <a:effectLst/>
              <a:uLnTx/>
              <a:uFillTx/>
              <a:latin typeface="+mn-lt"/>
              <a:ea typeface="+mn-ea"/>
              <a:cs typeface="+mn-ea"/>
              <a:sym typeface="+mn-lt"/>
            </a:endParaRPr>
          </a:p>
        </p:txBody>
      </p:sp>
      <p:sp>
        <p:nvSpPr>
          <p:cNvPr id="19471" name="Freeform 6"/>
          <p:cNvSpPr>
            <a:spLocks noEditPoints="1"/>
          </p:cNvSpPr>
          <p:nvPr/>
        </p:nvSpPr>
        <p:spPr>
          <a:xfrm>
            <a:off x="6310313" y="3533775"/>
            <a:ext cx="468312" cy="468313"/>
          </a:xfrm>
          <a:custGeom>
            <a:avLst/>
            <a:gdLst/>
            <a:ahLst/>
            <a:cxnLst>
              <a:cxn ang="0">
                <a:pos x="78052" y="416278"/>
              </a:cxn>
              <a:cxn ang="0">
                <a:pos x="130087" y="468313"/>
              </a:cxn>
              <a:cxn ang="0">
                <a:pos x="182121" y="416278"/>
              </a:cxn>
              <a:cxn ang="0">
                <a:pos x="130087" y="364243"/>
              </a:cxn>
              <a:cxn ang="0">
                <a:pos x="78052" y="416278"/>
              </a:cxn>
              <a:cxn ang="0">
                <a:pos x="338225" y="416278"/>
              </a:cxn>
              <a:cxn ang="0">
                <a:pos x="390260" y="468313"/>
              </a:cxn>
              <a:cxn ang="0">
                <a:pos x="442295" y="416278"/>
              </a:cxn>
              <a:cxn ang="0">
                <a:pos x="390260" y="364243"/>
              </a:cxn>
              <a:cxn ang="0">
                <a:pos x="338225" y="416278"/>
              </a:cxn>
              <a:cxn ang="0">
                <a:pos x="170414" y="292696"/>
              </a:cxn>
              <a:cxn ang="0">
                <a:pos x="457905" y="210741"/>
              </a:cxn>
              <a:cxn ang="0">
                <a:pos x="468312" y="197732"/>
              </a:cxn>
              <a:cxn ang="0">
                <a:pos x="468312" y="54637"/>
              </a:cxn>
              <a:cxn ang="0">
                <a:pos x="101468" y="54637"/>
              </a:cxn>
              <a:cxn ang="0">
                <a:pos x="101468" y="10407"/>
              </a:cxn>
              <a:cxn ang="0">
                <a:pos x="91061" y="0"/>
              </a:cxn>
              <a:cxn ang="0">
                <a:pos x="10407" y="0"/>
              </a:cxn>
              <a:cxn ang="0">
                <a:pos x="0" y="10407"/>
              </a:cxn>
              <a:cxn ang="0">
                <a:pos x="0" y="52035"/>
              </a:cxn>
              <a:cxn ang="0">
                <a:pos x="50734" y="52035"/>
              </a:cxn>
              <a:cxn ang="0">
                <a:pos x="101468" y="287492"/>
              </a:cxn>
              <a:cxn ang="0">
                <a:pos x="106671" y="312209"/>
              </a:cxn>
              <a:cxn ang="0">
                <a:pos x="106671" y="351235"/>
              </a:cxn>
              <a:cxn ang="0">
                <a:pos x="117078" y="361642"/>
              </a:cxn>
              <a:cxn ang="0">
                <a:pos x="130087" y="361642"/>
              </a:cxn>
              <a:cxn ang="0">
                <a:pos x="390260" y="361642"/>
              </a:cxn>
              <a:cxn ang="0">
                <a:pos x="457905" y="361642"/>
              </a:cxn>
              <a:cxn ang="0">
                <a:pos x="468312" y="351235"/>
              </a:cxn>
              <a:cxn ang="0">
                <a:pos x="468312" y="312209"/>
              </a:cxn>
              <a:cxn ang="0">
                <a:pos x="175617" y="312209"/>
              </a:cxn>
              <a:cxn ang="0">
                <a:pos x="170414" y="292696"/>
              </a:cxn>
            </a:cxnLst>
            <a:pathLst>
              <a:path w="360" h="360">
                <a:moveTo>
                  <a:pt x="60" y="320"/>
                </a:moveTo>
                <a:cubicBezTo>
                  <a:pt x="60" y="342"/>
                  <a:pt x="78" y="360"/>
                  <a:pt x="100" y="360"/>
                </a:cubicBezTo>
                <a:cubicBezTo>
                  <a:pt x="122" y="360"/>
                  <a:pt x="140" y="342"/>
                  <a:pt x="140" y="320"/>
                </a:cubicBezTo>
                <a:cubicBezTo>
                  <a:pt x="140" y="298"/>
                  <a:pt x="122" y="280"/>
                  <a:pt x="100" y="280"/>
                </a:cubicBezTo>
                <a:cubicBezTo>
                  <a:pt x="78" y="280"/>
                  <a:pt x="60" y="298"/>
                  <a:pt x="60" y="320"/>
                </a:cubicBezTo>
                <a:close/>
                <a:moveTo>
                  <a:pt x="260" y="320"/>
                </a:moveTo>
                <a:cubicBezTo>
                  <a:pt x="260" y="342"/>
                  <a:pt x="278" y="360"/>
                  <a:pt x="300" y="360"/>
                </a:cubicBezTo>
                <a:cubicBezTo>
                  <a:pt x="322" y="360"/>
                  <a:pt x="340" y="342"/>
                  <a:pt x="340" y="320"/>
                </a:cubicBezTo>
                <a:cubicBezTo>
                  <a:pt x="340" y="298"/>
                  <a:pt x="322" y="280"/>
                  <a:pt x="300" y="280"/>
                </a:cubicBezTo>
                <a:cubicBezTo>
                  <a:pt x="278" y="280"/>
                  <a:pt x="260" y="298"/>
                  <a:pt x="260" y="320"/>
                </a:cubicBezTo>
                <a:close/>
                <a:moveTo>
                  <a:pt x="131" y="225"/>
                </a:moveTo>
                <a:cubicBezTo>
                  <a:pt x="352" y="162"/>
                  <a:pt x="352" y="162"/>
                  <a:pt x="352" y="162"/>
                </a:cubicBezTo>
                <a:cubicBezTo>
                  <a:pt x="356" y="161"/>
                  <a:pt x="360" y="156"/>
                  <a:pt x="360" y="152"/>
                </a:cubicBezTo>
                <a:cubicBezTo>
                  <a:pt x="360" y="42"/>
                  <a:pt x="360" y="42"/>
                  <a:pt x="360" y="42"/>
                </a:cubicBezTo>
                <a:cubicBezTo>
                  <a:pt x="78" y="42"/>
                  <a:pt x="78" y="42"/>
                  <a:pt x="78" y="42"/>
                </a:cubicBezTo>
                <a:cubicBezTo>
                  <a:pt x="78" y="8"/>
                  <a:pt x="78" y="8"/>
                  <a:pt x="78" y="8"/>
                </a:cubicBezTo>
                <a:cubicBezTo>
                  <a:pt x="78" y="3"/>
                  <a:pt x="74" y="0"/>
                  <a:pt x="70" y="0"/>
                </a:cubicBezTo>
                <a:cubicBezTo>
                  <a:pt x="8" y="0"/>
                  <a:pt x="8" y="0"/>
                  <a:pt x="8" y="0"/>
                </a:cubicBezTo>
                <a:cubicBezTo>
                  <a:pt x="3" y="0"/>
                  <a:pt x="0" y="3"/>
                  <a:pt x="0" y="8"/>
                </a:cubicBezTo>
                <a:cubicBezTo>
                  <a:pt x="0" y="40"/>
                  <a:pt x="0" y="40"/>
                  <a:pt x="0" y="40"/>
                </a:cubicBezTo>
                <a:cubicBezTo>
                  <a:pt x="39" y="40"/>
                  <a:pt x="39" y="40"/>
                  <a:pt x="39" y="40"/>
                </a:cubicBezTo>
                <a:cubicBezTo>
                  <a:pt x="78" y="221"/>
                  <a:pt x="78" y="221"/>
                  <a:pt x="78" y="221"/>
                </a:cubicBezTo>
                <a:cubicBezTo>
                  <a:pt x="82" y="240"/>
                  <a:pt x="82" y="240"/>
                  <a:pt x="82" y="240"/>
                </a:cubicBezTo>
                <a:cubicBezTo>
                  <a:pt x="82" y="270"/>
                  <a:pt x="82" y="270"/>
                  <a:pt x="82" y="270"/>
                </a:cubicBezTo>
                <a:cubicBezTo>
                  <a:pt x="82" y="274"/>
                  <a:pt x="85" y="278"/>
                  <a:pt x="90" y="278"/>
                </a:cubicBezTo>
                <a:cubicBezTo>
                  <a:pt x="100" y="278"/>
                  <a:pt x="100" y="278"/>
                  <a:pt x="100" y="278"/>
                </a:cubicBezTo>
                <a:cubicBezTo>
                  <a:pt x="300" y="278"/>
                  <a:pt x="300" y="278"/>
                  <a:pt x="300" y="278"/>
                </a:cubicBezTo>
                <a:cubicBezTo>
                  <a:pt x="352" y="278"/>
                  <a:pt x="352" y="278"/>
                  <a:pt x="352" y="278"/>
                </a:cubicBezTo>
                <a:cubicBezTo>
                  <a:pt x="356" y="278"/>
                  <a:pt x="360" y="274"/>
                  <a:pt x="360" y="270"/>
                </a:cubicBezTo>
                <a:cubicBezTo>
                  <a:pt x="360" y="240"/>
                  <a:pt x="360" y="240"/>
                  <a:pt x="360" y="240"/>
                </a:cubicBezTo>
                <a:cubicBezTo>
                  <a:pt x="135" y="240"/>
                  <a:pt x="135" y="240"/>
                  <a:pt x="135" y="240"/>
                </a:cubicBezTo>
                <a:cubicBezTo>
                  <a:pt x="112" y="240"/>
                  <a:pt x="111" y="231"/>
                  <a:pt x="131" y="225"/>
                </a:cubicBezTo>
                <a:close/>
              </a:path>
            </a:pathLst>
          </a:custGeom>
          <a:solidFill>
            <a:schemeClr val="bg1">
              <a:alpha val="100000"/>
            </a:schemeClr>
          </a:solidFill>
          <a:ln w="9525">
            <a:noFill/>
          </a:ln>
        </p:spPr>
        <p:txBody>
          <a:bodyPr/>
          <a:p>
            <a:endParaRPr lang="zh-CN" altLang="en-US"/>
          </a:p>
        </p:txBody>
      </p:sp>
      <p:sp>
        <p:nvSpPr>
          <p:cNvPr id="21" name="Oval 22"/>
          <p:cNvSpPr/>
          <p:nvPr/>
        </p:nvSpPr>
        <p:spPr>
          <a:xfrm>
            <a:off x="2308225" y="2905125"/>
            <a:ext cx="1344613" cy="1343025"/>
          </a:xfrm>
          <a:prstGeom prst="ellipse">
            <a:avLst/>
          </a:prstGeom>
          <a:solidFill>
            <a:srgbClr val="7DB1CD"/>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465" b="1" i="0" u="none" strike="noStrike" kern="1200" cap="none" spc="0" normalizeH="0" baseline="0" noProof="1">
              <a:ln>
                <a:noFill/>
              </a:ln>
              <a:solidFill>
                <a:schemeClr val="lt1"/>
              </a:solidFill>
              <a:effectLst/>
              <a:uLnTx/>
              <a:uFillTx/>
              <a:latin typeface="+mn-lt"/>
              <a:ea typeface="+mn-ea"/>
              <a:cs typeface="+mn-ea"/>
              <a:sym typeface="+mn-lt"/>
            </a:endParaRPr>
          </a:p>
        </p:txBody>
      </p:sp>
      <p:sp>
        <p:nvSpPr>
          <p:cNvPr id="19473" name="Freeform 11"/>
          <p:cNvSpPr/>
          <p:nvPr/>
        </p:nvSpPr>
        <p:spPr>
          <a:xfrm>
            <a:off x="2578100" y="3192463"/>
            <a:ext cx="803275" cy="709612"/>
          </a:xfrm>
          <a:custGeom>
            <a:avLst/>
            <a:gdLst/>
            <a:ahLst/>
            <a:cxnLst>
              <a:cxn ang="0">
                <a:pos x="785765" y="370137"/>
              </a:cxn>
              <a:cxn ang="0">
                <a:pos x="435563" y="17521"/>
              </a:cxn>
              <a:cxn ang="0">
                <a:pos x="369900" y="17521"/>
              </a:cxn>
              <a:cxn ang="0">
                <a:pos x="17510" y="370137"/>
              </a:cxn>
              <a:cxn ang="0">
                <a:pos x="32831" y="402990"/>
              </a:cxn>
              <a:cxn ang="0">
                <a:pos x="107249" y="402990"/>
              </a:cxn>
              <a:cxn ang="0">
                <a:pos x="107249" y="674569"/>
              </a:cxn>
              <a:cxn ang="0">
                <a:pos x="142269" y="709612"/>
              </a:cxn>
              <a:cxn ang="0">
                <a:pos x="312993" y="709612"/>
              </a:cxn>
              <a:cxn ang="0">
                <a:pos x="312993" y="438032"/>
              </a:cxn>
              <a:cxn ang="0">
                <a:pos x="492471" y="438032"/>
              </a:cxn>
              <a:cxn ang="0">
                <a:pos x="492471" y="709612"/>
              </a:cxn>
              <a:cxn ang="0">
                <a:pos x="669761" y="709612"/>
              </a:cxn>
              <a:cxn ang="0">
                <a:pos x="698215" y="674569"/>
              </a:cxn>
              <a:cxn ang="0">
                <a:pos x="698215" y="402990"/>
              </a:cxn>
              <a:cxn ang="0">
                <a:pos x="770444" y="402990"/>
              </a:cxn>
              <a:cxn ang="0">
                <a:pos x="785765" y="370137"/>
              </a:cxn>
            </a:cxnLst>
            <a:pathLst>
              <a:path w="367" h="324">
                <a:moveTo>
                  <a:pt x="359" y="169"/>
                </a:moveTo>
                <a:cubicBezTo>
                  <a:pt x="199" y="8"/>
                  <a:pt x="199" y="8"/>
                  <a:pt x="199" y="8"/>
                </a:cubicBezTo>
                <a:cubicBezTo>
                  <a:pt x="190" y="0"/>
                  <a:pt x="177" y="0"/>
                  <a:pt x="169" y="8"/>
                </a:cubicBezTo>
                <a:cubicBezTo>
                  <a:pt x="8" y="169"/>
                  <a:pt x="8" y="169"/>
                  <a:pt x="8" y="169"/>
                </a:cubicBezTo>
                <a:cubicBezTo>
                  <a:pt x="0" y="177"/>
                  <a:pt x="3" y="184"/>
                  <a:pt x="15" y="184"/>
                </a:cubicBezTo>
                <a:cubicBezTo>
                  <a:pt x="49" y="184"/>
                  <a:pt x="49" y="184"/>
                  <a:pt x="49" y="184"/>
                </a:cubicBezTo>
                <a:cubicBezTo>
                  <a:pt x="49" y="308"/>
                  <a:pt x="49" y="308"/>
                  <a:pt x="49" y="308"/>
                </a:cubicBezTo>
                <a:cubicBezTo>
                  <a:pt x="49" y="317"/>
                  <a:pt x="49" y="324"/>
                  <a:pt x="65" y="324"/>
                </a:cubicBezTo>
                <a:cubicBezTo>
                  <a:pt x="143" y="324"/>
                  <a:pt x="143" y="324"/>
                  <a:pt x="143" y="324"/>
                </a:cubicBezTo>
                <a:cubicBezTo>
                  <a:pt x="143" y="200"/>
                  <a:pt x="143" y="200"/>
                  <a:pt x="143" y="200"/>
                </a:cubicBezTo>
                <a:cubicBezTo>
                  <a:pt x="225" y="200"/>
                  <a:pt x="225" y="200"/>
                  <a:pt x="225" y="200"/>
                </a:cubicBezTo>
                <a:cubicBezTo>
                  <a:pt x="225" y="324"/>
                  <a:pt x="225" y="324"/>
                  <a:pt x="225" y="324"/>
                </a:cubicBezTo>
                <a:cubicBezTo>
                  <a:pt x="306" y="324"/>
                  <a:pt x="306" y="324"/>
                  <a:pt x="306" y="324"/>
                </a:cubicBezTo>
                <a:cubicBezTo>
                  <a:pt x="319" y="324"/>
                  <a:pt x="319" y="317"/>
                  <a:pt x="319" y="308"/>
                </a:cubicBezTo>
                <a:cubicBezTo>
                  <a:pt x="319" y="184"/>
                  <a:pt x="319" y="184"/>
                  <a:pt x="319" y="184"/>
                </a:cubicBezTo>
                <a:cubicBezTo>
                  <a:pt x="352" y="184"/>
                  <a:pt x="352" y="184"/>
                  <a:pt x="352" y="184"/>
                </a:cubicBezTo>
                <a:cubicBezTo>
                  <a:pt x="364" y="184"/>
                  <a:pt x="367" y="177"/>
                  <a:pt x="359" y="169"/>
                </a:cubicBezTo>
                <a:close/>
              </a:path>
            </a:pathLst>
          </a:custGeom>
          <a:solidFill>
            <a:schemeClr val="bg1">
              <a:alpha val="100000"/>
            </a:schemeClr>
          </a:solidFill>
          <a:ln w="9525">
            <a:noFill/>
          </a:ln>
        </p:spPr>
        <p:txBody>
          <a:bodyPr/>
          <a:p>
            <a:endParaRPr lang="zh-CN" altLang="en-US"/>
          </a:p>
        </p:txBody>
      </p:sp>
      <p:sp>
        <p:nvSpPr>
          <p:cNvPr id="24" name="Oval 29"/>
          <p:cNvSpPr/>
          <p:nvPr/>
        </p:nvSpPr>
        <p:spPr>
          <a:xfrm>
            <a:off x="3556000" y="4152900"/>
            <a:ext cx="960438" cy="960438"/>
          </a:xfrm>
          <a:prstGeom prst="ellipse">
            <a:avLst/>
          </a:prstGeom>
          <a:solidFill>
            <a:srgbClr val="4B649F"/>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465" b="1" i="0" u="none" strike="noStrike" kern="1200" cap="none" spc="0" normalizeH="0" baseline="0" noProof="1">
              <a:ln>
                <a:noFill/>
              </a:ln>
              <a:solidFill>
                <a:schemeClr val="lt1"/>
              </a:solidFill>
              <a:effectLst/>
              <a:uLnTx/>
              <a:uFillTx/>
              <a:latin typeface="+mn-lt"/>
              <a:ea typeface="+mn-ea"/>
              <a:cs typeface="+mn-ea"/>
              <a:sym typeface="+mn-lt"/>
            </a:endParaRPr>
          </a:p>
        </p:txBody>
      </p:sp>
      <p:sp>
        <p:nvSpPr>
          <p:cNvPr id="19475" name="Freeform 16"/>
          <p:cNvSpPr>
            <a:spLocks noEditPoints="1"/>
          </p:cNvSpPr>
          <p:nvPr/>
        </p:nvSpPr>
        <p:spPr>
          <a:xfrm>
            <a:off x="3906838" y="4432300"/>
            <a:ext cx="242887" cy="409575"/>
          </a:xfrm>
          <a:custGeom>
            <a:avLst/>
            <a:gdLst/>
            <a:ahLst/>
            <a:cxnLst>
              <a:cxn ang="0">
                <a:pos x="201010" y="0"/>
              </a:cxn>
              <a:cxn ang="0">
                <a:pos x="41877" y="0"/>
              </a:cxn>
              <a:cxn ang="0">
                <a:pos x="0" y="41793"/>
              </a:cxn>
              <a:cxn ang="0">
                <a:pos x="0" y="367782"/>
              </a:cxn>
              <a:cxn ang="0">
                <a:pos x="41877" y="409575"/>
              </a:cxn>
              <a:cxn ang="0">
                <a:pos x="201010" y="409575"/>
              </a:cxn>
              <a:cxn ang="0">
                <a:pos x="242887" y="367782"/>
              </a:cxn>
              <a:cxn ang="0">
                <a:pos x="242887" y="41793"/>
              </a:cxn>
              <a:cxn ang="0">
                <a:pos x="201010" y="0"/>
              </a:cxn>
              <a:cxn ang="0">
                <a:pos x="121443" y="392858"/>
              </a:cxn>
              <a:cxn ang="0">
                <a:pos x="92130" y="371961"/>
              </a:cxn>
              <a:cxn ang="0">
                <a:pos x="121443" y="351064"/>
              </a:cxn>
              <a:cxn ang="0">
                <a:pos x="150757" y="371961"/>
              </a:cxn>
              <a:cxn ang="0">
                <a:pos x="121443" y="392858"/>
              </a:cxn>
              <a:cxn ang="0">
                <a:pos x="209385" y="330168"/>
              </a:cxn>
              <a:cxn ang="0">
                <a:pos x="33502" y="330168"/>
              </a:cxn>
              <a:cxn ang="0">
                <a:pos x="33502" y="54331"/>
              </a:cxn>
              <a:cxn ang="0">
                <a:pos x="209385" y="54331"/>
              </a:cxn>
              <a:cxn ang="0">
                <a:pos x="209385" y="330168"/>
              </a:cxn>
            </a:cxnLst>
            <a:pathLst>
              <a:path w="232" h="392">
                <a:moveTo>
                  <a:pt x="192" y="0"/>
                </a:moveTo>
                <a:cubicBezTo>
                  <a:pt x="40" y="0"/>
                  <a:pt x="40" y="0"/>
                  <a:pt x="40" y="0"/>
                </a:cubicBezTo>
                <a:cubicBezTo>
                  <a:pt x="18" y="0"/>
                  <a:pt x="0" y="18"/>
                  <a:pt x="0" y="40"/>
                </a:cubicBezTo>
                <a:cubicBezTo>
                  <a:pt x="0" y="352"/>
                  <a:pt x="0" y="352"/>
                  <a:pt x="0" y="352"/>
                </a:cubicBezTo>
                <a:cubicBezTo>
                  <a:pt x="0" y="374"/>
                  <a:pt x="18" y="392"/>
                  <a:pt x="40" y="392"/>
                </a:cubicBezTo>
                <a:cubicBezTo>
                  <a:pt x="192" y="392"/>
                  <a:pt x="192" y="392"/>
                  <a:pt x="192" y="392"/>
                </a:cubicBezTo>
                <a:cubicBezTo>
                  <a:pt x="214" y="392"/>
                  <a:pt x="232" y="374"/>
                  <a:pt x="232" y="352"/>
                </a:cubicBezTo>
                <a:cubicBezTo>
                  <a:pt x="232" y="40"/>
                  <a:pt x="232" y="40"/>
                  <a:pt x="232" y="40"/>
                </a:cubicBezTo>
                <a:cubicBezTo>
                  <a:pt x="232" y="18"/>
                  <a:pt x="214" y="0"/>
                  <a:pt x="192" y="0"/>
                </a:cubicBezTo>
                <a:close/>
                <a:moveTo>
                  <a:pt x="116" y="376"/>
                </a:moveTo>
                <a:cubicBezTo>
                  <a:pt x="101" y="376"/>
                  <a:pt x="88" y="367"/>
                  <a:pt x="88" y="356"/>
                </a:cubicBezTo>
                <a:cubicBezTo>
                  <a:pt x="88" y="345"/>
                  <a:pt x="101" y="336"/>
                  <a:pt x="116" y="336"/>
                </a:cubicBezTo>
                <a:cubicBezTo>
                  <a:pt x="131" y="336"/>
                  <a:pt x="144" y="345"/>
                  <a:pt x="144" y="356"/>
                </a:cubicBezTo>
                <a:cubicBezTo>
                  <a:pt x="144" y="367"/>
                  <a:pt x="131" y="376"/>
                  <a:pt x="116" y="376"/>
                </a:cubicBezTo>
                <a:close/>
                <a:moveTo>
                  <a:pt x="200" y="316"/>
                </a:moveTo>
                <a:cubicBezTo>
                  <a:pt x="32" y="316"/>
                  <a:pt x="32" y="316"/>
                  <a:pt x="32" y="316"/>
                </a:cubicBezTo>
                <a:cubicBezTo>
                  <a:pt x="32" y="52"/>
                  <a:pt x="32" y="52"/>
                  <a:pt x="32" y="52"/>
                </a:cubicBezTo>
                <a:cubicBezTo>
                  <a:pt x="200" y="52"/>
                  <a:pt x="200" y="52"/>
                  <a:pt x="200" y="52"/>
                </a:cubicBezTo>
                <a:lnTo>
                  <a:pt x="200" y="316"/>
                </a:lnTo>
                <a:close/>
              </a:path>
            </a:pathLst>
          </a:custGeom>
          <a:solidFill>
            <a:schemeClr val="bg1">
              <a:alpha val="100000"/>
            </a:schemeClr>
          </a:solidFill>
          <a:ln w="9525">
            <a:noFill/>
          </a:ln>
        </p:spPr>
        <p:txBody>
          <a:bodyPr/>
          <a:p>
            <a:endParaRPr lang="zh-CN" altLang="en-US"/>
          </a:p>
        </p:txBody>
      </p:sp>
      <p:sp>
        <p:nvSpPr>
          <p:cNvPr id="27" name="Oval 23"/>
          <p:cNvSpPr/>
          <p:nvPr/>
        </p:nvSpPr>
        <p:spPr>
          <a:xfrm>
            <a:off x="1247775" y="1847850"/>
            <a:ext cx="768350" cy="768350"/>
          </a:xfrm>
          <a:prstGeom prst="ellipse">
            <a:avLst/>
          </a:prstGeom>
          <a:solidFill>
            <a:srgbClr val="4B649F"/>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465" b="1" i="0" u="none" strike="noStrike" kern="1200" cap="none" spc="0" normalizeH="0" baseline="0" noProof="1">
              <a:ln>
                <a:noFill/>
              </a:ln>
              <a:solidFill>
                <a:schemeClr val="lt1"/>
              </a:solidFill>
              <a:effectLst/>
              <a:uLnTx/>
              <a:uFillTx/>
              <a:latin typeface="+mn-lt"/>
              <a:ea typeface="+mn-ea"/>
              <a:cs typeface="+mn-ea"/>
              <a:sym typeface="+mn-lt"/>
            </a:endParaRPr>
          </a:p>
        </p:txBody>
      </p:sp>
      <p:sp>
        <p:nvSpPr>
          <p:cNvPr id="19477" name="Freeform 21"/>
          <p:cNvSpPr>
            <a:spLocks noEditPoints="1"/>
          </p:cNvSpPr>
          <p:nvPr/>
        </p:nvSpPr>
        <p:spPr>
          <a:xfrm>
            <a:off x="1439863" y="2039938"/>
            <a:ext cx="384175" cy="261937"/>
          </a:xfrm>
          <a:custGeom>
            <a:avLst/>
            <a:gdLst/>
            <a:ahLst/>
            <a:cxnLst>
              <a:cxn ang="0">
                <a:pos x="155591" y="199111"/>
              </a:cxn>
              <a:cxn ang="0">
                <a:pos x="169997" y="251305"/>
              </a:cxn>
              <a:cxn ang="0">
                <a:pos x="222822" y="237773"/>
              </a:cxn>
              <a:cxn ang="0">
                <a:pos x="312142" y="3866"/>
              </a:cxn>
              <a:cxn ang="0">
                <a:pos x="155591" y="199111"/>
              </a:cxn>
              <a:cxn ang="0">
                <a:pos x="192088" y="52194"/>
              </a:cxn>
              <a:cxn ang="0">
                <a:pos x="216098" y="54127"/>
              </a:cxn>
              <a:cxn ang="0">
                <a:pos x="243951" y="20298"/>
              </a:cxn>
              <a:cxn ang="0">
                <a:pos x="192088" y="13532"/>
              </a:cxn>
              <a:cxn ang="0">
                <a:pos x="0" y="221342"/>
              </a:cxn>
              <a:cxn ang="0">
                <a:pos x="960" y="242606"/>
              </a:cxn>
              <a:cxn ang="0">
                <a:pos x="21130" y="260004"/>
              </a:cxn>
              <a:cxn ang="0">
                <a:pos x="39378" y="239706"/>
              </a:cxn>
              <a:cxn ang="0">
                <a:pos x="38418" y="221342"/>
              </a:cxn>
              <a:cxn ang="0">
                <a:pos x="192088" y="52194"/>
              </a:cxn>
              <a:cxn ang="0">
                <a:pos x="330391" y="76358"/>
              </a:cxn>
              <a:cxn ang="0">
                <a:pos x="314063" y="117920"/>
              </a:cxn>
              <a:cxn ang="0">
                <a:pos x="345758" y="221342"/>
              </a:cxn>
              <a:cxn ang="0">
                <a:pos x="344797" y="239706"/>
              </a:cxn>
              <a:cxn ang="0">
                <a:pos x="362085" y="260970"/>
              </a:cxn>
              <a:cxn ang="0">
                <a:pos x="364006" y="260970"/>
              </a:cxn>
              <a:cxn ang="0">
                <a:pos x="383215" y="243572"/>
              </a:cxn>
              <a:cxn ang="0">
                <a:pos x="384175" y="221342"/>
              </a:cxn>
              <a:cxn ang="0">
                <a:pos x="330391" y="76358"/>
              </a:cxn>
            </a:cxnLst>
            <a:pathLst>
              <a:path w="400" h="271">
                <a:moveTo>
                  <a:pt x="162" y="206"/>
                </a:moveTo>
                <a:cubicBezTo>
                  <a:pt x="149" y="230"/>
                  <a:pt x="158" y="249"/>
                  <a:pt x="177" y="260"/>
                </a:cubicBezTo>
                <a:cubicBezTo>
                  <a:pt x="196" y="271"/>
                  <a:pt x="218" y="270"/>
                  <a:pt x="232" y="246"/>
                </a:cubicBezTo>
                <a:cubicBezTo>
                  <a:pt x="245" y="222"/>
                  <a:pt x="333" y="8"/>
                  <a:pt x="325" y="4"/>
                </a:cubicBezTo>
                <a:cubicBezTo>
                  <a:pt x="317" y="0"/>
                  <a:pt x="176" y="182"/>
                  <a:pt x="162" y="206"/>
                </a:cubicBezTo>
                <a:close/>
                <a:moveTo>
                  <a:pt x="200" y="54"/>
                </a:moveTo>
                <a:cubicBezTo>
                  <a:pt x="209" y="54"/>
                  <a:pt x="217" y="55"/>
                  <a:pt x="225" y="56"/>
                </a:cubicBezTo>
                <a:cubicBezTo>
                  <a:pt x="234" y="45"/>
                  <a:pt x="244" y="33"/>
                  <a:pt x="254" y="21"/>
                </a:cubicBezTo>
                <a:cubicBezTo>
                  <a:pt x="236" y="16"/>
                  <a:pt x="218" y="14"/>
                  <a:pt x="200" y="14"/>
                </a:cubicBezTo>
                <a:cubicBezTo>
                  <a:pt x="88" y="14"/>
                  <a:pt x="0" y="108"/>
                  <a:pt x="0" y="229"/>
                </a:cubicBezTo>
                <a:cubicBezTo>
                  <a:pt x="0" y="236"/>
                  <a:pt x="0" y="244"/>
                  <a:pt x="1" y="251"/>
                </a:cubicBezTo>
                <a:cubicBezTo>
                  <a:pt x="2" y="262"/>
                  <a:pt x="12" y="270"/>
                  <a:pt x="22" y="269"/>
                </a:cubicBezTo>
                <a:cubicBezTo>
                  <a:pt x="33" y="268"/>
                  <a:pt x="42" y="259"/>
                  <a:pt x="41" y="248"/>
                </a:cubicBezTo>
                <a:cubicBezTo>
                  <a:pt x="40" y="242"/>
                  <a:pt x="40" y="235"/>
                  <a:pt x="40" y="229"/>
                </a:cubicBezTo>
                <a:cubicBezTo>
                  <a:pt x="40" y="131"/>
                  <a:pt x="110" y="54"/>
                  <a:pt x="200" y="54"/>
                </a:cubicBezTo>
                <a:close/>
                <a:moveTo>
                  <a:pt x="344" y="79"/>
                </a:moveTo>
                <a:cubicBezTo>
                  <a:pt x="339" y="94"/>
                  <a:pt x="333" y="109"/>
                  <a:pt x="327" y="122"/>
                </a:cubicBezTo>
                <a:cubicBezTo>
                  <a:pt x="348" y="152"/>
                  <a:pt x="360" y="189"/>
                  <a:pt x="360" y="229"/>
                </a:cubicBezTo>
                <a:cubicBezTo>
                  <a:pt x="360" y="235"/>
                  <a:pt x="359" y="242"/>
                  <a:pt x="359" y="248"/>
                </a:cubicBezTo>
                <a:cubicBezTo>
                  <a:pt x="358" y="259"/>
                  <a:pt x="366" y="269"/>
                  <a:pt x="377" y="270"/>
                </a:cubicBezTo>
                <a:cubicBezTo>
                  <a:pt x="378" y="270"/>
                  <a:pt x="378" y="270"/>
                  <a:pt x="379" y="270"/>
                </a:cubicBezTo>
                <a:cubicBezTo>
                  <a:pt x="389" y="270"/>
                  <a:pt x="398" y="262"/>
                  <a:pt x="399" y="252"/>
                </a:cubicBezTo>
                <a:cubicBezTo>
                  <a:pt x="399" y="244"/>
                  <a:pt x="400" y="237"/>
                  <a:pt x="400" y="229"/>
                </a:cubicBezTo>
                <a:cubicBezTo>
                  <a:pt x="400" y="170"/>
                  <a:pt x="379" y="117"/>
                  <a:pt x="344" y="79"/>
                </a:cubicBezTo>
                <a:close/>
              </a:path>
            </a:pathLst>
          </a:custGeom>
          <a:solidFill>
            <a:schemeClr val="bg1">
              <a:alpha val="100000"/>
            </a:schemeClr>
          </a:solidFill>
          <a:ln w="9525">
            <a:noFill/>
          </a:ln>
        </p:spPr>
        <p:txBody>
          <a:bodyPr/>
          <a:p>
            <a:endParaRPr lang="zh-CN" altLang="en-US"/>
          </a:p>
        </p:txBody>
      </p:sp>
      <p:sp>
        <p:nvSpPr>
          <p:cNvPr id="30" name="Oval 32"/>
          <p:cNvSpPr/>
          <p:nvPr/>
        </p:nvSpPr>
        <p:spPr>
          <a:xfrm>
            <a:off x="4529138" y="2520950"/>
            <a:ext cx="623888" cy="623888"/>
          </a:xfrm>
          <a:prstGeom prst="ellipse">
            <a:avLst/>
          </a:prstGeom>
          <a:solidFill>
            <a:srgbClr val="4B649F"/>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465" b="1" i="0" u="none" strike="noStrike" kern="1200" cap="none" spc="0" normalizeH="0" baseline="0" noProof="1">
              <a:ln>
                <a:noFill/>
              </a:ln>
              <a:solidFill>
                <a:schemeClr val="lt1"/>
              </a:solidFill>
              <a:effectLst/>
              <a:uLnTx/>
              <a:uFillTx/>
              <a:latin typeface="+mn-lt"/>
              <a:ea typeface="+mn-ea"/>
              <a:cs typeface="+mn-ea"/>
              <a:sym typeface="+mn-lt"/>
            </a:endParaRPr>
          </a:p>
        </p:txBody>
      </p:sp>
      <p:sp>
        <p:nvSpPr>
          <p:cNvPr id="19479" name="Freeform 26"/>
          <p:cNvSpPr>
            <a:spLocks noEditPoints="1"/>
          </p:cNvSpPr>
          <p:nvPr/>
        </p:nvSpPr>
        <p:spPr>
          <a:xfrm>
            <a:off x="4683125" y="2676525"/>
            <a:ext cx="314325" cy="312738"/>
          </a:xfrm>
          <a:custGeom>
            <a:avLst/>
            <a:gdLst/>
            <a:ahLst/>
            <a:cxnLst>
              <a:cxn ang="0">
                <a:pos x="157163" y="0"/>
              </a:cxn>
              <a:cxn ang="0">
                <a:pos x="0" y="156369"/>
              </a:cxn>
              <a:cxn ang="0">
                <a:pos x="157163" y="312738"/>
              </a:cxn>
              <a:cxn ang="0">
                <a:pos x="314325" y="156369"/>
              </a:cxn>
              <a:cxn ang="0">
                <a:pos x="157163" y="0"/>
              </a:cxn>
              <a:cxn ang="0">
                <a:pos x="291405" y="156369"/>
              </a:cxn>
              <a:cxn ang="0">
                <a:pos x="263575" y="237811"/>
              </a:cxn>
              <a:cxn ang="0">
                <a:pos x="257845" y="212564"/>
              </a:cxn>
              <a:cxn ang="0">
                <a:pos x="262756" y="166956"/>
              </a:cxn>
              <a:cxn ang="0">
                <a:pos x="243111" y="134380"/>
              </a:cxn>
              <a:cxn ang="0">
                <a:pos x="212006" y="113205"/>
              </a:cxn>
              <a:cxn ang="0">
                <a:pos x="226740" y="54566"/>
              </a:cxn>
              <a:cxn ang="0">
                <a:pos x="193997" y="39907"/>
              </a:cxn>
              <a:cxn ang="0">
                <a:pos x="199727" y="30134"/>
              </a:cxn>
              <a:cxn ang="0">
                <a:pos x="291405" y="156369"/>
              </a:cxn>
              <a:cxn ang="0">
                <a:pos x="138336" y="24433"/>
              </a:cxn>
              <a:cxn ang="0">
                <a:pos x="121965" y="37463"/>
              </a:cxn>
              <a:cxn ang="0">
                <a:pos x="99864" y="56195"/>
              </a:cxn>
              <a:cxn ang="0">
                <a:pos x="73670" y="86329"/>
              </a:cxn>
              <a:cxn ang="0">
                <a:pos x="89222" y="100174"/>
              </a:cxn>
              <a:cxn ang="0">
                <a:pos x="114598" y="101803"/>
              </a:cxn>
              <a:cxn ang="0">
                <a:pos x="160437" y="153926"/>
              </a:cxn>
              <a:cxn ang="0">
                <a:pos x="123602" y="191389"/>
              </a:cxn>
              <a:cxn ang="0">
                <a:pos x="118690" y="215822"/>
              </a:cxn>
              <a:cxn ang="0">
                <a:pos x="116235" y="254100"/>
              </a:cxn>
              <a:cxn ang="0">
                <a:pos x="88404" y="222337"/>
              </a:cxn>
              <a:cxn ang="0">
                <a:pos x="82674" y="186503"/>
              </a:cxn>
              <a:cxn ang="0">
                <a:pos x="58117" y="152297"/>
              </a:cxn>
              <a:cxn ang="0">
                <a:pos x="68759" y="118091"/>
              </a:cxn>
              <a:cxn ang="0">
                <a:pos x="31924" y="108318"/>
              </a:cxn>
              <a:cxn ang="0">
                <a:pos x="138336" y="24433"/>
              </a:cxn>
              <a:cxn ang="0">
                <a:pos x="114598" y="282604"/>
              </a:cxn>
              <a:cxn ang="0">
                <a:pos x="130969" y="272831"/>
              </a:cxn>
              <a:cxn ang="0">
                <a:pos x="155525" y="267945"/>
              </a:cxn>
              <a:cxn ang="0">
                <a:pos x="192360" y="256543"/>
              </a:cxn>
              <a:cxn ang="0">
                <a:pos x="230832" y="267130"/>
              </a:cxn>
              <a:cxn ang="0">
                <a:pos x="157163" y="289934"/>
              </a:cxn>
              <a:cxn ang="0">
                <a:pos x="114598" y="282604"/>
              </a:cxn>
            </a:cxnLst>
            <a:pathLst>
              <a:path w="384" h="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356" y="192"/>
                </a:moveTo>
                <a:cubicBezTo>
                  <a:pt x="356" y="229"/>
                  <a:pt x="343" y="264"/>
                  <a:pt x="322" y="292"/>
                </a:cubicBezTo>
                <a:cubicBezTo>
                  <a:pt x="316" y="287"/>
                  <a:pt x="309" y="274"/>
                  <a:pt x="315" y="261"/>
                </a:cubicBezTo>
                <a:cubicBezTo>
                  <a:pt x="321" y="248"/>
                  <a:pt x="323" y="217"/>
                  <a:pt x="321" y="205"/>
                </a:cubicBezTo>
                <a:cubicBezTo>
                  <a:pt x="320" y="194"/>
                  <a:pt x="314" y="165"/>
                  <a:pt x="297" y="165"/>
                </a:cubicBezTo>
                <a:cubicBezTo>
                  <a:pt x="280" y="164"/>
                  <a:pt x="269" y="159"/>
                  <a:pt x="259" y="139"/>
                </a:cubicBezTo>
                <a:cubicBezTo>
                  <a:pt x="238" y="98"/>
                  <a:pt x="298" y="90"/>
                  <a:pt x="277" y="67"/>
                </a:cubicBezTo>
                <a:cubicBezTo>
                  <a:pt x="271" y="60"/>
                  <a:pt x="241" y="93"/>
                  <a:pt x="237" y="49"/>
                </a:cubicBezTo>
                <a:cubicBezTo>
                  <a:pt x="237" y="46"/>
                  <a:pt x="240" y="42"/>
                  <a:pt x="244" y="37"/>
                </a:cubicBezTo>
                <a:cubicBezTo>
                  <a:pt x="309" y="58"/>
                  <a:pt x="356" y="120"/>
                  <a:pt x="356" y="192"/>
                </a:cubicBezTo>
                <a:close/>
                <a:moveTo>
                  <a:pt x="169" y="30"/>
                </a:moveTo>
                <a:cubicBezTo>
                  <a:pt x="165" y="37"/>
                  <a:pt x="155" y="40"/>
                  <a:pt x="149" y="46"/>
                </a:cubicBezTo>
                <a:cubicBezTo>
                  <a:pt x="135" y="59"/>
                  <a:pt x="129" y="57"/>
                  <a:pt x="122" y="69"/>
                </a:cubicBezTo>
                <a:cubicBezTo>
                  <a:pt x="114" y="81"/>
                  <a:pt x="90" y="98"/>
                  <a:pt x="90" y="106"/>
                </a:cubicBezTo>
                <a:cubicBezTo>
                  <a:pt x="90" y="115"/>
                  <a:pt x="103" y="125"/>
                  <a:pt x="109" y="123"/>
                </a:cubicBezTo>
                <a:cubicBezTo>
                  <a:pt x="115" y="121"/>
                  <a:pt x="131" y="121"/>
                  <a:pt x="140" y="125"/>
                </a:cubicBezTo>
                <a:cubicBezTo>
                  <a:pt x="149" y="128"/>
                  <a:pt x="218" y="131"/>
                  <a:pt x="196" y="189"/>
                </a:cubicBezTo>
                <a:cubicBezTo>
                  <a:pt x="189" y="208"/>
                  <a:pt x="159" y="205"/>
                  <a:pt x="151" y="235"/>
                </a:cubicBezTo>
                <a:cubicBezTo>
                  <a:pt x="149" y="240"/>
                  <a:pt x="145" y="259"/>
                  <a:pt x="145" y="265"/>
                </a:cubicBezTo>
                <a:cubicBezTo>
                  <a:pt x="144" y="275"/>
                  <a:pt x="152" y="312"/>
                  <a:pt x="142" y="312"/>
                </a:cubicBezTo>
                <a:cubicBezTo>
                  <a:pt x="133" y="312"/>
                  <a:pt x="108" y="279"/>
                  <a:pt x="108" y="273"/>
                </a:cubicBezTo>
                <a:cubicBezTo>
                  <a:pt x="108" y="267"/>
                  <a:pt x="101" y="246"/>
                  <a:pt x="101" y="229"/>
                </a:cubicBezTo>
                <a:cubicBezTo>
                  <a:pt x="101" y="211"/>
                  <a:pt x="71" y="211"/>
                  <a:pt x="71" y="187"/>
                </a:cubicBezTo>
                <a:cubicBezTo>
                  <a:pt x="71" y="166"/>
                  <a:pt x="87" y="155"/>
                  <a:pt x="84" y="145"/>
                </a:cubicBezTo>
                <a:cubicBezTo>
                  <a:pt x="80" y="135"/>
                  <a:pt x="51" y="134"/>
                  <a:pt x="39" y="133"/>
                </a:cubicBezTo>
                <a:cubicBezTo>
                  <a:pt x="60" y="79"/>
                  <a:pt x="110" y="38"/>
                  <a:pt x="169" y="30"/>
                </a:cubicBezTo>
                <a:close/>
                <a:moveTo>
                  <a:pt x="140" y="347"/>
                </a:moveTo>
                <a:cubicBezTo>
                  <a:pt x="150" y="342"/>
                  <a:pt x="151" y="335"/>
                  <a:pt x="160" y="335"/>
                </a:cubicBezTo>
                <a:cubicBezTo>
                  <a:pt x="170" y="335"/>
                  <a:pt x="179" y="331"/>
                  <a:pt x="190" y="329"/>
                </a:cubicBezTo>
                <a:cubicBezTo>
                  <a:pt x="200" y="326"/>
                  <a:pt x="218" y="316"/>
                  <a:pt x="235" y="315"/>
                </a:cubicBezTo>
                <a:cubicBezTo>
                  <a:pt x="248" y="313"/>
                  <a:pt x="275" y="315"/>
                  <a:pt x="282" y="328"/>
                </a:cubicBezTo>
                <a:cubicBezTo>
                  <a:pt x="256" y="346"/>
                  <a:pt x="225" y="356"/>
                  <a:pt x="192" y="356"/>
                </a:cubicBezTo>
                <a:cubicBezTo>
                  <a:pt x="174" y="356"/>
                  <a:pt x="156" y="353"/>
                  <a:pt x="140" y="347"/>
                </a:cubicBezTo>
                <a:close/>
              </a:path>
            </a:pathLst>
          </a:custGeom>
          <a:solidFill>
            <a:schemeClr val="bg1">
              <a:alpha val="100000"/>
            </a:schemeClr>
          </a:solidFill>
          <a:ln w="9525">
            <a:noFill/>
          </a:ln>
        </p:spPr>
        <p:txBody>
          <a:bodyPr/>
          <a:p>
            <a:endParaRPr lang="zh-CN" altLang="en-US"/>
          </a:p>
        </p:txBody>
      </p:sp>
      <p:sp>
        <p:nvSpPr>
          <p:cNvPr id="33" name="Oval 24"/>
          <p:cNvSpPr/>
          <p:nvPr/>
        </p:nvSpPr>
        <p:spPr>
          <a:xfrm>
            <a:off x="868363" y="4632325"/>
            <a:ext cx="766763" cy="768350"/>
          </a:xfrm>
          <a:prstGeom prst="ellipse">
            <a:avLst/>
          </a:prstGeom>
          <a:solidFill>
            <a:srgbClr val="5E80B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465" b="1" i="0" u="none" strike="noStrike" kern="1200" cap="none" spc="0" normalizeH="0" baseline="0" noProof="1">
              <a:ln>
                <a:noFill/>
              </a:ln>
              <a:solidFill>
                <a:schemeClr val="lt1"/>
              </a:solidFill>
              <a:effectLst/>
              <a:uLnTx/>
              <a:uFillTx/>
              <a:latin typeface="+mn-lt"/>
              <a:ea typeface="+mn-ea"/>
              <a:cs typeface="+mn-ea"/>
              <a:sym typeface="+mn-lt"/>
            </a:endParaRPr>
          </a:p>
        </p:txBody>
      </p:sp>
      <p:sp>
        <p:nvSpPr>
          <p:cNvPr id="19481" name="Freeform 31"/>
          <p:cNvSpPr>
            <a:spLocks noEditPoints="1"/>
          </p:cNvSpPr>
          <p:nvPr/>
        </p:nvSpPr>
        <p:spPr>
          <a:xfrm>
            <a:off x="1038225" y="4841875"/>
            <a:ext cx="427038" cy="379413"/>
          </a:xfrm>
          <a:custGeom>
            <a:avLst/>
            <a:gdLst/>
            <a:ahLst/>
            <a:cxnLst>
              <a:cxn ang="0">
                <a:pos x="213519" y="291940"/>
              </a:cxn>
              <a:cxn ang="0">
                <a:pos x="169944" y="335677"/>
              </a:cxn>
              <a:cxn ang="0">
                <a:pos x="213519" y="379413"/>
              </a:cxn>
              <a:cxn ang="0">
                <a:pos x="256005" y="335677"/>
              </a:cxn>
              <a:cxn ang="0">
                <a:pos x="213519" y="291940"/>
              </a:cxn>
              <a:cxn ang="0">
                <a:pos x="122011" y="242737"/>
              </a:cxn>
              <a:cxn ang="0">
                <a:pos x="152514" y="273352"/>
              </a:cxn>
              <a:cxn ang="0">
                <a:pos x="274524" y="273352"/>
              </a:cxn>
              <a:cxn ang="0">
                <a:pos x="305027" y="242737"/>
              </a:cxn>
              <a:cxn ang="0">
                <a:pos x="122011" y="242737"/>
              </a:cxn>
              <a:cxn ang="0">
                <a:pos x="61005" y="180413"/>
              </a:cxn>
              <a:cxn ang="0">
                <a:pos x="91508" y="212121"/>
              </a:cxn>
              <a:cxn ang="0">
                <a:pos x="335530" y="212121"/>
              </a:cxn>
              <a:cxn ang="0">
                <a:pos x="366033" y="180413"/>
              </a:cxn>
              <a:cxn ang="0">
                <a:pos x="61005" y="180413"/>
              </a:cxn>
              <a:cxn ang="0">
                <a:pos x="0" y="119182"/>
              </a:cxn>
              <a:cxn ang="0">
                <a:pos x="30503" y="149797"/>
              </a:cxn>
              <a:cxn ang="0">
                <a:pos x="396535" y="149797"/>
              </a:cxn>
              <a:cxn ang="0">
                <a:pos x="427038" y="119182"/>
              </a:cxn>
              <a:cxn ang="0">
                <a:pos x="0" y="119182"/>
              </a:cxn>
            </a:cxnLst>
            <a:pathLst>
              <a:path w="392" h="347">
                <a:moveTo>
                  <a:pt x="196" y="267"/>
                </a:moveTo>
                <a:cubicBezTo>
                  <a:pt x="174" y="267"/>
                  <a:pt x="156" y="285"/>
                  <a:pt x="156" y="307"/>
                </a:cubicBezTo>
                <a:cubicBezTo>
                  <a:pt x="156" y="329"/>
                  <a:pt x="174" y="347"/>
                  <a:pt x="196" y="347"/>
                </a:cubicBezTo>
                <a:cubicBezTo>
                  <a:pt x="218" y="347"/>
                  <a:pt x="235" y="329"/>
                  <a:pt x="235" y="307"/>
                </a:cubicBezTo>
                <a:cubicBezTo>
                  <a:pt x="235" y="285"/>
                  <a:pt x="218" y="267"/>
                  <a:pt x="196" y="267"/>
                </a:cubicBezTo>
                <a:close/>
                <a:moveTo>
                  <a:pt x="112" y="222"/>
                </a:moveTo>
                <a:cubicBezTo>
                  <a:pt x="140" y="250"/>
                  <a:pt x="140" y="250"/>
                  <a:pt x="140" y="250"/>
                </a:cubicBezTo>
                <a:cubicBezTo>
                  <a:pt x="171" y="219"/>
                  <a:pt x="221" y="219"/>
                  <a:pt x="252" y="250"/>
                </a:cubicBezTo>
                <a:cubicBezTo>
                  <a:pt x="280" y="222"/>
                  <a:pt x="280" y="222"/>
                  <a:pt x="280" y="222"/>
                </a:cubicBezTo>
                <a:cubicBezTo>
                  <a:pt x="233" y="175"/>
                  <a:pt x="158" y="175"/>
                  <a:pt x="112" y="222"/>
                </a:cubicBezTo>
                <a:close/>
                <a:moveTo>
                  <a:pt x="56" y="165"/>
                </a:moveTo>
                <a:cubicBezTo>
                  <a:pt x="84" y="194"/>
                  <a:pt x="84" y="194"/>
                  <a:pt x="84" y="194"/>
                </a:cubicBezTo>
                <a:cubicBezTo>
                  <a:pt x="146" y="131"/>
                  <a:pt x="246" y="131"/>
                  <a:pt x="308" y="194"/>
                </a:cubicBezTo>
                <a:cubicBezTo>
                  <a:pt x="336" y="165"/>
                  <a:pt x="336" y="165"/>
                  <a:pt x="336" y="165"/>
                </a:cubicBezTo>
                <a:cubicBezTo>
                  <a:pt x="258" y="87"/>
                  <a:pt x="133" y="87"/>
                  <a:pt x="56" y="165"/>
                </a:cubicBezTo>
                <a:close/>
                <a:moveTo>
                  <a:pt x="0" y="109"/>
                </a:moveTo>
                <a:cubicBezTo>
                  <a:pt x="28" y="137"/>
                  <a:pt x="28" y="137"/>
                  <a:pt x="28" y="137"/>
                </a:cubicBezTo>
                <a:cubicBezTo>
                  <a:pt x="121" y="43"/>
                  <a:pt x="271" y="43"/>
                  <a:pt x="364" y="137"/>
                </a:cubicBezTo>
                <a:cubicBezTo>
                  <a:pt x="392" y="109"/>
                  <a:pt x="392" y="109"/>
                  <a:pt x="392" y="109"/>
                </a:cubicBezTo>
                <a:cubicBezTo>
                  <a:pt x="284" y="0"/>
                  <a:pt x="108" y="0"/>
                  <a:pt x="0" y="109"/>
                </a:cubicBezTo>
                <a:close/>
              </a:path>
            </a:pathLst>
          </a:custGeom>
          <a:solidFill>
            <a:schemeClr val="bg1">
              <a:alpha val="100000"/>
            </a:schemeClr>
          </a:solidFill>
          <a:ln w="9525">
            <a:noFill/>
          </a:ln>
        </p:spPr>
        <p:txBody>
          <a:bodyPr/>
          <a:p>
            <a:endParaRPr lang="zh-CN" altLang="en-US"/>
          </a:p>
        </p:txBody>
      </p:sp>
      <p:cxnSp>
        <p:nvCxnSpPr>
          <p:cNvPr id="35" name="Straight Connector 69"/>
          <p:cNvCxnSpPr/>
          <p:nvPr/>
        </p:nvCxnSpPr>
        <p:spPr>
          <a:xfrm>
            <a:off x="7588250" y="1866900"/>
            <a:ext cx="0" cy="3835400"/>
          </a:xfrm>
          <a:prstGeom prst="line">
            <a:avLst/>
          </a:prstGeom>
          <a:ln>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9483" name="文本框 35"/>
          <p:cNvSpPr txBox="1"/>
          <p:nvPr/>
        </p:nvSpPr>
        <p:spPr>
          <a:xfrm>
            <a:off x="7958138" y="2322513"/>
            <a:ext cx="3378200" cy="757237"/>
          </a:xfrm>
          <a:prstGeom prst="rect">
            <a:avLst/>
          </a:prstGeom>
          <a:noFill/>
          <a:ln w="9525">
            <a:noFill/>
          </a:ln>
        </p:spPr>
        <p:txBody>
          <a:bodyPr>
            <a:spAutoFit/>
          </a:bodyPr>
          <a:p>
            <a:pPr algn="just" eaLnBrk="1" hangingPunct="1">
              <a:lnSpc>
                <a:spcPct val="120000"/>
              </a:lnSpc>
            </a:pPr>
            <a:r>
              <a:rPr lang="zh-CN" altLang="en-US" dirty="0">
                <a:solidFill>
                  <a:srgbClr val="808080"/>
                </a:solidFill>
                <a:latin typeface="Arial" panose="020B0604020202020204" pitchFamily="34" charset="0"/>
                <a:sym typeface="Arial" panose="020B0604020202020204" pitchFamily="34" charset="0"/>
              </a:rPr>
              <a:t>请在这里添加相应的文字内容请在这里添加相应的文字内容</a:t>
            </a:r>
            <a:endParaRPr lang="zh-CN" altLang="en-US" dirty="0">
              <a:solidFill>
                <a:srgbClr val="808080"/>
              </a:solidFill>
              <a:latin typeface="Arial" panose="020B0604020202020204" pitchFamily="34" charset="0"/>
              <a:sym typeface="Arial" panose="020B0604020202020204" pitchFamily="34" charset="0"/>
            </a:endParaRPr>
          </a:p>
        </p:txBody>
      </p:sp>
      <p:sp>
        <p:nvSpPr>
          <p:cNvPr id="19484" name="文本框 36"/>
          <p:cNvSpPr txBox="1"/>
          <p:nvPr/>
        </p:nvSpPr>
        <p:spPr>
          <a:xfrm>
            <a:off x="7929563" y="1860550"/>
            <a:ext cx="2030412" cy="461963"/>
          </a:xfrm>
          <a:prstGeom prst="rect">
            <a:avLst/>
          </a:prstGeom>
          <a:noFill/>
          <a:ln w="9525">
            <a:noFill/>
          </a:ln>
        </p:spPr>
        <p:txBody>
          <a:bodyPr wrap="none">
            <a:spAutoFit/>
          </a:bodyPr>
          <a:p>
            <a:pPr algn="ctr" eaLnBrk="1" hangingPunct="1"/>
            <a:r>
              <a:rPr lang="zh-CN" altLang="en-US" sz="2400" b="1" dirty="0">
                <a:solidFill>
                  <a:srgbClr val="4B649F"/>
                </a:solidFill>
                <a:latin typeface="Arial" panose="020B0604020202020204" pitchFamily="34" charset="0"/>
                <a:sym typeface="Arial" panose="020B0604020202020204" pitchFamily="34" charset="0"/>
              </a:rPr>
              <a:t>这里添加标题</a:t>
            </a:r>
            <a:endParaRPr lang="zh-CN" altLang="en-US" sz="2400" b="1" dirty="0">
              <a:solidFill>
                <a:srgbClr val="4B649F"/>
              </a:solidFill>
              <a:latin typeface="Arial" panose="020B0604020202020204" pitchFamily="34" charset="0"/>
              <a:sym typeface="Arial" panose="020B0604020202020204" pitchFamily="34" charset="0"/>
            </a:endParaRPr>
          </a:p>
        </p:txBody>
      </p:sp>
      <p:sp>
        <p:nvSpPr>
          <p:cNvPr id="19485" name="文本框 37"/>
          <p:cNvSpPr txBox="1"/>
          <p:nvPr/>
        </p:nvSpPr>
        <p:spPr>
          <a:xfrm>
            <a:off x="7958138" y="3675063"/>
            <a:ext cx="3378200" cy="757237"/>
          </a:xfrm>
          <a:prstGeom prst="rect">
            <a:avLst/>
          </a:prstGeom>
          <a:noFill/>
          <a:ln w="9525">
            <a:noFill/>
          </a:ln>
        </p:spPr>
        <p:txBody>
          <a:bodyPr>
            <a:spAutoFit/>
          </a:bodyPr>
          <a:p>
            <a:pPr algn="just" eaLnBrk="1" hangingPunct="1">
              <a:lnSpc>
                <a:spcPct val="120000"/>
              </a:lnSpc>
            </a:pPr>
            <a:r>
              <a:rPr lang="zh-CN" altLang="en-US" dirty="0">
                <a:solidFill>
                  <a:srgbClr val="808080"/>
                </a:solidFill>
                <a:latin typeface="Arial" panose="020B0604020202020204" pitchFamily="34" charset="0"/>
                <a:sym typeface="Arial" panose="020B0604020202020204" pitchFamily="34" charset="0"/>
              </a:rPr>
              <a:t>请在这里添加相应的文字内容请在这里添加相应的文字内容</a:t>
            </a:r>
            <a:endParaRPr lang="zh-CN" altLang="en-US" dirty="0">
              <a:solidFill>
                <a:srgbClr val="808080"/>
              </a:solidFill>
              <a:latin typeface="Arial" panose="020B0604020202020204" pitchFamily="34" charset="0"/>
              <a:sym typeface="Arial" panose="020B0604020202020204" pitchFamily="34" charset="0"/>
            </a:endParaRPr>
          </a:p>
        </p:txBody>
      </p:sp>
      <p:sp>
        <p:nvSpPr>
          <p:cNvPr id="19486" name="文本框 38"/>
          <p:cNvSpPr txBox="1"/>
          <p:nvPr/>
        </p:nvSpPr>
        <p:spPr>
          <a:xfrm>
            <a:off x="7929563" y="3213100"/>
            <a:ext cx="2030412" cy="461963"/>
          </a:xfrm>
          <a:prstGeom prst="rect">
            <a:avLst/>
          </a:prstGeom>
          <a:noFill/>
          <a:ln w="9525">
            <a:noFill/>
          </a:ln>
        </p:spPr>
        <p:txBody>
          <a:bodyPr wrap="none">
            <a:spAutoFit/>
          </a:bodyPr>
          <a:p>
            <a:pPr algn="ctr" eaLnBrk="1" hangingPunct="1"/>
            <a:r>
              <a:rPr lang="zh-CN" altLang="en-US" sz="2400" b="1" dirty="0">
                <a:solidFill>
                  <a:srgbClr val="4B649F"/>
                </a:solidFill>
                <a:latin typeface="Arial" panose="020B0604020202020204" pitchFamily="34" charset="0"/>
                <a:sym typeface="Arial" panose="020B0604020202020204" pitchFamily="34" charset="0"/>
              </a:rPr>
              <a:t>这里添加标题</a:t>
            </a:r>
            <a:endParaRPr lang="zh-CN" altLang="en-US" sz="2400" b="1" dirty="0">
              <a:solidFill>
                <a:srgbClr val="4B649F"/>
              </a:solidFill>
              <a:latin typeface="Arial" panose="020B0604020202020204" pitchFamily="34" charset="0"/>
              <a:sym typeface="Arial" panose="020B0604020202020204" pitchFamily="34" charset="0"/>
            </a:endParaRPr>
          </a:p>
        </p:txBody>
      </p:sp>
      <p:sp>
        <p:nvSpPr>
          <p:cNvPr id="19487" name="文本框 39"/>
          <p:cNvSpPr txBox="1"/>
          <p:nvPr/>
        </p:nvSpPr>
        <p:spPr>
          <a:xfrm>
            <a:off x="7958138" y="4945063"/>
            <a:ext cx="3378200" cy="757237"/>
          </a:xfrm>
          <a:prstGeom prst="rect">
            <a:avLst/>
          </a:prstGeom>
          <a:noFill/>
          <a:ln w="9525">
            <a:noFill/>
          </a:ln>
        </p:spPr>
        <p:txBody>
          <a:bodyPr>
            <a:spAutoFit/>
          </a:bodyPr>
          <a:p>
            <a:pPr algn="just" eaLnBrk="1" hangingPunct="1">
              <a:lnSpc>
                <a:spcPct val="120000"/>
              </a:lnSpc>
            </a:pPr>
            <a:r>
              <a:rPr lang="zh-CN" altLang="en-US" dirty="0">
                <a:solidFill>
                  <a:srgbClr val="808080"/>
                </a:solidFill>
                <a:latin typeface="Arial" panose="020B0604020202020204" pitchFamily="34" charset="0"/>
                <a:sym typeface="Arial" panose="020B0604020202020204" pitchFamily="34" charset="0"/>
              </a:rPr>
              <a:t>请在这里添加相应的文字内容请在这里添加相应的文字内容</a:t>
            </a:r>
            <a:endParaRPr lang="zh-CN" altLang="en-US" dirty="0">
              <a:solidFill>
                <a:srgbClr val="808080"/>
              </a:solidFill>
              <a:latin typeface="Arial" panose="020B0604020202020204" pitchFamily="34" charset="0"/>
              <a:sym typeface="Arial" panose="020B0604020202020204" pitchFamily="34" charset="0"/>
            </a:endParaRPr>
          </a:p>
        </p:txBody>
      </p:sp>
      <p:sp>
        <p:nvSpPr>
          <p:cNvPr id="19488" name="文本框 40"/>
          <p:cNvSpPr txBox="1"/>
          <p:nvPr/>
        </p:nvSpPr>
        <p:spPr>
          <a:xfrm>
            <a:off x="7929563" y="4483100"/>
            <a:ext cx="2030412" cy="461963"/>
          </a:xfrm>
          <a:prstGeom prst="rect">
            <a:avLst/>
          </a:prstGeom>
          <a:noFill/>
          <a:ln w="9525">
            <a:noFill/>
          </a:ln>
        </p:spPr>
        <p:txBody>
          <a:bodyPr wrap="none">
            <a:spAutoFit/>
          </a:bodyPr>
          <a:p>
            <a:pPr algn="ctr" eaLnBrk="1" hangingPunct="1"/>
            <a:r>
              <a:rPr lang="zh-CN" altLang="en-US" sz="2400" b="1" dirty="0">
                <a:solidFill>
                  <a:srgbClr val="4B649F"/>
                </a:solidFill>
                <a:latin typeface="Arial" panose="020B0604020202020204" pitchFamily="34" charset="0"/>
                <a:sym typeface="Arial" panose="020B0604020202020204" pitchFamily="34" charset="0"/>
              </a:rPr>
              <a:t>这里添加标题</a:t>
            </a:r>
            <a:endParaRPr lang="zh-CN" altLang="en-US" sz="2400" b="1" dirty="0">
              <a:solidFill>
                <a:srgbClr val="4B649F"/>
              </a:solidFill>
              <a:latin typeface="Arial" panose="020B0604020202020204" pitchFamily="34" charset="0"/>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right)">
                                      <p:cBhvr>
                                        <p:cTn id="11" dur="500"/>
                                        <p:tgtEl>
                                          <p:spTgt spid="11"/>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000000"/>
                                          </p:val>
                                        </p:tav>
                                        <p:tav tm="100000">
                                          <p:val>
                                            <p:strVal val="#ppt_w"/>
                                          </p:val>
                                        </p:tav>
                                      </p:tavLst>
                                    </p:anim>
                                    <p:anim calcmode="lin" valueType="num">
                                      <p:cBhvr>
                                        <p:cTn id="24" dur="500" fill="hold"/>
                                        <p:tgtEl>
                                          <p:spTgt spid="16"/>
                                        </p:tgtEl>
                                        <p:attrNameLst>
                                          <p:attrName>ppt_h</p:attrName>
                                        </p:attrNameLst>
                                      </p:cBhvr>
                                      <p:tavLst>
                                        <p:tav tm="0">
                                          <p:val>
                                            <p:fltVal val="0.000000"/>
                                          </p:val>
                                        </p:tav>
                                        <p:tav tm="100000">
                                          <p:val>
                                            <p:strVal val="#ppt_h"/>
                                          </p:val>
                                        </p:tav>
                                      </p:tavLst>
                                    </p:anim>
                                    <p:animEffect transition="in" filter="fade">
                                      <p:cBhvr>
                                        <p:cTn id="25" dur="500"/>
                                        <p:tgtEl>
                                          <p:spTgt spid="16"/>
                                        </p:tgtEl>
                                      </p:cBhvr>
                                    </p:animEffect>
                                  </p:childTnLst>
                                </p:cTn>
                              </p:par>
                            </p:childTnLst>
                          </p:cTn>
                        </p:par>
                        <p:par>
                          <p:cTn id="26" fill="hold">
                            <p:stCondLst>
                              <p:cond delay="2500"/>
                            </p:stCondLst>
                            <p:childTnLst>
                              <p:par>
                                <p:cTn id="27" presetID="22" presetClass="entr" presetSubtype="4"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down)">
                                      <p:cBhvr>
                                        <p:cTn id="29" dur="500"/>
                                        <p:tgtEl>
                                          <p:spTgt spid="13"/>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left)">
                                      <p:cBhvr>
                                        <p:cTn id="33" dur="500"/>
                                        <p:tgtEl>
                                          <p:spTgt spid="14"/>
                                        </p:tgtEl>
                                      </p:cBhvr>
                                    </p:animEffect>
                                  </p:childTnLst>
                                </p:cTn>
                              </p:par>
                            </p:childTnLst>
                          </p:cTn>
                        </p:par>
                        <p:par>
                          <p:cTn id="34" fill="hold">
                            <p:stCondLst>
                              <p:cond delay="3500"/>
                            </p:stCondLst>
                            <p:childTnLst>
                              <p:par>
                                <p:cTn id="35" presetID="22" presetClass="entr" presetSubtype="4" fill="hold" nodeType="after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wipe(down)">
                                      <p:cBhvr>
                                        <p:cTn id="3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0" y="2540000"/>
            <a:ext cx="5619750" cy="1965325"/>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20483" name="文本框 2"/>
          <p:cNvSpPr txBox="1"/>
          <p:nvPr/>
        </p:nvSpPr>
        <p:spPr>
          <a:xfrm>
            <a:off x="5854700" y="2292350"/>
            <a:ext cx="5708650" cy="923925"/>
          </a:xfrm>
          <a:prstGeom prst="rect">
            <a:avLst/>
          </a:prstGeom>
          <a:noFill/>
          <a:ln w="9525">
            <a:noFill/>
          </a:ln>
        </p:spPr>
        <p:txBody>
          <a:bodyPr>
            <a:spAutoFit/>
          </a:bodyPr>
          <a:p>
            <a:pPr eaLnBrk="1" hangingPunct="1">
              <a:lnSpc>
                <a:spcPct val="150000"/>
              </a:lnSpc>
            </a:pPr>
            <a:r>
              <a:rPr lang="zh-CN" altLang="en-US" sz="3600" b="1" dirty="0">
                <a:solidFill>
                  <a:srgbClr val="4B649F"/>
                </a:solidFill>
                <a:latin typeface="Arial" panose="020B0604020202020204" pitchFamily="34" charset="0"/>
              </a:rPr>
              <a:t>添加论文内容第四部分标题</a:t>
            </a:r>
            <a:endParaRPr lang="zh-CN" altLang="en-US" sz="3600" b="1" dirty="0">
              <a:solidFill>
                <a:srgbClr val="4B649F"/>
              </a:solidFill>
              <a:latin typeface="Arial" panose="020B0604020202020204" pitchFamily="34" charset="0"/>
            </a:endParaRPr>
          </a:p>
        </p:txBody>
      </p:sp>
      <p:sp>
        <p:nvSpPr>
          <p:cNvPr id="20484" name="文本框 4"/>
          <p:cNvSpPr txBox="1"/>
          <p:nvPr/>
        </p:nvSpPr>
        <p:spPr>
          <a:xfrm>
            <a:off x="5854700" y="3216275"/>
            <a:ext cx="5708650" cy="1289050"/>
          </a:xfrm>
          <a:prstGeom prst="rect">
            <a:avLst/>
          </a:prstGeom>
          <a:noFill/>
          <a:ln w="9525">
            <a:noFill/>
          </a:ln>
        </p:spPr>
        <p:txBody>
          <a:bodyPr>
            <a:spAutoFit/>
          </a:bodyPr>
          <a:p>
            <a:pPr eaLnBrk="1" hangingPunct="1">
              <a:lnSpc>
                <a:spcPct val="150000"/>
              </a:lnSpc>
            </a:pPr>
            <a:r>
              <a:rPr lang="zh-CN" altLang="en-US" dirty="0">
                <a:solidFill>
                  <a:srgbClr val="808080"/>
                </a:solidFill>
                <a:latin typeface="Arial" panose="020B0604020202020204" pitchFamily="34" charset="0"/>
              </a:rPr>
              <a:t>培养学生综合运用、巩固与扩展所学的基础理论和专业知识，培养学生独立分析、解决实际问题能力、培养学生处理数据和信息的能力。</a:t>
            </a:r>
            <a:endParaRPr lang="zh-CN" altLang="en-US" dirty="0">
              <a:solidFill>
                <a:srgbClr val="808080"/>
              </a:solidFill>
              <a:latin typeface="Arial" panose="020B0604020202020204" pitchFamily="34" charset="0"/>
            </a:endParaRPr>
          </a:p>
        </p:txBody>
      </p:sp>
      <p:pic>
        <p:nvPicPr>
          <p:cNvPr id="20485" name="图片 9"/>
          <p:cNvPicPr>
            <a:picLocks noChangeAspect="1"/>
          </p:cNvPicPr>
          <p:nvPr/>
        </p:nvPicPr>
        <p:blipFill>
          <a:blip r:embed="rId1"/>
          <a:stretch>
            <a:fillRect/>
          </a:stretch>
        </p:blipFill>
        <p:spPr>
          <a:xfrm>
            <a:off x="6326188" y="5200650"/>
            <a:ext cx="5865812" cy="1657350"/>
          </a:xfrm>
          <a:prstGeom prst="rect">
            <a:avLst/>
          </a:prstGeom>
          <a:noFill/>
          <a:ln w="9525">
            <a:noFill/>
          </a:ln>
        </p:spPr>
      </p:pic>
      <p:pic>
        <p:nvPicPr>
          <p:cNvPr id="20486" name="图片 10"/>
          <p:cNvPicPr>
            <a:picLocks noChangeAspect="1"/>
          </p:cNvPicPr>
          <p:nvPr/>
        </p:nvPicPr>
        <p:blipFill>
          <a:blip r:embed="rId2"/>
          <a:stretch>
            <a:fillRect/>
          </a:stretch>
        </p:blipFill>
        <p:spPr>
          <a:xfrm>
            <a:off x="0" y="0"/>
            <a:ext cx="7878763" cy="2216150"/>
          </a:xfrm>
          <a:prstGeom prst="rect">
            <a:avLst/>
          </a:prstGeom>
          <a:noFill/>
          <a:ln w="9525">
            <a:noFill/>
          </a:ln>
        </p:spPr>
      </p:pic>
      <p:grpSp>
        <p:nvGrpSpPr>
          <p:cNvPr id="20487" name="组合 11"/>
          <p:cNvGrpSpPr/>
          <p:nvPr/>
        </p:nvGrpSpPr>
        <p:grpSpPr>
          <a:xfrm>
            <a:off x="1511300" y="2216150"/>
            <a:ext cx="2597150" cy="2598738"/>
            <a:chOff x="7366499" y="2234042"/>
            <a:chExt cx="1607262" cy="1607262"/>
          </a:xfrm>
        </p:grpSpPr>
        <p:sp>
          <p:nvSpPr>
            <p:cNvPr id="13" name="椭圆 12"/>
            <p:cNvSpPr/>
            <p:nvPr/>
          </p:nvSpPr>
          <p:spPr>
            <a:xfrm>
              <a:off x="7366499"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4" name="椭圆 13"/>
            <p:cNvSpPr/>
            <p:nvPr/>
          </p:nvSpPr>
          <p:spPr>
            <a:xfrm>
              <a:off x="7475549" y="2344007"/>
              <a:ext cx="1389162" cy="138733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20490" name="KSO_Shape"/>
            <p:cNvSpPr/>
            <p:nvPr/>
          </p:nvSpPr>
          <p:spPr>
            <a:xfrm>
              <a:off x="7767760" y="2635303"/>
              <a:ext cx="804740" cy="804740"/>
            </a:xfrm>
            <a:custGeom>
              <a:avLst/>
              <a:gdLst/>
              <a:ahLst/>
              <a:cxnLst>
                <a:cxn ang="0">
                  <a:pos x="790395" y="137674"/>
                </a:cxn>
                <a:cxn ang="0">
                  <a:pos x="753099" y="174552"/>
                </a:cxn>
                <a:cxn ang="0">
                  <a:pos x="629119" y="51423"/>
                </a:cxn>
                <a:cxn ang="0">
                  <a:pos x="666416" y="14341"/>
                </a:cxn>
                <a:cxn ang="0">
                  <a:pos x="714368" y="12907"/>
                </a:cxn>
                <a:cxn ang="0">
                  <a:pos x="791830" y="89734"/>
                </a:cxn>
                <a:cxn ang="0">
                  <a:pos x="790395" y="137674"/>
                </a:cxn>
                <a:cxn ang="0">
                  <a:pos x="461491" y="464446"/>
                </a:cxn>
                <a:cxn ang="0">
                  <a:pos x="337511" y="341113"/>
                </a:cxn>
                <a:cxn ang="0">
                  <a:pos x="610266" y="70066"/>
                </a:cxn>
                <a:cxn ang="0">
                  <a:pos x="734246" y="193400"/>
                </a:cxn>
                <a:cxn ang="0">
                  <a:pos x="461491" y="464446"/>
                </a:cxn>
                <a:cxn ang="0">
                  <a:pos x="444277" y="481451"/>
                </a:cxn>
                <a:cxn ang="0">
                  <a:pos x="270706" y="530825"/>
                </a:cxn>
                <a:cxn ang="0">
                  <a:pos x="320298" y="358322"/>
                </a:cxn>
                <a:cxn ang="0">
                  <a:pos x="444277" y="481451"/>
                </a:cxn>
                <a:cxn ang="0">
                  <a:pos x="157792" y="101412"/>
                </a:cxn>
                <a:cxn ang="0">
                  <a:pos x="80331" y="179059"/>
                </a:cxn>
                <a:cxn ang="0">
                  <a:pos x="80331" y="646988"/>
                </a:cxn>
                <a:cxn ang="0">
                  <a:pos x="157792" y="724430"/>
                </a:cxn>
                <a:cxn ang="0">
                  <a:pos x="626046" y="724430"/>
                </a:cxn>
                <a:cxn ang="0">
                  <a:pos x="703507" y="646988"/>
                </a:cxn>
                <a:cxn ang="0">
                  <a:pos x="703507" y="339474"/>
                </a:cxn>
                <a:cxn ang="0">
                  <a:pos x="783633" y="261827"/>
                </a:cxn>
                <a:cxn ang="0">
                  <a:pos x="783633" y="675465"/>
                </a:cxn>
                <a:cxn ang="0">
                  <a:pos x="651866" y="804740"/>
                </a:cxn>
                <a:cxn ang="0">
                  <a:pos x="129308" y="804740"/>
                </a:cxn>
                <a:cxn ang="0">
                  <a:pos x="0" y="675465"/>
                </a:cxn>
                <a:cxn ang="0">
                  <a:pos x="0" y="158367"/>
                </a:cxn>
                <a:cxn ang="0">
                  <a:pos x="129308" y="21102"/>
                </a:cxn>
                <a:cxn ang="0">
                  <a:pos x="543051" y="21102"/>
                </a:cxn>
                <a:cxn ang="0">
                  <a:pos x="465384" y="101412"/>
                </a:cxn>
                <a:cxn ang="0">
                  <a:pos x="157792" y="101412"/>
                </a:cxn>
              </a:cxnLst>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4B649F">
                <a:alpha val="100000"/>
              </a:srgbClr>
            </a:solidFill>
            <a:ln w="9525">
              <a:noFill/>
            </a:ln>
          </p:spPr>
          <p:txBody>
            <a:bodyPr/>
            <a:p>
              <a:endParaRPr lang="zh-CN" alt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圆角矩形 5"/>
          <p:cNvSpPr/>
          <p:nvPr/>
        </p:nvSpPr>
        <p:spPr>
          <a:xfrm>
            <a:off x="1333500" y="1882775"/>
            <a:ext cx="9486900" cy="4162425"/>
          </a:xfrm>
          <a:prstGeom prst="roundRect">
            <a:avLst>
              <a:gd name="adj" fmla="val 0"/>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pic>
        <p:nvPicPr>
          <p:cNvPr id="3075" name="图片 1"/>
          <p:cNvPicPr>
            <a:picLocks noChangeAspect="1"/>
          </p:cNvPicPr>
          <p:nvPr/>
        </p:nvPicPr>
        <p:blipFill>
          <a:blip r:embed="rId1"/>
          <a:stretch>
            <a:fillRect/>
          </a:stretch>
        </p:blipFill>
        <p:spPr>
          <a:xfrm>
            <a:off x="0" y="0"/>
            <a:ext cx="7878763" cy="2216150"/>
          </a:xfrm>
          <a:prstGeom prst="rect">
            <a:avLst/>
          </a:prstGeom>
          <a:noFill/>
          <a:ln w="9525">
            <a:noFill/>
          </a:ln>
        </p:spPr>
      </p:pic>
      <p:sp>
        <p:nvSpPr>
          <p:cNvPr id="3076" name="文本框 2"/>
          <p:cNvSpPr txBox="1"/>
          <p:nvPr/>
        </p:nvSpPr>
        <p:spPr>
          <a:xfrm>
            <a:off x="9698038" y="628650"/>
            <a:ext cx="1312862" cy="769938"/>
          </a:xfrm>
          <a:prstGeom prst="rect">
            <a:avLst/>
          </a:prstGeom>
          <a:noFill/>
          <a:ln w="9525">
            <a:noFill/>
          </a:ln>
        </p:spPr>
        <p:txBody>
          <a:bodyPr wrap="none">
            <a:spAutoFit/>
          </a:bodyPr>
          <a:p>
            <a:pPr eaLnBrk="1" hangingPunct="1"/>
            <a:r>
              <a:rPr lang="zh-CN" altLang="en-US" sz="4400" b="1" dirty="0">
                <a:solidFill>
                  <a:srgbClr val="4B649F"/>
                </a:solidFill>
                <a:latin typeface="Arial" panose="020B0604020202020204" pitchFamily="34" charset="0"/>
              </a:rPr>
              <a:t>摘要</a:t>
            </a:r>
            <a:endParaRPr lang="zh-CN" altLang="en-US" sz="4400" b="1" dirty="0">
              <a:solidFill>
                <a:srgbClr val="4B649F"/>
              </a:solidFill>
              <a:latin typeface="Arial" panose="020B0604020202020204" pitchFamily="34" charset="0"/>
            </a:endParaRPr>
          </a:p>
        </p:txBody>
      </p:sp>
      <p:sp>
        <p:nvSpPr>
          <p:cNvPr id="3077" name="矩形 3"/>
          <p:cNvSpPr/>
          <p:nvPr/>
        </p:nvSpPr>
        <p:spPr>
          <a:xfrm>
            <a:off x="8861425" y="1352550"/>
            <a:ext cx="2282825" cy="522288"/>
          </a:xfrm>
          <a:prstGeom prst="rect">
            <a:avLst/>
          </a:prstGeom>
          <a:noFill/>
          <a:ln w="9525">
            <a:noFill/>
          </a:ln>
        </p:spPr>
        <p:txBody>
          <a:bodyPr wrap="none">
            <a:spAutoFit/>
          </a:bodyPr>
          <a:p>
            <a:pPr eaLnBrk="1" hangingPunct="1"/>
            <a:r>
              <a:rPr lang="en-US" altLang="zh-CN" sz="2800" dirty="0">
                <a:solidFill>
                  <a:srgbClr val="4B649F"/>
                </a:solidFill>
                <a:latin typeface="Arial" panose="020B0604020202020204" pitchFamily="34" charset="0"/>
              </a:rPr>
              <a:t>ABSTRACT</a:t>
            </a:r>
            <a:endParaRPr lang="zh-CN" altLang="en-US" sz="2800" dirty="0">
              <a:solidFill>
                <a:srgbClr val="4B649F"/>
              </a:solidFill>
              <a:latin typeface="Arial" panose="020B0604020202020204" pitchFamily="34" charset="0"/>
            </a:endParaRPr>
          </a:p>
        </p:txBody>
      </p:sp>
      <p:sp>
        <p:nvSpPr>
          <p:cNvPr id="5" name="圆角矩形 4"/>
          <p:cNvSpPr/>
          <p:nvPr/>
        </p:nvSpPr>
        <p:spPr>
          <a:xfrm>
            <a:off x="1524000" y="2068513"/>
            <a:ext cx="9486900" cy="4162425"/>
          </a:xfrm>
          <a:prstGeom prst="roundRect">
            <a:avLst>
              <a:gd name="adj" fmla="val 0"/>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7" name="矩形 6"/>
          <p:cNvSpPr/>
          <p:nvPr/>
        </p:nvSpPr>
        <p:spPr>
          <a:xfrm>
            <a:off x="10726738" y="5940425"/>
            <a:ext cx="474663" cy="474663"/>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8" name="矩形 7"/>
          <p:cNvSpPr/>
          <p:nvPr/>
        </p:nvSpPr>
        <p:spPr>
          <a:xfrm>
            <a:off x="10456863" y="5711825"/>
            <a:ext cx="476250" cy="474663"/>
          </a:xfrm>
          <a:prstGeom prst="rect">
            <a:avLst/>
          </a:prstGeom>
          <a:solidFill>
            <a:srgbClr val="4B649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 name="矩形 8"/>
          <p:cNvSpPr/>
          <p:nvPr/>
        </p:nvSpPr>
        <p:spPr>
          <a:xfrm>
            <a:off x="1220788" y="1874838"/>
            <a:ext cx="476250" cy="4762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0" name="矩形 9"/>
          <p:cNvSpPr/>
          <p:nvPr/>
        </p:nvSpPr>
        <p:spPr>
          <a:xfrm>
            <a:off x="1373188" y="2027238"/>
            <a:ext cx="476250" cy="476250"/>
          </a:xfrm>
          <a:prstGeom prst="rect">
            <a:avLst/>
          </a:prstGeom>
          <a:solidFill>
            <a:srgbClr val="4B64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3083" name="文本框 10"/>
          <p:cNvSpPr txBox="1"/>
          <p:nvPr/>
        </p:nvSpPr>
        <p:spPr>
          <a:xfrm>
            <a:off x="1998663" y="2446338"/>
            <a:ext cx="8782050" cy="1338262"/>
          </a:xfrm>
          <a:prstGeom prst="rect">
            <a:avLst/>
          </a:prstGeom>
          <a:noFill/>
          <a:ln w="9525">
            <a:noFill/>
          </a:ln>
        </p:spPr>
        <p:txBody>
          <a:bodyPr>
            <a:spAutoFit/>
          </a:bodyPr>
          <a:p>
            <a:pPr eaLnBrk="1" hangingPunct="1">
              <a:lnSpc>
                <a:spcPct val="150000"/>
              </a:lnSpc>
            </a:pPr>
            <a:r>
              <a:rPr lang="zh-CN" altLang="en-US" dirty="0">
                <a:solidFill>
                  <a:srgbClr val="404040"/>
                </a:solidFill>
                <a:latin typeface="Arial" panose="020B0604020202020204" pitchFamily="34" charset="0"/>
              </a:rPr>
              <a:t>毕业论文，泛指专科毕业论文、本科毕业论文（学士学位毕业论文）、硕士研究生毕业论文（硕士学位论文）、博士研究生毕业论文（博士学位论文）等，即需要在学业完成前写作并提交的论文，是教学或科研活动的重要组成部分之一。</a:t>
            </a:r>
            <a:endParaRPr lang="zh-CN" altLang="en-US" dirty="0">
              <a:solidFill>
                <a:srgbClr val="404040"/>
              </a:solidFill>
              <a:latin typeface="Arial" panose="020B0604020202020204" pitchFamily="34" charset="0"/>
            </a:endParaRPr>
          </a:p>
        </p:txBody>
      </p:sp>
      <p:sp>
        <p:nvSpPr>
          <p:cNvPr id="3084" name="文本框 14"/>
          <p:cNvSpPr txBox="1"/>
          <p:nvPr/>
        </p:nvSpPr>
        <p:spPr>
          <a:xfrm>
            <a:off x="1998663" y="3824288"/>
            <a:ext cx="1979612" cy="523875"/>
          </a:xfrm>
          <a:prstGeom prst="rect">
            <a:avLst/>
          </a:prstGeom>
          <a:noFill/>
          <a:ln w="9525">
            <a:noFill/>
          </a:ln>
        </p:spPr>
        <p:txBody>
          <a:bodyPr wrap="none">
            <a:spAutoFit/>
          </a:bodyPr>
          <a:p>
            <a:pPr eaLnBrk="1" hangingPunct="1"/>
            <a:r>
              <a:rPr lang="zh-CN" altLang="en-US" sz="2800" b="1" dirty="0">
                <a:solidFill>
                  <a:srgbClr val="4B649F"/>
                </a:solidFill>
                <a:latin typeface="Arial" panose="020B0604020202020204" pitchFamily="34" charset="0"/>
              </a:rPr>
              <a:t>填写关键词</a:t>
            </a:r>
            <a:endParaRPr lang="zh-CN" altLang="en-US" sz="2800" b="1" dirty="0">
              <a:solidFill>
                <a:srgbClr val="4B649F"/>
              </a:solidFill>
              <a:latin typeface="Arial" panose="020B0604020202020204" pitchFamily="34" charset="0"/>
            </a:endParaRPr>
          </a:p>
        </p:txBody>
      </p:sp>
      <p:sp>
        <p:nvSpPr>
          <p:cNvPr id="3085" name="文本框 15"/>
          <p:cNvSpPr txBox="1"/>
          <p:nvPr/>
        </p:nvSpPr>
        <p:spPr>
          <a:xfrm>
            <a:off x="4168775" y="3824288"/>
            <a:ext cx="1981200" cy="523875"/>
          </a:xfrm>
          <a:prstGeom prst="rect">
            <a:avLst/>
          </a:prstGeom>
          <a:noFill/>
          <a:ln w="9525">
            <a:noFill/>
          </a:ln>
        </p:spPr>
        <p:txBody>
          <a:bodyPr wrap="none">
            <a:spAutoFit/>
          </a:bodyPr>
          <a:p>
            <a:pPr eaLnBrk="1" hangingPunct="1"/>
            <a:r>
              <a:rPr lang="zh-CN" altLang="en-US" sz="2800" b="1" dirty="0">
                <a:solidFill>
                  <a:srgbClr val="4B649F"/>
                </a:solidFill>
                <a:latin typeface="Arial" panose="020B0604020202020204" pitchFamily="34" charset="0"/>
              </a:rPr>
              <a:t>填写关键词</a:t>
            </a:r>
            <a:endParaRPr lang="zh-CN" altLang="en-US" sz="2800" b="1" dirty="0">
              <a:solidFill>
                <a:srgbClr val="4B649F"/>
              </a:solidFill>
              <a:latin typeface="Arial" panose="020B0604020202020204" pitchFamily="34" charset="0"/>
            </a:endParaRPr>
          </a:p>
        </p:txBody>
      </p:sp>
      <p:sp>
        <p:nvSpPr>
          <p:cNvPr id="3086" name="文本框 16"/>
          <p:cNvSpPr txBox="1"/>
          <p:nvPr/>
        </p:nvSpPr>
        <p:spPr>
          <a:xfrm>
            <a:off x="6340475" y="3824288"/>
            <a:ext cx="1979613" cy="523875"/>
          </a:xfrm>
          <a:prstGeom prst="rect">
            <a:avLst/>
          </a:prstGeom>
          <a:noFill/>
          <a:ln w="9525">
            <a:noFill/>
          </a:ln>
        </p:spPr>
        <p:txBody>
          <a:bodyPr wrap="none">
            <a:spAutoFit/>
          </a:bodyPr>
          <a:p>
            <a:pPr eaLnBrk="1" hangingPunct="1"/>
            <a:r>
              <a:rPr lang="zh-CN" altLang="en-US" sz="2800" b="1" dirty="0">
                <a:solidFill>
                  <a:srgbClr val="4B649F"/>
                </a:solidFill>
                <a:latin typeface="Arial" panose="020B0604020202020204" pitchFamily="34" charset="0"/>
              </a:rPr>
              <a:t>填写关键词</a:t>
            </a:r>
            <a:endParaRPr lang="zh-CN" altLang="en-US" sz="2800" b="1" dirty="0">
              <a:solidFill>
                <a:srgbClr val="4B649F"/>
              </a:solidFill>
              <a:latin typeface="Arial" panose="020B0604020202020204" pitchFamily="34" charset="0"/>
            </a:endParaRPr>
          </a:p>
        </p:txBody>
      </p:sp>
      <p:sp>
        <p:nvSpPr>
          <p:cNvPr id="3087" name="文本框 17"/>
          <p:cNvSpPr txBox="1"/>
          <p:nvPr/>
        </p:nvSpPr>
        <p:spPr>
          <a:xfrm>
            <a:off x="8580438" y="3824288"/>
            <a:ext cx="1979612" cy="523875"/>
          </a:xfrm>
          <a:prstGeom prst="rect">
            <a:avLst/>
          </a:prstGeom>
          <a:noFill/>
          <a:ln w="9525">
            <a:noFill/>
          </a:ln>
        </p:spPr>
        <p:txBody>
          <a:bodyPr wrap="none">
            <a:spAutoFit/>
          </a:bodyPr>
          <a:p>
            <a:pPr eaLnBrk="1" hangingPunct="1"/>
            <a:r>
              <a:rPr lang="zh-CN" altLang="en-US" sz="2800" b="1" dirty="0">
                <a:solidFill>
                  <a:srgbClr val="4B649F"/>
                </a:solidFill>
                <a:latin typeface="Arial" panose="020B0604020202020204" pitchFamily="34" charset="0"/>
              </a:rPr>
              <a:t>填写关键词</a:t>
            </a:r>
            <a:endParaRPr lang="zh-CN" altLang="en-US" sz="2800" b="1" dirty="0">
              <a:solidFill>
                <a:srgbClr val="4B649F"/>
              </a:solidFill>
              <a:latin typeface="Arial" panose="020B0604020202020204" pitchFamily="34" charset="0"/>
            </a:endParaRPr>
          </a:p>
        </p:txBody>
      </p:sp>
      <p:sp>
        <p:nvSpPr>
          <p:cNvPr id="3088" name="文本框 18"/>
          <p:cNvSpPr txBox="1"/>
          <p:nvPr/>
        </p:nvSpPr>
        <p:spPr>
          <a:xfrm>
            <a:off x="1998663" y="4406900"/>
            <a:ext cx="8561387" cy="1476375"/>
          </a:xfrm>
          <a:prstGeom prst="rect">
            <a:avLst/>
          </a:prstGeom>
          <a:noFill/>
          <a:ln w="9525">
            <a:noFill/>
          </a:ln>
        </p:spPr>
        <p:txBody>
          <a:bodyPr>
            <a:spAutoFit/>
          </a:bodyPr>
          <a:p>
            <a:pPr algn="just" eaLnBrk="1" hangingPunct="1"/>
            <a:r>
              <a:rPr lang="en-US" altLang="zh-CN" dirty="0">
                <a:solidFill>
                  <a:srgbClr val="808080"/>
                </a:solidFill>
                <a:latin typeface="Arial" panose="020B0604020202020204" pitchFamily="34" charset="0"/>
              </a:rPr>
              <a:t>Graduation thesis, refers to the specialized graduation thesis, undergraduate graduation thesis (graduated with a bachelor's degree thesis), master's graduate student graduation thesis (M.A. thesis, doctoral students graduation thesis (Doctoral Dissertation), namely the need in studies of writing and submitting the is one of an important part of the teaching and scientific research activities</a:t>
            </a:r>
            <a:endParaRPr lang="zh-CN" altLang="en-US" dirty="0">
              <a:solidFill>
                <a:srgbClr val="808080"/>
              </a:solidFill>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1506" name="图片 1"/>
          <p:cNvPicPr>
            <a:picLocks noChangeAspect="1"/>
          </p:cNvPicPr>
          <p:nvPr/>
        </p:nvPicPr>
        <p:blipFill>
          <a:blip r:embed="rId1"/>
          <a:stretch>
            <a:fillRect/>
          </a:stretch>
        </p:blipFill>
        <p:spPr>
          <a:xfrm>
            <a:off x="8610600" y="0"/>
            <a:ext cx="3581400" cy="1006475"/>
          </a:xfrm>
          <a:prstGeom prst="rect">
            <a:avLst/>
          </a:prstGeom>
          <a:noFill/>
          <a:ln w="9525">
            <a:noFill/>
          </a:ln>
        </p:spPr>
      </p:pic>
      <p:sp>
        <p:nvSpPr>
          <p:cNvPr id="21507" name="文本框 2"/>
          <p:cNvSpPr txBox="1"/>
          <p:nvPr/>
        </p:nvSpPr>
        <p:spPr>
          <a:xfrm>
            <a:off x="868363" y="25400"/>
            <a:ext cx="4541837" cy="738188"/>
          </a:xfrm>
          <a:prstGeom prst="rect">
            <a:avLst/>
          </a:prstGeom>
          <a:noFill/>
          <a:ln w="9525">
            <a:noFill/>
          </a:ln>
        </p:spPr>
        <p:txBody>
          <a:bodyPr>
            <a:spAutoFit/>
          </a:bodyPr>
          <a:p>
            <a:pPr eaLnBrk="1" hangingPunct="1">
              <a:lnSpc>
                <a:spcPct val="150000"/>
              </a:lnSpc>
            </a:pPr>
            <a:r>
              <a:rPr lang="zh-CN" altLang="en-US" sz="2800" b="1" dirty="0">
                <a:solidFill>
                  <a:srgbClr val="4B649F"/>
                </a:solidFill>
                <a:latin typeface="Arial" panose="020B0604020202020204" pitchFamily="34" charset="0"/>
              </a:rPr>
              <a:t>添加论文内容第四部分标题</a:t>
            </a:r>
            <a:endParaRPr lang="zh-CN" altLang="en-US" sz="2800" b="1" dirty="0">
              <a:solidFill>
                <a:srgbClr val="4B649F"/>
              </a:solidFill>
              <a:latin typeface="Arial" panose="020B0604020202020204" pitchFamily="34" charset="0"/>
            </a:endParaRPr>
          </a:p>
        </p:txBody>
      </p:sp>
      <p:cxnSp>
        <p:nvCxnSpPr>
          <p:cNvPr id="4" name="直接连接符 3"/>
          <p:cNvCxnSpPr/>
          <p:nvPr/>
        </p:nvCxnSpPr>
        <p:spPr>
          <a:xfrm>
            <a:off x="0" y="7985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grpSp>
        <p:nvGrpSpPr>
          <p:cNvPr id="21510" name="组合 5"/>
          <p:cNvGrpSpPr/>
          <p:nvPr/>
        </p:nvGrpSpPr>
        <p:grpSpPr>
          <a:xfrm>
            <a:off x="214313" y="125413"/>
            <a:ext cx="638175" cy="638175"/>
            <a:chOff x="9444839" y="2234042"/>
            <a:chExt cx="1607262" cy="1607262"/>
          </a:xfrm>
        </p:grpSpPr>
        <p:sp>
          <p:nvSpPr>
            <p:cNvPr id="7" name="椭圆 6"/>
            <p:cNvSpPr/>
            <p:nvPr/>
          </p:nvSpPr>
          <p:spPr>
            <a:xfrm>
              <a:off x="9444839"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8" name="椭圆 7"/>
            <p:cNvSpPr/>
            <p:nvPr/>
          </p:nvSpPr>
          <p:spPr>
            <a:xfrm>
              <a:off x="9552788" y="2341991"/>
              <a:ext cx="1391361" cy="139136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 name="KSO_Shape"/>
            <p:cNvSpPr/>
            <p:nvPr/>
          </p:nvSpPr>
          <p:spPr bwMode="auto">
            <a:xfrm>
              <a:off x="9828663" y="2673840"/>
              <a:ext cx="839614" cy="727666"/>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4B649F"/>
            </a:solidFill>
            <a:ln>
              <a:noFill/>
            </a:ln>
          </p:spPr>
          <p:txBody>
            <a:bodyPr bIns="720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Calibri" panose="020F0502020204030204" pitchFamily="34" charset="0"/>
                <a:ea typeface="宋体" panose="02010600030101010101" pitchFamily="2" charset="-122"/>
                <a:cs typeface="+mn-cs"/>
              </a:endParaRPr>
            </a:p>
          </p:txBody>
        </p:sp>
      </p:grpSp>
      <p:sp>
        <p:nvSpPr>
          <p:cNvPr id="21511" name="Title 13"/>
          <p:cNvSpPr txBox="1"/>
          <p:nvPr/>
        </p:nvSpPr>
        <p:spPr>
          <a:xfrm>
            <a:off x="7329488" y="1558925"/>
            <a:ext cx="3846512" cy="709613"/>
          </a:xfrm>
          <a:prstGeom prst="rect">
            <a:avLst/>
          </a:prstGeom>
          <a:noFill/>
          <a:ln w="9525">
            <a:noFill/>
          </a:ln>
        </p:spPr>
        <p:txBody>
          <a:bodyPr lIns="121920" tIns="60960" rIns="121920" bIns="60960" anchor="ctr"/>
          <a:p>
            <a:pPr eaLnBrk="1" hangingPunct="1"/>
            <a:r>
              <a:rPr lang="zh-CN" altLang="en-US" sz="2400" dirty="0">
                <a:solidFill>
                  <a:srgbClr val="595959"/>
                </a:solidFill>
                <a:latin typeface="Arial" panose="020B0604020202020204" pitchFamily="34" charset="0"/>
                <a:sym typeface="Arial" panose="020B0604020202020204" pitchFamily="34" charset="0"/>
              </a:rPr>
              <a:t>这里添加文字标题</a:t>
            </a:r>
            <a:endParaRPr lang="en-US" altLang="en-US" sz="2400" dirty="0">
              <a:solidFill>
                <a:srgbClr val="595959"/>
              </a:solidFill>
              <a:latin typeface="Arial" panose="020B0604020202020204" pitchFamily="34" charset="0"/>
              <a:sym typeface="Arial" panose="020B0604020202020204" pitchFamily="34" charset="0"/>
            </a:endParaRPr>
          </a:p>
        </p:txBody>
      </p:sp>
      <p:grpSp>
        <p:nvGrpSpPr>
          <p:cNvPr id="11" name="Group 2"/>
          <p:cNvGrpSpPr/>
          <p:nvPr/>
        </p:nvGrpSpPr>
        <p:grpSpPr>
          <a:xfrm>
            <a:off x="6696075" y="1738313"/>
            <a:ext cx="633413" cy="633412"/>
            <a:chOff x="4875600" y="1521678"/>
            <a:chExt cx="475253" cy="475253"/>
          </a:xfrm>
        </p:grpSpPr>
        <p:sp>
          <p:nvSpPr>
            <p:cNvPr id="12" name="Oval 11"/>
            <p:cNvSpPr/>
            <p:nvPr/>
          </p:nvSpPr>
          <p:spPr>
            <a:xfrm>
              <a:off x="4875600" y="1521678"/>
              <a:ext cx="475253" cy="475253"/>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1">
                <a:ln>
                  <a:noFill/>
                </a:ln>
                <a:solidFill>
                  <a:schemeClr val="lt1"/>
                </a:solidFill>
                <a:effectLst/>
                <a:uLnTx/>
                <a:uFillTx/>
                <a:latin typeface="+mn-lt"/>
                <a:ea typeface="+mn-ea"/>
                <a:cs typeface="+mn-ea"/>
                <a:sym typeface="+mn-lt"/>
              </a:endParaRPr>
            </a:p>
          </p:txBody>
        </p:sp>
        <p:sp>
          <p:nvSpPr>
            <p:cNvPr id="21528" name="Freeform 6"/>
            <p:cNvSpPr>
              <a:spLocks noEditPoints="1"/>
            </p:cNvSpPr>
            <p:nvPr/>
          </p:nvSpPr>
          <p:spPr>
            <a:xfrm>
              <a:off x="5049721" y="1651994"/>
              <a:ext cx="127010" cy="214619"/>
            </a:xfrm>
            <a:custGeom>
              <a:avLst/>
              <a:gdLst/>
              <a:ahLst/>
              <a:cxnLst>
                <a:cxn ang="0">
                  <a:pos x="105112" y="0"/>
                </a:cxn>
                <a:cxn ang="0">
                  <a:pos x="21898" y="0"/>
                </a:cxn>
                <a:cxn ang="0">
                  <a:pos x="0" y="21900"/>
                </a:cxn>
                <a:cxn ang="0">
                  <a:pos x="0" y="192719"/>
                </a:cxn>
                <a:cxn ang="0">
                  <a:pos x="21898" y="214619"/>
                </a:cxn>
                <a:cxn ang="0">
                  <a:pos x="105112" y="214619"/>
                </a:cxn>
                <a:cxn ang="0">
                  <a:pos x="127010" y="192719"/>
                </a:cxn>
                <a:cxn ang="0">
                  <a:pos x="127010" y="21900"/>
                </a:cxn>
                <a:cxn ang="0">
                  <a:pos x="105112" y="0"/>
                </a:cxn>
                <a:cxn ang="0">
                  <a:pos x="63505" y="205859"/>
                </a:cxn>
                <a:cxn ang="0">
                  <a:pos x="48176" y="194909"/>
                </a:cxn>
                <a:cxn ang="0">
                  <a:pos x="63505" y="183959"/>
                </a:cxn>
                <a:cxn ang="0">
                  <a:pos x="78834" y="194909"/>
                </a:cxn>
                <a:cxn ang="0">
                  <a:pos x="63505" y="205859"/>
                </a:cxn>
                <a:cxn ang="0">
                  <a:pos x="109491" y="173009"/>
                </a:cxn>
                <a:cxn ang="0">
                  <a:pos x="17519" y="173009"/>
                </a:cxn>
                <a:cxn ang="0">
                  <a:pos x="17519" y="28470"/>
                </a:cxn>
                <a:cxn ang="0">
                  <a:pos x="109491" y="28470"/>
                </a:cxn>
                <a:cxn ang="0">
                  <a:pos x="109491" y="173009"/>
                </a:cxn>
              </a:cxnLst>
              <a:pathLst>
                <a:path w="232" h="392">
                  <a:moveTo>
                    <a:pt x="192" y="0"/>
                  </a:moveTo>
                  <a:cubicBezTo>
                    <a:pt x="40" y="0"/>
                    <a:pt x="40" y="0"/>
                    <a:pt x="40" y="0"/>
                  </a:cubicBezTo>
                  <a:cubicBezTo>
                    <a:pt x="18" y="0"/>
                    <a:pt x="0" y="18"/>
                    <a:pt x="0" y="40"/>
                  </a:cubicBezTo>
                  <a:cubicBezTo>
                    <a:pt x="0" y="352"/>
                    <a:pt x="0" y="352"/>
                    <a:pt x="0" y="352"/>
                  </a:cubicBezTo>
                  <a:cubicBezTo>
                    <a:pt x="0" y="374"/>
                    <a:pt x="18" y="392"/>
                    <a:pt x="40" y="392"/>
                  </a:cubicBezTo>
                  <a:cubicBezTo>
                    <a:pt x="192" y="392"/>
                    <a:pt x="192" y="392"/>
                    <a:pt x="192" y="392"/>
                  </a:cubicBezTo>
                  <a:cubicBezTo>
                    <a:pt x="214" y="392"/>
                    <a:pt x="232" y="374"/>
                    <a:pt x="232" y="352"/>
                  </a:cubicBezTo>
                  <a:cubicBezTo>
                    <a:pt x="232" y="40"/>
                    <a:pt x="232" y="40"/>
                    <a:pt x="232" y="40"/>
                  </a:cubicBezTo>
                  <a:cubicBezTo>
                    <a:pt x="232" y="18"/>
                    <a:pt x="214" y="0"/>
                    <a:pt x="192" y="0"/>
                  </a:cubicBezTo>
                  <a:close/>
                  <a:moveTo>
                    <a:pt x="116" y="376"/>
                  </a:moveTo>
                  <a:cubicBezTo>
                    <a:pt x="101" y="376"/>
                    <a:pt x="88" y="367"/>
                    <a:pt x="88" y="356"/>
                  </a:cubicBezTo>
                  <a:cubicBezTo>
                    <a:pt x="88" y="345"/>
                    <a:pt x="101" y="336"/>
                    <a:pt x="116" y="336"/>
                  </a:cubicBezTo>
                  <a:cubicBezTo>
                    <a:pt x="131" y="336"/>
                    <a:pt x="144" y="345"/>
                    <a:pt x="144" y="356"/>
                  </a:cubicBezTo>
                  <a:cubicBezTo>
                    <a:pt x="144" y="367"/>
                    <a:pt x="131" y="376"/>
                    <a:pt x="116" y="376"/>
                  </a:cubicBezTo>
                  <a:close/>
                  <a:moveTo>
                    <a:pt x="200" y="316"/>
                  </a:moveTo>
                  <a:cubicBezTo>
                    <a:pt x="32" y="316"/>
                    <a:pt x="32" y="316"/>
                    <a:pt x="32" y="316"/>
                  </a:cubicBezTo>
                  <a:cubicBezTo>
                    <a:pt x="32" y="52"/>
                    <a:pt x="32" y="52"/>
                    <a:pt x="32" y="52"/>
                  </a:cubicBezTo>
                  <a:cubicBezTo>
                    <a:pt x="200" y="52"/>
                    <a:pt x="200" y="52"/>
                    <a:pt x="200" y="52"/>
                  </a:cubicBezTo>
                  <a:lnTo>
                    <a:pt x="200" y="316"/>
                  </a:lnTo>
                  <a:close/>
                </a:path>
              </a:pathLst>
            </a:custGeom>
            <a:solidFill>
              <a:schemeClr val="bg1">
                <a:alpha val="100000"/>
              </a:schemeClr>
            </a:solidFill>
            <a:ln w="9525">
              <a:noFill/>
            </a:ln>
          </p:spPr>
          <p:txBody>
            <a:bodyPr/>
            <a:p>
              <a:endParaRPr lang="zh-CN" altLang="en-US"/>
            </a:p>
          </p:txBody>
        </p:sp>
      </p:grpSp>
      <p:grpSp>
        <p:nvGrpSpPr>
          <p:cNvPr id="14" name="Group 3"/>
          <p:cNvGrpSpPr/>
          <p:nvPr/>
        </p:nvGrpSpPr>
        <p:grpSpPr>
          <a:xfrm>
            <a:off x="6696075" y="3090863"/>
            <a:ext cx="633413" cy="633412"/>
            <a:chOff x="4875600" y="2536193"/>
            <a:chExt cx="475253" cy="475253"/>
          </a:xfrm>
        </p:grpSpPr>
        <p:sp>
          <p:nvSpPr>
            <p:cNvPr id="15" name="Oval 22"/>
            <p:cNvSpPr/>
            <p:nvPr/>
          </p:nvSpPr>
          <p:spPr>
            <a:xfrm>
              <a:off x="4875600" y="2536193"/>
              <a:ext cx="475253" cy="475253"/>
            </a:xfrm>
            <a:prstGeom prst="ellipse">
              <a:avLst/>
            </a:prstGeom>
            <a:solidFill>
              <a:srgbClr val="5E80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1">
                <a:ln>
                  <a:noFill/>
                </a:ln>
                <a:solidFill>
                  <a:schemeClr val="lt1"/>
                </a:solidFill>
                <a:effectLst/>
                <a:uLnTx/>
                <a:uFillTx/>
                <a:latin typeface="+mn-lt"/>
                <a:ea typeface="+mn-ea"/>
                <a:cs typeface="+mn-ea"/>
                <a:sym typeface="+mn-lt"/>
              </a:endParaRPr>
            </a:p>
          </p:txBody>
        </p:sp>
        <p:sp>
          <p:nvSpPr>
            <p:cNvPr id="21526" name="Freeform 11"/>
            <p:cNvSpPr/>
            <p:nvPr/>
          </p:nvSpPr>
          <p:spPr>
            <a:xfrm>
              <a:off x="5015568" y="2676392"/>
              <a:ext cx="195315" cy="194853"/>
            </a:xfrm>
            <a:custGeom>
              <a:avLst/>
              <a:gdLst/>
              <a:ahLst/>
              <a:cxnLst>
                <a:cxn ang="0">
                  <a:pos x="113479" y="112982"/>
                </a:cxn>
                <a:cxn ang="0">
                  <a:pos x="68742" y="139181"/>
                </a:cxn>
                <a:cxn ang="0">
                  <a:pos x="25096" y="138089"/>
                </a:cxn>
                <a:cxn ang="0">
                  <a:pos x="30552" y="182299"/>
                </a:cxn>
                <a:cxn ang="0">
                  <a:pos x="136939" y="136452"/>
                </a:cxn>
                <a:cxn ang="0">
                  <a:pos x="182767" y="30019"/>
                </a:cxn>
                <a:cxn ang="0">
                  <a:pos x="138575" y="24561"/>
                </a:cxn>
                <a:cxn ang="0">
                  <a:pos x="139667" y="68226"/>
                </a:cxn>
                <a:cxn ang="0">
                  <a:pos x="113479" y="112982"/>
                </a:cxn>
              </a:cxnLst>
              <a:pathLst>
                <a:path w="358" h="357">
                  <a:moveTo>
                    <a:pt x="208" y="207"/>
                  </a:moveTo>
                  <a:cubicBezTo>
                    <a:pt x="177" y="239"/>
                    <a:pt x="140" y="269"/>
                    <a:pt x="126" y="255"/>
                  </a:cubicBezTo>
                  <a:cubicBezTo>
                    <a:pt x="105" y="234"/>
                    <a:pt x="92" y="216"/>
                    <a:pt x="46" y="253"/>
                  </a:cubicBezTo>
                  <a:cubicBezTo>
                    <a:pt x="0" y="290"/>
                    <a:pt x="36" y="314"/>
                    <a:pt x="56" y="334"/>
                  </a:cubicBezTo>
                  <a:cubicBezTo>
                    <a:pt x="79" y="357"/>
                    <a:pt x="165" y="335"/>
                    <a:pt x="251" y="250"/>
                  </a:cubicBezTo>
                  <a:cubicBezTo>
                    <a:pt x="336" y="165"/>
                    <a:pt x="358" y="78"/>
                    <a:pt x="335" y="55"/>
                  </a:cubicBezTo>
                  <a:cubicBezTo>
                    <a:pt x="315" y="35"/>
                    <a:pt x="290" y="0"/>
                    <a:pt x="254" y="45"/>
                  </a:cubicBezTo>
                  <a:cubicBezTo>
                    <a:pt x="217" y="91"/>
                    <a:pt x="235" y="104"/>
                    <a:pt x="256" y="125"/>
                  </a:cubicBezTo>
                  <a:cubicBezTo>
                    <a:pt x="270" y="139"/>
                    <a:pt x="240" y="176"/>
                    <a:pt x="208" y="207"/>
                  </a:cubicBezTo>
                  <a:close/>
                </a:path>
              </a:pathLst>
            </a:custGeom>
            <a:solidFill>
              <a:schemeClr val="bg1">
                <a:alpha val="100000"/>
              </a:schemeClr>
            </a:solidFill>
            <a:ln w="9525">
              <a:noFill/>
            </a:ln>
          </p:spPr>
          <p:txBody>
            <a:bodyPr/>
            <a:p>
              <a:endParaRPr lang="zh-CN" altLang="en-US"/>
            </a:p>
          </p:txBody>
        </p:sp>
      </p:grpSp>
      <p:grpSp>
        <p:nvGrpSpPr>
          <p:cNvPr id="17" name="Group 4"/>
          <p:cNvGrpSpPr/>
          <p:nvPr/>
        </p:nvGrpSpPr>
        <p:grpSpPr>
          <a:xfrm>
            <a:off x="6696075" y="4460875"/>
            <a:ext cx="633413" cy="633413"/>
            <a:chOff x="4875600" y="3563040"/>
            <a:chExt cx="475253" cy="475253"/>
          </a:xfrm>
        </p:grpSpPr>
        <p:sp>
          <p:nvSpPr>
            <p:cNvPr id="18" name="Oval 27"/>
            <p:cNvSpPr/>
            <p:nvPr/>
          </p:nvSpPr>
          <p:spPr>
            <a:xfrm>
              <a:off x="4875600" y="3563040"/>
              <a:ext cx="475253" cy="475253"/>
            </a:xfrm>
            <a:prstGeom prst="ellipse">
              <a:avLst/>
            </a:prstGeom>
            <a:solidFill>
              <a:srgbClr val="7DB1C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1">
                <a:ln>
                  <a:noFill/>
                </a:ln>
                <a:solidFill>
                  <a:schemeClr val="lt1"/>
                </a:solidFill>
                <a:effectLst/>
                <a:uLnTx/>
                <a:uFillTx/>
                <a:latin typeface="+mn-lt"/>
                <a:ea typeface="+mn-ea"/>
                <a:cs typeface="+mn-ea"/>
                <a:sym typeface="+mn-lt"/>
              </a:endParaRPr>
            </a:p>
          </p:txBody>
        </p:sp>
        <p:sp>
          <p:nvSpPr>
            <p:cNvPr id="21524" name="Freeform 16"/>
            <p:cNvSpPr>
              <a:spLocks noEditPoints="1"/>
            </p:cNvSpPr>
            <p:nvPr/>
          </p:nvSpPr>
          <p:spPr>
            <a:xfrm>
              <a:off x="5015781" y="3725730"/>
              <a:ext cx="191131" cy="168251"/>
            </a:xfrm>
            <a:custGeom>
              <a:avLst/>
              <a:gdLst/>
              <a:ahLst/>
              <a:cxnLst>
                <a:cxn ang="0">
                  <a:pos x="172018" y="0"/>
                </a:cxn>
                <a:cxn ang="0">
                  <a:pos x="19113" y="0"/>
                </a:cxn>
                <a:cxn ang="0">
                  <a:pos x="0" y="19119"/>
                </a:cxn>
                <a:cxn ang="0">
                  <a:pos x="0" y="124276"/>
                </a:cxn>
                <a:cxn ang="0">
                  <a:pos x="18635" y="147220"/>
                </a:cxn>
                <a:cxn ang="0">
                  <a:pos x="60206" y="155345"/>
                </a:cxn>
                <a:cxn ang="0">
                  <a:pos x="47783" y="168251"/>
                </a:cxn>
                <a:cxn ang="0">
                  <a:pos x="143348" y="168251"/>
                </a:cxn>
                <a:cxn ang="0">
                  <a:pos x="130447" y="155345"/>
                </a:cxn>
                <a:cxn ang="0">
                  <a:pos x="172496" y="147220"/>
                </a:cxn>
                <a:cxn ang="0">
                  <a:pos x="191131" y="124276"/>
                </a:cxn>
                <a:cxn ang="0">
                  <a:pos x="191131" y="19119"/>
                </a:cxn>
                <a:cxn ang="0">
                  <a:pos x="172018" y="0"/>
                </a:cxn>
                <a:cxn ang="0">
                  <a:pos x="172018" y="123320"/>
                </a:cxn>
                <a:cxn ang="0">
                  <a:pos x="19113" y="123320"/>
                </a:cxn>
                <a:cxn ang="0">
                  <a:pos x="19113" y="17207"/>
                </a:cxn>
                <a:cxn ang="0">
                  <a:pos x="172018" y="17207"/>
                </a:cxn>
                <a:cxn ang="0">
                  <a:pos x="172018" y="123320"/>
                </a:cxn>
              </a:cxnLst>
              <a:pathLst>
                <a:path w="400" h="352">
                  <a:moveTo>
                    <a:pt x="360" y="0"/>
                  </a:moveTo>
                  <a:cubicBezTo>
                    <a:pt x="40" y="0"/>
                    <a:pt x="40" y="0"/>
                    <a:pt x="40" y="0"/>
                  </a:cubicBezTo>
                  <a:cubicBezTo>
                    <a:pt x="18" y="0"/>
                    <a:pt x="0" y="18"/>
                    <a:pt x="0" y="40"/>
                  </a:cubicBezTo>
                  <a:cubicBezTo>
                    <a:pt x="0" y="260"/>
                    <a:pt x="0" y="260"/>
                    <a:pt x="0" y="260"/>
                  </a:cubicBezTo>
                  <a:cubicBezTo>
                    <a:pt x="0" y="282"/>
                    <a:pt x="17" y="303"/>
                    <a:pt x="39" y="308"/>
                  </a:cubicBezTo>
                  <a:cubicBezTo>
                    <a:pt x="126" y="325"/>
                    <a:pt x="126" y="325"/>
                    <a:pt x="126" y="325"/>
                  </a:cubicBezTo>
                  <a:cubicBezTo>
                    <a:pt x="126" y="325"/>
                    <a:pt x="51" y="352"/>
                    <a:pt x="100" y="352"/>
                  </a:cubicBezTo>
                  <a:cubicBezTo>
                    <a:pt x="300" y="352"/>
                    <a:pt x="300" y="352"/>
                    <a:pt x="300" y="352"/>
                  </a:cubicBezTo>
                  <a:cubicBezTo>
                    <a:pt x="348" y="352"/>
                    <a:pt x="273" y="325"/>
                    <a:pt x="273" y="325"/>
                  </a:cubicBezTo>
                  <a:cubicBezTo>
                    <a:pt x="361" y="308"/>
                    <a:pt x="361" y="308"/>
                    <a:pt x="361" y="308"/>
                  </a:cubicBezTo>
                  <a:cubicBezTo>
                    <a:pt x="382" y="303"/>
                    <a:pt x="400" y="282"/>
                    <a:pt x="400" y="260"/>
                  </a:cubicBezTo>
                  <a:cubicBezTo>
                    <a:pt x="400" y="40"/>
                    <a:pt x="400" y="40"/>
                    <a:pt x="400" y="40"/>
                  </a:cubicBezTo>
                  <a:cubicBezTo>
                    <a:pt x="400" y="18"/>
                    <a:pt x="382" y="0"/>
                    <a:pt x="360" y="0"/>
                  </a:cubicBezTo>
                  <a:close/>
                  <a:moveTo>
                    <a:pt x="360" y="258"/>
                  </a:moveTo>
                  <a:cubicBezTo>
                    <a:pt x="40" y="258"/>
                    <a:pt x="40" y="258"/>
                    <a:pt x="40" y="258"/>
                  </a:cubicBezTo>
                  <a:cubicBezTo>
                    <a:pt x="40" y="36"/>
                    <a:pt x="40" y="36"/>
                    <a:pt x="40" y="36"/>
                  </a:cubicBezTo>
                  <a:cubicBezTo>
                    <a:pt x="360" y="36"/>
                    <a:pt x="360" y="36"/>
                    <a:pt x="360" y="36"/>
                  </a:cubicBezTo>
                  <a:lnTo>
                    <a:pt x="360" y="258"/>
                  </a:lnTo>
                  <a:close/>
                </a:path>
              </a:pathLst>
            </a:custGeom>
            <a:solidFill>
              <a:schemeClr val="bg1">
                <a:alpha val="100000"/>
              </a:schemeClr>
            </a:solidFill>
            <a:ln w="9525">
              <a:noFill/>
            </a:ln>
          </p:spPr>
          <p:txBody>
            <a:bodyPr/>
            <a:p>
              <a:endParaRPr lang="zh-CN" altLang="en-US"/>
            </a:p>
          </p:txBody>
        </p:sp>
      </p:grpSp>
      <p:sp>
        <p:nvSpPr>
          <p:cNvPr id="21515" name="Title 13"/>
          <p:cNvSpPr txBox="1"/>
          <p:nvPr/>
        </p:nvSpPr>
        <p:spPr>
          <a:xfrm>
            <a:off x="7329488" y="2908300"/>
            <a:ext cx="3846512" cy="709613"/>
          </a:xfrm>
          <a:prstGeom prst="rect">
            <a:avLst/>
          </a:prstGeom>
          <a:noFill/>
          <a:ln w="9525">
            <a:noFill/>
          </a:ln>
        </p:spPr>
        <p:txBody>
          <a:bodyPr lIns="121920" tIns="60960" rIns="121920" bIns="60960" anchor="ctr"/>
          <a:p>
            <a:pPr eaLnBrk="1" hangingPunct="1"/>
            <a:r>
              <a:rPr lang="zh-CN" altLang="en-US" sz="2400" dirty="0">
                <a:solidFill>
                  <a:srgbClr val="595959"/>
                </a:solidFill>
                <a:latin typeface="Arial" panose="020B0604020202020204" pitchFamily="34" charset="0"/>
                <a:sym typeface="Arial" panose="020B0604020202020204" pitchFamily="34" charset="0"/>
              </a:rPr>
              <a:t>这里添加文字标题</a:t>
            </a:r>
            <a:endParaRPr lang="en-US" altLang="en-US" sz="2400" dirty="0">
              <a:solidFill>
                <a:srgbClr val="595959"/>
              </a:solidFill>
              <a:latin typeface="Arial" panose="020B0604020202020204" pitchFamily="34" charset="0"/>
              <a:sym typeface="Arial" panose="020B0604020202020204" pitchFamily="34" charset="0"/>
            </a:endParaRPr>
          </a:p>
        </p:txBody>
      </p:sp>
      <p:sp>
        <p:nvSpPr>
          <p:cNvPr id="21516" name="Title 13"/>
          <p:cNvSpPr txBox="1"/>
          <p:nvPr/>
        </p:nvSpPr>
        <p:spPr>
          <a:xfrm>
            <a:off x="7329488" y="4322763"/>
            <a:ext cx="3846512" cy="709612"/>
          </a:xfrm>
          <a:prstGeom prst="rect">
            <a:avLst/>
          </a:prstGeom>
          <a:noFill/>
          <a:ln w="9525">
            <a:noFill/>
          </a:ln>
        </p:spPr>
        <p:txBody>
          <a:bodyPr lIns="121920" tIns="60960" rIns="121920" bIns="60960" anchor="ctr"/>
          <a:p>
            <a:pPr eaLnBrk="1" hangingPunct="1"/>
            <a:r>
              <a:rPr lang="zh-CN" altLang="en-US" sz="2400" dirty="0">
                <a:solidFill>
                  <a:srgbClr val="595959"/>
                </a:solidFill>
                <a:latin typeface="Arial" panose="020B0604020202020204" pitchFamily="34" charset="0"/>
                <a:sym typeface="Arial" panose="020B0604020202020204" pitchFamily="34" charset="0"/>
              </a:rPr>
              <a:t>这里添加文字标题</a:t>
            </a:r>
            <a:endParaRPr lang="en-US" altLang="en-US" sz="2400" dirty="0">
              <a:solidFill>
                <a:srgbClr val="595959"/>
              </a:solidFill>
              <a:latin typeface="Arial" panose="020B0604020202020204" pitchFamily="34" charset="0"/>
              <a:sym typeface="Arial" panose="020B0604020202020204" pitchFamily="34" charset="0"/>
            </a:endParaRPr>
          </a:p>
        </p:txBody>
      </p:sp>
      <p:sp>
        <p:nvSpPr>
          <p:cNvPr id="21517" name="文本框 21"/>
          <p:cNvSpPr txBox="1"/>
          <p:nvPr/>
        </p:nvSpPr>
        <p:spPr>
          <a:xfrm>
            <a:off x="7329488" y="2119313"/>
            <a:ext cx="3846512" cy="657225"/>
          </a:xfrm>
          <a:prstGeom prst="rect">
            <a:avLst/>
          </a:prstGeom>
          <a:noFill/>
          <a:ln w="9525">
            <a:noFill/>
          </a:ln>
        </p:spPr>
        <p:txBody>
          <a:bodyPr>
            <a:spAutoFit/>
          </a:bodyPr>
          <a:p>
            <a:pPr algn="just" eaLnBrk="1" hangingPunct="1">
              <a:lnSpc>
                <a:spcPct val="120000"/>
              </a:lnSpc>
            </a:pPr>
            <a:r>
              <a:rPr lang="zh-CN" altLang="en-US" sz="1600" dirty="0">
                <a:solidFill>
                  <a:srgbClr val="808080"/>
                </a:solidFill>
                <a:latin typeface="Arial" panose="020B0604020202020204" pitchFamily="34" charset="0"/>
                <a:sym typeface="Arial" panose="020B0604020202020204" pitchFamily="34" charset="0"/>
              </a:rPr>
              <a:t>请在这里添加相应的文字内容请在这里添加相应的文字内容</a:t>
            </a:r>
            <a:endParaRPr lang="zh-CN" altLang="en-US" sz="1600" dirty="0">
              <a:solidFill>
                <a:srgbClr val="808080"/>
              </a:solidFill>
              <a:latin typeface="Arial" panose="020B0604020202020204" pitchFamily="34" charset="0"/>
              <a:sym typeface="Arial" panose="020B0604020202020204" pitchFamily="34" charset="0"/>
            </a:endParaRPr>
          </a:p>
        </p:txBody>
      </p:sp>
      <p:sp>
        <p:nvSpPr>
          <p:cNvPr id="21518" name="文本框 22"/>
          <p:cNvSpPr txBox="1"/>
          <p:nvPr/>
        </p:nvSpPr>
        <p:spPr>
          <a:xfrm>
            <a:off x="7329488" y="3484563"/>
            <a:ext cx="3846512" cy="658812"/>
          </a:xfrm>
          <a:prstGeom prst="rect">
            <a:avLst/>
          </a:prstGeom>
          <a:noFill/>
          <a:ln w="9525">
            <a:noFill/>
          </a:ln>
        </p:spPr>
        <p:txBody>
          <a:bodyPr>
            <a:spAutoFit/>
          </a:bodyPr>
          <a:p>
            <a:pPr algn="just" eaLnBrk="1" hangingPunct="1">
              <a:lnSpc>
                <a:spcPct val="120000"/>
              </a:lnSpc>
            </a:pPr>
            <a:r>
              <a:rPr lang="zh-CN" altLang="en-US" sz="1600" dirty="0">
                <a:solidFill>
                  <a:srgbClr val="808080"/>
                </a:solidFill>
                <a:latin typeface="Arial" panose="020B0604020202020204" pitchFamily="34" charset="0"/>
                <a:sym typeface="Arial" panose="020B0604020202020204" pitchFamily="34" charset="0"/>
              </a:rPr>
              <a:t>请在这里添加相应的文字内容请在这里添加相应的文字内容</a:t>
            </a:r>
            <a:endParaRPr lang="zh-CN" altLang="en-US" sz="1600" dirty="0">
              <a:solidFill>
                <a:srgbClr val="808080"/>
              </a:solidFill>
              <a:latin typeface="Arial" panose="020B0604020202020204" pitchFamily="34" charset="0"/>
              <a:sym typeface="Arial" panose="020B0604020202020204" pitchFamily="34" charset="0"/>
            </a:endParaRPr>
          </a:p>
        </p:txBody>
      </p:sp>
      <p:sp>
        <p:nvSpPr>
          <p:cNvPr id="21519" name="文本框 23"/>
          <p:cNvSpPr txBox="1"/>
          <p:nvPr/>
        </p:nvSpPr>
        <p:spPr>
          <a:xfrm>
            <a:off x="7329488" y="4899025"/>
            <a:ext cx="3846512" cy="658813"/>
          </a:xfrm>
          <a:prstGeom prst="rect">
            <a:avLst/>
          </a:prstGeom>
          <a:noFill/>
          <a:ln w="9525">
            <a:noFill/>
          </a:ln>
        </p:spPr>
        <p:txBody>
          <a:bodyPr>
            <a:spAutoFit/>
          </a:bodyPr>
          <a:p>
            <a:pPr algn="just" eaLnBrk="1" hangingPunct="1">
              <a:lnSpc>
                <a:spcPct val="120000"/>
              </a:lnSpc>
            </a:pPr>
            <a:r>
              <a:rPr lang="zh-CN" altLang="en-US" sz="1600" dirty="0">
                <a:solidFill>
                  <a:srgbClr val="808080"/>
                </a:solidFill>
                <a:latin typeface="Arial" panose="020B0604020202020204" pitchFamily="34" charset="0"/>
                <a:sym typeface="Arial" panose="020B0604020202020204" pitchFamily="34" charset="0"/>
              </a:rPr>
              <a:t>请在这里添加相应的文字内容请在这里添加相应的文字内容</a:t>
            </a:r>
            <a:endParaRPr lang="zh-CN" altLang="en-US" sz="1600" dirty="0">
              <a:solidFill>
                <a:srgbClr val="808080"/>
              </a:solidFill>
              <a:latin typeface="Arial" panose="020B0604020202020204" pitchFamily="34" charset="0"/>
              <a:sym typeface="Arial" panose="020B0604020202020204" pitchFamily="34" charset="0"/>
            </a:endParaRPr>
          </a:p>
        </p:txBody>
      </p:sp>
      <p:graphicFrame>
        <p:nvGraphicFramePr>
          <p:cNvPr id="21520" name="对象 27"/>
          <p:cNvGraphicFramePr/>
          <p:nvPr/>
        </p:nvGraphicFramePr>
        <p:xfrm>
          <a:off x="-257175" y="1706563"/>
          <a:ext cx="6953250" cy="4037012"/>
        </p:xfrm>
        <a:graphic>
          <a:graphicData uri="http://schemas.openxmlformats.org/presentationml/2006/ole">
            <mc:AlternateContent xmlns:mc="http://schemas.openxmlformats.org/markup-compatibility/2006">
              <mc:Choice xmlns:v="urn:schemas-microsoft-com:vml" Requires="v">
                <p:oleObj spid="_x0000_s3076" name="" r:id="rId2" imgW="6953250" imgH="4029075" progId="excel.sheet.8">
                  <p:embed/>
                </p:oleObj>
              </mc:Choice>
              <mc:Fallback>
                <p:oleObj name="" r:id="rId2" imgW="6953250" imgH="4029075" progId="excel.sheet.8">
                  <p:embed/>
                  <p:pic>
                    <p:nvPicPr>
                      <p:cNvPr id="0" name="图片 3075"/>
                      <p:cNvPicPr/>
                      <p:nvPr/>
                    </p:nvPicPr>
                    <p:blipFill>
                      <a:blip r:embed="rId3"/>
                      <a:stretch>
                        <a:fillRect/>
                      </a:stretch>
                    </p:blipFill>
                    <p:spPr>
                      <a:xfrm>
                        <a:off x="-257175" y="1706563"/>
                        <a:ext cx="6953250" cy="4037012"/>
                      </a:xfrm>
                      <a:prstGeom prst="rect">
                        <a:avLst/>
                      </a:prstGeom>
                      <a:noFill/>
                      <a:ln w="38100">
                        <a:noFill/>
                        <a:miter/>
                      </a:ln>
                    </p:spPr>
                  </p:pic>
                </p:oleObj>
              </mc:Fallback>
            </mc:AlternateContent>
          </a:graphicData>
        </a:graphic>
      </p:graphicFrame>
      <p:cxnSp>
        <p:nvCxnSpPr>
          <p:cNvPr id="26" name="直接连接符 25"/>
          <p:cNvCxnSpPr/>
          <p:nvPr/>
        </p:nvCxnSpPr>
        <p:spPr>
          <a:xfrm>
            <a:off x="5799138" y="1738313"/>
            <a:ext cx="0" cy="3994150"/>
          </a:xfrm>
          <a:prstGeom prst="line">
            <a:avLst/>
          </a:prstGeom>
          <a:ln>
            <a:solidFill>
              <a:srgbClr val="4B649F"/>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1522" name="文本框 26"/>
          <p:cNvSpPr txBox="1"/>
          <p:nvPr/>
        </p:nvSpPr>
        <p:spPr>
          <a:xfrm>
            <a:off x="2168525" y="2819400"/>
            <a:ext cx="2238375" cy="1323975"/>
          </a:xfrm>
          <a:prstGeom prst="rect">
            <a:avLst/>
          </a:prstGeom>
          <a:noFill/>
          <a:ln w="9525">
            <a:noFill/>
          </a:ln>
        </p:spPr>
        <p:txBody>
          <a:bodyPr wrap="none">
            <a:spAutoFit/>
          </a:bodyPr>
          <a:p>
            <a:pPr eaLnBrk="1" hangingPunct="1"/>
            <a:r>
              <a:rPr lang="en-US" altLang="zh-CN" sz="8000" b="1" dirty="0">
                <a:solidFill>
                  <a:srgbClr val="4B649F"/>
                </a:solidFill>
                <a:latin typeface="Arial" panose="020B0604020202020204" pitchFamily="34" charset="0"/>
              </a:rPr>
              <a:t>26%</a:t>
            </a:r>
            <a:endParaRPr lang="zh-CN" altLang="en-US" sz="8000" b="1" dirty="0">
              <a:solidFill>
                <a:srgbClr val="4B649F"/>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000000"/>
                                          </p:val>
                                        </p:tav>
                                        <p:tav tm="100000">
                                          <p:val>
                                            <p:strVal val="#ppt_w"/>
                                          </p:val>
                                        </p:tav>
                                      </p:tavLst>
                                    </p:anim>
                                    <p:anim calcmode="lin" valueType="num">
                                      <p:cBhvr>
                                        <p:cTn id="8" dur="500" fill="hold"/>
                                        <p:tgtEl>
                                          <p:spTgt spid="11"/>
                                        </p:tgtEl>
                                        <p:attrNameLst>
                                          <p:attrName>ppt_h</p:attrName>
                                        </p:attrNameLst>
                                      </p:cBhvr>
                                      <p:tavLst>
                                        <p:tav tm="0">
                                          <p:val>
                                            <p:fltVal val="0.00000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000000"/>
                                          </p:val>
                                        </p:tav>
                                        <p:tav tm="100000">
                                          <p:val>
                                            <p:strVal val="#ppt_w"/>
                                          </p:val>
                                        </p:tav>
                                      </p:tavLst>
                                    </p:anim>
                                    <p:anim calcmode="lin" valueType="num">
                                      <p:cBhvr>
                                        <p:cTn id="14" dur="500" fill="hold"/>
                                        <p:tgtEl>
                                          <p:spTgt spid="14"/>
                                        </p:tgtEl>
                                        <p:attrNameLst>
                                          <p:attrName>ppt_h</p:attrName>
                                        </p:attrNameLst>
                                      </p:cBhvr>
                                      <p:tavLst>
                                        <p:tav tm="0">
                                          <p:val>
                                            <p:fltVal val="0.000000"/>
                                          </p:val>
                                        </p:tav>
                                        <p:tav tm="100000">
                                          <p:val>
                                            <p:strVal val="#ppt_h"/>
                                          </p:val>
                                        </p:tav>
                                      </p:tavLst>
                                    </p:anim>
                                    <p:animEffect transition="in" filter="fade">
                                      <p:cBhvr>
                                        <p:cTn id="15" dur="500"/>
                                        <p:tgtEl>
                                          <p:spTgt spid="14"/>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500" fill="hold"/>
                                        <p:tgtEl>
                                          <p:spTgt spid="17"/>
                                        </p:tgtEl>
                                        <p:attrNameLst>
                                          <p:attrName>ppt_w</p:attrName>
                                        </p:attrNameLst>
                                      </p:cBhvr>
                                      <p:tavLst>
                                        <p:tav tm="0">
                                          <p:val>
                                            <p:fltVal val="0.000000"/>
                                          </p:val>
                                        </p:tav>
                                        <p:tav tm="100000">
                                          <p:val>
                                            <p:strVal val="#ppt_w"/>
                                          </p:val>
                                        </p:tav>
                                      </p:tavLst>
                                    </p:anim>
                                    <p:anim calcmode="lin" valueType="num">
                                      <p:cBhvr>
                                        <p:cTn id="20" dur="500" fill="hold"/>
                                        <p:tgtEl>
                                          <p:spTgt spid="17"/>
                                        </p:tgtEl>
                                        <p:attrNameLst>
                                          <p:attrName>ppt_h</p:attrName>
                                        </p:attrNameLst>
                                      </p:cBhvr>
                                      <p:tavLst>
                                        <p:tav tm="0">
                                          <p:val>
                                            <p:fltVal val="0.000000"/>
                                          </p:val>
                                        </p:tav>
                                        <p:tav tm="100000">
                                          <p:val>
                                            <p:strVal val="#ppt_h"/>
                                          </p:val>
                                        </p:tav>
                                      </p:tavLst>
                                    </p:anim>
                                    <p:animEffect transition="in" filter="fade">
                                      <p:cBhvr>
                                        <p:cTn id="2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2530" name="图片 1"/>
          <p:cNvPicPr>
            <a:picLocks noChangeAspect="1"/>
          </p:cNvPicPr>
          <p:nvPr/>
        </p:nvPicPr>
        <p:blipFill>
          <a:blip r:embed="rId1"/>
          <a:stretch>
            <a:fillRect/>
          </a:stretch>
        </p:blipFill>
        <p:spPr>
          <a:xfrm>
            <a:off x="8610600" y="0"/>
            <a:ext cx="3581400" cy="1006475"/>
          </a:xfrm>
          <a:prstGeom prst="rect">
            <a:avLst/>
          </a:prstGeom>
          <a:noFill/>
          <a:ln w="9525">
            <a:noFill/>
          </a:ln>
        </p:spPr>
      </p:pic>
      <p:sp>
        <p:nvSpPr>
          <p:cNvPr id="22531" name="文本框 2"/>
          <p:cNvSpPr txBox="1"/>
          <p:nvPr/>
        </p:nvSpPr>
        <p:spPr>
          <a:xfrm>
            <a:off x="868363" y="25400"/>
            <a:ext cx="4541837" cy="738188"/>
          </a:xfrm>
          <a:prstGeom prst="rect">
            <a:avLst/>
          </a:prstGeom>
          <a:noFill/>
          <a:ln w="9525">
            <a:noFill/>
          </a:ln>
        </p:spPr>
        <p:txBody>
          <a:bodyPr>
            <a:spAutoFit/>
          </a:bodyPr>
          <a:p>
            <a:pPr eaLnBrk="1" hangingPunct="1">
              <a:lnSpc>
                <a:spcPct val="150000"/>
              </a:lnSpc>
            </a:pPr>
            <a:r>
              <a:rPr lang="zh-CN" altLang="en-US" sz="2800" b="1" dirty="0">
                <a:solidFill>
                  <a:srgbClr val="4B649F"/>
                </a:solidFill>
                <a:latin typeface="Arial" panose="020B0604020202020204" pitchFamily="34" charset="0"/>
              </a:rPr>
              <a:t>添加论文内容第四部分标题</a:t>
            </a:r>
            <a:endParaRPr lang="zh-CN" altLang="en-US" sz="2800" b="1" dirty="0">
              <a:solidFill>
                <a:srgbClr val="4B649F"/>
              </a:solidFill>
              <a:latin typeface="Arial" panose="020B0604020202020204" pitchFamily="34" charset="0"/>
            </a:endParaRPr>
          </a:p>
        </p:txBody>
      </p:sp>
      <p:cxnSp>
        <p:nvCxnSpPr>
          <p:cNvPr id="4" name="直接连接符 3"/>
          <p:cNvCxnSpPr/>
          <p:nvPr/>
        </p:nvCxnSpPr>
        <p:spPr>
          <a:xfrm>
            <a:off x="0" y="7985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grpSp>
        <p:nvGrpSpPr>
          <p:cNvPr id="22534" name="组合 5"/>
          <p:cNvGrpSpPr/>
          <p:nvPr/>
        </p:nvGrpSpPr>
        <p:grpSpPr>
          <a:xfrm>
            <a:off x="214313" y="125413"/>
            <a:ext cx="638175" cy="638175"/>
            <a:chOff x="9444839" y="2234042"/>
            <a:chExt cx="1607262" cy="1607262"/>
          </a:xfrm>
        </p:grpSpPr>
        <p:sp>
          <p:nvSpPr>
            <p:cNvPr id="7" name="椭圆 6"/>
            <p:cNvSpPr/>
            <p:nvPr/>
          </p:nvSpPr>
          <p:spPr>
            <a:xfrm>
              <a:off x="9444839"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8" name="椭圆 7"/>
            <p:cNvSpPr/>
            <p:nvPr/>
          </p:nvSpPr>
          <p:spPr>
            <a:xfrm>
              <a:off x="9552788" y="2341991"/>
              <a:ext cx="1391361" cy="139136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 name="KSO_Shape"/>
            <p:cNvSpPr/>
            <p:nvPr/>
          </p:nvSpPr>
          <p:spPr bwMode="auto">
            <a:xfrm>
              <a:off x="9828663" y="2673840"/>
              <a:ext cx="839614" cy="727666"/>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4B649F"/>
            </a:solidFill>
            <a:ln>
              <a:noFill/>
            </a:ln>
          </p:spPr>
          <p:txBody>
            <a:bodyPr bIns="720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Calibri" panose="020F0502020204030204" pitchFamily="34" charset="0"/>
                <a:ea typeface="宋体" panose="02010600030101010101" pitchFamily="2" charset="-122"/>
                <a:cs typeface="+mn-cs"/>
              </a:endParaRPr>
            </a:p>
          </p:txBody>
        </p:sp>
      </p:grpSp>
      <p:graphicFrame>
        <p:nvGraphicFramePr>
          <p:cNvPr id="22535" name="对象 22"/>
          <p:cNvGraphicFramePr/>
          <p:nvPr/>
        </p:nvGraphicFramePr>
        <p:xfrm>
          <a:off x="844550" y="1579563"/>
          <a:ext cx="10528300" cy="2743200"/>
        </p:xfrm>
        <a:graphic>
          <a:graphicData uri="http://schemas.openxmlformats.org/presentationml/2006/ole">
            <mc:AlternateContent xmlns:mc="http://schemas.openxmlformats.org/markup-compatibility/2006">
              <mc:Choice xmlns:v="urn:schemas-microsoft-com:vml" Requires="v">
                <p:oleObj spid="_x0000_s3077" name="" r:id="rId2" imgW="10525125" imgH="2733675" progId="excel.sheet.8">
                  <p:embed/>
                </p:oleObj>
              </mc:Choice>
              <mc:Fallback>
                <p:oleObj name="" r:id="rId2" imgW="10525125" imgH="2733675" progId="excel.sheet.8">
                  <p:embed/>
                  <p:pic>
                    <p:nvPicPr>
                      <p:cNvPr id="0" name="图片 3076"/>
                      <p:cNvPicPr/>
                      <p:nvPr/>
                    </p:nvPicPr>
                    <p:blipFill>
                      <a:blip r:embed="rId3"/>
                      <a:stretch>
                        <a:fillRect/>
                      </a:stretch>
                    </p:blipFill>
                    <p:spPr>
                      <a:xfrm>
                        <a:off x="844550" y="1579563"/>
                        <a:ext cx="10528300" cy="2743200"/>
                      </a:xfrm>
                      <a:prstGeom prst="rect">
                        <a:avLst/>
                      </a:prstGeom>
                      <a:noFill/>
                      <a:ln w="38100">
                        <a:noFill/>
                        <a:miter/>
                      </a:ln>
                    </p:spPr>
                  </p:pic>
                </p:oleObj>
              </mc:Fallback>
            </mc:AlternateContent>
          </a:graphicData>
        </a:graphic>
      </p:graphicFrame>
      <p:sp>
        <p:nvSpPr>
          <p:cNvPr id="22536" name="Title 13"/>
          <p:cNvSpPr txBox="1"/>
          <p:nvPr/>
        </p:nvSpPr>
        <p:spPr>
          <a:xfrm>
            <a:off x="1136650" y="4459288"/>
            <a:ext cx="3846513" cy="709612"/>
          </a:xfrm>
          <a:prstGeom prst="rect">
            <a:avLst/>
          </a:prstGeom>
          <a:noFill/>
          <a:ln w="9525">
            <a:noFill/>
          </a:ln>
        </p:spPr>
        <p:txBody>
          <a:bodyPr lIns="121920" tIns="60960" rIns="121920" bIns="60960" anchor="ctr"/>
          <a:p>
            <a:pPr eaLnBrk="1" hangingPunct="1"/>
            <a:r>
              <a:rPr lang="zh-CN" altLang="en-US" sz="2400" dirty="0">
                <a:solidFill>
                  <a:srgbClr val="595959"/>
                </a:solidFill>
                <a:latin typeface="Arial" panose="020B0604020202020204" pitchFamily="34" charset="0"/>
                <a:sym typeface="Arial" panose="020B0604020202020204" pitchFamily="34" charset="0"/>
              </a:rPr>
              <a:t>类别</a:t>
            </a:r>
            <a:r>
              <a:rPr lang="en-US" altLang="zh-CN" sz="2400" dirty="0">
                <a:solidFill>
                  <a:srgbClr val="595959"/>
                </a:solidFill>
                <a:latin typeface="Arial" panose="020B0604020202020204" pitchFamily="34" charset="0"/>
                <a:sym typeface="Arial" panose="020B0604020202020204" pitchFamily="34" charset="0"/>
              </a:rPr>
              <a:t>1</a:t>
            </a:r>
            <a:endParaRPr lang="en-US" altLang="en-US" sz="2400" dirty="0">
              <a:solidFill>
                <a:srgbClr val="595959"/>
              </a:solidFill>
              <a:latin typeface="Arial" panose="020B0604020202020204" pitchFamily="34" charset="0"/>
              <a:sym typeface="Arial" panose="020B0604020202020204" pitchFamily="34" charset="0"/>
            </a:endParaRPr>
          </a:p>
        </p:txBody>
      </p:sp>
      <p:sp>
        <p:nvSpPr>
          <p:cNvPr id="22537" name="文本框 11"/>
          <p:cNvSpPr txBox="1"/>
          <p:nvPr/>
        </p:nvSpPr>
        <p:spPr>
          <a:xfrm>
            <a:off x="1136650" y="5019675"/>
            <a:ext cx="2082800" cy="977900"/>
          </a:xfrm>
          <a:prstGeom prst="rect">
            <a:avLst/>
          </a:prstGeom>
          <a:noFill/>
          <a:ln w="9525">
            <a:noFill/>
          </a:ln>
        </p:spPr>
        <p:txBody>
          <a:bodyPr>
            <a:spAutoFit/>
          </a:bodyPr>
          <a:p>
            <a:pPr algn="just" eaLnBrk="1" hangingPunct="1">
              <a:lnSpc>
                <a:spcPct val="120000"/>
              </a:lnSpc>
            </a:pPr>
            <a:r>
              <a:rPr lang="zh-CN" altLang="en-US" sz="1600" dirty="0">
                <a:solidFill>
                  <a:srgbClr val="808080"/>
                </a:solidFill>
                <a:latin typeface="Arial" panose="020B0604020202020204" pitchFamily="34" charset="0"/>
                <a:sym typeface="Arial" panose="020B0604020202020204" pitchFamily="34" charset="0"/>
              </a:rPr>
              <a:t>请在这里添加相应的文字内容请在这里添加相应的文字内容</a:t>
            </a:r>
            <a:endParaRPr lang="zh-CN" altLang="en-US" sz="1600" dirty="0">
              <a:solidFill>
                <a:srgbClr val="808080"/>
              </a:solidFill>
              <a:latin typeface="Arial" panose="020B0604020202020204" pitchFamily="34" charset="0"/>
              <a:sym typeface="Arial" panose="020B0604020202020204" pitchFamily="34" charset="0"/>
            </a:endParaRPr>
          </a:p>
        </p:txBody>
      </p:sp>
      <p:sp>
        <p:nvSpPr>
          <p:cNvPr id="13" name="矩形 12"/>
          <p:cNvSpPr/>
          <p:nvPr/>
        </p:nvSpPr>
        <p:spPr>
          <a:xfrm>
            <a:off x="946150" y="4684713"/>
            <a:ext cx="190500" cy="190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22539" name="Title 13"/>
          <p:cNvSpPr txBox="1"/>
          <p:nvPr/>
        </p:nvSpPr>
        <p:spPr>
          <a:xfrm>
            <a:off x="3803650" y="4459288"/>
            <a:ext cx="3846513" cy="709612"/>
          </a:xfrm>
          <a:prstGeom prst="rect">
            <a:avLst/>
          </a:prstGeom>
          <a:noFill/>
          <a:ln w="9525">
            <a:noFill/>
          </a:ln>
        </p:spPr>
        <p:txBody>
          <a:bodyPr lIns="121920" tIns="60960" rIns="121920" bIns="60960" anchor="ctr"/>
          <a:p>
            <a:pPr eaLnBrk="1" hangingPunct="1"/>
            <a:r>
              <a:rPr lang="zh-CN" altLang="en-US" sz="2400" dirty="0">
                <a:solidFill>
                  <a:srgbClr val="595959"/>
                </a:solidFill>
                <a:latin typeface="Arial" panose="020B0604020202020204" pitchFamily="34" charset="0"/>
                <a:sym typeface="Arial" panose="020B0604020202020204" pitchFamily="34" charset="0"/>
              </a:rPr>
              <a:t>类别</a:t>
            </a:r>
            <a:r>
              <a:rPr lang="en-US" altLang="zh-CN" sz="2400" dirty="0">
                <a:solidFill>
                  <a:srgbClr val="595959"/>
                </a:solidFill>
                <a:latin typeface="Arial" panose="020B0604020202020204" pitchFamily="34" charset="0"/>
                <a:sym typeface="Arial" panose="020B0604020202020204" pitchFamily="34" charset="0"/>
              </a:rPr>
              <a:t>2</a:t>
            </a:r>
            <a:endParaRPr lang="en-US" altLang="en-US" sz="2400" dirty="0">
              <a:solidFill>
                <a:srgbClr val="595959"/>
              </a:solidFill>
              <a:latin typeface="Arial" panose="020B0604020202020204" pitchFamily="34" charset="0"/>
              <a:sym typeface="Arial" panose="020B0604020202020204" pitchFamily="34" charset="0"/>
            </a:endParaRPr>
          </a:p>
        </p:txBody>
      </p:sp>
      <p:sp>
        <p:nvSpPr>
          <p:cNvPr id="22540" name="文本框 14"/>
          <p:cNvSpPr txBox="1"/>
          <p:nvPr/>
        </p:nvSpPr>
        <p:spPr>
          <a:xfrm>
            <a:off x="3803650" y="5019675"/>
            <a:ext cx="2082800" cy="977900"/>
          </a:xfrm>
          <a:prstGeom prst="rect">
            <a:avLst/>
          </a:prstGeom>
          <a:noFill/>
          <a:ln w="9525">
            <a:noFill/>
          </a:ln>
        </p:spPr>
        <p:txBody>
          <a:bodyPr>
            <a:spAutoFit/>
          </a:bodyPr>
          <a:p>
            <a:pPr algn="just" eaLnBrk="1" hangingPunct="1">
              <a:lnSpc>
                <a:spcPct val="120000"/>
              </a:lnSpc>
            </a:pPr>
            <a:r>
              <a:rPr lang="zh-CN" altLang="en-US" sz="1600" dirty="0">
                <a:solidFill>
                  <a:srgbClr val="808080"/>
                </a:solidFill>
                <a:latin typeface="Arial" panose="020B0604020202020204" pitchFamily="34" charset="0"/>
                <a:sym typeface="Arial" panose="020B0604020202020204" pitchFamily="34" charset="0"/>
              </a:rPr>
              <a:t>请在这里添加相应的文字内容请在这里添加相应的文字内容</a:t>
            </a:r>
            <a:endParaRPr lang="zh-CN" altLang="en-US" sz="1600" dirty="0">
              <a:solidFill>
                <a:srgbClr val="808080"/>
              </a:solidFill>
              <a:latin typeface="Arial" panose="020B0604020202020204" pitchFamily="34" charset="0"/>
              <a:sym typeface="Arial" panose="020B0604020202020204" pitchFamily="34" charset="0"/>
            </a:endParaRPr>
          </a:p>
        </p:txBody>
      </p:sp>
      <p:sp>
        <p:nvSpPr>
          <p:cNvPr id="16" name="矩形 15"/>
          <p:cNvSpPr/>
          <p:nvPr/>
        </p:nvSpPr>
        <p:spPr>
          <a:xfrm>
            <a:off x="3613150" y="4684713"/>
            <a:ext cx="190500" cy="19050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22542" name="Title 13"/>
          <p:cNvSpPr txBox="1"/>
          <p:nvPr/>
        </p:nvSpPr>
        <p:spPr>
          <a:xfrm>
            <a:off x="6529388" y="4459288"/>
            <a:ext cx="3844925" cy="709612"/>
          </a:xfrm>
          <a:prstGeom prst="rect">
            <a:avLst/>
          </a:prstGeom>
          <a:noFill/>
          <a:ln w="9525">
            <a:noFill/>
          </a:ln>
        </p:spPr>
        <p:txBody>
          <a:bodyPr lIns="121920" tIns="60960" rIns="121920" bIns="60960" anchor="ctr"/>
          <a:p>
            <a:pPr eaLnBrk="1" hangingPunct="1"/>
            <a:r>
              <a:rPr lang="zh-CN" altLang="en-US" sz="2400" dirty="0">
                <a:solidFill>
                  <a:srgbClr val="595959"/>
                </a:solidFill>
                <a:latin typeface="Arial" panose="020B0604020202020204" pitchFamily="34" charset="0"/>
                <a:sym typeface="Arial" panose="020B0604020202020204" pitchFamily="34" charset="0"/>
              </a:rPr>
              <a:t>类别</a:t>
            </a:r>
            <a:r>
              <a:rPr lang="en-US" altLang="zh-CN" sz="2400" dirty="0">
                <a:solidFill>
                  <a:srgbClr val="595959"/>
                </a:solidFill>
                <a:latin typeface="Arial" panose="020B0604020202020204" pitchFamily="34" charset="0"/>
                <a:sym typeface="Arial" panose="020B0604020202020204" pitchFamily="34" charset="0"/>
              </a:rPr>
              <a:t>3</a:t>
            </a:r>
            <a:endParaRPr lang="en-US" altLang="en-US" sz="2400" dirty="0">
              <a:solidFill>
                <a:srgbClr val="595959"/>
              </a:solidFill>
              <a:latin typeface="Arial" panose="020B0604020202020204" pitchFamily="34" charset="0"/>
              <a:sym typeface="Arial" panose="020B0604020202020204" pitchFamily="34" charset="0"/>
            </a:endParaRPr>
          </a:p>
        </p:txBody>
      </p:sp>
      <p:sp>
        <p:nvSpPr>
          <p:cNvPr id="22543" name="文本框 17"/>
          <p:cNvSpPr txBox="1"/>
          <p:nvPr/>
        </p:nvSpPr>
        <p:spPr>
          <a:xfrm>
            <a:off x="6527800" y="5019675"/>
            <a:ext cx="2084388" cy="977900"/>
          </a:xfrm>
          <a:prstGeom prst="rect">
            <a:avLst/>
          </a:prstGeom>
          <a:noFill/>
          <a:ln w="9525">
            <a:noFill/>
          </a:ln>
        </p:spPr>
        <p:txBody>
          <a:bodyPr>
            <a:spAutoFit/>
          </a:bodyPr>
          <a:p>
            <a:pPr algn="just" eaLnBrk="1" hangingPunct="1">
              <a:lnSpc>
                <a:spcPct val="120000"/>
              </a:lnSpc>
            </a:pPr>
            <a:r>
              <a:rPr lang="zh-CN" altLang="en-US" sz="1600" dirty="0">
                <a:solidFill>
                  <a:srgbClr val="808080"/>
                </a:solidFill>
                <a:latin typeface="Arial" panose="020B0604020202020204" pitchFamily="34" charset="0"/>
                <a:sym typeface="Arial" panose="020B0604020202020204" pitchFamily="34" charset="0"/>
              </a:rPr>
              <a:t>请在这里添加相应的文字内容请在这里添加相应的文字内容</a:t>
            </a:r>
            <a:endParaRPr lang="zh-CN" altLang="en-US" sz="1600" dirty="0">
              <a:solidFill>
                <a:srgbClr val="808080"/>
              </a:solidFill>
              <a:latin typeface="Arial" panose="020B0604020202020204" pitchFamily="34" charset="0"/>
              <a:sym typeface="Arial" panose="020B0604020202020204" pitchFamily="34" charset="0"/>
            </a:endParaRPr>
          </a:p>
        </p:txBody>
      </p:sp>
      <p:sp>
        <p:nvSpPr>
          <p:cNvPr id="19" name="矩形 18"/>
          <p:cNvSpPr/>
          <p:nvPr/>
        </p:nvSpPr>
        <p:spPr>
          <a:xfrm>
            <a:off x="6337300" y="4684713"/>
            <a:ext cx="190500" cy="190500"/>
          </a:xfrm>
          <a:prstGeom prst="rect">
            <a:avLst/>
          </a:prstGeom>
          <a:solidFill>
            <a:srgbClr val="5E80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22545" name="Title 13"/>
          <p:cNvSpPr txBox="1"/>
          <p:nvPr/>
        </p:nvSpPr>
        <p:spPr>
          <a:xfrm>
            <a:off x="9117013" y="4459288"/>
            <a:ext cx="1335087" cy="709612"/>
          </a:xfrm>
          <a:prstGeom prst="rect">
            <a:avLst/>
          </a:prstGeom>
          <a:noFill/>
          <a:ln w="9525">
            <a:noFill/>
          </a:ln>
        </p:spPr>
        <p:txBody>
          <a:bodyPr lIns="121920" tIns="60960" rIns="121920" bIns="60960" anchor="ctr"/>
          <a:p>
            <a:pPr eaLnBrk="1" hangingPunct="1"/>
            <a:r>
              <a:rPr lang="zh-CN" altLang="en-US" sz="2400" dirty="0">
                <a:solidFill>
                  <a:srgbClr val="595959"/>
                </a:solidFill>
                <a:latin typeface="Arial" panose="020B0604020202020204" pitchFamily="34" charset="0"/>
                <a:sym typeface="Arial" panose="020B0604020202020204" pitchFamily="34" charset="0"/>
              </a:rPr>
              <a:t>类别</a:t>
            </a:r>
            <a:r>
              <a:rPr lang="en-US" altLang="zh-CN" sz="2400" dirty="0">
                <a:solidFill>
                  <a:srgbClr val="595959"/>
                </a:solidFill>
                <a:latin typeface="Arial" panose="020B0604020202020204" pitchFamily="34" charset="0"/>
                <a:sym typeface="Arial" panose="020B0604020202020204" pitchFamily="34" charset="0"/>
              </a:rPr>
              <a:t>4</a:t>
            </a:r>
            <a:endParaRPr lang="en-US" altLang="en-US" sz="2400" dirty="0">
              <a:solidFill>
                <a:srgbClr val="595959"/>
              </a:solidFill>
              <a:latin typeface="Arial" panose="020B0604020202020204" pitchFamily="34" charset="0"/>
              <a:sym typeface="Arial" panose="020B0604020202020204" pitchFamily="34" charset="0"/>
            </a:endParaRPr>
          </a:p>
        </p:txBody>
      </p:sp>
      <p:sp>
        <p:nvSpPr>
          <p:cNvPr id="22546" name="文本框 20"/>
          <p:cNvSpPr txBox="1"/>
          <p:nvPr/>
        </p:nvSpPr>
        <p:spPr>
          <a:xfrm>
            <a:off x="9117013" y="5019675"/>
            <a:ext cx="2084387" cy="977900"/>
          </a:xfrm>
          <a:prstGeom prst="rect">
            <a:avLst/>
          </a:prstGeom>
          <a:noFill/>
          <a:ln w="9525">
            <a:noFill/>
          </a:ln>
        </p:spPr>
        <p:txBody>
          <a:bodyPr>
            <a:spAutoFit/>
          </a:bodyPr>
          <a:p>
            <a:pPr algn="just" eaLnBrk="1" hangingPunct="1">
              <a:lnSpc>
                <a:spcPct val="120000"/>
              </a:lnSpc>
            </a:pPr>
            <a:r>
              <a:rPr lang="zh-CN" altLang="en-US" sz="1600" dirty="0">
                <a:solidFill>
                  <a:srgbClr val="808080"/>
                </a:solidFill>
                <a:latin typeface="Arial" panose="020B0604020202020204" pitchFamily="34" charset="0"/>
                <a:sym typeface="Arial" panose="020B0604020202020204" pitchFamily="34" charset="0"/>
              </a:rPr>
              <a:t>请在这里添加相应的文字内容请在这里添加相应的文字内容</a:t>
            </a:r>
            <a:endParaRPr lang="zh-CN" altLang="en-US" sz="1600" dirty="0">
              <a:solidFill>
                <a:srgbClr val="808080"/>
              </a:solidFill>
              <a:latin typeface="Arial" panose="020B0604020202020204" pitchFamily="34" charset="0"/>
              <a:sym typeface="Arial" panose="020B0604020202020204" pitchFamily="34" charset="0"/>
            </a:endParaRPr>
          </a:p>
        </p:txBody>
      </p:sp>
      <p:sp>
        <p:nvSpPr>
          <p:cNvPr id="22" name="矩形 21"/>
          <p:cNvSpPr/>
          <p:nvPr/>
        </p:nvSpPr>
        <p:spPr>
          <a:xfrm>
            <a:off x="8926513" y="4684713"/>
            <a:ext cx="190500" cy="190500"/>
          </a:xfrm>
          <a:prstGeom prst="rect">
            <a:avLst/>
          </a:prstGeom>
          <a:solidFill>
            <a:srgbClr val="7DB1C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3554" name="图片 1"/>
          <p:cNvPicPr>
            <a:picLocks noChangeAspect="1"/>
          </p:cNvPicPr>
          <p:nvPr/>
        </p:nvPicPr>
        <p:blipFill>
          <a:blip r:embed="rId1"/>
          <a:stretch>
            <a:fillRect/>
          </a:stretch>
        </p:blipFill>
        <p:spPr>
          <a:xfrm>
            <a:off x="8610600" y="0"/>
            <a:ext cx="3581400" cy="1006475"/>
          </a:xfrm>
          <a:prstGeom prst="rect">
            <a:avLst/>
          </a:prstGeom>
          <a:noFill/>
          <a:ln w="9525">
            <a:noFill/>
          </a:ln>
        </p:spPr>
      </p:pic>
      <p:sp>
        <p:nvSpPr>
          <p:cNvPr id="23555" name="文本框 2"/>
          <p:cNvSpPr txBox="1"/>
          <p:nvPr/>
        </p:nvSpPr>
        <p:spPr>
          <a:xfrm>
            <a:off x="868363" y="25400"/>
            <a:ext cx="4541837" cy="738188"/>
          </a:xfrm>
          <a:prstGeom prst="rect">
            <a:avLst/>
          </a:prstGeom>
          <a:noFill/>
          <a:ln w="9525">
            <a:noFill/>
          </a:ln>
        </p:spPr>
        <p:txBody>
          <a:bodyPr>
            <a:spAutoFit/>
          </a:bodyPr>
          <a:p>
            <a:pPr eaLnBrk="1" hangingPunct="1">
              <a:lnSpc>
                <a:spcPct val="150000"/>
              </a:lnSpc>
            </a:pPr>
            <a:r>
              <a:rPr lang="zh-CN" altLang="en-US" sz="2800" b="1" dirty="0">
                <a:solidFill>
                  <a:srgbClr val="4B649F"/>
                </a:solidFill>
                <a:latin typeface="Arial" panose="020B0604020202020204" pitchFamily="34" charset="0"/>
              </a:rPr>
              <a:t>添加论文内容第四部分标题</a:t>
            </a:r>
            <a:endParaRPr lang="zh-CN" altLang="en-US" sz="2800" b="1" dirty="0">
              <a:solidFill>
                <a:srgbClr val="4B649F"/>
              </a:solidFill>
              <a:latin typeface="Arial" panose="020B0604020202020204" pitchFamily="34" charset="0"/>
            </a:endParaRPr>
          </a:p>
        </p:txBody>
      </p:sp>
      <p:cxnSp>
        <p:nvCxnSpPr>
          <p:cNvPr id="4" name="直接连接符 3"/>
          <p:cNvCxnSpPr/>
          <p:nvPr/>
        </p:nvCxnSpPr>
        <p:spPr>
          <a:xfrm>
            <a:off x="0" y="7985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grpSp>
        <p:nvGrpSpPr>
          <p:cNvPr id="23558" name="组合 5"/>
          <p:cNvGrpSpPr/>
          <p:nvPr/>
        </p:nvGrpSpPr>
        <p:grpSpPr>
          <a:xfrm>
            <a:off x="214313" y="125413"/>
            <a:ext cx="638175" cy="638175"/>
            <a:chOff x="9444839" y="2234042"/>
            <a:chExt cx="1607262" cy="1607262"/>
          </a:xfrm>
        </p:grpSpPr>
        <p:sp>
          <p:nvSpPr>
            <p:cNvPr id="7" name="椭圆 6"/>
            <p:cNvSpPr/>
            <p:nvPr/>
          </p:nvSpPr>
          <p:spPr>
            <a:xfrm>
              <a:off x="9444839"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8" name="椭圆 7"/>
            <p:cNvSpPr/>
            <p:nvPr/>
          </p:nvSpPr>
          <p:spPr>
            <a:xfrm>
              <a:off x="9552788" y="2341991"/>
              <a:ext cx="1391361" cy="139136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 name="KSO_Shape"/>
            <p:cNvSpPr/>
            <p:nvPr/>
          </p:nvSpPr>
          <p:spPr bwMode="auto">
            <a:xfrm>
              <a:off x="9828663" y="2673840"/>
              <a:ext cx="839614" cy="727666"/>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4B649F"/>
            </a:solidFill>
            <a:ln>
              <a:noFill/>
            </a:ln>
          </p:spPr>
          <p:txBody>
            <a:bodyPr bIns="720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Calibri" panose="020F0502020204030204" pitchFamily="34" charset="0"/>
                <a:ea typeface="宋体" panose="02010600030101010101" pitchFamily="2" charset="-122"/>
                <a:cs typeface="+mn-cs"/>
              </a:endParaRPr>
            </a:p>
          </p:txBody>
        </p:sp>
      </p:grpSp>
      <p:sp>
        <p:nvSpPr>
          <p:cNvPr id="10" name="Rectangle 86"/>
          <p:cNvSpPr/>
          <p:nvPr/>
        </p:nvSpPr>
        <p:spPr>
          <a:xfrm>
            <a:off x="9061450" y="2433638"/>
            <a:ext cx="3130550" cy="1190625"/>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white"/>
              </a:solidFill>
              <a:effectLst/>
              <a:uLnTx/>
              <a:uFillTx/>
              <a:latin typeface="+mn-lt"/>
              <a:ea typeface="+mn-ea"/>
              <a:cs typeface="+mn-ea"/>
              <a:sym typeface="+mn-lt"/>
            </a:endParaRPr>
          </a:p>
        </p:txBody>
      </p:sp>
      <p:sp>
        <p:nvSpPr>
          <p:cNvPr id="11" name="Rectangle 84"/>
          <p:cNvSpPr/>
          <p:nvPr/>
        </p:nvSpPr>
        <p:spPr>
          <a:xfrm>
            <a:off x="0" y="2433638"/>
            <a:ext cx="3130550" cy="1190625"/>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white"/>
              </a:solidFill>
              <a:effectLst/>
              <a:uLnTx/>
              <a:uFillTx/>
              <a:latin typeface="+mn-lt"/>
              <a:ea typeface="+mn-ea"/>
              <a:cs typeface="+mn-ea"/>
              <a:sym typeface="+mn-lt"/>
            </a:endParaRPr>
          </a:p>
        </p:txBody>
      </p:sp>
      <p:sp>
        <p:nvSpPr>
          <p:cNvPr id="12" name="Oval 3"/>
          <p:cNvSpPr/>
          <p:nvPr/>
        </p:nvSpPr>
        <p:spPr>
          <a:xfrm>
            <a:off x="2109788" y="1601788"/>
            <a:ext cx="2854325" cy="2854325"/>
          </a:xfrm>
          <a:prstGeom prst="ellipse">
            <a:avLst/>
          </a:prstGeom>
          <a:solidFill>
            <a:srgbClr val="5E80B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white"/>
              </a:solidFill>
              <a:effectLst/>
              <a:uLnTx/>
              <a:uFillTx/>
              <a:latin typeface="+mn-lt"/>
              <a:ea typeface="+mn-ea"/>
              <a:cs typeface="+mn-ea"/>
              <a:sym typeface="+mn-lt"/>
            </a:endParaRPr>
          </a:p>
        </p:txBody>
      </p:sp>
      <p:sp>
        <p:nvSpPr>
          <p:cNvPr id="13" name="Oval 4"/>
          <p:cNvSpPr/>
          <p:nvPr/>
        </p:nvSpPr>
        <p:spPr>
          <a:xfrm>
            <a:off x="4668838" y="1601788"/>
            <a:ext cx="2854325" cy="2854325"/>
          </a:xfrm>
          <a:prstGeom prst="ellipse">
            <a:avLst/>
          </a:prstGeom>
          <a:solidFill>
            <a:srgbClr val="4B649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white"/>
              </a:solidFill>
              <a:effectLst/>
              <a:uLnTx/>
              <a:uFillTx/>
              <a:latin typeface="+mn-lt"/>
              <a:ea typeface="+mn-ea"/>
              <a:cs typeface="+mn-ea"/>
              <a:sym typeface="+mn-lt"/>
            </a:endParaRPr>
          </a:p>
        </p:txBody>
      </p:sp>
      <p:sp>
        <p:nvSpPr>
          <p:cNvPr id="14" name="Oval 6"/>
          <p:cNvSpPr/>
          <p:nvPr/>
        </p:nvSpPr>
        <p:spPr>
          <a:xfrm>
            <a:off x="7227888" y="1601788"/>
            <a:ext cx="2854325" cy="2854325"/>
          </a:xfrm>
          <a:prstGeom prst="ellipse">
            <a:avLst/>
          </a:prstGeom>
          <a:solidFill>
            <a:srgbClr val="5E80B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white"/>
              </a:solidFill>
              <a:effectLst/>
              <a:uLnTx/>
              <a:uFillTx/>
              <a:latin typeface="+mn-lt"/>
              <a:ea typeface="+mn-ea"/>
              <a:cs typeface="+mn-ea"/>
              <a:sym typeface="+mn-lt"/>
            </a:endParaRPr>
          </a:p>
        </p:txBody>
      </p:sp>
      <p:grpSp>
        <p:nvGrpSpPr>
          <p:cNvPr id="15" name="Group 24"/>
          <p:cNvGrpSpPr/>
          <p:nvPr/>
        </p:nvGrpSpPr>
        <p:grpSpPr>
          <a:xfrm>
            <a:off x="5525726" y="2458338"/>
            <a:ext cx="1140547" cy="1140547"/>
            <a:chOff x="6111586" y="318800"/>
            <a:chExt cx="490538" cy="490538"/>
          </a:xfrm>
          <a:solidFill>
            <a:schemeClr val="bg1"/>
          </a:solidFill>
        </p:grpSpPr>
        <p:sp>
          <p:nvSpPr>
            <p:cNvPr id="16" name="Freeform 5"/>
            <p:cNvSpPr>
              <a:spLocks noEditPoints="1"/>
            </p:cNvSpPr>
            <p:nvPr/>
          </p:nvSpPr>
          <p:spPr bwMode="auto">
            <a:xfrm>
              <a:off x="6111586" y="318800"/>
              <a:ext cx="490538" cy="490538"/>
            </a:xfrm>
            <a:custGeom>
              <a:avLst/>
              <a:gdLst>
                <a:gd name="T0" fmla="*/ 116 w 128"/>
                <a:gd name="T1" fmla="*/ 0 h 128"/>
                <a:gd name="T2" fmla="*/ 28 w 128"/>
                <a:gd name="T3" fmla="*/ 0 h 128"/>
                <a:gd name="T4" fmla="*/ 16 w 128"/>
                <a:gd name="T5" fmla="*/ 12 h 128"/>
                <a:gd name="T6" fmla="*/ 16 w 128"/>
                <a:gd name="T7" fmla="*/ 20 h 128"/>
                <a:gd name="T8" fmla="*/ 12 w 128"/>
                <a:gd name="T9" fmla="*/ 20 h 128"/>
                <a:gd name="T10" fmla="*/ 0 w 128"/>
                <a:gd name="T11" fmla="*/ 32 h 128"/>
                <a:gd name="T12" fmla="*/ 0 w 128"/>
                <a:gd name="T13" fmla="*/ 112 h 128"/>
                <a:gd name="T14" fmla="*/ 16 w 128"/>
                <a:gd name="T15" fmla="*/ 128 h 128"/>
                <a:gd name="T16" fmla="*/ 112 w 128"/>
                <a:gd name="T17" fmla="*/ 128 h 128"/>
                <a:gd name="T18" fmla="*/ 128 w 128"/>
                <a:gd name="T19" fmla="*/ 112 h 128"/>
                <a:gd name="T20" fmla="*/ 128 w 128"/>
                <a:gd name="T21" fmla="*/ 12 h 128"/>
                <a:gd name="T22" fmla="*/ 116 w 128"/>
                <a:gd name="T23" fmla="*/ 0 h 128"/>
                <a:gd name="T24" fmla="*/ 120 w 128"/>
                <a:gd name="T25" fmla="*/ 112 h 128"/>
                <a:gd name="T26" fmla="*/ 112 w 128"/>
                <a:gd name="T27" fmla="*/ 120 h 128"/>
                <a:gd name="T28" fmla="*/ 16 w 128"/>
                <a:gd name="T29" fmla="*/ 120 h 128"/>
                <a:gd name="T30" fmla="*/ 8 w 128"/>
                <a:gd name="T31" fmla="*/ 112 h 128"/>
                <a:gd name="T32" fmla="*/ 8 w 128"/>
                <a:gd name="T33" fmla="*/ 32 h 128"/>
                <a:gd name="T34" fmla="*/ 12 w 128"/>
                <a:gd name="T35" fmla="*/ 28 h 128"/>
                <a:gd name="T36" fmla="*/ 16 w 128"/>
                <a:gd name="T37" fmla="*/ 28 h 128"/>
                <a:gd name="T38" fmla="*/ 16 w 128"/>
                <a:gd name="T39" fmla="*/ 108 h 128"/>
                <a:gd name="T40" fmla="*/ 20 w 128"/>
                <a:gd name="T41" fmla="*/ 112 h 128"/>
                <a:gd name="T42" fmla="*/ 24 w 128"/>
                <a:gd name="T43" fmla="*/ 108 h 128"/>
                <a:gd name="T44" fmla="*/ 24 w 128"/>
                <a:gd name="T45" fmla="*/ 12 h 128"/>
                <a:gd name="T46" fmla="*/ 28 w 128"/>
                <a:gd name="T47" fmla="*/ 8 h 128"/>
                <a:gd name="T48" fmla="*/ 116 w 128"/>
                <a:gd name="T49" fmla="*/ 8 h 128"/>
                <a:gd name="T50" fmla="*/ 120 w 128"/>
                <a:gd name="T51" fmla="*/ 12 h 128"/>
                <a:gd name="T52" fmla="*/ 120 w 128"/>
                <a:gd name="T53" fmla="*/ 11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8" h="128">
                  <a:moveTo>
                    <a:pt x="116" y="0"/>
                  </a:moveTo>
                  <a:cubicBezTo>
                    <a:pt x="28" y="0"/>
                    <a:pt x="28" y="0"/>
                    <a:pt x="28" y="0"/>
                  </a:cubicBezTo>
                  <a:cubicBezTo>
                    <a:pt x="21" y="0"/>
                    <a:pt x="16" y="5"/>
                    <a:pt x="16" y="12"/>
                  </a:cubicBezTo>
                  <a:cubicBezTo>
                    <a:pt x="16" y="20"/>
                    <a:pt x="16" y="20"/>
                    <a:pt x="16" y="20"/>
                  </a:cubicBezTo>
                  <a:cubicBezTo>
                    <a:pt x="12" y="20"/>
                    <a:pt x="12" y="20"/>
                    <a:pt x="12" y="20"/>
                  </a:cubicBezTo>
                  <a:cubicBezTo>
                    <a:pt x="5" y="20"/>
                    <a:pt x="0" y="25"/>
                    <a:pt x="0" y="32"/>
                  </a:cubicBezTo>
                  <a:cubicBezTo>
                    <a:pt x="0" y="112"/>
                    <a:pt x="0" y="112"/>
                    <a:pt x="0" y="112"/>
                  </a:cubicBezTo>
                  <a:cubicBezTo>
                    <a:pt x="0" y="121"/>
                    <a:pt x="7" y="128"/>
                    <a:pt x="16" y="128"/>
                  </a:cubicBezTo>
                  <a:cubicBezTo>
                    <a:pt x="112" y="128"/>
                    <a:pt x="112" y="128"/>
                    <a:pt x="112" y="128"/>
                  </a:cubicBezTo>
                  <a:cubicBezTo>
                    <a:pt x="121" y="128"/>
                    <a:pt x="128" y="121"/>
                    <a:pt x="128" y="112"/>
                  </a:cubicBezTo>
                  <a:cubicBezTo>
                    <a:pt x="128" y="12"/>
                    <a:pt x="128" y="12"/>
                    <a:pt x="128" y="12"/>
                  </a:cubicBezTo>
                  <a:cubicBezTo>
                    <a:pt x="128" y="5"/>
                    <a:pt x="123" y="0"/>
                    <a:pt x="116" y="0"/>
                  </a:cubicBezTo>
                  <a:close/>
                  <a:moveTo>
                    <a:pt x="120" y="112"/>
                  </a:moveTo>
                  <a:cubicBezTo>
                    <a:pt x="120" y="116"/>
                    <a:pt x="116" y="120"/>
                    <a:pt x="112" y="120"/>
                  </a:cubicBezTo>
                  <a:cubicBezTo>
                    <a:pt x="16" y="120"/>
                    <a:pt x="16" y="120"/>
                    <a:pt x="16" y="120"/>
                  </a:cubicBezTo>
                  <a:cubicBezTo>
                    <a:pt x="12" y="120"/>
                    <a:pt x="8" y="116"/>
                    <a:pt x="8" y="112"/>
                  </a:cubicBezTo>
                  <a:cubicBezTo>
                    <a:pt x="8" y="32"/>
                    <a:pt x="8" y="32"/>
                    <a:pt x="8" y="32"/>
                  </a:cubicBezTo>
                  <a:cubicBezTo>
                    <a:pt x="8" y="30"/>
                    <a:pt x="10" y="28"/>
                    <a:pt x="12" y="28"/>
                  </a:cubicBezTo>
                  <a:cubicBezTo>
                    <a:pt x="16" y="28"/>
                    <a:pt x="16" y="28"/>
                    <a:pt x="16" y="28"/>
                  </a:cubicBezTo>
                  <a:cubicBezTo>
                    <a:pt x="16" y="108"/>
                    <a:pt x="16" y="108"/>
                    <a:pt x="16" y="108"/>
                  </a:cubicBezTo>
                  <a:cubicBezTo>
                    <a:pt x="16" y="110"/>
                    <a:pt x="18" y="112"/>
                    <a:pt x="20" y="112"/>
                  </a:cubicBezTo>
                  <a:cubicBezTo>
                    <a:pt x="22" y="112"/>
                    <a:pt x="24" y="110"/>
                    <a:pt x="24" y="108"/>
                  </a:cubicBezTo>
                  <a:cubicBezTo>
                    <a:pt x="24" y="12"/>
                    <a:pt x="24" y="12"/>
                    <a:pt x="24" y="12"/>
                  </a:cubicBezTo>
                  <a:cubicBezTo>
                    <a:pt x="24" y="10"/>
                    <a:pt x="26" y="8"/>
                    <a:pt x="28" y="8"/>
                  </a:cubicBezTo>
                  <a:cubicBezTo>
                    <a:pt x="116" y="8"/>
                    <a:pt x="116" y="8"/>
                    <a:pt x="116" y="8"/>
                  </a:cubicBezTo>
                  <a:cubicBezTo>
                    <a:pt x="118" y="8"/>
                    <a:pt x="120" y="10"/>
                    <a:pt x="120" y="12"/>
                  </a:cubicBezTo>
                  <a:lnTo>
                    <a:pt x="120" y="1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black"/>
                </a:solidFill>
                <a:effectLst/>
                <a:uLnTx/>
                <a:uFillTx/>
                <a:latin typeface="Arial" panose="020B0604020202020204" pitchFamily="34" charset="0"/>
                <a:ea typeface="微软雅黑" panose="020B0503020204020204" pitchFamily="34" charset="-122"/>
                <a:cs typeface="+mn-ea"/>
                <a:sym typeface="+mn-lt"/>
              </a:endParaRPr>
            </a:p>
          </p:txBody>
        </p:sp>
        <p:sp>
          <p:nvSpPr>
            <p:cNvPr id="17" name="Freeform 6"/>
            <p:cNvSpPr/>
            <p:nvPr/>
          </p:nvSpPr>
          <p:spPr bwMode="auto">
            <a:xfrm>
              <a:off x="6402099" y="502950"/>
              <a:ext cx="138113" cy="14288"/>
            </a:xfrm>
            <a:custGeom>
              <a:avLst/>
              <a:gdLst>
                <a:gd name="T0" fmla="*/ 2 w 36"/>
                <a:gd name="T1" fmla="*/ 4 h 4"/>
                <a:gd name="T2" fmla="*/ 34 w 36"/>
                <a:gd name="T3" fmla="*/ 4 h 4"/>
                <a:gd name="T4" fmla="*/ 36 w 36"/>
                <a:gd name="T5" fmla="*/ 2 h 4"/>
                <a:gd name="T6" fmla="*/ 34 w 36"/>
                <a:gd name="T7" fmla="*/ 0 h 4"/>
                <a:gd name="T8" fmla="*/ 2 w 36"/>
                <a:gd name="T9" fmla="*/ 0 h 4"/>
                <a:gd name="T10" fmla="*/ 0 w 36"/>
                <a:gd name="T11" fmla="*/ 2 h 4"/>
                <a:gd name="T12" fmla="*/ 2 w 3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2" y="4"/>
                  </a:moveTo>
                  <a:cubicBezTo>
                    <a:pt x="34" y="4"/>
                    <a:pt x="34" y="4"/>
                    <a:pt x="34" y="4"/>
                  </a:cubicBezTo>
                  <a:cubicBezTo>
                    <a:pt x="35" y="4"/>
                    <a:pt x="36" y="3"/>
                    <a:pt x="36" y="2"/>
                  </a:cubicBezTo>
                  <a:cubicBezTo>
                    <a:pt x="36" y="1"/>
                    <a:pt x="35" y="0"/>
                    <a:pt x="34"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black"/>
                </a:solidFill>
                <a:effectLst/>
                <a:uLnTx/>
                <a:uFillTx/>
                <a:latin typeface="Arial" panose="020B0604020202020204" pitchFamily="34" charset="0"/>
                <a:ea typeface="微软雅黑" panose="020B0503020204020204" pitchFamily="34" charset="-122"/>
                <a:cs typeface="+mn-ea"/>
                <a:sym typeface="+mn-lt"/>
              </a:endParaRPr>
            </a:p>
          </p:txBody>
        </p:sp>
        <p:sp>
          <p:nvSpPr>
            <p:cNvPr id="18" name="Freeform 7"/>
            <p:cNvSpPr/>
            <p:nvPr/>
          </p:nvSpPr>
          <p:spPr bwMode="auto">
            <a:xfrm>
              <a:off x="6402099" y="456912"/>
              <a:ext cx="138113" cy="14288"/>
            </a:xfrm>
            <a:custGeom>
              <a:avLst/>
              <a:gdLst>
                <a:gd name="T0" fmla="*/ 2 w 36"/>
                <a:gd name="T1" fmla="*/ 4 h 4"/>
                <a:gd name="T2" fmla="*/ 34 w 36"/>
                <a:gd name="T3" fmla="*/ 4 h 4"/>
                <a:gd name="T4" fmla="*/ 36 w 36"/>
                <a:gd name="T5" fmla="*/ 2 h 4"/>
                <a:gd name="T6" fmla="*/ 34 w 36"/>
                <a:gd name="T7" fmla="*/ 0 h 4"/>
                <a:gd name="T8" fmla="*/ 2 w 36"/>
                <a:gd name="T9" fmla="*/ 0 h 4"/>
                <a:gd name="T10" fmla="*/ 0 w 36"/>
                <a:gd name="T11" fmla="*/ 2 h 4"/>
                <a:gd name="T12" fmla="*/ 2 w 3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2" y="4"/>
                  </a:moveTo>
                  <a:cubicBezTo>
                    <a:pt x="34" y="4"/>
                    <a:pt x="34" y="4"/>
                    <a:pt x="34" y="4"/>
                  </a:cubicBezTo>
                  <a:cubicBezTo>
                    <a:pt x="35" y="4"/>
                    <a:pt x="36" y="3"/>
                    <a:pt x="36" y="2"/>
                  </a:cubicBezTo>
                  <a:cubicBezTo>
                    <a:pt x="36" y="1"/>
                    <a:pt x="35" y="0"/>
                    <a:pt x="34"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black"/>
                </a:solidFill>
                <a:effectLst/>
                <a:uLnTx/>
                <a:uFillTx/>
                <a:latin typeface="Arial" panose="020B0604020202020204" pitchFamily="34" charset="0"/>
                <a:ea typeface="微软雅黑" panose="020B0503020204020204" pitchFamily="34" charset="-122"/>
                <a:cs typeface="+mn-ea"/>
                <a:sym typeface="+mn-lt"/>
              </a:endParaRPr>
            </a:p>
          </p:txBody>
        </p:sp>
        <p:sp>
          <p:nvSpPr>
            <p:cNvPr id="19" name="Freeform 8"/>
            <p:cNvSpPr/>
            <p:nvPr/>
          </p:nvSpPr>
          <p:spPr bwMode="auto">
            <a:xfrm>
              <a:off x="6402099" y="410875"/>
              <a:ext cx="138113" cy="14288"/>
            </a:xfrm>
            <a:custGeom>
              <a:avLst/>
              <a:gdLst>
                <a:gd name="T0" fmla="*/ 2 w 36"/>
                <a:gd name="T1" fmla="*/ 4 h 4"/>
                <a:gd name="T2" fmla="*/ 34 w 36"/>
                <a:gd name="T3" fmla="*/ 4 h 4"/>
                <a:gd name="T4" fmla="*/ 36 w 36"/>
                <a:gd name="T5" fmla="*/ 2 h 4"/>
                <a:gd name="T6" fmla="*/ 34 w 36"/>
                <a:gd name="T7" fmla="*/ 0 h 4"/>
                <a:gd name="T8" fmla="*/ 2 w 36"/>
                <a:gd name="T9" fmla="*/ 0 h 4"/>
                <a:gd name="T10" fmla="*/ 0 w 36"/>
                <a:gd name="T11" fmla="*/ 2 h 4"/>
                <a:gd name="T12" fmla="*/ 2 w 3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2" y="4"/>
                  </a:moveTo>
                  <a:cubicBezTo>
                    <a:pt x="34" y="4"/>
                    <a:pt x="34" y="4"/>
                    <a:pt x="34" y="4"/>
                  </a:cubicBezTo>
                  <a:cubicBezTo>
                    <a:pt x="35" y="4"/>
                    <a:pt x="36" y="3"/>
                    <a:pt x="36" y="2"/>
                  </a:cubicBezTo>
                  <a:cubicBezTo>
                    <a:pt x="36" y="1"/>
                    <a:pt x="35" y="0"/>
                    <a:pt x="34"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black"/>
                </a:solidFill>
                <a:effectLst/>
                <a:uLnTx/>
                <a:uFillTx/>
                <a:latin typeface="Arial" panose="020B0604020202020204" pitchFamily="34" charset="0"/>
                <a:ea typeface="微软雅黑" panose="020B0503020204020204" pitchFamily="34" charset="-122"/>
                <a:cs typeface="+mn-ea"/>
                <a:sym typeface="+mn-lt"/>
              </a:endParaRPr>
            </a:p>
          </p:txBody>
        </p:sp>
        <p:sp>
          <p:nvSpPr>
            <p:cNvPr id="20" name="Freeform 9"/>
            <p:cNvSpPr/>
            <p:nvPr/>
          </p:nvSpPr>
          <p:spPr bwMode="auto">
            <a:xfrm>
              <a:off x="6233824" y="733137"/>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black"/>
                </a:solidFill>
                <a:effectLst/>
                <a:uLnTx/>
                <a:uFillTx/>
                <a:latin typeface="Arial" panose="020B0604020202020204" pitchFamily="34" charset="0"/>
                <a:ea typeface="微软雅黑" panose="020B0503020204020204" pitchFamily="34" charset="-122"/>
                <a:cs typeface="+mn-ea"/>
                <a:sym typeface="+mn-lt"/>
              </a:endParaRPr>
            </a:p>
          </p:txBody>
        </p:sp>
        <p:sp>
          <p:nvSpPr>
            <p:cNvPr id="21" name="Freeform 10"/>
            <p:cNvSpPr/>
            <p:nvPr/>
          </p:nvSpPr>
          <p:spPr bwMode="auto">
            <a:xfrm>
              <a:off x="6233824" y="687100"/>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black"/>
                </a:solidFill>
                <a:effectLst/>
                <a:uLnTx/>
                <a:uFillTx/>
                <a:latin typeface="Arial" panose="020B0604020202020204" pitchFamily="34" charset="0"/>
                <a:ea typeface="微软雅黑" panose="020B0503020204020204" pitchFamily="34" charset="-122"/>
                <a:cs typeface="+mn-ea"/>
                <a:sym typeface="+mn-lt"/>
              </a:endParaRPr>
            </a:p>
          </p:txBody>
        </p:sp>
        <p:sp>
          <p:nvSpPr>
            <p:cNvPr id="22" name="Freeform 11"/>
            <p:cNvSpPr/>
            <p:nvPr/>
          </p:nvSpPr>
          <p:spPr bwMode="auto">
            <a:xfrm>
              <a:off x="6233824" y="641062"/>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black"/>
                </a:solidFill>
                <a:effectLst/>
                <a:uLnTx/>
                <a:uFillTx/>
                <a:latin typeface="Arial" panose="020B0604020202020204" pitchFamily="34" charset="0"/>
                <a:ea typeface="微软雅黑" panose="020B0503020204020204" pitchFamily="34" charset="-122"/>
                <a:cs typeface="+mn-ea"/>
                <a:sym typeface="+mn-lt"/>
              </a:endParaRPr>
            </a:p>
          </p:txBody>
        </p:sp>
        <p:sp>
          <p:nvSpPr>
            <p:cNvPr id="23" name="Freeform 12"/>
            <p:cNvSpPr/>
            <p:nvPr/>
          </p:nvSpPr>
          <p:spPr bwMode="auto">
            <a:xfrm>
              <a:off x="6402099" y="733137"/>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black"/>
                </a:solidFill>
                <a:effectLst/>
                <a:uLnTx/>
                <a:uFillTx/>
                <a:latin typeface="Arial" panose="020B0604020202020204" pitchFamily="34" charset="0"/>
                <a:ea typeface="微软雅黑" panose="020B0503020204020204" pitchFamily="34" charset="-122"/>
                <a:cs typeface="+mn-ea"/>
                <a:sym typeface="+mn-lt"/>
              </a:endParaRPr>
            </a:p>
          </p:txBody>
        </p:sp>
        <p:sp>
          <p:nvSpPr>
            <p:cNvPr id="24" name="Freeform 13"/>
            <p:cNvSpPr/>
            <p:nvPr/>
          </p:nvSpPr>
          <p:spPr bwMode="auto">
            <a:xfrm>
              <a:off x="6402099" y="687100"/>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black"/>
                </a:solidFill>
                <a:effectLst/>
                <a:uLnTx/>
                <a:uFillTx/>
                <a:latin typeface="Arial" panose="020B0604020202020204" pitchFamily="34" charset="0"/>
                <a:ea typeface="微软雅黑" panose="020B0503020204020204" pitchFamily="34" charset="-122"/>
                <a:cs typeface="+mn-ea"/>
                <a:sym typeface="+mn-lt"/>
              </a:endParaRPr>
            </a:p>
          </p:txBody>
        </p:sp>
        <p:sp>
          <p:nvSpPr>
            <p:cNvPr id="25" name="Freeform 14"/>
            <p:cNvSpPr/>
            <p:nvPr/>
          </p:nvSpPr>
          <p:spPr bwMode="auto">
            <a:xfrm>
              <a:off x="6402099" y="641062"/>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black"/>
                </a:solidFill>
                <a:effectLst/>
                <a:uLnTx/>
                <a:uFillTx/>
                <a:latin typeface="Arial" panose="020B0604020202020204" pitchFamily="34" charset="0"/>
                <a:ea typeface="微软雅黑" panose="020B0503020204020204" pitchFamily="34" charset="-122"/>
                <a:cs typeface="+mn-ea"/>
                <a:sym typeface="+mn-lt"/>
              </a:endParaRPr>
            </a:p>
          </p:txBody>
        </p:sp>
        <p:sp>
          <p:nvSpPr>
            <p:cNvPr id="26" name="Freeform 15"/>
            <p:cNvSpPr/>
            <p:nvPr/>
          </p:nvSpPr>
          <p:spPr bwMode="auto">
            <a:xfrm>
              <a:off x="6233824" y="548987"/>
              <a:ext cx="306388" cy="14288"/>
            </a:xfrm>
            <a:custGeom>
              <a:avLst/>
              <a:gdLst>
                <a:gd name="T0" fmla="*/ 78 w 80"/>
                <a:gd name="T1" fmla="*/ 0 h 4"/>
                <a:gd name="T2" fmla="*/ 2 w 80"/>
                <a:gd name="T3" fmla="*/ 0 h 4"/>
                <a:gd name="T4" fmla="*/ 0 w 80"/>
                <a:gd name="T5" fmla="*/ 2 h 4"/>
                <a:gd name="T6" fmla="*/ 2 w 80"/>
                <a:gd name="T7" fmla="*/ 4 h 4"/>
                <a:gd name="T8" fmla="*/ 78 w 80"/>
                <a:gd name="T9" fmla="*/ 4 h 4"/>
                <a:gd name="T10" fmla="*/ 80 w 80"/>
                <a:gd name="T11" fmla="*/ 2 h 4"/>
                <a:gd name="T12" fmla="*/ 78 w 80"/>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80" h="4">
                  <a:moveTo>
                    <a:pt x="78" y="0"/>
                  </a:moveTo>
                  <a:cubicBezTo>
                    <a:pt x="2" y="0"/>
                    <a:pt x="2" y="0"/>
                    <a:pt x="2" y="0"/>
                  </a:cubicBezTo>
                  <a:cubicBezTo>
                    <a:pt x="1" y="0"/>
                    <a:pt x="0" y="1"/>
                    <a:pt x="0" y="2"/>
                  </a:cubicBezTo>
                  <a:cubicBezTo>
                    <a:pt x="0" y="3"/>
                    <a:pt x="1" y="4"/>
                    <a:pt x="2" y="4"/>
                  </a:cubicBezTo>
                  <a:cubicBezTo>
                    <a:pt x="78" y="4"/>
                    <a:pt x="78" y="4"/>
                    <a:pt x="78" y="4"/>
                  </a:cubicBezTo>
                  <a:cubicBezTo>
                    <a:pt x="79" y="4"/>
                    <a:pt x="80" y="3"/>
                    <a:pt x="80" y="2"/>
                  </a:cubicBezTo>
                  <a:cubicBezTo>
                    <a:pt x="80" y="1"/>
                    <a:pt x="79" y="0"/>
                    <a:pt x="7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black"/>
                </a:solidFill>
                <a:effectLst/>
                <a:uLnTx/>
                <a:uFillTx/>
                <a:latin typeface="Arial" panose="020B0604020202020204" pitchFamily="34" charset="0"/>
                <a:ea typeface="微软雅黑" panose="020B0503020204020204" pitchFamily="34" charset="-122"/>
                <a:cs typeface="+mn-ea"/>
                <a:sym typeface="+mn-lt"/>
              </a:endParaRPr>
            </a:p>
          </p:txBody>
        </p:sp>
        <p:sp>
          <p:nvSpPr>
            <p:cNvPr id="27" name="Freeform 16"/>
            <p:cNvSpPr/>
            <p:nvPr/>
          </p:nvSpPr>
          <p:spPr bwMode="auto">
            <a:xfrm>
              <a:off x="6233824" y="595025"/>
              <a:ext cx="306388" cy="14288"/>
            </a:xfrm>
            <a:custGeom>
              <a:avLst/>
              <a:gdLst>
                <a:gd name="T0" fmla="*/ 78 w 80"/>
                <a:gd name="T1" fmla="*/ 0 h 4"/>
                <a:gd name="T2" fmla="*/ 2 w 80"/>
                <a:gd name="T3" fmla="*/ 0 h 4"/>
                <a:gd name="T4" fmla="*/ 0 w 80"/>
                <a:gd name="T5" fmla="*/ 2 h 4"/>
                <a:gd name="T6" fmla="*/ 2 w 80"/>
                <a:gd name="T7" fmla="*/ 4 h 4"/>
                <a:gd name="T8" fmla="*/ 78 w 80"/>
                <a:gd name="T9" fmla="*/ 4 h 4"/>
                <a:gd name="T10" fmla="*/ 80 w 80"/>
                <a:gd name="T11" fmla="*/ 2 h 4"/>
                <a:gd name="T12" fmla="*/ 78 w 80"/>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80" h="4">
                  <a:moveTo>
                    <a:pt x="78" y="0"/>
                  </a:moveTo>
                  <a:cubicBezTo>
                    <a:pt x="2" y="0"/>
                    <a:pt x="2" y="0"/>
                    <a:pt x="2" y="0"/>
                  </a:cubicBezTo>
                  <a:cubicBezTo>
                    <a:pt x="1" y="0"/>
                    <a:pt x="0" y="1"/>
                    <a:pt x="0" y="2"/>
                  </a:cubicBezTo>
                  <a:cubicBezTo>
                    <a:pt x="0" y="3"/>
                    <a:pt x="1" y="4"/>
                    <a:pt x="2" y="4"/>
                  </a:cubicBezTo>
                  <a:cubicBezTo>
                    <a:pt x="78" y="4"/>
                    <a:pt x="78" y="4"/>
                    <a:pt x="78" y="4"/>
                  </a:cubicBezTo>
                  <a:cubicBezTo>
                    <a:pt x="79" y="4"/>
                    <a:pt x="80" y="3"/>
                    <a:pt x="80" y="2"/>
                  </a:cubicBezTo>
                  <a:cubicBezTo>
                    <a:pt x="80" y="1"/>
                    <a:pt x="79" y="0"/>
                    <a:pt x="7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black"/>
                </a:solidFill>
                <a:effectLst/>
                <a:uLnTx/>
                <a:uFillTx/>
                <a:latin typeface="Arial" panose="020B0604020202020204" pitchFamily="34" charset="0"/>
                <a:ea typeface="微软雅黑" panose="020B0503020204020204" pitchFamily="34" charset="-122"/>
                <a:cs typeface="+mn-ea"/>
                <a:sym typeface="+mn-lt"/>
              </a:endParaRPr>
            </a:p>
          </p:txBody>
        </p:sp>
        <p:sp>
          <p:nvSpPr>
            <p:cNvPr id="28" name="Freeform 17"/>
            <p:cNvSpPr>
              <a:spLocks noEditPoints="1"/>
            </p:cNvSpPr>
            <p:nvPr/>
          </p:nvSpPr>
          <p:spPr bwMode="auto">
            <a:xfrm>
              <a:off x="6233824" y="379125"/>
              <a:ext cx="138113" cy="138113"/>
            </a:xfrm>
            <a:custGeom>
              <a:avLst/>
              <a:gdLst>
                <a:gd name="T0" fmla="*/ 4 w 36"/>
                <a:gd name="T1" fmla="*/ 36 h 36"/>
                <a:gd name="T2" fmla="*/ 32 w 36"/>
                <a:gd name="T3" fmla="*/ 36 h 36"/>
                <a:gd name="T4" fmla="*/ 36 w 36"/>
                <a:gd name="T5" fmla="*/ 32 h 36"/>
                <a:gd name="T6" fmla="*/ 36 w 36"/>
                <a:gd name="T7" fmla="*/ 4 h 36"/>
                <a:gd name="T8" fmla="*/ 32 w 36"/>
                <a:gd name="T9" fmla="*/ 0 h 36"/>
                <a:gd name="T10" fmla="*/ 4 w 36"/>
                <a:gd name="T11" fmla="*/ 0 h 36"/>
                <a:gd name="T12" fmla="*/ 0 w 36"/>
                <a:gd name="T13" fmla="*/ 4 h 36"/>
                <a:gd name="T14" fmla="*/ 0 w 36"/>
                <a:gd name="T15" fmla="*/ 32 h 36"/>
                <a:gd name="T16" fmla="*/ 4 w 36"/>
                <a:gd name="T17" fmla="*/ 36 h 36"/>
                <a:gd name="T18" fmla="*/ 8 w 36"/>
                <a:gd name="T19" fmla="*/ 8 h 36"/>
                <a:gd name="T20" fmla="*/ 28 w 36"/>
                <a:gd name="T21" fmla="*/ 8 h 36"/>
                <a:gd name="T22" fmla="*/ 28 w 36"/>
                <a:gd name="T23" fmla="*/ 28 h 36"/>
                <a:gd name="T24" fmla="*/ 8 w 36"/>
                <a:gd name="T25" fmla="*/ 28 h 36"/>
                <a:gd name="T26" fmla="*/ 8 w 36"/>
                <a:gd name="T27" fmla="*/ 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36">
                  <a:moveTo>
                    <a:pt x="4" y="36"/>
                  </a:moveTo>
                  <a:cubicBezTo>
                    <a:pt x="32" y="36"/>
                    <a:pt x="32" y="36"/>
                    <a:pt x="32" y="36"/>
                  </a:cubicBezTo>
                  <a:cubicBezTo>
                    <a:pt x="34" y="36"/>
                    <a:pt x="36" y="34"/>
                    <a:pt x="36" y="32"/>
                  </a:cubicBezTo>
                  <a:cubicBezTo>
                    <a:pt x="36" y="4"/>
                    <a:pt x="36" y="4"/>
                    <a:pt x="36" y="4"/>
                  </a:cubicBezTo>
                  <a:cubicBezTo>
                    <a:pt x="36" y="2"/>
                    <a:pt x="34" y="0"/>
                    <a:pt x="32" y="0"/>
                  </a:cubicBezTo>
                  <a:cubicBezTo>
                    <a:pt x="4" y="0"/>
                    <a:pt x="4" y="0"/>
                    <a:pt x="4" y="0"/>
                  </a:cubicBezTo>
                  <a:cubicBezTo>
                    <a:pt x="2" y="0"/>
                    <a:pt x="0" y="2"/>
                    <a:pt x="0" y="4"/>
                  </a:cubicBezTo>
                  <a:cubicBezTo>
                    <a:pt x="0" y="32"/>
                    <a:pt x="0" y="32"/>
                    <a:pt x="0" y="32"/>
                  </a:cubicBezTo>
                  <a:cubicBezTo>
                    <a:pt x="0" y="34"/>
                    <a:pt x="2" y="36"/>
                    <a:pt x="4" y="36"/>
                  </a:cubicBezTo>
                  <a:close/>
                  <a:moveTo>
                    <a:pt x="8" y="8"/>
                  </a:moveTo>
                  <a:cubicBezTo>
                    <a:pt x="28" y="8"/>
                    <a:pt x="28" y="8"/>
                    <a:pt x="28" y="8"/>
                  </a:cubicBezTo>
                  <a:cubicBezTo>
                    <a:pt x="28" y="28"/>
                    <a:pt x="28" y="28"/>
                    <a:pt x="28" y="28"/>
                  </a:cubicBezTo>
                  <a:cubicBezTo>
                    <a:pt x="8" y="28"/>
                    <a:pt x="8" y="28"/>
                    <a:pt x="8" y="28"/>
                  </a:cubicBezTo>
                  <a:lnTo>
                    <a:pt x="8"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black"/>
                </a:solidFill>
                <a:effectLst/>
                <a:uLnTx/>
                <a:uFillTx/>
                <a:latin typeface="Arial" panose="020B0604020202020204" pitchFamily="34" charset="0"/>
                <a:ea typeface="微软雅黑" panose="020B0503020204020204" pitchFamily="34" charset="-122"/>
                <a:cs typeface="+mn-ea"/>
                <a:sym typeface="+mn-lt"/>
              </a:endParaRPr>
            </a:p>
          </p:txBody>
        </p:sp>
      </p:grpSp>
      <p:sp>
        <p:nvSpPr>
          <p:cNvPr id="29" name="Freeform 26"/>
          <p:cNvSpPr>
            <a:spLocks noEditPoints="1"/>
          </p:cNvSpPr>
          <p:nvPr/>
        </p:nvSpPr>
        <p:spPr>
          <a:xfrm>
            <a:off x="8083550" y="2368550"/>
            <a:ext cx="1298575" cy="1249363"/>
          </a:xfrm>
          <a:custGeom>
            <a:avLst/>
            <a:gdLst/>
            <a:ahLst/>
            <a:cxnLst>
              <a:cxn ang="0">
                <a:pos x="924743" y="0"/>
              </a:cxn>
              <a:cxn ang="0">
                <a:pos x="550911" y="263538"/>
              </a:cxn>
              <a:cxn ang="0">
                <a:pos x="541073" y="263538"/>
              </a:cxn>
              <a:cxn ang="0">
                <a:pos x="137728" y="673485"/>
              </a:cxn>
              <a:cxn ang="0">
                <a:pos x="9838" y="1073671"/>
              </a:cxn>
              <a:cxn ang="0">
                <a:pos x="137728" y="1249363"/>
              </a:cxn>
              <a:cxn ang="0">
                <a:pos x="521398" y="1151757"/>
              </a:cxn>
              <a:cxn ang="0">
                <a:pos x="1180523" y="517314"/>
              </a:cxn>
              <a:cxn ang="0">
                <a:pos x="629612" y="927262"/>
              </a:cxn>
              <a:cxn ang="0">
                <a:pos x="973931" y="458750"/>
              </a:cxn>
              <a:cxn ang="0">
                <a:pos x="934580" y="653963"/>
              </a:cxn>
              <a:cxn ang="0">
                <a:pos x="629612" y="956544"/>
              </a:cxn>
              <a:cxn ang="0">
                <a:pos x="580424" y="790613"/>
              </a:cxn>
              <a:cxn ang="0">
                <a:pos x="452534" y="663724"/>
              </a:cxn>
              <a:cxn ang="0">
                <a:pos x="905067" y="351383"/>
              </a:cxn>
              <a:cxn ang="0">
                <a:pos x="580424" y="790613"/>
              </a:cxn>
              <a:cxn ang="0">
                <a:pos x="295131" y="624682"/>
              </a:cxn>
              <a:cxn ang="0">
                <a:pos x="787015" y="283059"/>
              </a:cxn>
              <a:cxn ang="0">
                <a:pos x="167241" y="1161517"/>
              </a:cxn>
              <a:cxn ang="0">
                <a:pos x="78702" y="1112714"/>
              </a:cxn>
              <a:cxn ang="0">
                <a:pos x="127890" y="937022"/>
              </a:cxn>
              <a:cxn ang="0">
                <a:pos x="314806" y="1132235"/>
              </a:cxn>
              <a:cxn ang="0">
                <a:pos x="344319" y="1122475"/>
              </a:cxn>
              <a:cxn ang="0">
                <a:pos x="137728" y="897980"/>
              </a:cxn>
              <a:cxn ang="0">
                <a:pos x="186916" y="732049"/>
              </a:cxn>
              <a:cxn ang="0">
                <a:pos x="511560" y="1073671"/>
              </a:cxn>
              <a:cxn ang="0">
                <a:pos x="344319" y="1122475"/>
              </a:cxn>
              <a:cxn ang="0">
                <a:pos x="1062470" y="527075"/>
              </a:cxn>
              <a:cxn ang="0">
                <a:pos x="964094" y="292819"/>
              </a:cxn>
              <a:cxn ang="0">
                <a:pos x="796853" y="126888"/>
              </a:cxn>
              <a:cxn ang="0">
                <a:pos x="1101821" y="156170"/>
              </a:cxn>
              <a:cxn ang="0">
                <a:pos x="1131334" y="458750"/>
              </a:cxn>
            </a:cxnLst>
            <a:pathLst>
              <a:path w="132" h="128">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chemeClr val="bg1">
              <a:alpha val="100000"/>
            </a:schemeClr>
          </a:solidFill>
          <a:ln w="9525">
            <a:noFill/>
          </a:ln>
        </p:spPr>
        <p:txBody>
          <a:bodyPr/>
          <a:p>
            <a:endParaRPr lang="zh-CN" altLang="en-US"/>
          </a:p>
        </p:txBody>
      </p:sp>
      <p:grpSp>
        <p:nvGrpSpPr>
          <p:cNvPr id="30" name="Group 82"/>
          <p:cNvGrpSpPr/>
          <p:nvPr/>
        </p:nvGrpSpPr>
        <p:grpSpPr>
          <a:xfrm>
            <a:off x="3028734" y="2448929"/>
            <a:ext cx="1017588" cy="1158874"/>
            <a:chOff x="812800" y="2719388"/>
            <a:chExt cx="1017588" cy="1158875"/>
          </a:xfrm>
          <a:solidFill>
            <a:schemeClr val="bg1"/>
          </a:solidFill>
        </p:grpSpPr>
        <p:sp>
          <p:nvSpPr>
            <p:cNvPr id="31" name="Freeform 35"/>
            <p:cNvSpPr>
              <a:spLocks noEditPoints="1"/>
            </p:cNvSpPr>
            <p:nvPr/>
          </p:nvSpPr>
          <p:spPr bwMode="auto">
            <a:xfrm>
              <a:off x="812800" y="2719388"/>
              <a:ext cx="1017588" cy="1158875"/>
            </a:xfrm>
            <a:custGeom>
              <a:avLst/>
              <a:gdLst>
                <a:gd name="T0" fmla="*/ 56 w 112"/>
                <a:gd name="T1" fmla="*/ 0 h 128"/>
                <a:gd name="T2" fmla="*/ 0 w 112"/>
                <a:gd name="T3" fmla="*/ 26 h 128"/>
                <a:gd name="T4" fmla="*/ 0 w 112"/>
                <a:gd name="T5" fmla="*/ 102 h 128"/>
                <a:gd name="T6" fmla="*/ 56 w 112"/>
                <a:gd name="T7" fmla="*/ 128 h 128"/>
                <a:gd name="T8" fmla="*/ 112 w 112"/>
                <a:gd name="T9" fmla="*/ 102 h 128"/>
                <a:gd name="T10" fmla="*/ 112 w 112"/>
                <a:gd name="T11" fmla="*/ 26 h 128"/>
                <a:gd name="T12" fmla="*/ 56 w 112"/>
                <a:gd name="T13" fmla="*/ 0 h 128"/>
                <a:gd name="T14" fmla="*/ 104 w 112"/>
                <a:gd name="T15" fmla="*/ 102 h 128"/>
                <a:gd name="T16" fmla="*/ 56 w 112"/>
                <a:gd name="T17" fmla="*/ 120 h 128"/>
                <a:gd name="T18" fmla="*/ 8 w 112"/>
                <a:gd name="T19" fmla="*/ 102 h 128"/>
                <a:gd name="T20" fmla="*/ 8 w 112"/>
                <a:gd name="T21" fmla="*/ 87 h 128"/>
                <a:gd name="T22" fmla="*/ 56 w 112"/>
                <a:gd name="T23" fmla="*/ 100 h 128"/>
                <a:gd name="T24" fmla="*/ 104 w 112"/>
                <a:gd name="T25" fmla="*/ 87 h 128"/>
                <a:gd name="T26" fmla="*/ 104 w 112"/>
                <a:gd name="T27" fmla="*/ 102 h 128"/>
                <a:gd name="T28" fmla="*/ 104 w 112"/>
                <a:gd name="T29" fmla="*/ 78 h 128"/>
                <a:gd name="T30" fmla="*/ 104 w 112"/>
                <a:gd name="T31" fmla="*/ 78 h 128"/>
                <a:gd name="T32" fmla="*/ 104 w 112"/>
                <a:gd name="T33" fmla="*/ 78 h 128"/>
                <a:gd name="T34" fmla="*/ 56 w 112"/>
                <a:gd name="T35" fmla="*/ 96 h 128"/>
                <a:gd name="T36" fmla="*/ 8 w 112"/>
                <a:gd name="T37" fmla="*/ 78 h 128"/>
                <a:gd name="T38" fmla="*/ 8 w 112"/>
                <a:gd name="T39" fmla="*/ 78 h 128"/>
                <a:gd name="T40" fmla="*/ 8 w 112"/>
                <a:gd name="T41" fmla="*/ 78 h 128"/>
                <a:gd name="T42" fmla="*/ 8 w 112"/>
                <a:gd name="T43" fmla="*/ 63 h 128"/>
                <a:gd name="T44" fmla="*/ 56 w 112"/>
                <a:gd name="T45" fmla="*/ 76 h 128"/>
                <a:gd name="T46" fmla="*/ 104 w 112"/>
                <a:gd name="T47" fmla="*/ 63 h 128"/>
                <a:gd name="T48" fmla="*/ 104 w 112"/>
                <a:gd name="T49" fmla="*/ 78 h 128"/>
                <a:gd name="T50" fmla="*/ 104 w 112"/>
                <a:gd name="T51" fmla="*/ 54 h 128"/>
                <a:gd name="T52" fmla="*/ 104 w 112"/>
                <a:gd name="T53" fmla="*/ 54 h 128"/>
                <a:gd name="T54" fmla="*/ 104 w 112"/>
                <a:gd name="T55" fmla="*/ 54 h 128"/>
                <a:gd name="T56" fmla="*/ 56 w 112"/>
                <a:gd name="T57" fmla="*/ 72 h 128"/>
                <a:gd name="T58" fmla="*/ 8 w 112"/>
                <a:gd name="T59" fmla="*/ 54 h 128"/>
                <a:gd name="T60" fmla="*/ 8 w 112"/>
                <a:gd name="T61" fmla="*/ 54 h 128"/>
                <a:gd name="T62" fmla="*/ 8 w 112"/>
                <a:gd name="T63" fmla="*/ 54 h 128"/>
                <a:gd name="T64" fmla="*/ 8 w 112"/>
                <a:gd name="T65" fmla="*/ 40 h 128"/>
                <a:gd name="T66" fmla="*/ 56 w 112"/>
                <a:gd name="T67" fmla="*/ 52 h 128"/>
                <a:gd name="T68" fmla="*/ 104 w 112"/>
                <a:gd name="T69" fmla="*/ 40 h 128"/>
                <a:gd name="T70" fmla="*/ 104 w 112"/>
                <a:gd name="T71" fmla="*/ 54 h 128"/>
                <a:gd name="T72" fmla="*/ 56 w 112"/>
                <a:gd name="T73" fmla="*/ 44 h 128"/>
                <a:gd name="T74" fmla="*/ 8 w 112"/>
                <a:gd name="T75" fmla="*/ 26 h 128"/>
                <a:gd name="T76" fmla="*/ 56 w 112"/>
                <a:gd name="T77" fmla="*/ 8 h 128"/>
                <a:gd name="T78" fmla="*/ 104 w 112"/>
                <a:gd name="T79" fmla="*/ 26 h 128"/>
                <a:gd name="T80" fmla="*/ 56 w 112"/>
                <a:gd name="T81" fmla="*/ 4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2" h="128">
                  <a:moveTo>
                    <a:pt x="56" y="0"/>
                  </a:moveTo>
                  <a:cubicBezTo>
                    <a:pt x="29" y="0"/>
                    <a:pt x="0" y="8"/>
                    <a:pt x="0" y="26"/>
                  </a:cubicBezTo>
                  <a:cubicBezTo>
                    <a:pt x="0" y="102"/>
                    <a:pt x="0" y="102"/>
                    <a:pt x="0" y="102"/>
                  </a:cubicBezTo>
                  <a:cubicBezTo>
                    <a:pt x="0" y="120"/>
                    <a:pt x="29" y="128"/>
                    <a:pt x="56" y="128"/>
                  </a:cubicBezTo>
                  <a:cubicBezTo>
                    <a:pt x="83" y="128"/>
                    <a:pt x="112" y="120"/>
                    <a:pt x="112" y="102"/>
                  </a:cubicBezTo>
                  <a:cubicBezTo>
                    <a:pt x="112" y="26"/>
                    <a:pt x="112" y="26"/>
                    <a:pt x="112" y="26"/>
                  </a:cubicBezTo>
                  <a:cubicBezTo>
                    <a:pt x="112" y="8"/>
                    <a:pt x="83" y="0"/>
                    <a:pt x="56" y="0"/>
                  </a:cubicBezTo>
                  <a:close/>
                  <a:moveTo>
                    <a:pt x="104" y="102"/>
                  </a:moveTo>
                  <a:cubicBezTo>
                    <a:pt x="104" y="112"/>
                    <a:pt x="83" y="120"/>
                    <a:pt x="56" y="120"/>
                  </a:cubicBezTo>
                  <a:cubicBezTo>
                    <a:pt x="29" y="120"/>
                    <a:pt x="8" y="112"/>
                    <a:pt x="8" y="102"/>
                  </a:cubicBezTo>
                  <a:cubicBezTo>
                    <a:pt x="8" y="87"/>
                    <a:pt x="8" y="87"/>
                    <a:pt x="8" y="87"/>
                  </a:cubicBezTo>
                  <a:cubicBezTo>
                    <a:pt x="16" y="96"/>
                    <a:pt x="36" y="100"/>
                    <a:pt x="56" y="100"/>
                  </a:cubicBezTo>
                  <a:cubicBezTo>
                    <a:pt x="76" y="100"/>
                    <a:pt x="96" y="96"/>
                    <a:pt x="104" y="87"/>
                  </a:cubicBezTo>
                  <a:lnTo>
                    <a:pt x="104" y="102"/>
                  </a:lnTo>
                  <a:close/>
                  <a:moveTo>
                    <a:pt x="104" y="78"/>
                  </a:moveTo>
                  <a:cubicBezTo>
                    <a:pt x="104" y="78"/>
                    <a:pt x="104" y="78"/>
                    <a:pt x="104" y="78"/>
                  </a:cubicBezTo>
                  <a:cubicBezTo>
                    <a:pt x="104" y="78"/>
                    <a:pt x="104" y="78"/>
                    <a:pt x="104" y="78"/>
                  </a:cubicBezTo>
                  <a:cubicBezTo>
                    <a:pt x="104" y="88"/>
                    <a:pt x="83" y="96"/>
                    <a:pt x="56" y="96"/>
                  </a:cubicBezTo>
                  <a:cubicBezTo>
                    <a:pt x="29" y="96"/>
                    <a:pt x="8" y="88"/>
                    <a:pt x="8" y="78"/>
                  </a:cubicBezTo>
                  <a:cubicBezTo>
                    <a:pt x="8" y="78"/>
                    <a:pt x="8" y="78"/>
                    <a:pt x="8" y="78"/>
                  </a:cubicBezTo>
                  <a:cubicBezTo>
                    <a:pt x="8" y="78"/>
                    <a:pt x="8" y="78"/>
                    <a:pt x="8" y="78"/>
                  </a:cubicBezTo>
                  <a:cubicBezTo>
                    <a:pt x="8" y="63"/>
                    <a:pt x="8" y="63"/>
                    <a:pt x="8" y="63"/>
                  </a:cubicBezTo>
                  <a:cubicBezTo>
                    <a:pt x="16" y="72"/>
                    <a:pt x="36" y="76"/>
                    <a:pt x="56" y="76"/>
                  </a:cubicBezTo>
                  <a:cubicBezTo>
                    <a:pt x="76" y="76"/>
                    <a:pt x="96" y="72"/>
                    <a:pt x="104" y="63"/>
                  </a:cubicBezTo>
                  <a:lnTo>
                    <a:pt x="104" y="78"/>
                  </a:lnTo>
                  <a:close/>
                  <a:moveTo>
                    <a:pt x="104" y="54"/>
                  </a:moveTo>
                  <a:cubicBezTo>
                    <a:pt x="104" y="54"/>
                    <a:pt x="104" y="54"/>
                    <a:pt x="104" y="54"/>
                  </a:cubicBezTo>
                  <a:cubicBezTo>
                    <a:pt x="104" y="54"/>
                    <a:pt x="104" y="54"/>
                    <a:pt x="104" y="54"/>
                  </a:cubicBezTo>
                  <a:cubicBezTo>
                    <a:pt x="104" y="64"/>
                    <a:pt x="83" y="72"/>
                    <a:pt x="56" y="72"/>
                  </a:cubicBezTo>
                  <a:cubicBezTo>
                    <a:pt x="29" y="72"/>
                    <a:pt x="8" y="64"/>
                    <a:pt x="8" y="54"/>
                  </a:cubicBezTo>
                  <a:cubicBezTo>
                    <a:pt x="8" y="54"/>
                    <a:pt x="8" y="54"/>
                    <a:pt x="8" y="54"/>
                  </a:cubicBezTo>
                  <a:cubicBezTo>
                    <a:pt x="8" y="54"/>
                    <a:pt x="8" y="54"/>
                    <a:pt x="8" y="54"/>
                  </a:cubicBezTo>
                  <a:cubicBezTo>
                    <a:pt x="8" y="40"/>
                    <a:pt x="8" y="40"/>
                    <a:pt x="8" y="40"/>
                  </a:cubicBezTo>
                  <a:cubicBezTo>
                    <a:pt x="18" y="48"/>
                    <a:pt x="38" y="52"/>
                    <a:pt x="56" y="52"/>
                  </a:cubicBezTo>
                  <a:cubicBezTo>
                    <a:pt x="74" y="52"/>
                    <a:pt x="94" y="48"/>
                    <a:pt x="104" y="40"/>
                  </a:cubicBezTo>
                  <a:lnTo>
                    <a:pt x="104" y="54"/>
                  </a:lnTo>
                  <a:close/>
                  <a:moveTo>
                    <a:pt x="56" y="44"/>
                  </a:moveTo>
                  <a:cubicBezTo>
                    <a:pt x="29" y="44"/>
                    <a:pt x="8" y="36"/>
                    <a:pt x="8" y="26"/>
                  </a:cubicBezTo>
                  <a:cubicBezTo>
                    <a:pt x="8" y="16"/>
                    <a:pt x="29" y="8"/>
                    <a:pt x="56" y="8"/>
                  </a:cubicBezTo>
                  <a:cubicBezTo>
                    <a:pt x="83" y="8"/>
                    <a:pt x="104" y="16"/>
                    <a:pt x="104" y="26"/>
                  </a:cubicBezTo>
                  <a:cubicBezTo>
                    <a:pt x="104" y="36"/>
                    <a:pt x="83" y="44"/>
                    <a:pt x="56"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black"/>
                </a:solidFill>
                <a:effectLst/>
                <a:uLnTx/>
                <a:uFillTx/>
                <a:latin typeface="Arial" panose="020B0604020202020204" pitchFamily="34" charset="0"/>
                <a:ea typeface="微软雅黑" panose="020B0503020204020204" pitchFamily="34" charset="-122"/>
                <a:cs typeface="+mn-ea"/>
                <a:sym typeface="+mn-lt"/>
              </a:endParaRPr>
            </a:p>
          </p:txBody>
        </p:sp>
        <p:sp>
          <p:nvSpPr>
            <p:cNvPr id="32" name="Oval 36"/>
            <p:cNvSpPr>
              <a:spLocks noChangeArrowheads="1"/>
            </p:cNvSpPr>
            <p:nvPr/>
          </p:nvSpPr>
          <p:spPr bwMode="auto">
            <a:xfrm>
              <a:off x="1612900" y="3624263"/>
              <a:ext cx="71438" cy="730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black"/>
                </a:solidFill>
                <a:effectLst/>
                <a:uLnTx/>
                <a:uFillTx/>
                <a:latin typeface="Arial" panose="020B0604020202020204" pitchFamily="34" charset="0"/>
                <a:ea typeface="微软雅黑" panose="020B0503020204020204" pitchFamily="34" charset="-122"/>
                <a:cs typeface="+mn-ea"/>
                <a:sym typeface="+mn-lt"/>
              </a:endParaRPr>
            </a:p>
          </p:txBody>
        </p:sp>
        <p:sp>
          <p:nvSpPr>
            <p:cNvPr id="33" name="Oval 37"/>
            <p:cNvSpPr>
              <a:spLocks noChangeArrowheads="1"/>
            </p:cNvSpPr>
            <p:nvPr/>
          </p:nvSpPr>
          <p:spPr bwMode="auto">
            <a:xfrm>
              <a:off x="1612900" y="3406776"/>
              <a:ext cx="71438" cy="730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black"/>
                </a:solidFill>
                <a:effectLst/>
                <a:uLnTx/>
                <a:uFillTx/>
                <a:latin typeface="Arial" panose="020B0604020202020204" pitchFamily="34" charset="0"/>
                <a:ea typeface="微软雅黑" panose="020B0503020204020204" pitchFamily="34" charset="-122"/>
                <a:cs typeface="+mn-ea"/>
                <a:sym typeface="+mn-lt"/>
              </a:endParaRPr>
            </a:p>
          </p:txBody>
        </p:sp>
        <p:sp>
          <p:nvSpPr>
            <p:cNvPr id="34" name="Oval 38"/>
            <p:cNvSpPr>
              <a:spLocks noChangeArrowheads="1"/>
            </p:cNvSpPr>
            <p:nvPr/>
          </p:nvSpPr>
          <p:spPr bwMode="auto">
            <a:xfrm>
              <a:off x="1612900" y="3190876"/>
              <a:ext cx="71438" cy="714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1">
                <a:ln>
                  <a:noFill/>
                </a:ln>
                <a:solidFill>
                  <a:prstClr val="black"/>
                </a:solidFill>
                <a:effectLst/>
                <a:uLnTx/>
                <a:uFillTx/>
                <a:latin typeface="Arial" panose="020B0604020202020204" pitchFamily="34" charset="0"/>
                <a:ea typeface="微软雅黑" panose="020B0503020204020204" pitchFamily="34" charset="-122"/>
                <a:cs typeface="+mn-ea"/>
                <a:sym typeface="+mn-lt"/>
              </a:endParaRPr>
            </a:p>
          </p:txBody>
        </p:sp>
      </p:grpSp>
      <p:sp>
        <p:nvSpPr>
          <p:cNvPr id="23567" name="Title 13"/>
          <p:cNvSpPr txBox="1"/>
          <p:nvPr/>
        </p:nvSpPr>
        <p:spPr>
          <a:xfrm>
            <a:off x="2959100" y="4471988"/>
            <a:ext cx="1335088" cy="709612"/>
          </a:xfrm>
          <a:prstGeom prst="rect">
            <a:avLst/>
          </a:prstGeom>
          <a:noFill/>
          <a:ln w="9525">
            <a:noFill/>
          </a:ln>
        </p:spPr>
        <p:txBody>
          <a:bodyPr lIns="121920" tIns="60960" rIns="121920" bIns="60960" anchor="ctr"/>
          <a:p>
            <a:pPr algn="ctr" eaLnBrk="1" hangingPunct="1"/>
            <a:r>
              <a:rPr lang="zh-CN" altLang="en-US" sz="2400" dirty="0">
                <a:solidFill>
                  <a:srgbClr val="595959"/>
                </a:solidFill>
                <a:latin typeface="Arial" panose="020B0604020202020204" pitchFamily="34" charset="0"/>
                <a:sym typeface="Arial" panose="020B0604020202020204" pitchFamily="34" charset="0"/>
              </a:rPr>
              <a:t>标题</a:t>
            </a:r>
            <a:endParaRPr lang="en-US" altLang="en-US" sz="2400" dirty="0">
              <a:solidFill>
                <a:srgbClr val="595959"/>
              </a:solidFill>
              <a:latin typeface="Arial" panose="020B0604020202020204" pitchFamily="34" charset="0"/>
              <a:sym typeface="Arial" panose="020B0604020202020204" pitchFamily="34" charset="0"/>
            </a:endParaRPr>
          </a:p>
        </p:txBody>
      </p:sp>
      <p:sp>
        <p:nvSpPr>
          <p:cNvPr id="23568" name="文本框 35"/>
          <p:cNvSpPr txBox="1"/>
          <p:nvPr/>
        </p:nvSpPr>
        <p:spPr>
          <a:xfrm>
            <a:off x="2586038" y="5032375"/>
            <a:ext cx="2082800" cy="977900"/>
          </a:xfrm>
          <a:prstGeom prst="rect">
            <a:avLst/>
          </a:prstGeom>
          <a:noFill/>
          <a:ln w="9525">
            <a:noFill/>
          </a:ln>
        </p:spPr>
        <p:txBody>
          <a:bodyPr>
            <a:spAutoFit/>
          </a:bodyPr>
          <a:p>
            <a:pPr algn="ctr" eaLnBrk="1" hangingPunct="1">
              <a:lnSpc>
                <a:spcPct val="120000"/>
              </a:lnSpc>
            </a:pPr>
            <a:r>
              <a:rPr lang="zh-CN" altLang="en-US" sz="1600" dirty="0">
                <a:solidFill>
                  <a:srgbClr val="808080"/>
                </a:solidFill>
                <a:latin typeface="Arial" panose="020B0604020202020204" pitchFamily="34" charset="0"/>
                <a:sym typeface="Arial" panose="020B0604020202020204" pitchFamily="34" charset="0"/>
              </a:rPr>
              <a:t>请在这里添加相应的文字内容请在这里添加相应的文字内容</a:t>
            </a:r>
            <a:endParaRPr lang="zh-CN" altLang="en-US" sz="1600" dirty="0">
              <a:solidFill>
                <a:srgbClr val="808080"/>
              </a:solidFill>
              <a:latin typeface="Arial" panose="020B0604020202020204" pitchFamily="34" charset="0"/>
              <a:sym typeface="Arial" panose="020B0604020202020204" pitchFamily="34" charset="0"/>
            </a:endParaRPr>
          </a:p>
        </p:txBody>
      </p:sp>
      <p:sp>
        <p:nvSpPr>
          <p:cNvPr id="23569" name="Title 13"/>
          <p:cNvSpPr txBox="1"/>
          <p:nvPr/>
        </p:nvSpPr>
        <p:spPr>
          <a:xfrm>
            <a:off x="5464175" y="4471988"/>
            <a:ext cx="1335088" cy="709612"/>
          </a:xfrm>
          <a:prstGeom prst="rect">
            <a:avLst/>
          </a:prstGeom>
          <a:noFill/>
          <a:ln w="9525">
            <a:noFill/>
          </a:ln>
        </p:spPr>
        <p:txBody>
          <a:bodyPr lIns="121920" tIns="60960" rIns="121920" bIns="60960" anchor="ctr"/>
          <a:p>
            <a:pPr algn="ctr" eaLnBrk="1" hangingPunct="1"/>
            <a:r>
              <a:rPr lang="zh-CN" altLang="en-US" sz="2400" dirty="0">
                <a:solidFill>
                  <a:srgbClr val="595959"/>
                </a:solidFill>
                <a:latin typeface="Arial" panose="020B0604020202020204" pitchFamily="34" charset="0"/>
                <a:sym typeface="Arial" panose="020B0604020202020204" pitchFamily="34" charset="0"/>
              </a:rPr>
              <a:t>标题</a:t>
            </a:r>
            <a:endParaRPr lang="en-US" altLang="en-US" sz="2400" dirty="0">
              <a:solidFill>
                <a:srgbClr val="595959"/>
              </a:solidFill>
              <a:latin typeface="Arial" panose="020B0604020202020204" pitchFamily="34" charset="0"/>
              <a:sym typeface="Arial" panose="020B0604020202020204" pitchFamily="34" charset="0"/>
            </a:endParaRPr>
          </a:p>
        </p:txBody>
      </p:sp>
      <p:sp>
        <p:nvSpPr>
          <p:cNvPr id="23570" name="文本框 37"/>
          <p:cNvSpPr txBox="1"/>
          <p:nvPr/>
        </p:nvSpPr>
        <p:spPr>
          <a:xfrm>
            <a:off x="5089525" y="5032375"/>
            <a:ext cx="2082800" cy="977900"/>
          </a:xfrm>
          <a:prstGeom prst="rect">
            <a:avLst/>
          </a:prstGeom>
          <a:noFill/>
          <a:ln w="9525">
            <a:noFill/>
          </a:ln>
        </p:spPr>
        <p:txBody>
          <a:bodyPr>
            <a:spAutoFit/>
          </a:bodyPr>
          <a:p>
            <a:pPr algn="ctr" eaLnBrk="1" hangingPunct="1">
              <a:lnSpc>
                <a:spcPct val="120000"/>
              </a:lnSpc>
            </a:pPr>
            <a:r>
              <a:rPr lang="zh-CN" altLang="en-US" sz="1600" dirty="0">
                <a:solidFill>
                  <a:srgbClr val="808080"/>
                </a:solidFill>
                <a:latin typeface="Arial" panose="020B0604020202020204" pitchFamily="34" charset="0"/>
                <a:sym typeface="Arial" panose="020B0604020202020204" pitchFamily="34" charset="0"/>
              </a:rPr>
              <a:t>请在这里添加相应的文字内容请在这里添加相应的文字内容</a:t>
            </a:r>
            <a:endParaRPr lang="zh-CN" altLang="en-US" sz="1600" dirty="0">
              <a:solidFill>
                <a:srgbClr val="808080"/>
              </a:solidFill>
              <a:latin typeface="Arial" panose="020B0604020202020204" pitchFamily="34" charset="0"/>
              <a:sym typeface="Arial" panose="020B0604020202020204" pitchFamily="34" charset="0"/>
            </a:endParaRPr>
          </a:p>
        </p:txBody>
      </p:sp>
      <p:sp>
        <p:nvSpPr>
          <p:cNvPr id="23571" name="Title 13"/>
          <p:cNvSpPr txBox="1"/>
          <p:nvPr/>
        </p:nvSpPr>
        <p:spPr>
          <a:xfrm>
            <a:off x="7967663" y="4471988"/>
            <a:ext cx="1335087" cy="709612"/>
          </a:xfrm>
          <a:prstGeom prst="rect">
            <a:avLst/>
          </a:prstGeom>
          <a:noFill/>
          <a:ln w="9525">
            <a:noFill/>
          </a:ln>
        </p:spPr>
        <p:txBody>
          <a:bodyPr lIns="121920" tIns="60960" rIns="121920" bIns="60960" anchor="ctr"/>
          <a:p>
            <a:pPr algn="ctr" eaLnBrk="1" hangingPunct="1"/>
            <a:r>
              <a:rPr lang="zh-CN" altLang="en-US" sz="2400" dirty="0">
                <a:solidFill>
                  <a:srgbClr val="595959"/>
                </a:solidFill>
                <a:latin typeface="Arial" panose="020B0604020202020204" pitchFamily="34" charset="0"/>
                <a:sym typeface="Arial" panose="020B0604020202020204" pitchFamily="34" charset="0"/>
              </a:rPr>
              <a:t>标题</a:t>
            </a:r>
            <a:endParaRPr lang="en-US" altLang="en-US" sz="2400" dirty="0">
              <a:solidFill>
                <a:srgbClr val="595959"/>
              </a:solidFill>
              <a:latin typeface="Arial" panose="020B0604020202020204" pitchFamily="34" charset="0"/>
              <a:sym typeface="Arial" panose="020B0604020202020204" pitchFamily="34" charset="0"/>
            </a:endParaRPr>
          </a:p>
        </p:txBody>
      </p:sp>
      <p:sp>
        <p:nvSpPr>
          <p:cNvPr id="23572" name="文本框 39"/>
          <p:cNvSpPr txBox="1"/>
          <p:nvPr/>
        </p:nvSpPr>
        <p:spPr>
          <a:xfrm>
            <a:off x="7593013" y="5032375"/>
            <a:ext cx="2082800" cy="977900"/>
          </a:xfrm>
          <a:prstGeom prst="rect">
            <a:avLst/>
          </a:prstGeom>
          <a:noFill/>
          <a:ln w="9525">
            <a:noFill/>
          </a:ln>
        </p:spPr>
        <p:txBody>
          <a:bodyPr>
            <a:spAutoFit/>
          </a:bodyPr>
          <a:p>
            <a:pPr algn="ctr" eaLnBrk="1" hangingPunct="1">
              <a:lnSpc>
                <a:spcPct val="120000"/>
              </a:lnSpc>
            </a:pPr>
            <a:r>
              <a:rPr lang="zh-CN" altLang="en-US" sz="1600" dirty="0">
                <a:solidFill>
                  <a:srgbClr val="808080"/>
                </a:solidFill>
                <a:latin typeface="Arial" panose="020B0604020202020204" pitchFamily="34" charset="0"/>
                <a:sym typeface="Arial" panose="020B0604020202020204" pitchFamily="34" charset="0"/>
              </a:rPr>
              <a:t>请在这里添加相应的文字内容请在这里添加相应的文字内容</a:t>
            </a:r>
            <a:endParaRPr lang="zh-CN" altLang="en-US" sz="1600" dirty="0">
              <a:solidFill>
                <a:srgbClr val="808080"/>
              </a:solidFill>
              <a:latin typeface="Arial" panose="020B0604020202020204" pitchFamily="34" charset="0"/>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 calcmode="lin" valueType="num">
                                      <p:cBhvr>
                                        <p:cTn id="10" dur="500" fill="hold"/>
                                        <p:tgtEl>
                                          <p:spTgt spid="12"/>
                                        </p:tgtEl>
                                        <p:attrNameLst>
                                          <p:attrName>ppt_w</p:attrName>
                                        </p:attrNameLst>
                                      </p:cBhvr>
                                      <p:tavLst>
                                        <p:tav tm="0">
                                          <p:val>
                                            <p:fltVal val="0.000000"/>
                                          </p:val>
                                        </p:tav>
                                        <p:tav tm="100000">
                                          <p:val>
                                            <p:strVal val="#ppt_w"/>
                                          </p:val>
                                        </p:tav>
                                      </p:tavLst>
                                    </p:anim>
                                    <p:anim calcmode="lin" valueType="num">
                                      <p:cBhvr>
                                        <p:cTn id="11" dur="500" fill="hold"/>
                                        <p:tgtEl>
                                          <p:spTgt spid="12"/>
                                        </p:tgtEl>
                                        <p:attrNameLst>
                                          <p:attrName>ppt_h</p:attrName>
                                        </p:attrNameLst>
                                      </p:cBhvr>
                                      <p:tavLst>
                                        <p:tav tm="0">
                                          <p:val>
                                            <p:fltVal val="0.000000"/>
                                          </p:val>
                                        </p:tav>
                                        <p:tav tm="100000">
                                          <p:val>
                                            <p:strVal val="#ppt_h"/>
                                          </p:val>
                                        </p:tav>
                                      </p:tavLst>
                                    </p:anim>
                                    <p:animEffect transition="in" filter="fade">
                                      <p:cBhvr>
                                        <p:cTn id="12" dur="500"/>
                                        <p:tgtEl>
                                          <p:spTgt spid="1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500" fill="hold"/>
                                        <p:tgtEl>
                                          <p:spTgt spid="13"/>
                                        </p:tgtEl>
                                        <p:attrNameLst>
                                          <p:attrName>ppt_w</p:attrName>
                                        </p:attrNameLst>
                                      </p:cBhvr>
                                      <p:tavLst>
                                        <p:tav tm="0">
                                          <p:val>
                                            <p:fltVal val="0.000000"/>
                                          </p:val>
                                        </p:tav>
                                        <p:tav tm="100000">
                                          <p:val>
                                            <p:strVal val="#ppt_w"/>
                                          </p:val>
                                        </p:tav>
                                      </p:tavLst>
                                    </p:anim>
                                    <p:anim calcmode="lin" valueType="num">
                                      <p:cBhvr>
                                        <p:cTn id="21" dur="500" fill="hold"/>
                                        <p:tgtEl>
                                          <p:spTgt spid="13"/>
                                        </p:tgtEl>
                                        <p:attrNameLst>
                                          <p:attrName>ppt_h</p:attrName>
                                        </p:attrNameLst>
                                      </p:cBhvr>
                                      <p:tavLst>
                                        <p:tav tm="0">
                                          <p:val>
                                            <p:fltVal val="0.000000"/>
                                          </p:val>
                                        </p:tav>
                                        <p:tav tm="100000">
                                          <p:val>
                                            <p:strVal val="#ppt_h"/>
                                          </p:val>
                                        </p:tav>
                                      </p:tavLst>
                                    </p:anim>
                                    <p:animEffect transition="in" filter="fade">
                                      <p:cBhvr>
                                        <p:cTn id="22" dur="500"/>
                                        <p:tgtEl>
                                          <p:spTgt spid="13"/>
                                        </p:tgtEl>
                                      </p:cBhvr>
                                    </p:animEffect>
                                  </p:childTnLst>
                                </p:cTn>
                              </p:par>
                            </p:childTnLst>
                          </p:cTn>
                        </p:par>
                        <p:par>
                          <p:cTn id="23" fill="hold">
                            <p:stCondLst>
                              <p:cond delay="1500"/>
                            </p:stCondLst>
                            <p:childTnLst>
                              <p:par>
                                <p:cTn id="24" presetID="10" presetClass="entr" presetSubtype="0"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ppt_w</p:attrName>
                                        </p:attrNameLst>
                                      </p:cBhvr>
                                      <p:tavLst>
                                        <p:tav tm="0">
                                          <p:val>
                                            <p:fltVal val="0.000000"/>
                                          </p:val>
                                        </p:tav>
                                        <p:tav tm="100000">
                                          <p:val>
                                            <p:strVal val="#ppt_w"/>
                                          </p:val>
                                        </p:tav>
                                      </p:tavLst>
                                    </p:anim>
                                    <p:anim calcmode="lin" valueType="num">
                                      <p:cBhvr>
                                        <p:cTn id="31" dur="500" fill="hold"/>
                                        <p:tgtEl>
                                          <p:spTgt spid="14"/>
                                        </p:tgtEl>
                                        <p:attrNameLst>
                                          <p:attrName>ppt_h</p:attrName>
                                        </p:attrNameLst>
                                      </p:cBhvr>
                                      <p:tavLst>
                                        <p:tav tm="0">
                                          <p:val>
                                            <p:fltVal val="0.000000"/>
                                          </p:val>
                                        </p:tav>
                                        <p:tav tm="100000">
                                          <p:val>
                                            <p:strVal val="#ppt_h"/>
                                          </p:val>
                                        </p:tav>
                                      </p:tavLst>
                                    </p:anim>
                                    <p:animEffect transition="in" filter="fade">
                                      <p:cBhvr>
                                        <p:cTn id="32" dur="500"/>
                                        <p:tgtEl>
                                          <p:spTgt spid="14"/>
                                        </p:tgtEl>
                                      </p:cBhvr>
                                    </p:animEffect>
                                  </p:childTnLst>
                                </p:cTn>
                              </p:par>
                            </p:childTnLst>
                          </p:cTn>
                        </p:par>
                        <p:par>
                          <p:cTn id="33" fill="hold">
                            <p:stCondLst>
                              <p:cond delay="2500"/>
                            </p:stCondLst>
                            <p:childTnLst>
                              <p:par>
                                <p:cTn id="34" presetID="10" presetClass="entr" presetSubtype="0" fill="hold" nodeType="after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left)">
                                      <p:cBhvr>
                                        <p:cTn id="3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4578" name="图片 1"/>
          <p:cNvPicPr>
            <a:picLocks noChangeAspect="1"/>
          </p:cNvPicPr>
          <p:nvPr/>
        </p:nvPicPr>
        <p:blipFill>
          <a:blip r:embed="rId1"/>
          <a:stretch>
            <a:fillRect/>
          </a:stretch>
        </p:blipFill>
        <p:spPr>
          <a:xfrm>
            <a:off x="8610600" y="0"/>
            <a:ext cx="3581400" cy="1006475"/>
          </a:xfrm>
          <a:prstGeom prst="rect">
            <a:avLst/>
          </a:prstGeom>
          <a:noFill/>
          <a:ln w="9525">
            <a:noFill/>
          </a:ln>
        </p:spPr>
      </p:pic>
      <p:sp>
        <p:nvSpPr>
          <p:cNvPr id="24579" name="文本框 2"/>
          <p:cNvSpPr txBox="1"/>
          <p:nvPr/>
        </p:nvSpPr>
        <p:spPr>
          <a:xfrm>
            <a:off x="868363" y="25400"/>
            <a:ext cx="4541837" cy="738188"/>
          </a:xfrm>
          <a:prstGeom prst="rect">
            <a:avLst/>
          </a:prstGeom>
          <a:noFill/>
          <a:ln w="9525">
            <a:noFill/>
          </a:ln>
        </p:spPr>
        <p:txBody>
          <a:bodyPr>
            <a:spAutoFit/>
          </a:bodyPr>
          <a:p>
            <a:pPr eaLnBrk="1" hangingPunct="1">
              <a:lnSpc>
                <a:spcPct val="150000"/>
              </a:lnSpc>
            </a:pPr>
            <a:r>
              <a:rPr lang="zh-CN" altLang="en-US" sz="2800" b="1" dirty="0">
                <a:solidFill>
                  <a:srgbClr val="4B649F"/>
                </a:solidFill>
                <a:latin typeface="Arial" panose="020B0604020202020204" pitchFamily="34" charset="0"/>
              </a:rPr>
              <a:t>添加论文内容第四部分标题</a:t>
            </a:r>
            <a:endParaRPr lang="zh-CN" altLang="en-US" sz="2800" b="1" dirty="0">
              <a:solidFill>
                <a:srgbClr val="4B649F"/>
              </a:solidFill>
              <a:latin typeface="Arial" panose="020B0604020202020204" pitchFamily="34" charset="0"/>
            </a:endParaRPr>
          </a:p>
        </p:txBody>
      </p:sp>
      <p:cxnSp>
        <p:nvCxnSpPr>
          <p:cNvPr id="4" name="直接连接符 3"/>
          <p:cNvCxnSpPr/>
          <p:nvPr/>
        </p:nvCxnSpPr>
        <p:spPr>
          <a:xfrm>
            <a:off x="0" y="7985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grpSp>
        <p:nvGrpSpPr>
          <p:cNvPr id="24582" name="组合 5"/>
          <p:cNvGrpSpPr/>
          <p:nvPr/>
        </p:nvGrpSpPr>
        <p:grpSpPr>
          <a:xfrm>
            <a:off x="214313" y="125413"/>
            <a:ext cx="638175" cy="638175"/>
            <a:chOff x="9444839" y="2234042"/>
            <a:chExt cx="1607262" cy="1607262"/>
          </a:xfrm>
        </p:grpSpPr>
        <p:sp>
          <p:nvSpPr>
            <p:cNvPr id="7" name="椭圆 6"/>
            <p:cNvSpPr/>
            <p:nvPr/>
          </p:nvSpPr>
          <p:spPr>
            <a:xfrm>
              <a:off x="9444839"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8" name="椭圆 7"/>
            <p:cNvSpPr/>
            <p:nvPr/>
          </p:nvSpPr>
          <p:spPr>
            <a:xfrm>
              <a:off x="9552788" y="2341991"/>
              <a:ext cx="1391361" cy="139136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 name="KSO_Shape"/>
            <p:cNvSpPr/>
            <p:nvPr/>
          </p:nvSpPr>
          <p:spPr bwMode="auto">
            <a:xfrm>
              <a:off x="9828663" y="2673840"/>
              <a:ext cx="839614" cy="727666"/>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4B649F"/>
            </a:solidFill>
            <a:ln>
              <a:noFill/>
            </a:ln>
          </p:spPr>
          <p:txBody>
            <a:bodyPr bIns="720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Calibri" panose="020F0502020204030204" pitchFamily="34" charset="0"/>
                <a:ea typeface="宋体" panose="02010600030101010101" pitchFamily="2" charset="-122"/>
                <a:cs typeface="+mn-cs"/>
              </a:endParaRPr>
            </a:p>
          </p:txBody>
        </p:sp>
      </p:grpSp>
      <p:sp>
        <p:nvSpPr>
          <p:cNvPr id="24583" name="文本框 9"/>
          <p:cNvSpPr txBox="1"/>
          <p:nvPr/>
        </p:nvSpPr>
        <p:spPr>
          <a:xfrm>
            <a:off x="8915400" y="2168525"/>
            <a:ext cx="2184400" cy="612775"/>
          </a:xfrm>
          <a:prstGeom prst="rect">
            <a:avLst/>
          </a:prstGeom>
          <a:noFill/>
          <a:ln w="9525">
            <a:noFill/>
          </a:ln>
        </p:spPr>
        <p:txBody>
          <a:bodyPr>
            <a:spAutoFit/>
          </a:bodyPr>
          <a:p>
            <a:pPr eaLnBrk="1" hangingPunct="1">
              <a:lnSpc>
                <a:spcPct val="150000"/>
              </a:lnSpc>
            </a:pPr>
            <a:r>
              <a:rPr lang="zh-CN" altLang="en-US" sz="1200"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sz="1200" dirty="0">
              <a:solidFill>
                <a:srgbClr val="595959"/>
              </a:solidFill>
              <a:latin typeface="Arial" panose="020B0604020202020204" pitchFamily="34" charset="0"/>
              <a:sym typeface="Arial" panose="020B0604020202020204" pitchFamily="34" charset="0"/>
            </a:endParaRPr>
          </a:p>
        </p:txBody>
      </p:sp>
      <p:sp>
        <p:nvSpPr>
          <p:cNvPr id="24584" name="文本框 10"/>
          <p:cNvSpPr txBox="1"/>
          <p:nvPr/>
        </p:nvSpPr>
        <p:spPr>
          <a:xfrm>
            <a:off x="8915400" y="1941513"/>
            <a:ext cx="1827213" cy="338137"/>
          </a:xfrm>
          <a:prstGeom prst="rect">
            <a:avLst/>
          </a:prstGeom>
          <a:noFill/>
          <a:ln w="9525">
            <a:noFill/>
          </a:ln>
        </p:spPr>
        <p:txBody>
          <a:bodyPr wrap="none">
            <a:spAutoFit/>
          </a:bodyPr>
          <a:p>
            <a:pPr eaLnBrk="1" hangingPunct="1"/>
            <a:r>
              <a:rPr lang="zh-CN" altLang="en-US" sz="1600" b="1" dirty="0">
                <a:solidFill>
                  <a:srgbClr val="4B649F"/>
                </a:solidFill>
                <a:latin typeface="Arial" panose="020B0604020202020204" pitchFamily="34" charset="0"/>
                <a:sym typeface="Arial" panose="020B0604020202020204" pitchFamily="34" charset="0"/>
              </a:rPr>
              <a:t>请在这里添加标题</a:t>
            </a:r>
            <a:endParaRPr lang="zh-CN" altLang="en-US" sz="1600" b="1" dirty="0">
              <a:solidFill>
                <a:srgbClr val="4B649F"/>
              </a:solidFill>
              <a:latin typeface="Arial" panose="020B0604020202020204" pitchFamily="34" charset="0"/>
              <a:sym typeface="Arial" panose="020B0604020202020204" pitchFamily="34" charset="0"/>
            </a:endParaRPr>
          </a:p>
        </p:txBody>
      </p:sp>
      <p:sp>
        <p:nvSpPr>
          <p:cNvPr id="24585" name="文本框 11"/>
          <p:cNvSpPr txBox="1"/>
          <p:nvPr/>
        </p:nvSpPr>
        <p:spPr>
          <a:xfrm>
            <a:off x="8915400" y="3328988"/>
            <a:ext cx="2184400" cy="612775"/>
          </a:xfrm>
          <a:prstGeom prst="rect">
            <a:avLst/>
          </a:prstGeom>
          <a:noFill/>
          <a:ln w="9525">
            <a:noFill/>
          </a:ln>
        </p:spPr>
        <p:txBody>
          <a:bodyPr>
            <a:spAutoFit/>
          </a:bodyPr>
          <a:p>
            <a:pPr eaLnBrk="1" hangingPunct="1">
              <a:lnSpc>
                <a:spcPct val="150000"/>
              </a:lnSpc>
            </a:pPr>
            <a:r>
              <a:rPr lang="zh-CN" altLang="en-US" sz="1200"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sz="1200" dirty="0">
              <a:solidFill>
                <a:srgbClr val="595959"/>
              </a:solidFill>
              <a:latin typeface="Arial" panose="020B0604020202020204" pitchFamily="34" charset="0"/>
              <a:sym typeface="Arial" panose="020B0604020202020204" pitchFamily="34" charset="0"/>
            </a:endParaRPr>
          </a:p>
        </p:txBody>
      </p:sp>
      <p:sp>
        <p:nvSpPr>
          <p:cNvPr id="24586" name="文本框 12"/>
          <p:cNvSpPr txBox="1"/>
          <p:nvPr/>
        </p:nvSpPr>
        <p:spPr>
          <a:xfrm>
            <a:off x="8915400" y="3101975"/>
            <a:ext cx="1827213" cy="338138"/>
          </a:xfrm>
          <a:prstGeom prst="rect">
            <a:avLst/>
          </a:prstGeom>
          <a:noFill/>
          <a:ln w="9525">
            <a:noFill/>
          </a:ln>
        </p:spPr>
        <p:txBody>
          <a:bodyPr wrap="none">
            <a:spAutoFit/>
          </a:bodyPr>
          <a:p>
            <a:pPr eaLnBrk="1" hangingPunct="1"/>
            <a:r>
              <a:rPr lang="zh-CN" altLang="en-US" sz="1600" b="1" dirty="0">
                <a:solidFill>
                  <a:srgbClr val="4B649F"/>
                </a:solidFill>
                <a:latin typeface="Arial" panose="020B0604020202020204" pitchFamily="34" charset="0"/>
                <a:sym typeface="Arial" panose="020B0604020202020204" pitchFamily="34" charset="0"/>
              </a:rPr>
              <a:t>请在这里添加标题</a:t>
            </a:r>
            <a:endParaRPr lang="zh-CN" altLang="en-US" sz="1600" b="1" dirty="0">
              <a:solidFill>
                <a:srgbClr val="4B649F"/>
              </a:solidFill>
              <a:latin typeface="Arial" panose="020B0604020202020204" pitchFamily="34" charset="0"/>
              <a:sym typeface="Arial" panose="020B0604020202020204" pitchFamily="34" charset="0"/>
            </a:endParaRPr>
          </a:p>
        </p:txBody>
      </p:sp>
      <p:sp>
        <p:nvSpPr>
          <p:cNvPr id="24587" name="文本框 13"/>
          <p:cNvSpPr txBox="1"/>
          <p:nvPr/>
        </p:nvSpPr>
        <p:spPr>
          <a:xfrm>
            <a:off x="8915400" y="4495800"/>
            <a:ext cx="2184400" cy="612775"/>
          </a:xfrm>
          <a:prstGeom prst="rect">
            <a:avLst/>
          </a:prstGeom>
          <a:noFill/>
          <a:ln w="9525">
            <a:noFill/>
          </a:ln>
        </p:spPr>
        <p:txBody>
          <a:bodyPr>
            <a:spAutoFit/>
          </a:bodyPr>
          <a:p>
            <a:pPr eaLnBrk="1" hangingPunct="1">
              <a:lnSpc>
                <a:spcPct val="150000"/>
              </a:lnSpc>
            </a:pPr>
            <a:r>
              <a:rPr lang="zh-CN" altLang="en-US" sz="1200"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sz="1200" dirty="0">
              <a:solidFill>
                <a:srgbClr val="595959"/>
              </a:solidFill>
              <a:latin typeface="Arial" panose="020B0604020202020204" pitchFamily="34" charset="0"/>
              <a:sym typeface="Arial" panose="020B0604020202020204" pitchFamily="34" charset="0"/>
            </a:endParaRPr>
          </a:p>
        </p:txBody>
      </p:sp>
      <p:sp>
        <p:nvSpPr>
          <p:cNvPr id="24588" name="文本框 14"/>
          <p:cNvSpPr txBox="1"/>
          <p:nvPr/>
        </p:nvSpPr>
        <p:spPr>
          <a:xfrm>
            <a:off x="8915400" y="4268788"/>
            <a:ext cx="1827213" cy="338137"/>
          </a:xfrm>
          <a:prstGeom prst="rect">
            <a:avLst/>
          </a:prstGeom>
          <a:noFill/>
          <a:ln w="9525">
            <a:noFill/>
          </a:ln>
        </p:spPr>
        <p:txBody>
          <a:bodyPr wrap="none">
            <a:spAutoFit/>
          </a:bodyPr>
          <a:p>
            <a:pPr eaLnBrk="1" hangingPunct="1"/>
            <a:r>
              <a:rPr lang="zh-CN" altLang="en-US" sz="1600" b="1" dirty="0">
                <a:solidFill>
                  <a:srgbClr val="4B649F"/>
                </a:solidFill>
                <a:latin typeface="Arial" panose="020B0604020202020204" pitchFamily="34" charset="0"/>
                <a:sym typeface="Arial" panose="020B0604020202020204" pitchFamily="34" charset="0"/>
              </a:rPr>
              <a:t>请在这里添加标题</a:t>
            </a:r>
            <a:endParaRPr lang="zh-CN" altLang="en-US" sz="1600" b="1" dirty="0">
              <a:solidFill>
                <a:srgbClr val="4B649F"/>
              </a:solidFill>
              <a:latin typeface="Arial" panose="020B0604020202020204" pitchFamily="34" charset="0"/>
              <a:sym typeface="Arial" panose="020B0604020202020204" pitchFamily="34" charset="0"/>
            </a:endParaRPr>
          </a:p>
        </p:txBody>
      </p:sp>
      <p:sp>
        <p:nvSpPr>
          <p:cNvPr id="24589" name="文本框 15"/>
          <p:cNvSpPr txBox="1"/>
          <p:nvPr/>
        </p:nvSpPr>
        <p:spPr>
          <a:xfrm>
            <a:off x="1096963" y="2225675"/>
            <a:ext cx="2184400" cy="612775"/>
          </a:xfrm>
          <a:prstGeom prst="rect">
            <a:avLst/>
          </a:prstGeom>
          <a:noFill/>
          <a:ln w="9525">
            <a:noFill/>
          </a:ln>
        </p:spPr>
        <p:txBody>
          <a:bodyPr>
            <a:spAutoFit/>
          </a:bodyPr>
          <a:p>
            <a:pPr algn="r" eaLnBrk="1" hangingPunct="1">
              <a:lnSpc>
                <a:spcPct val="150000"/>
              </a:lnSpc>
            </a:pPr>
            <a:r>
              <a:rPr lang="zh-CN" altLang="en-US" sz="1200"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sz="1200" dirty="0">
              <a:solidFill>
                <a:srgbClr val="595959"/>
              </a:solidFill>
              <a:latin typeface="Arial" panose="020B0604020202020204" pitchFamily="34" charset="0"/>
              <a:sym typeface="Arial" panose="020B0604020202020204" pitchFamily="34" charset="0"/>
            </a:endParaRPr>
          </a:p>
        </p:txBody>
      </p:sp>
      <p:sp>
        <p:nvSpPr>
          <p:cNvPr id="24590" name="文本框 16"/>
          <p:cNvSpPr txBox="1"/>
          <p:nvPr/>
        </p:nvSpPr>
        <p:spPr>
          <a:xfrm>
            <a:off x="1454150" y="1998663"/>
            <a:ext cx="1827213" cy="338137"/>
          </a:xfrm>
          <a:prstGeom prst="rect">
            <a:avLst/>
          </a:prstGeom>
          <a:noFill/>
          <a:ln w="9525">
            <a:noFill/>
          </a:ln>
        </p:spPr>
        <p:txBody>
          <a:bodyPr wrap="none">
            <a:spAutoFit/>
          </a:bodyPr>
          <a:p>
            <a:pPr algn="r" eaLnBrk="1" hangingPunct="1"/>
            <a:r>
              <a:rPr lang="zh-CN" altLang="en-US" sz="1600" b="1" dirty="0">
                <a:solidFill>
                  <a:srgbClr val="4B649F"/>
                </a:solidFill>
                <a:latin typeface="Arial" panose="020B0604020202020204" pitchFamily="34" charset="0"/>
                <a:sym typeface="Arial" panose="020B0604020202020204" pitchFamily="34" charset="0"/>
              </a:rPr>
              <a:t>请在这里添加标题</a:t>
            </a:r>
            <a:endParaRPr lang="zh-CN" altLang="en-US" sz="1600" b="1" dirty="0">
              <a:solidFill>
                <a:srgbClr val="4B649F"/>
              </a:solidFill>
              <a:latin typeface="Arial" panose="020B0604020202020204" pitchFamily="34" charset="0"/>
              <a:sym typeface="Arial" panose="020B0604020202020204" pitchFamily="34" charset="0"/>
            </a:endParaRPr>
          </a:p>
        </p:txBody>
      </p:sp>
      <p:sp>
        <p:nvSpPr>
          <p:cNvPr id="24591" name="文本框 17"/>
          <p:cNvSpPr txBox="1"/>
          <p:nvPr/>
        </p:nvSpPr>
        <p:spPr>
          <a:xfrm>
            <a:off x="1096963" y="3386138"/>
            <a:ext cx="2184400" cy="612775"/>
          </a:xfrm>
          <a:prstGeom prst="rect">
            <a:avLst/>
          </a:prstGeom>
          <a:noFill/>
          <a:ln w="9525">
            <a:noFill/>
          </a:ln>
        </p:spPr>
        <p:txBody>
          <a:bodyPr>
            <a:spAutoFit/>
          </a:bodyPr>
          <a:p>
            <a:pPr algn="r" eaLnBrk="1" hangingPunct="1">
              <a:lnSpc>
                <a:spcPct val="150000"/>
              </a:lnSpc>
            </a:pPr>
            <a:r>
              <a:rPr lang="zh-CN" altLang="en-US" sz="1200"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sz="1200" dirty="0">
              <a:solidFill>
                <a:srgbClr val="595959"/>
              </a:solidFill>
              <a:latin typeface="Arial" panose="020B0604020202020204" pitchFamily="34" charset="0"/>
              <a:sym typeface="Arial" panose="020B0604020202020204" pitchFamily="34" charset="0"/>
            </a:endParaRPr>
          </a:p>
        </p:txBody>
      </p:sp>
      <p:sp>
        <p:nvSpPr>
          <p:cNvPr id="24592" name="文本框 18"/>
          <p:cNvSpPr txBox="1"/>
          <p:nvPr/>
        </p:nvSpPr>
        <p:spPr>
          <a:xfrm>
            <a:off x="1454150" y="3159125"/>
            <a:ext cx="1827213" cy="338138"/>
          </a:xfrm>
          <a:prstGeom prst="rect">
            <a:avLst/>
          </a:prstGeom>
          <a:noFill/>
          <a:ln w="9525">
            <a:noFill/>
          </a:ln>
        </p:spPr>
        <p:txBody>
          <a:bodyPr wrap="none">
            <a:spAutoFit/>
          </a:bodyPr>
          <a:p>
            <a:pPr algn="r" eaLnBrk="1" hangingPunct="1"/>
            <a:r>
              <a:rPr lang="zh-CN" altLang="en-US" sz="1600" b="1" dirty="0">
                <a:solidFill>
                  <a:srgbClr val="4B649F"/>
                </a:solidFill>
                <a:latin typeface="Arial" panose="020B0604020202020204" pitchFamily="34" charset="0"/>
                <a:sym typeface="Arial" panose="020B0604020202020204" pitchFamily="34" charset="0"/>
              </a:rPr>
              <a:t>请在这里添加标题</a:t>
            </a:r>
            <a:endParaRPr lang="zh-CN" altLang="en-US" sz="1600" b="1" dirty="0">
              <a:solidFill>
                <a:srgbClr val="4B649F"/>
              </a:solidFill>
              <a:latin typeface="Arial" panose="020B0604020202020204" pitchFamily="34" charset="0"/>
              <a:sym typeface="Arial" panose="020B0604020202020204" pitchFamily="34" charset="0"/>
            </a:endParaRPr>
          </a:p>
        </p:txBody>
      </p:sp>
      <p:sp>
        <p:nvSpPr>
          <p:cNvPr id="24593" name="文本框 19"/>
          <p:cNvSpPr txBox="1"/>
          <p:nvPr/>
        </p:nvSpPr>
        <p:spPr>
          <a:xfrm>
            <a:off x="1096963" y="4552950"/>
            <a:ext cx="2184400" cy="614363"/>
          </a:xfrm>
          <a:prstGeom prst="rect">
            <a:avLst/>
          </a:prstGeom>
          <a:noFill/>
          <a:ln w="9525">
            <a:noFill/>
          </a:ln>
        </p:spPr>
        <p:txBody>
          <a:bodyPr>
            <a:spAutoFit/>
          </a:bodyPr>
          <a:p>
            <a:pPr algn="r" eaLnBrk="1" hangingPunct="1">
              <a:lnSpc>
                <a:spcPct val="150000"/>
              </a:lnSpc>
            </a:pPr>
            <a:r>
              <a:rPr lang="zh-CN" altLang="en-US" sz="1200"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sz="1200" dirty="0">
              <a:solidFill>
                <a:srgbClr val="595959"/>
              </a:solidFill>
              <a:latin typeface="Arial" panose="020B0604020202020204" pitchFamily="34" charset="0"/>
              <a:sym typeface="Arial" panose="020B0604020202020204" pitchFamily="34" charset="0"/>
            </a:endParaRPr>
          </a:p>
        </p:txBody>
      </p:sp>
      <p:sp>
        <p:nvSpPr>
          <p:cNvPr id="24594" name="文本框 20"/>
          <p:cNvSpPr txBox="1"/>
          <p:nvPr/>
        </p:nvSpPr>
        <p:spPr>
          <a:xfrm>
            <a:off x="1454150" y="4325938"/>
            <a:ext cx="1827213" cy="339725"/>
          </a:xfrm>
          <a:prstGeom prst="rect">
            <a:avLst/>
          </a:prstGeom>
          <a:noFill/>
          <a:ln w="9525">
            <a:noFill/>
          </a:ln>
        </p:spPr>
        <p:txBody>
          <a:bodyPr wrap="none">
            <a:spAutoFit/>
          </a:bodyPr>
          <a:p>
            <a:pPr algn="r" eaLnBrk="1" hangingPunct="1"/>
            <a:r>
              <a:rPr lang="zh-CN" altLang="en-US" sz="1600" b="1" dirty="0">
                <a:solidFill>
                  <a:srgbClr val="4B649F"/>
                </a:solidFill>
                <a:latin typeface="Arial" panose="020B0604020202020204" pitchFamily="34" charset="0"/>
                <a:sym typeface="Arial" panose="020B0604020202020204" pitchFamily="34" charset="0"/>
              </a:rPr>
              <a:t>请在这里添加标题</a:t>
            </a:r>
            <a:endParaRPr lang="zh-CN" altLang="en-US" sz="1600" b="1" dirty="0">
              <a:solidFill>
                <a:srgbClr val="4B649F"/>
              </a:solidFill>
              <a:latin typeface="Arial" panose="020B0604020202020204" pitchFamily="34" charset="0"/>
              <a:sym typeface="Arial" panose="020B0604020202020204" pitchFamily="34" charset="0"/>
            </a:endParaRPr>
          </a:p>
        </p:txBody>
      </p:sp>
      <p:sp>
        <p:nvSpPr>
          <p:cNvPr id="22" name="KSO_Shape"/>
          <p:cNvSpPr/>
          <p:nvPr/>
        </p:nvSpPr>
        <p:spPr>
          <a:xfrm>
            <a:off x="3552825" y="2111375"/>
            <a:ext cx="515938" cy="533400"/>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rgbClr val="4B649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1">
              <a:ln>
                <a:noFill/>
              </a:ln>
              <a:solidFill>
                <a:srgbClr val="4B649F"/>
              </a:solidFill>
              <a:effectLst/>
              <a:uLnTx/>
              <a:uFillTx/>
              <a:latin typeface="+mn-lt"/>
              <a:ea typeface="+mn-ea"/>
              <a:cs typeface="+mn-ea"/>
              <a:sym typeface="+mn-lt"/>
            </a:endParaRPr>
          </a:p>
        </p:txBody>
      </p:sp>
      <p:sp>
        <p:nvSpPr>
          <p:cNvPr id="23" name="KSO_Shape"/>
          <p:cNvSpPr/>
          <p:nvPr/>
        </p:nvSpPr>
        <p:spPr>
          <a:xfrm>
            <a:off x="3552825" y="3325813"/>
            <a:ext cx="512763" cy="615950"/>
          </a:xfrm>
          <a:custGeom>
            <a:avLst/>
            <a:gdLst/>
            <a:ahLst/>
            <a:cxnLst/>
            <a:rect l="l" t="t" r="r" b="b"/>
            <a:pathLst>
              <a:path w="1674290" h="2018114">
                <a:moveTo>
                  <a:pt x="307141" y="691642"/>
                </a:moveTo>
                <a:lnTo>
                  <a:pt x="1378912" y="691642"/>
                </a:lnTo>
                <a:lnTo>
                  <a:pt x="1369387" y="1458335"/>
                </a:lnTo>
                <a:cubicBezTo>
                  <a:pt x="1369387" y="1541769"/>
                  <a:pt x="1301750" y="1609406"/>
                  <a:pt x="1218316" y="1609406"/>
                </a:cubicBezTo>
                <a:lnTo>
                  <a:pt x="1158892" y="1609406"/>
                </a:lnTo>
                <a:lnTo>
                  <a:pt x="1158892" y="1898352"/>
                </a:lnTo>
                <a:cubicBezTo>
                  <a:pt x="1158892" y="1964495"/>
                  <a:pt x="1105273" y="2018114"/>
                  <a:pt x="1039130" y="2018114"/>
                </a:cubicBezTo>
                <a:cubicBezTo>
                  <a:pt x="972987" y="2018114"/>
                  <a:pt x="919368" y="1964495"/>
                  <a:pt x="919368" y="1898352"/>
                </a:cubicBezTo>
                <a:lnTo>
                  <a:pt x="919368" y="1609406"/>
                </a:lnTo>
                <a:lnTo>
                  <a:pt x="765901" y="1609406"/>
                </a:lnTo>
                <a:lnTo>
                  <a:pt x="765901" y="1898351"/>
                </a:lnTo>
                <a:cubicBezTo>
                  <a:pt x="765901" y="1964494"/>
                  <a:pt x="712282" y="2018113"/>
                  <a:pt x="646139" y="2018113"/>
                </a:cubicBezTo>
                <a:cubicBezTo>
                  <a:pt x="579996" y="2018113"/>
                  <a:pt x="526377" y="1964494"/>
                  <a:pt x="526377" y="1898351"/>
                </a:cubicBezTo>
                <a:lnTo>
                  <a:pt x="526377" y="1609406"/>
                </a:lnTo>
                <a:lnTo>
                  <a:pt x="458213" y="1609406"/>
                </a:lnTo>
                <a:cubicBezTo>
                  <a:pt x="374779" y="1609406"/>
                  <a:pt x="307141" y="1541769"/>
                  <a:pt x="307141" y="1458335"/>
                </a:cubicBezTo>
                <a:lnTo>
                  <a:pt x="307141" y="1156202"/>
                </a:lnTo>
                <a:lnTo>
                  <a:pt x="307141" y="854070"/>
                </a:lnTo>
                <a:close/>
                <a:moveTo>
                  <a:pt x="1554528" y="683951"/>
                </a:moveTo>
                <a:cubicBezTo>
                  <a:pt x="1620671" y="683951"/>
                  <a:pt x="1674290" y="737570"/>
                  <a:pt x="1674290" y="803713"/>
                </a:cubicBezTo>
                <a:lnTo>
                  <a:pt x="1674290" y="1299148"/>
                </a:lnTo>
                <a:cubicBezTo>
                  <a:pt x="1674290" y="1365291"/>
                  <a:pt x="1620671" y="1418910"/>
                  <a:pt x="1554528" y="1418910"/>
                </a:cubicBezTo>
                <a:cubicBezTo>
                  <a:pt x="1488385" y="1418910"/>
                  <a:pt x="1434766" y="1365291"/>
                  <a:pt x="1434766" y="1299148"/>
                </a:cubicBezTo>
                <a:lnTo>
                  <a:pt x="1434766" y="803713"/>
                </a:lnTo>
                <a:cubicBezTo>
                  <a:pt x="1434766" y="737570"/>
                  <a:pt x="1488385" y="683951"/>
                  <a:pt x="1554528" y="683951"/>
                </a:cubicBezTo>
                <a:close/>
                <a:moveTo>
                  <a:pt x="119762" y="683950"/>
                </a:moveTo>
                <a:cubicBezTo>
                  <a:pt x="185905" y="683950"/>
                  <a:pt x="239524" y="737569"/>
                  <a:pt x="239524" y="803712"/>
                </a:cubicBezTo>
                <a:lnTo>
                  <a:pt x="239524" y="1299147"/>
                </a:lnTo>
                <a:cubicBezTo>
                  <a:pt x="239524" y="1365290"/>
                  <a:pt x="185905" y="1418909"/>
                  <a:pt x="119762" y="1418909"/>
                </a:cubicBezTo>
                <a:cubicBezTo>
                  <a:pt x="53619" y="1418909"/>
                  <a:pt x="0" y="1365290"/>
                  <a:pt x="0" y="1299147"/>
                </a:cubicBezTo>
                <a:lnTo>
                  <a:pt x="0" y="803712"/>
                </a:lnTo>
                <a:cubicBezTo>
                  <a:pt x="0" y="737569"/>
                  <a:pt x="53619" y="683950"/>
                  <a:pt x="119762" y="683950"/>
                </a:cubicBezTo>
                <a:close/>
                <a:moveTo>
                  <a:pt x="1058285" y="381191"/>
                </a:moveTo>
                <a:cubicBezTo>
                  <a:pt x="1028091" y="381191"/>
                  <a:pt x="1003614" y="405668"/>
                  <a:pt x="1003614" y="435862"/>
                </a:cubicBezTo>
                <a:cubicBezTo>
                  <a:pt x="1003614" y="466056"/>
                  <a:pt x="1028091" y="490533"/>
                  <a:pt x="1058285" y="490533"/>
                </a:cubicBezTo>
                <a:cubicBezTo>
                  <a:pt x="1088479" y="490533"/>
                  <a:pt x="1112956" y="466056"/>
                  <a:pt x="1112956" y="435862"/>
                </a:cubicBezTo>
                <a:cubicBezTo>
                  <a:pt x="1112956" y="405668"/>
                  <a:pt x="1088479" y="381191"/>
                  <a:pt x="1058285" y="381191"/>
                </a:cubicBezTo>
                <a:close/>
                <a:moveTo>
                  <a:pt x="620445" y="381191"/>
                </a:moveTo>
                <a:cubicBezTo>
                  <a:pt x="590251" y="381191"/>
                  <a:pt x="565774" y="405668"/>
                  <a:pt x="565774" y="435862"/>
                </a:cubicBezTo>
                <a:cubicBezTo>
                  <a:pt x="565774" y="466056"/>
                  <a:pt x="590251" y="490533"/>
                  <a:pt x="620445" y="490533"/>
                </a:cubicBezTo>
                <a:cubicBezTo>
                  <a:pt x="650639" y="490533"/>
                  <a:pt x="675116" y="466056"/>
                  <a:pt x="675116" y="435862"/>
                </a:cubicBezTo>
                <a:cubicBezTo>
                  <a:pt x="675116" y="405668"/>
                  <a:pt x="650639" y="381191"/>
                  <a:pt x="620445" y="381191"/>
                </a:cubicBezTo>
                <a:close/>
                <a:moveTo>
                  <a:pt x="508384" y="1373"/>
                </a:moveTo>
                <a:cubicBezTo>
                  <a:pt x="515956" y="3701"/>
                  <a:pt x="522639" y="8917"/>
                  <a:pt x="526639" y="16470"/>
                </a:cubicBezTo>
                <a:lnTo>
                  <a:pt x="615978" y="185144"/>
                </a:lnTo>
                <a:cubicBezTo>
                  <a:pt x="687009" y="148129"/>
                  <a:pt x="767930" y="128483"/>
                  <a:pt x="853439" y="128483"/>
                </a:cubicBezTo>
                <a:cubicBezTo>
                  <a:pt x="932860" y="128483"/>
                  <a:pt x="1008322" y="145431"/>
                  <a:pt x="1075718" y="177325"/>
                </a:cubicBezTo>
                <a:lnTo>
                  <a:pt x="1150798" y="40824"/>
                </a:lnTo>
                <a:cubicBezTo>
                  <a:pt x="1154917" y="33335"/>
                  <a:pt x="1161682" y="28224"/>
                  <a:pt x="1169289" y="26016"/>
                </a:cubicBezTo>
                <a:cubicBezTo>
                  <a:pt x="1176896" y="23808"/>
                  <a:pt x="1185346" y="24501"/>
                  <a:pt x="1192835" y="28621"/>
                </a:cubicBezTo>
                <a:cubicBezTo>
                  <a:pt x="1207813" y="36859"/>
                  <a:pt x="1213277" y="55680"/>
                  <a:pt x="1205038" y="70658"/>
                </a:cubicBezTo>
                <a:lnTo>
                  <a:pt x="1130773" y="205677"/>
                </a:lnTo>
                <a:cubicBezTo>
                  <a:pt x="1280708" y="293097"/>
                  <a:pt x="1383706" y="450928"/>
                  <a:pt x="1395615" y="633899"/>
                </a:cubicBezTo>
                <a:lnTo>
                  <a:pt x="311263" y="633899"/>
                </a:lnTo>
                <a:cubicBezTo>
                  <a:pt x="322782" y="456918"/>
                  <a:pt x="419524" y="303459"/>
                  <a:pt x="560939" y="213488"/>
                </a:cubicBezTo>
                <a:lnTo>
                  <a:pt x="471935" y="45445"/>
                </a:lnTo>
                <a:cubicBezTo>
                  <a:pt x="463934" y="30339"/>
                  <a:pt x="469694" y="11606"/>
                  <a:pt x="484800" y="3605"/>
                </a:cubicBezTo>
                <a:cubicBezTo>
                  <a:pt x="492353" y="-395"/>
                  <a:pt x="500812" y="-955"/>
                  <a:pt x="508384" y="1373"/>
                </a:cubicBezTo>
                <a:close/>
              </a:path>
            </a:pathLst>
          </a:custGeom>
          <a:solidFill>
            <a:srgbClr val="4B649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1">
              <a:ln>
                <a:noFill/>
              </a:ln>
              <a:solidFill>
                <a:srgbClr val="4B649F"/>
              </a:solidFill>
              <a:effectLst/>
              <a:uLnTx/>
              <a:uFillTx/>
              <a:latin typeface="+mn-lt"/>
              <a:ea typeface="+mn-ea"/>
              <a:cs typeface="+mn-ea"/>
              <a:sym typeface="+mn-lt"/>
            </a:endParaRPr>
          </a:p>
        </p:txBody>
      </p:sp>
      <p:sp>
        <p:nvSpPr>
          <p:cNvPr id="24" name="KSO_Shape"/>
          <p:cNvSpPr/>
          <p:nvPr/>
        </p:nvSpPr>
        <p:spPr bwMode="auto">
          <a:xfrm>
            <a:off x="3552825" y="4438650"/>
            <a:ext cx="519113" cy="436563"/>
          </a:xfrm>
          <a:custGeom>
            <a:avLst/>
            <a:gdLst>
              <a:gd name="T0" fmla="*/ 332222 w 2301876"/>
              <a:gd name="T1" fmla="*/ 1410232 h 1941513"/>
              <a:gd name="T2" fmla="*/ 321717 w 2301876"/>
              <a:gd name="T3" fmla="*/ 1470415 h 1941513"/>
              <a:gd name="T4" fmla="*/ 382384 w 2301876"/>
              <a:gd name="T5" fmla="*/ 1525343 h 1941513"/>
              <a:gd name="T6" fmla="*/ 696485 w 2301876"/>
              <a:gd name="T7" fmla="*/ 1509573 h 1941513"/>
              <a:gd name="T8" fmla="*/ 723010 w 2301876"/>
              <a:gd name="T9" fmla="*/ 1444398 h 1941513"/>
              <a:gd name="T10" fmla="*/ 671273 w 2301876"/>
              <a:gd name="T11" fmla="*/ 1380797 h 1941513"/>
              <a:gd name="T12" fmla="*/ 1348867 w 2301876"/>
              <a:gd name="T13" fmla="*/ 1247408 h 1941513"/>
              <a:gd name="T14" fmla="*/ 1327043 w 2301876"/>
              <a:gd name="T15" fmla="*/ 1320445 h 1941513"/>
              <a:gd name="T16" fmla="*/ 1593934 w 2301876"/>
              <a:gd name="T17" fmla="*/ 1356438 h 1941513"/>
              <a:gd name="T18" fmla="*/ 1647838 w 2301876"/>
              <a:gd name="T19" fmla="*/ 1303105 h 1941513"/>
              <a:gd name="T20" fmla="*/ 1606030 w 2301876"/>
              <a:gd name="T21" fmla="*/ 1239789 h 1941513"/>
              <a:gd name="T22" fmla="*/ 1529191 w 2301876"/>
              <a:gd name="T23" fmla="*/ 516517 h 1941513"/>
              <a:gd name="T24" fmla="*/ 1584982 w 2301876"/>
              <a:gd name="T25" fmla="*/ 576970 h 1941513"/>
              <a:gd name="T26" fmla="*/ 1601035 w 2301876"/>
              <a:gd name="T27" fmla="*/ 667649 h 1941513"/>
              <a:gd name="T28" fmla="*/ 1640510 w 2301876"/>
              <a:gd name="T29" fmla="*/ 716799 h 1941513"/>
              <a:gd name="T30" fmla="*/ 1583140 w 2301876"/>
              <a:gd name="T31" fmla="*/ 840071 h 1941513"/>
              <a:gd name="T32" fmla="*/ 1691827 w 2301876"/>
              <a:gd name="T33" fmla="*/ 916820 h 1941513"/>
              <a:gd name="T34" fmla="*/ 1229710 w 2301876"/>
              <a:gd name="T35" fmla="*/ 1106063 h 1941513"/>
              <a:gd name="T36" fmla="*/ 1284448 w 2301876"/>
              <a:gd name="T37" fmla="*/ 909460 h 1941513"/>
              <a:gd name="T38" fmla="*/ 1396556 w 2301876"/>
              <a:gd name="T39" fmla="*/ 836654 h 1941513"/>
              <a:gd name="T40" fmla="*/ 1335239 w 2301876"/>
              <a:gd name="T41" fmla="*/ 712857 h 1941513"/>
              <a:gd name="T42" fmla="*/ 1370240 w 2301876"/>
              <a:gd name="T43" fmla="*/ 660815 h 1941513"/>
              <a:gd name="T44" fmla="*/ 1388398 w 2301876"/>
              <a:gd name="T45" fmla="*/ 571451 h 1941513"/>
              <a:gd name="T46" fmla="*/ 1446031 w 2301876"/>
              <a:gd name="T47" fmla="*/ 514152 h 1941513"/>
              <a:gd name="T48" fmla="*/ 570227 w 2301876"/>
              <a:gd name="T49" fmla="*/ 477627 h 1941513"/>
              <a:gd name="T50" fmla="*/ 641756 w 2301876"/>
              <a:gd name="T51" fmla="*/ 549062 h 1941513"/>
              <a:gd name="T52" fmla="*/ 661216 w 2301876"/>
              <a:gd name="T53" fmla="*/ 657005 h 1941513"/>
              <a:gd name="T54" fmla="*/ 633078 w 2301876"/>
              <a:gd name="T55" fmla="*/ 739471 h 1941513"/>
              <a:gd name="T56" fmla="*/ 574697 w 2301876"/>
              <a:gd name="T57" fmla="*/ 792786 h 1941513"/>
              <a:gd name="T58" fmla="*/ 708552 w 2301876"/>
              <a:gd name="T59" fmla="*/ 915697 h 1941513"/>
              <a:gd name="T60" fmla="*/ 815320 w 2301876"/>
              <a:gd name="T61" fmla="*/ 1036508 h 1941513"/>
              <a:gd name="T62" fmla="*/ 222836 w 2301876"/>
              <a:gd name="T63" fmla="*/ 1047276 h 1941513"/>
              <a:gd name="T64" fmla="*/ 324870 w 2301876"/>
              <a:gd name="T65" fmla="*/ 922526 h 1941513"/>
              <a:gd name="T66" fmla="*/ 473189 w 2301876"/>
              <a:gd name="T67" fmla="*/ 794886 h 1941513"/>
              <a:gd name="T68" fmla="*/ 413493 w 2301876"/>
              <a:gd name="T69" fmla="*/ 744461 h 1941513"/>
              <a:gd name="T70" fmla="*/ 382462 w 2301876"/>
              <a:gd name="T71" fmla="*/ 663570 h 1941513"/>
              <a:gd name="T72" fmla="*/ 397978 w 2301876"/>
              <a:gd name="T73" fmla="*/ 556154 h 1941513"/>
              <a:gd name="T74" fmla="*/ 466878 w 2301876"/>
              <a:gd name="T75" fmla="*/ 480778 h 1941513"/>
              <a:gd name="T76" fmla="*/ 140242 w 2301876"/>
              <a:gd name="T77" fmla="*/ 134558 h 1941513"/>
              <a:gd name="T78" fmla="*/ 133677 w 2301876"/>
              <a:gd name="T79" fmla="*/ 1210760 h 1941513"/>
              <a:gd name="T80" fmla="*/ 198545 w 2301876"/>
              <a:gd name="T81" fmla="*/ 1290654 h 1941513"/>
              <a:gd name="T82" fmla="*/ 905010 w 2301876"/>
              <a:gd name="T83" fmla="*/ 1223901 h 1941513"/>
              <a:gd name="T84" fmla="*/ 906061 w 2301876"/>
              <a:gd name="T85" fmla="*/ 137186 h 1941513"/>
              <a:gd name="T86" fmla="*/ 1795088 w 2301876"/>
              <a:gd name="T87" fmla="*/ 130835 h 1941513"/>
              <a:gd name="T88" fmla="*/ 1869239 w 2301876"/>
              <a:gd name="T89" fmla="*/ 166040 h 1941513"/>
              <a:gd name="T90" fmla="*/ 1904211 w 2301876"/>
              <a:gd name="T91" fmla="*/ 240391 h 1941513"/>
              <a:gd name="T92" fmla="*/ 1879757 w 2301876"/>
              <a:gd name="T93" fmla="*/ 1330166 h 1941513"/>
              <a:gd name="T94" fmla="*/ 1769057 w 2301876"/>
              <a:gd name="T95" fmla="*/ 1410033 h 1941513"/>
              <a:gd name="T96" fmla="*/ 1237904 w 2301876"/>
              <a:gd name="T97" fmla="*/ 1415550 h 1941513"/>
              <a:gd name="T98" fmla="*/ 1189785 w 2301876"/>
              <a:gd name="T99" fmla="*/ 1139429 h 1941513"/>
              <a:gd name="T100" fmla="*/ 1756435 w 2301876"/>
              <a:gd name="T101" fmla="*/ 1159921 h 1941513"/>
              <a:gd name="T102" fmla="*/ 1799821 w 2301876"/>
              <a:gd name="T103" fmla="*/ 1088198 h 1941513"/>
              <a:gd name="T104" fmla="*/ 898445 w 2301876"/>
              <a:gd name="T105" fmla="*/ 262 h 1941513"/>
              <a:gd name="T106" fmla="*/ 992990 w 2301876"/>
              <a:gd name="T107" fmla="*/ 39421 h 1941513"/>
              <a:gd name="T108" fmla="*/ 1041313 w 2301876"/>
              <a:gd name="T109" fmla="*/ 129302 h 1941513"/>
              <a:gd name="T110" fmla="*/ 1017414 w 2301876"/>
              <a:gd name="T111" fmla="*/ 1483030 h 1941513"/>
              <a:gd name="T112" fmla="*/ 887939 w 2301876"/>
              <a:gd name="T113" fmla="*/ 1588417 h 1941513"/>
              <a:gd name="T114" fmla="*/ 200909 w 2301876"/>
              <a:gd name="T115" fmla="*/ 1599454 h 1941513"/>
              <a:gd name="T116" fmla="*/ 45959 w 2301876"/>
              <a:gd name="T117" fmla="*/ 1513779 h 1941513"/>
              <a:gd name="T118" fmla="*/ 0 w 2301876"/>
              <a:gd name="T119" fmla="*/ 152429 h 1941513"/>
              <a:gd name="T120" fmla="*/ 34667 w 2301876"/>
              <a:gd name="T121" fmla="*/ 55452 h 1941513"/>
              <a:gd name="T122" fmla="*/ 121596 w 2301876"/>
              <a:gd name="T123" fmla="*/ 2891 h 19415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rgbClr val="4B649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4B649F"/>
              </a:solidFill>
              <a:effectLst/>
              <a:uLnTx/>
              <a:uFillTx/>
              <a:latin typeface="+mn-lt"/>
              <a:ea typeface="+mn-ea"/>
              <a:cs typeface="+mn-ea"/>
              <a:sym typeface="+mn-lt"/>
            </a:endParaRPr>
          </a:p>
        </p:txBody>
      </p:sp>
      <p:sp>
        <p:nvSpPr>
          <p:cNvPr id="24598" name="KSO_Shape"/>
          <p:cNvSpPr/>
          <p:nvPr/>
        </p:nvSpPr>
        <p:spPr>
          <a:xfrm>
            <a:off x="8294688" y="2095500"/>
            <a:ext cx="466725" cy="482600"/>
          </a:xfrm>
          <a:custGeom>
            <a:avLst/>
            <a:gdLst/>
            <a:ahLst/>
            <a:cxnLst>
              <a:cxn ang="0">
                <a:pos x="445982" y="197191"/>
              </a:cxn>
              <a:cxn ang="0">
                <a:pos x="466725" y="238705"/>
              </a:cxn>
              <a:cxn ang="0">
                <a:pos x="466725" y="430708"/>
              </a:cxn>
              <a:cxn ang="0">
                <a:pos x="420053" y="482600"/>
              </a:cxn>
              <a:cxn ang="0">
                <a:pos x="46673" y="482600"/>
              </a:cxn>
              <a:cxn ang="0">
                <a:pos x="0" y="430708"/>
              </a:cxn>
              <a:cxn ang="0">
                <a:pos x="0" y="238705"/>
              </a:cxn>
              <a:cxn ang="0">
                <a:pos x="10372" y="207570"/>
              </a:cxn>
              <a:cxn ang="0">
                <a:pos x="10372" y="207570"/>
              </a:cxn>
              <a:cxn ang="0">
                <a:pos x="10372" y="207570"/>
              </a:cxn>
              <a:cxn ang="0">
                <a:pos x="15558" y="202381"/>
              </a:cxn>
              <a:cxn ang="0">
                <a:pos x="202248" y="15568"/>
              </a:cxn>
              <a:cxn ang="0">
                <a:pos x="259292" y="15568"/>
              </a:cxn>
              <a:cxn ang="0">
                <a:pos x="445982" y="197191"/>
              </a:cxn>
              <a:cxn ang="0">
                <a:pos x="77788" y="155677"/>
              </a:cxn>
              <a:cxn ang="0">
                <a:pos x="77788" y="269841"/>
              </a:cxn>
              <a:cxn ang="0">
                <a:pos x="233363" y="389194"/>
              </a:cxn>
              <a:cxn ang="0">
                <a:pos x="373380" y="280219"/>
              </a:cxn>
              <a:cxn ang="0">
                <a:pos x="373380" y="155677"/>
              </a:cxn>
              <a:cxn ang="0">
                <a:pos x="77788" y="155677"/>
              </a:cxn>
              <a:cxn ang="0">
                <a:pos x="129646" y="181624"/>
              </a:cxn>
              <a:cxn ang="0">
                <a:pos x="129646" y="202381"/>
              </a:cxn>
              <a:cxn ang="0">
                <a:pos x="326708" y="202381"/>
              </a:cxn>
              <a:cxn ang="0">
                <a:pos x="326708" y="181624"/>
              </a:cxn>
              <a:cxn ang="0">
                <a:pos x="129646" y="181624"/>
              </a:cxn>
              <a:cxn ang="0">
                <a:pos x="129646" y="264652"/>
              </a:cxn>
              <a:cxn ang="0">
                <a:pos x="129646" y="285409"/>
              </a:cxn>
              <a:cxn ang="0">
                <a:pos x="326708" y="285409"/>
              </a:cxn>
              <a:cxn ang="0">
                <a:pos x="326708" y="264652"/>
              </a:cxn>
              <a:cxn ang="0">
                <a:pos x="129646" y="264652"/>
              </a:cxn>
              <a:cxn ang="0">
                <a:pos x="129646" y="223138"/>
              </a:cxn>
              <a:cxn ang="0">
                <a:pos x="129646" y="243895"/>
              </a:cxn>
              <a:cxn ang="0">
                <a:pos x="326708" y="243895"/>
              </a:cxn>
              <a:cxn ang="0">
                <a:pos x="326708" y="223138"/>
              </a:cxn>
              <a:cxn ang="0">
                <a:pos x="129646" y="223138"/>
              </a:cxn>
              <a:cxn ang="0">
                <a:pos x="51858" y="451465"/>
              </a:cxn>
              <a:cxn ang="0">
                <a:pos x="145203" y="358058"/>
              </a:cxn>
              <a:cxn ang="0">
                <a:pos x="145203" y="347680"/>
              </a:cxn>
              <a:cxn ang="0">
                <a:pos x="129646" y="347680"/>
              </a:cxn>
              <a:cxn ang="0">
                <a:pos x="36301" y="435897"/>
              </a:cxn>
              <a:cxn ang="0">
                <a:pos x="36301" y="451465"/>
              </a:cxn>
              <a:cxn ang="0">
                <a:pos x="51858" y="451465"/>
              </a:cxn>
              <a:cxn ang="0">
                <a:pos x="435610" y="435897"/>
              </a:cxn>
              <a:cxn ang="0">
                <a:pos x="342265" y="347680"/>
              </a:cxn>
              <a:cxn ang="0">
                <a:pos x="326708" y="347680"/>
              </a:cxn>
              <a:cxn ang="0">
                <a:pos x="326708" y="358058"/>
              </a:cxn>
              <a:cxn ang="0">
                <a:pos x="420053" y="451465"/>
              </a:cxn>
              <a:cxn ang="0">
                <a:pos x="435610" y="451465"/>
              </a:cxn>
              <a:cxn ang="0">
                <a:pos x="435610" y="435897"/>
              </a:cxn>
            </a:cxnLst>
            <a:pathLst>
              <a:path w="90" h="93">
                <a:moveTo>
                  <a:pt x="86" y="38"/>
                </a:moveTo>
                <a:cubicBezTo>
                  <a:pt x="88" y="40"/>
                  <a:pt x="90" y="43"/>
                  <a:pt x="90" y="46"/>
                </a:cubicBezTo>
                <a:cubicBezTo>
                  <a:pt x="90" y="83"/>
                  <a:pt x="90" y="83"/>
                  <a:pt x="90" y="83"/>
                </a:cubicBezTo>
                <a:cubicBezTo>
                  <a:pt x="90" y="88"/>
                  <a:pt x="86" y="93"/>
                  <a:pt x="81" y="93"/>
                </a:cubicBezTo>
                <a:cubicBezTo>
                  <a:pt x="9" y="93"/>
                  <a:pt x="9" y="93"/>
                  <a:pt x="9" y="93"/>
                </a:cubicBezTo>
                <a:cubicBezTo>
                  <a:pt x="4" y="93"/>
                  <a:pt x="0" y="88"/>
                  <a:pt x="0" y="83"/>
                </a:cubicBezTo>
                <a:cubicBezTo>
                  <a:pt x="0" y="46"/>
                  <a:pt x="0" y="46"/>
                  <a:pt x="0" y="46"/>
                </a:cubicBezTo>
                <a:cubicBezTo>
                  <a:pt x="0" y="44"/>
                  <a:pt x="1" y="41"/>
                  <a:pt x="2" y="40"/>
                </a:cubicBezTo>
                <a:cubicBezTo>
                  <a:pt x="2" y="40"/>
                  <a:pt x="2" y="40"/>
                  <a:pt x="2" y="40"/>
                </a:cubicBezTo>
                <a:cubicBezTo>
                  <a:pt x="2" y="40"/>
                  <a:pt x="2" y="40"/>
                  <a:pt x="2" y="40"/>
                </a:cubicBezTo>
                <a:cubicBezTo>
                  <a:pt x="2" y="39"/>
                  <a:pt x="2" y="39"/>
                  <a:pt x="3" y="39"/>
                </a:cubicBezTo>
                <a:cubicBezTo>
                  <a:pt x="39" y="3"/>
                  <a:pt x="39" y="3"/>
                  <a:pt x="39" y="3"/>
                </a:cubicBezTo>
                <a:cubicBezTo>
                  <a:pt x="43" y="0"/>
                  <a:pt x="46" y="0"/>
                  <a:pt x="50" y="3"/>
                </a:cubicBezTo>
                <a:cubicBezTo>
                  <a:pt x="86" y="38"/>
                  <a:pt x="86" y="38"/>
                  <a:pt x="86" y="38"/>
                </a:cubicBezTo>
                <a:close/>
                <a:moveTo>
                  <a:pt x="15" y="30"/>
                </a:moveTo>
                <a:cubicBezTo>
                  <a:pt x="15" y="52"/>
                  <a:pt x="15" y="52"/>
                  <a:pt x="15" y="52"/>
                </a:cubicBezTo>
                <a:cubicBezTo>
                  <a:pt x="45" y="75"/>
                  <a:pt x="45" y="75"/>
                  <a:pt x="45" y="75"/>
                </a:cubicBezTo>
                <a:cubicBezTo>
                  <a:pt x="72" y="54"/>
                  <a:pt x="72" y="54"/>
                  <a:pt x="72" y="54"/>
                </a:cubicBezTo>
                <a:cubicBezTo>
                  <a:pt x="72" y="30"/>
                  <a:pt x="72" y="30"/>
                  <a:pt x="72" y="30"/>
                </a:cubicBezTo>
                <a:cubicBezTo>
                  <a:pt x="15" y="30"/>
                  <a:pt x="15" y="30"/>
                  <a:pt x="15" y="30"/>
                </a:cubicBezTo>
                <a:close/>
                <a:moveTo>
                  <a:pt x="25" y="35"/>
                </a:moveTo>
                <a:cubicBezTo>
                  <a:pt x="25" y="39"/>
                  <a:pt x="25" y="39"/>
                  <a:pt x="25" y="39"/>
                </a:cubicBezTo>
                <a:cubicBezTo>
                  <a:pt x="63" y="39"/>
                  <a:pt x="63" y="39"/>
                  <a:pt x="63" y="39"/>
                </a:cubicBezTo>
                <a:cubicBezTo>
                  <a:pt x="63" y="35"/>
                  <a:pt x="63" y="35"/>
                  <a:pt x="63" y="35"/>
                </a:cubicBezTo>
                <a:cubicBezTo>
                  <a:pt x="25" y="35"/>
                  <a:pt x="25" y="35"/>
                  <a:pt x="25" y="35"/>
                </a:cubicBezTo>
                <a:close/>
                <a:moveTo>
                  <a:pt x="25" y="51"/>
                </a:moveTo>
                <a:cubicBezTo>
                  <a:pt x="25" y="55"/>
                  <a:pt x="25" y="55"/>
                  <a:pt x="25" y="55"/>
                </a:cubicBezTo>
                <a:cubicBezTo>
                  <a:pt x="63" y="55"/>
                  <a:pt x="63" y="55"/>
                  <a:pt x="63" y="55"/>
                </a:cubicBezTo>
                <a:cubicBezTo>
                  <a:pt x="63" y="51"/>
                  <a:pt x="63" y="51"/>
                  <a:pt x="63" y="51"/>
                </a:cubicBezTo>
                <a:cubicBezTo>
                  <a:pt x="25" y="51"/>
                  <a:pt x="25" y="51"/>
                  <a:pt x="25" y="51"/>
                </a:cubicBezTo>
                <a:close/>
                <a:moveTo>
                  <a:pt x="25" y="43"/>
                </a:moveTo>
                <a:cubicBezTo>
                  <a:pt x="25" y="47"/>
                  <a:pt x="25" y="47"/>
                  <a:pt x="25" y="47"/>
                </a:cubicBezTo>
                <a:cubicBezTo>
                  <a:pt x="63" y="47"/>
                  <a:pt x="63" y="47"/>
                  <a:pt x="63" y="47"/>
                </a:cubicBezTo>
                <a:cubicBezTo>
                  <a:pt x="63" y="43"/>
                  <a:pt x="63" y="43"/>
                  <a:pt x="63" y="43"/>
                </a:cubicBezTo>
                <a:cubicBezTo>
                  <a:pt x="25" y="43"/>
                  <a:pt x="25" y="43"/>
                  <a:pt x="25" y="43"/>
                </a:cubicBezTo>
                <a:close/>
                <a:moveTo>
                  <a:pt x="10" y="87"/>
                </a:moveTo>
                <a:cubicBezTo>
                  <a:pt x="28" y="69"/>
                  <a:pt x="28" y="69"/>
                  <a:pt x="28" y="69"/>
                </a:cubicBezTo>
                <a:cubicBezTo>
                  <a:pt x="28" y="69"/>
                  <a:pt x="28" y="68"/>
                  <a:pt x="28" y="67"/>
                </a:cubicBezTo>
                <a:cubicBezTo>
                  <a:pt x="27" y="66"/>
                  <a:pt x="26" y="66"/>
                  <a:pt x="25" y="67"/>
                </a:cubicBezTo>
                <a:cubicBezTo>
                  <a:pt x="7" y="84"/>
                  <a:pt x="7" y="84"/>
                  <a:pt x="7" y="84"/>
                </a:cubicBezTo>
                <a:cubicBezTo>
                  <a:pt x="6" y="85"/>
                  <a:pt x="6" y="86"/>
                  <a:pt x="7" y="87"/>
                </a:cubicBezTo>
                <a:cubicBezTo>
                  <a:pt x="8" y="87"/>
                  <a:pt x="9" y="87"/>
                  <a:pt x="10" y="87"/>
                </a:cubicBezTo>
                <a:close/>
                <a:moveTo>
                  <a:pt x="84" y="84"/>
                </a:moveTo>
                <a:cubicBezTo>
                  <a:pt x="66" y="67"/>
                  <a:pt x="66" y="67"/>
                  <a:pt x="66" y="67"/>
                </a:cubicBezTo>
                <a:cubicBezTo>
                  <a:pt x="65" y="66"/>
                  <a:pt x="64" y="66"/>
                  <a:pt x="63" y="67"/>
                </a:cubicBezTo>
                <a:cubicBezTo>
                  <a:pt x="62" y="68"/>
                  <a:pt x="62" y="69"/>
                  <a:pt x="63" y="69"/>
                </a:cubicBezTo>
                <a:cubicBezTo>
                  <a:pt x="81" y="87"/>
                  <a:pt x="81" y="87"/>
                  <a:pt x="81" y="87"/>
                </a:cubicBezTo>
                <a:cubicBezTo>
                  <a:pt x="82" y="87"/>
                  <a:pt x="83" y="87"/>
                  <a:pt x="84" y="87"/>
                </a:cubicBezTo>
                <a:cubicBezTo>
                  <a:pt x="85" y="86"/>
                  <a:pt x="85" y="85"/>
                  <a:pt x="84" y="84"/>
                </a:cubicBezTo>
                <a:close/>
              </a:path>
            </a:pathLst>
          </a:custGeom>
          <a:solidFill>
            <a:srgbClr val="4B649F">
              <a:alpha val="100000"/>
            </a:srgbClr>
          </a:solidFill>
          <a:ln w="9525">
            <a:noFill/>
          </a:ln>
        </p:spPr>
        <p:txBody>
          <a:bodyPr/>
          <a:p>
            <a:endParaRPr lang="zh-CN" altLang="en-US"/>
          </a:p>
        </p:txBody>
      </p:sp>
      <p:sp>
        <p:nvSpPr>
          <p:cNvPr id="24599" name="KSO_Shape"/>
          <p:cNvSpPr/>
          <p:nvPr/>
        </p:nvSpPr>
        <p:spPr>
          <a:xfrm>
            <a:off x="8294688" y="3252788"/>
            <a:ext cx="504825" cy="542925"/>
          </a:xfrm>
          <a:custGeom>
            <a:avLst/>
            <a:gdLst/>
            <a:ahLst/>
            <a:cxnLst>
              <a:cxn ang="0">
                <a:pos x="373038" y="542925"/>
              </a:cxn>
              <a:cxn ang="0">
                <a:pos x="358351" y="279973"/>
              </a:cxn>
              <a:cxn ang="0">
                <a:pos x="338182" y="250039"/>
              </a:cxn>
              <a:cxn ang="0">
                <a:pos x="401628" y="227344"/>
              </a:cxn>
              <a:cxn ang="0">
                <a:pos x="382241" y="250039"/>
              </a:cxn>
              <a:cxn ang="0">
                <a:pos x="452541" y="306190"/>
              </a:cxn>
              <a:cxn ang="0">
                <a:pos x="504238" y="305408"/>
              </a:cxn>
              <a:cxn ang="0">
                <a:pos x="504825" y="411058"/>
              </a:cxn>
              <a:cxn ang="0">
                <a:pos x="265141" y="411058"/>
              </a:cxn>
              <a:cxn ang="0">
                <a:pos x="480935" y="411058"/>
              </a:cxn>
              <a:cxn ang="0">
                <a:pos x="382241" y="431797"/>
              </a:cxn>
              <a:cxn ang="0">
                <a:pos x="361093" y="446079"/>
              </a:cxn>
              <a:cxn ang="0">
                <a:pos x="349148" y="411058"/>
              </a:cxn>
              <a:cxn ang="0">
                <a:pos x="361876" y="337298"/>
              </a:cxn>
              <a:cxn ang="0">
                <a:pos x="382241" y="390515"/>
              </a:cxn>
              <a:cxn ang="0">
                <a:pos x="382241" y="431797"/>
              </a:cxn>
              <a:cxn ang="0">
                <a:pos x="219319" y="336516"/>
              </a:cxn>
              <a:cxn ang="0">
                <a:pos x="81461" y="368993"/>
              </a:cxn>
              <a:cxn ang="0">
                <a:pos x="81461" y="336516"/>
              </a:cxn>
              <a:cxn ang="0">
                <a:pos x="81461" y="314799"/>
              </a:cxn>
              <a:cxn ang="0">
                <a:pos x="81461" y="282125"/>
              </a:cxn>
              <a:cxn ang="0">
                <a:pos x="232047" y="314799"/>
              </a:cxn>
              <a:cxn ang="0">
                <a:pos x="65208" y="189975"/>
              </a:cxn>
              <a:cxn ang="0">
                <a:pos x="298822" y="173736"/>
              </a:cxn>
              <a:cxn ang="0">
                <a:pos x="298822" y="206214"/>
              </a:cxn>
              <a:cxn ang="0">
                <a:pos x="81461" y="260604"/>
              </a:cxn>
              <a:cxn ang="0">
                <a:pos x="81461" y="227931"/>
              </a:cxn>
              <a:cxn ang="0">
                <a:pos x="304305" y="228909"/>
              </a:cxn>
              <a:cxn ang="0">
                <a:pos x="295689" y="260604"/>
              </a:cxn>
              <a:cxn ang="0">
                <a:pos x="347777" y="141063"/>
              </a:cxn>
              <a:cxn ang="0">
                <a:pos x="292752" y="86868"/>
              </a:cxn>
              <a:cxn ang="0">
                <a:pos x="255350" y="130302"/>
              </a:cxn>
              <a:cxn ang="0">
                <a:pos x="86944" y="92151"/>
              </a:cxn>
              <a:cxn ang="0">
                <a:pos x="86944" y="86868"/>
              </a:cxn>
              <a:cxn ang="0">
                <a:pos x="32506" y="455861"/>
              </a:cxn>
              <a:cxn ang="0">
                <a:pos x="238901" y="510252"/>
              </a:cxn>
              <a:cxn ang="0">
                <a:pos x="65208" y="542729"/>
              </a:cxn>
              <a:cxn ang="0">
                <a:pos x="0" y="119346"/>
              </a:cxn>
              <a:cxn ang="0">
                <a:pos x="98302" y="65151"/>
              </a:cxn>
              <a:cxn ang="0">
                <a:pos x="129633" y="54195"/>
              </a:cxn>
              <a:cxn ang="0">
                <a:pos x="249279" y="54195"/>
              </a:cxn>
              <a:cxn ang="0">
                <a:pos x="281981" y="65151"/>
              </a:cxn>
              <a:cxn ang="0">
                <a:pos x="380283" y="119346"/>
              </a:cxn>
              <a:cxn ang="0">
                <a:pos x="347777" y="216974"/>
              </a:cxn>
              <a:cxn ang="0">
                <a:pos x="189554" y="29543"/>
              </a:cxn>
              <a:cxn ang="0">
                <a:pos x="189554" y="91172"/>
              </a:cxn>
              <a:cxn ang="0">
                <a:pos x="189554" y="29543"/>
              </a:cxn>
            </a:cxnLst>
            <a:pathLst>
              <a:path w="2578" h="2775">
                <a:moveTo>
                  <a:pt x="2578" y="2101"/>
                </a:moveTo>
                <a:cubicBezTo>
                  <a:pt x="2578" y="2473"/>
                  <a:pt x="2277" y="2775"/>
                  <a:pt x="1905" y="2775"/>
                </a:cubicBezTo>
                <a:cubicBezTo>
                  <a:pt x="1533" y="2775"/>
                  <a:pt x="1232" y="2473"/>
                  <a:pt x="1232" y="2101"/>
                </a:cubicBezTo>
                <a:cubicBezTo>
                  <a:pt x="1232" y="1750"/>
                  <a:pt x="1487" y="1462"/>
                  <a:pt x="1830" y="1431"/>
                </a:cubicBezTo>
                <a:cubicBezTo>
                  <a:pt x="1830" y="1278"/>
                  <a:pt x="1830" y="1278"/>
                  <a:pt x="1830" y="1278"/>
                </a:cubicBezTo>
                <a:cubicBezTo>
                  <a:pt x="1727" y="1278"/>
                  <a:pt x="1727" y="1278"/>
                  <a:pt x="1727" y="1278"/>
                </a:cubicBezTo>
                <a:cubicBezTo>
                  <a:pt x="1727" y="1162"/>
                  <a:pt x="1727" y="1162"/>
                  <a:pt x="1727" y="1162"/>
                </a:cubicBezTo>
                <a:cubicBezTo>
                  <a:pt x="2051" y="1162"/>
                  <a:pt x="2051" y="1162"/>
                  <a:pt x="2051" y="1162"/>
                </a:cubicBezTo>
                <a:cubicBezTo>
                  <a:pt x="2051" y="1278"/>
                  <a:pt x="2051" y="1278"/>
                  <a:pt x="2051" y="1278"/>
                </a:cubicBezTo>
                <a:cubicBezTo>
                  <a:pt x="1952" y="1278"/>
                  <a:pt x="1952" y="1278"/>
                  <a:pt x="1952" y="1278"/>
                </a:cubicBezTo>
                <a:cubicBezTo>
                  <a:pt x="1952" y="1431"/>
                  <a:pt x="1952" y="1431"/>
                  <a:pt x="1952" y="1431"/>
                </a:cubicBezTo>
                <a:cubicBezTo>
                  <a:pt x="2081" y="1443"/>
                  <a:pt x="2214" y="1491"/>
                  <a:pt x="2311" y="1565"/>
                </a:cubicBezTo>
                <a:cubicBezTo>
                  <a:pt x="2445" y="1431"/>
                  <a:pt x="2445" y="1431"/>
                  <a:pt x="2445" y="1431"/>
                </a:cubicBezTo>
                <a:cubicBezTo>
                  <a:pt x="2575" y="1561"/>
                  <a:pt x="2575" y="1561"/>
                  <a:pt x="2575" y="1561"/>
                </a:cubicBezTo>
                <a:cubicBezTo>
                  <a:pt x="2441" y="1695"/>
                  <a:pt x="2441" y="1695"/>
                  <a:pt x="2441" y="1695"/>
                </a:cubicBezTo>
                <a:cubicBezTo>
                  <a:pt x="2527" y="1808"/>
                  <a:pt x="2578" y="1949"/>
                  <a:pt x="2578" y="2101"/>
                </a:cubicBezTo>
                <a:close/>
                <a:moveTo>
                  <a:pt x="1905" y="1550"/>
                </a:moveTo>
                <a:cubicBezTo>
                  <a:pt x="1601" y="1550"/>
                  <a:pt x="1354" y="1798"/>
                  <a:pt x="1354" y="2101"/>
                </a:cubicBezTo>
                <a:cubicBezTo>
                  <a:pt x="1354" y="2405"/>
                  <a:pt x="1601" y="2652"/>
                  <a:pt x="1905" y="2652"/>
                </a:cubicBezTo>
                <a:cubicBezTo>
                  <a:pt x="2209" y="2652"/>
                  <a:pt x="2456" y="2405"/>
                  <a:pt x="2456" y="2101"/>
                </a:cubicBezTo>
                <a:cubicBezTo>
                  <a:pt x="2456" y="1798"/>
                  <a:pt x="2209" y="1550"/>
                  <a:pt x="1905" y="1550"/>
                </a:cubicBezTo>
                <a:close/>
                <a:moveTo>
                  <a:pt x="1952" y="2207"/>
                </a:moveTo>
                <a:cubicBezTo>
                  <a:pt x="1952" y="2280"/>
                  <a:pt x="1952" y="2280"/>
                  <a:pt x="1952" y="2280"/>
                </a:cubicBezTo>
                <a:cubicBezTo>
                  <a:pt x="1844" y="2280"/>
                  <a:pt x="1844" y="2280"/>
                  <a:pt x="1844" y="2280"/>
                </a:cubicBezTo>
                <a:cubicBezTo>
                  <a:pt x="1844" y="2207"/>
                  <a:pt x="1844" y="2207"/>
                  <a:pt x="1844" y="2207"/>
                </a:cubicBezTo>
                <a:cubicBezTo>
                  <a:pt x="1807" y="2186"/>
                  <a:pt x="1783" y="2147"/>
                  <a:pt x="1783" y="2101"/>
                </a:cubicBezTo>
                <a:cubicBezTo>
                  <a:pt x="1783" y="2056"/>
                  <a:pt x="1812" y="2017"/>
                  <a:pt x="1848" y="1996"/>
                </a:cubicBezTo>
                <a:cubicBezTo>
                  <a:pt x="1848" y="1724"/>
                  <a:pt x="1848" y="1724"/>
                  <a:pt x="1848" y="1724"/>
                </a:cubicBezTo>
                <a:cubicBezTo>
                  <a:pt x="1952" y="1724"/>
                  <a:pt x="1952" y="1724"/>
                  <a:pt x="1952" y="1724"/>
                </a:cubicBezTo>
                <a:cubicBezTo>
                  <a:pt x="1952" y="1996"/>
                  <a:pt x="1952" y="1996"/>
                  <a:pt x="1952" y="1996"/>
                </a:cubicBezTo>
                <a:cubicBezTo>
                  <a:pt x="1989" y="2017"/>
                  <a:pt x="2027" y="2056"/>
                  <a:pt x="2027" y="2101"/>
                </a:cubicBezTo>
                <a:cubicBezTo>
                  <a:pt x="2027" y="2147"/>
                  <a:pt x="1989" y="2186"/>
                  <a:pt x="1952" y="2207"/>
                </a:cubicBezTo>
                <a:close/>
                <a:moveTo>
                  <a:pt x="416" y="1720"/>
                </a:moveTo>
                <a:cubicBezTo>
                  <a:pt x="1120" y="1720"/>
                  <a:pt x="1120" y="1720"/>
                  <a:pt x="1120" y="1720"/>
                </a:cubicBezTo>
                <a:cubicBezTo>
                  <a:pt x="1094" y="1773"/>
                  <a:pt x="1074" y="1828"/>
                  <a:pt x="1060" y="1886"/>
                </a:cubicBezTo>
                <a:cubicBezTo>
                  <a:pt x="416" y="1886"/>
                  <a:pt x="416" y="1886"/>
                  <a:pt x="416" y="1886"/>
                </a:cubicBezTo>
                <a:cubicBezTo>
                  <a:pt x="370" y="1886"/>
                  <a:pt x="333" y="1849"/>
                  <a:pt x="333" y="1803"/>
                </a:cubicBezTo>
                <a:cubicBezTo>
                  <a:pt x="333" y="1757"/>
                  <a:pt x="370" y="1720"/>
                  <a:pt x="416" y="1720"/>
                </a:cubicBezTo>
                <a:close/>
                <a:moveTo>
                  <a:pt x="1185" y="1609"/>
                </a:moveTo>
                <a:cubicBezTo>
                  <a:pt x="416" y="1609"/>
                  <a:pt x="416" y="1609"/>
                  <a:pt x="416" y="1609"/>
                </a:cubicBezTo>
                <a:cubicBezTo>
                  <a:pt x="370" y="1609"/>
                  <a:pt x="333" y="1572"/>
                  <a:pt x="333" y="1526"/>
                </a:cubicBezTo>
                <a:cubicBezTo>
                  <a:pt x="333" y="1480"/>
                  <a:pt x="370" y="1442"/>
                  <a:pt x="416" y="1442"/>
                </a:cubicBezTo>
                <a:cubicBezTo>
                  <a:pt x="1338" y="1442"/>
                  <a:pt x="1338" y="1442"/>
                  <a:pt x="1338" y="1442"/>
                </a:cubicBezTo>
                <a:cubicBezTo>
                  <a:pt x="1279" y="1491"/>
                  <a:pt x="1228" y="1547"/>
                  <a:pt x="1185" y="1609"/>
                </a:cubicBezTo>
                <a:close/>
                <a:moveTo>
                  <a:pt x="416" y="1054"/>
                </a:moveTo>
                <a:cubicBezTo>
                  <a:pt x="370" y="1054"/>
                  <a:pt x="333" y="1017"/>
                  <a:pt x="333" y="971"/>
                </a:cubicBezTo>
                <a:cubicBezTo>
                  <a:pt x="333" y="925"/>
                  <a:pt x="370" y="888"/>
                  <a:pt x="416" y="888"/>
                </a:cubicBezTo>
                <a:cubicBezTo>
                  <a:pt x="1526" y="888"/>
                  <a:pt x="1526" y="888"/>
                  <a:pt x="1526" y="888"/>
                </a:cubicBezTo>
                <a:cubicBezTo>
                  <a:pt x="1572" y="888"/>
                  <a:pt x="1609" y="925"/>
                  <a:pt x="1609" y="971"/>
                </a:cubicBezTo>
                <a:cubicBezTo>
                  <a:pt x="1609" y="1017"/>
                  <a:pt x="1572" y="1054"/>
                  <a:pt x="1526" y="1054"/>
                </a:cubicBezTo>
                <a:lnTo>
                  <a:pt x="416" y="1054"/>
                </a:lnTo>
                <a:close/>
                <a:moveTo>
                  <a:pt x="416" y="1332"/>
                </a:moveTo>
                <a:cubicBezTo>
                  <a:pt x="370" y="1332"/>
                  <a:pt x="333" y="1294"/>
                  <a:pt x="333" y="1248"/>
                </a:cubicBezTo>
                <a:cubicBezTo>
                  <a:pt x="333" y="1202"/>
                  <a:pt x="370" y="1165"/>
                  <a:pt x="416" y="1165"/>
                </a:cubicBezTo>
                <a:cubicBezTo>
                  <a:pt x="1526" y="1165"/>
                  <a:pt x="1526" y="1165"/>
                  <a:pt x="1526" y="1165"/>
                </a:cubicBezTo>
                <a:cubicBezTo>
                  <a:pt x="1536" y="1165"/>
                  <a:pt x="1545" y="1168"/>
                  <a:pt x="1554" y="1170"/>
                </a:cubicBezTo>
                <a:cubicBezTo>
                  <a:pt x="1554" y="1311"/>
                  <a:pt x="1554" y="1311"/>
                  <a:pt x="1554" y="1311"/>
                </a:cubicBezTo>
                <a:cubicBezTo>
                  <a:pt x="1539" y="1318"/>
                  <a:pt x="1525" y="1324"/>
                  <a:pt x="1510" y="1332"/>
                </a:cubicBezTo>
                <a:lnTo>
                  <a:pt x="416" y="1332"/>
                </a:lnTo>
                <a:close/>
                <a:moveTo>
                  <a:pt x="1776" y="721"/>
                </a:moveTo>
                <a:cubicBezTo>
                  <a:pt x="1776" y="568"/>
                  <a:pt x="1651" y="444"/>
                  <a:pt x="1498" y="444"/>
                </a:cubicBezTo>
                <a:cubicBezTo>
                  <a:pt x="1495" y="444"/>
                  <a:pt x="1495" y="444"/>
                  <a:pt x="1495" y="444"/>
                </a:cubicBezTo>
                <a:cubicBezTo>
                  <a:pt x="1497" y="453"/>
                  <a:pt x="1498" y="462"/>
                  <a:pt x="1498" y="471"/>
                </a:cubicBezTo>
                <a:cubicBezTo>
                  <a:pt x="1498" y="579"/>
                  <a:pt x="1411" y="666"/>
                  <a:pt x="1304" y="666"/>
                </a:cubicBezTo>
                <a:cubicBezTo>
                  <a:pt x="638" y="666"/>
                  <a:pt x="638" y="666"/>
                  <a:pt x="638" y="666"/>
                </a:cubicBezTo>
                <a:cubicBezTo>
                  <a:pt x="531" y="666"/>
                  <a:pt x="444" y="579"/>
                  <a:pt x="444" y="471"/>
                </a:cubicBezTo>
                <a:cubicBezTo>
                  <a:pt x="444" y="462"/>
                  <a:pt x="445" y="453"/>
                  <a:pt x="447" y="444"/>
                </a:cubicBezTo>
                <a:cubicBezTo>
                  <a:pt x="444" y="444"/>
                  <a:pt x="444" y="444"/>
                  <a:pt x="444" y="444"/>
                </a:cubicBezTo>
                <a:cubicBezTo>
                  <a:pt x="291" y="444"/>
                  <a:pt x="166" y="568"/>
                  <a:pt x="166" y="721"/>
                </a:cubicBezTo>
                <a:cubicBezTo>
                  <a:pt x="166" y="2330"/>
                  <a:pt x="166" y="2330"/>
                  <a:pt x="166" y="2330"/>
                </a:cubicBezTo>
                <a:cubicBezTo>
                  <a:pt x="166" y="2483"/>
                  <a:pt x="291" y="2608"/>
                  <a:pt x="444" y="2608"/>
                </a:cubicBezTo>
                <a:cubicBezTo>
                  <a:pt x="1220" y="2608"/>
                  <a:pt x="1220" y="2608"/>
                  <a:pt x="1220" y="2608"/>
                </a:cubicBezTo>
                <a:cubicBezTo>
                  <a:pt x="1271" y="2672"/>
                  <a:pt x="1331" y="2728"/>
                  <a:pt x="1398" y="2774"/>
                </a:cubicBezTo>
                <a:cubicBezTo>
                  <a:pt x="333" y="2774"/>
                  <a:pt x="333" y="2774"/>
                  <a:pt x="333" y="2774"/>
                </a:cubicBezTo>
                <a:cubicBezTo>
                  <a:pt x="180" y="2774"/>
                  <a:pt x="0" y="2650"/>
                  <a:pt x="0" y="2497"/>
                </a:cubicBezTo>
                <a:cubicBezTo>
                  <a:pt x="0" y="610"/>
                  <a:pt x="0" y="610"/>
                  <a:pt x="0" y="610"/>
                </a:cubicBezTo>
                <a:cubicBezTo>
                  <a:pt x="0" y="457"/>
                  <a:pt x="180" y="333"/>
                  <a:pt x="333" y="333"/>
                </a:cubicBezTo>
                <a:cubicBezTo>
                  <a:pt x="502" y="333"/>
                  <a:pt x="502" y="333"/>
                  <a:pt x="502" y="333"/>
                </a:cubicBezTo>
                <a:cubicBezTo>
                  <a:pt x="537" y="298"/>
                  <a:pt x="585" y="277"/>
                  <a:pt x="638" y="277"/>
                </a:cubicBezTo>
                <a:cubicBezTo>
                  <a:pt x="662" y="277"/>
                  <a:pt x="662" y="277"/>
                  <a:pt x="662" y="277"/>
                </a:cubicBezTo>
                <a:cubicBezTo>
                  <a:pt x="678" y="122"/>
                  <a:pt x="808" y="0"/>
                  <a:pt x="968" y="0"/>
                </a:cubicBezTo>
                <a:cubicBezTo>
                  <a:pt x="1127" y="0"/>
                  <a:pt x="1257" y="122"/>
                  <a:pt x="1273" y="277"/>
                </a:cubicBezTo>
                <a:cubicBezTo>
                  <a:pt x="1304" y="277"/>
                  <a:pt x="1304" y="277"/>
                  <a:pt x="1304" y="277"/>
                </a:cubicBezTo>
                <a:cubicBezTo>
                  <a:pt x="1357" y="277"/>
                  <a:pt x="1405" y="298"/>
                  <a:pt x="1440" y="333"/>
                </a:cubicBezTo>
                <a:cubicBezTo>
                  <a:pt x="1609" y="333"/>
                  <a:pt x="1609" y="333"/>
                  <a:pt x="1609" y="333"/>
                </a:cubicBezTo>
                <a:cubicBezTo>
                  <a:pt x="1763" y="333"/>
                  <a:pt x="1942" y="457"/>
                  <a:pt x="1942" y="610"/>
                </a:cubicBezTo>
                <a:cubicBezTo>
                  <a:pt x="1942" y="1109"/>
                  <a:pt x="1942" y="1109"/>
                  <a:pt x="1942" y="1109"/>
                </a:cubicBezTo>
                <a:cubicBezTo>
                  <a:pt x="1776" y="1109"/>
                  <a:pt x="1776" y="1109"/>
                  <a:pt x="1776" y="1109"/>
                </a:cubicBezTo>
                <a:lnTo>
                  <a:pt x="1776" y="721"/>
                </a:lnTo>
                <a:close/>
                <a:moveTo>
                  <a:pt x="968" y="151"/>
                </a:moveTo>
                <a:cubicBezTo>
                  <a:pt x="881" y="151"/>
                  <a:pt x="810" y="222"/>
                  <a:pt x="810" y="308"/>
                </a:cubicBezTo>
                <a:cubicBezTo>
                  <a:pt x="810" y="395"/>
                  <a:pt x="881" y="466"/>
                  <a:pt x="968" y="466"/>
                </a:cubicBezTo>
                <a:cubicBezTo>
                  <a:pt x="1055" y="466"/>
                  <a:pt x="1125" y="395"/>
                  <a:pt x="1125" y="308"/>
                </a:cubicBezTo>
                <a:cubicBezTo>
                  <a:pt x="1125" y="222"/>
                  <a:pt x="1055" y="151"/>
                  <a:pt x="968" y="151"/>
                </a:cubicBezTo>
                <a:close/>
              </a:path>
            </a:pathLst>
          </a:custGeom>
          <a:solidFill>
            <a:srgbClr val="4B649F">
              <a:alpha val="100000"/>
            </a:srgbClr>
          </a:solidFill>
          <a:ln w="9525">
            <a:noFill/>
          </a:ln>
        </p:spPr>
        <p:txBody>
          <a:bodyPr/>
          <a:p>
            <a:endParaRPr lang="zh-CN" altLang="en-US"/>
          </a:p>
        </p:txBody>
      </p:sp>
      <p:sp>
        <p:nvSpPr>
          <p:cNvPr id="24600" name="KSO_Shape"/>
          <p:cNvSpPr/>
          <p:nvPr/>
        </p:nvSpPr>
        <p:spPr>
          <a:xfrm>
            <a:off x="8294688" y="4371975"/>
            <a:ext cx="504825" cy="504825"/>
          </a:xfrm>
          <a:custGeom>
            <a:avLst/>
            <a:gdLst/>
            <a:ahLst/>
            <a:cxnLst>
              <a:cxn ang="0">
                <a:pos x="409064" y="504825"/>
              </a:cxn>
              <a:cxn ang="0">
                <a:pos x="94530" y="504825"/>
              </a:cxn>
              <a:cxn ang="0">
                <a:pos x="0" y="409064"/>
              </a:cxn>
              <a:cxn ang="0">
                <a:pos x="0" y="0"/>
              </a:cxn>
              <a:cxn ang="0">
                <a:pos x="373962" y="0"/>
              </a:cxn>
              <a:cxn ang="0">
                <a:pos x="373962" y="30176"/>
              </a:cxn>
              <a:cxn ang="0">
                <a:pos x="444474" y="30176"/>
              </a:cxn>
              <a:cxn ang="0">
                <a:pos x="444474" y="30176"/>
              </a:cxn>
              <a:cxn ang="0">
                <a:pos x="444474" y="60351"/>
              </a:cxn>
              <a:cxn ang="0">
                <a:pos x="472032" y="60351"/>
              </a:cxn>
              <a:cxn ang="0">
                <a:pos x="504825" y="60351"/>
              </a:cxn>
              <a:cxn ang="0">
                <a:pos x="504825" y="409064"/>
              </a:cxn>
              <a:cxn ang="0">
                <a:pos x="409064" y="504825"/>
              </a:cxn>
              <a:cxn ang="0">
                <a:pos x="333625" y="40183"/>
              </a:cxn>
              <a:cxn ang="0">
                <a:pos x="40337" y="40183"/>
              </a:cxn>
              <a:cxn ang="0">
                <a:pos x="40337" y="419225"/>
              </a:cxn>
              <a:cxn ang="0">
                <a:pos x="74207" y="454481"/>
              </a:cxn>
              <a:cxn ang="0">
                <a:pos x="333625" y="454481"/>
              </a:cxn>
              <a:cxn ang="0">
                <a:pos x="333625" y="40183"/>
              </a:cxn>
              <a:cxn ang="0">
                <a:pos x="473418" y="90373"/>
              </a:cxn>
              <a:cxn ang="0">
                <a:pos x="444474" y="90373"/>
              </a:cxn>
              <a:cxn ang="0">
                <a:pos x="444474" y="393360"/>
              </a:cxn>
              <a:cxn ang="0">
                <a:pos x="424921" y="409064"/>
              </a:cxn>
              <a:cxn ang="0">
                <a:pos x="404137" y="393360"/>
              </a:cxn>
              <a:cxn ang="0">
                <a:pos x="404137" y="60351"/>
              </a:cxn>
              <a:cxn ang="0">
                <a:pos x="373962" y="60351"/>
              </a:cxn>
              <a:cxn ang="0">
                <a:pos x="373962" y="408448"/>
              </a:cxn>
              <a:cxn ang="0">
                <a:pos x="424921" y="455713"/>
              </a:cxn>
              <a:cxn ang="0">
                <a:pos x="473418" y="408448"/>
              </a:cxn>
              <a:cxn ang="0">
                <a:pos x="473418" y="90373"/>
              </a:cxn>
              <a:cxn ang="0">
                <a:pos x="90681" y="373808"/>
              </a:cxn>
              <a:cxn ang="0">
                <a:pos x="192600" y="373808"/>
              </a:cxn>
              <a:cxn ang="0">
                <a:pos x="192600" y="403983"/>
              </a:cxn>
              <a:cxn ang="0">
                <a:pos x="90681" y="403983"/>
              </a:cxn>
              <a:cxn ang="0">
                <a:pos x="90681" y="373808"/>
              </a:cxn>
              <a:cxn ang="0">
                <a:pos x="90681" y="312225"/>
              </a:cxn>
              <a:cxn ang="0">
                <a:pos x="221544" y="312225"/>
              </a:cxn>
              <a:cxn ang="0">
                <a:pos x="221544" y="343632"/>
              </a:cxn>
              <a:cxn ang="0">
                <a:pos x="90681" y="343632"/>
              </a:cxn>
              <a:cxn ang="0">
                <a:pos x="90681" y="312225"/>
              </a:cxn>
              <a:cxn ang="0">
                <a:pos x="283281" y="343632"/>
              </a:cxn>
              <a:cxn ang="0">
                <a:pos x="251874" y="343632"/>
              </a:cxn>
              <a:cxn ang="0">
                <a:pos x="251874" y="312225"/>
              </a:cxn>
              <a:cxn ang="0">
                <a:pos x="283281" y="312225"/>
              </a:cxn>
              <a:cxn ang="0">
                <a:pos x="283281" y="343632"/>
              </a:cxn>
              <a:cxn ang="0">
                <a:pos x="221544" y="251720"/>
              </a:cxn>
              <a:cxn ang="0">
                <a:pos x="283281" y="251720"/>
              </a:cxn>
              <a:cxn ang="0">
                <a:pos x="283281" y="283281"/>
              </a:cxn>
              <a:cxn ang="0">
                <a:pos x="221544" y="283281"/>
              </a:cxn>
              <a:cxn ang="0">
                <a:pos x="221544" y="251720"/>
              </a:cxn>
              <a:cxn ang="0">
                <a:pos x="90681" y="91912"/>
              </a:cxn>
              <a:cxn ang="0">
                <a:pos x="283281" y="91912"/>
              </a:cxn>
              <a:cxn ang="0">
                <a:pos x="283281" y="221544"/>
              </a:cxn>
              <a:cxn ang="0">
                <a:pos x="90681" y="221544"/>
              </a:cxn>
              <a:cxn ang="0">
                <a:pos x="90681" y="91912"/>
              </a:cxn>
              <a:cxn ang="0">
                <a:pos x="191369" y="283281"/>
              </a:cxn>
              <a:cxn ang="0">
                <a:pos x="90681" y="283281"/>
              </a:cxn>
              <a:cxn ang="0">
                <a:pos x="90681" y="251720"/>
              </a:cxn>
              <a:cxn ang="0">
                <a:pos x="191369" y="251720"/>
              </a:cxn>
              <a:cxn ang="0">
                <a:pos x="191369" y="283281"/>
              </a:cxn>
            </a:cxnLst>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rgbClr val="4B649F">
              <a:alpha val="100000"/>
            </a:srgbClr>
          </a:solidFill>
          <a:ln w="9525">
            <a:noFill/>
          </a:ln>
        </p:spPr>
        <p:txBody>
          <a:bodyPr/>
          <a:p>
            <a:endParaRPr lang="zh-CN" altLang="en-US"/>
          </a:p>
        </p:txBody>
      </p:sp>
      <p:sp>
        <p:nvSpPr>
          <p:cNvPr id="28" name="椭圆 27"/>
          <p:cNvSpPr/>
          <p:nvPr/>
        </p:nvSpPr>
        <p:spPr>
          <a:xfrm>
            <a:off x="4540250" y="1998663"/>
            <a:ext cx="3128963" cy="3128963"/>
          </a:xfrm>
          <a:prstGeom prst="ellipse">
            <a:avLst/>
          </a:prstGeom>
          <a:no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accent1"/>
              </a:solidFill>
              <a:effectLst/>
              <a:uLnTx/>
              <a:uFillTx/>
              <a:latin typeface="+mn-lt"/>
              <a:ea typeface="+mn-ea"/>
              <a:cs typeface="+mn-ea"/>
              <a:sym typeface="+mn-lt"/>
            </a:endParaRPr>
          </a:p>
        </p:txBody>
      </p:sp>
      <p:sp>
        <p:nvSpPr>
          <p:cNvPr id="29" name="椭圆 28"/>
          <p:cNvSpPr/>
          <p:nvPr/>
        </p:nvSpPr>
        <p:spPr>
          <a:xfrm>
            <a:off x="4678363" y="2138363"/>
            <a:ext cx="2851150" cy="2849563"/>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accent1"/>
              </a:solidFill>
              <a:effectLst/>
              <a:uLnTx/>
              <a:uFillTx/>
              <a:latin typeface="+mn-lt"/>
              <a:ea typeface="+mn-ea"/>
              <a:cs typeface="+mn-ea"/>
              <a:sym typeface="+mn-lt"/>
            </a:endParaRPr>
          </a:p>
        </p:txBody>
      </p:sp>
      <p:sp>
        <p:nvSpPr>
          <p:cNvPr id="30" name="KSO_Shape"/>
          <p:cNvSpPr/>
          <p:nvPr/>
        </p:nvSpPr>
        <p:spPr bwMode="auto">
          <a:xfrm>
            <a:off x="5595938" y="2713038"/>
            <a:ext cx="1046163" cy="892175"/>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chemeClr val="bg1"/>
          </a:solidFill>
          <a:ln>
            <a:noFill/>
          </a:ln>
        </p:spPr>
        <p:txBody>
          <a:bodyPr bIns="396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accent1"/>
              </a:solidFill>
              <a:effectLst/>
              <a:uLnTx/>
              <a:uFillTx/>
              <a:latin typeface="+mn-lt"/>
              <a:ea typeface="+mn-ea"/>
              <a:cs typeface="+mn-ea"/>
              <a:sym typeface="+mn-lt"/>
            </a:endParaRPr>
          </a:p>
        </p:txBody>
      </p:sp>
      <p:sp>
        <p:nvSpPr>
          <p:cNvPr id="24604" name="文本框 30"/>
          <p:cNvSpPr txBox="1"/>
          <p:nvPr/>
        </p:nvSpPr>
        <p:spPr>
          <a:xfrm>
            <a:off x="4987925" y="3897313"/>
            <a:ext cx="2236788" cy="400050"/>
          </a:xfrm>
          <a:prstGeom prst="rect">
            <a:avLst/>
          </a:prstGeom>
          <a:noFill/>
          <a:ln w="9525">
            <a:noFill/>
          </a:ln>
        </p:spPr>
        <p:txBody>
          <a:bodyPr wrap="none">
            <a:spAutoFit/>
          </a:bodyPr>
          <a:p>
            <a:pPr algn="r" eaLnBrk="1" hangingPunct="1"/>
            <a:r>
              <a:rPr lang="zh-CN" altLang="en-US" sz="2000" b="1" dirty="0">
                <a:solidFill>
                  <a:schemeClr val="bg1"/>
                </a:solidFill>
                <a:latin typeface="Arial" panose="020B0604020202020204" pitchFamily="34" charset="0"/>
                <a:sym typeface="Arial" panose="020B0604020202020204" pitchFamily="34" charset="0"/>
              </a:rPr>
              <a:t>请在这里添加标题</a:t>
            </a:r>
            <a:endParaRPr lang="zh-CN" altLang="en-US" sz="2000" b="1" dirty="0">
              <a:solidFill>
                <a:schemeClr val="bg1"/>
              </a:solidFill>
              <a:latin typeface="Arial" panose="020B0604020202020204" pitchFamily="34" charset="0"/>
              <a:sym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5602" name="图片 6"/>
          <p:cNvPicPr>
            <a:picLocks noChangeAspect="1"/>
          </p:cNvPicPr>
          <p:nvPr/>
        </p:nvPicPr>
        <p:blipFill>
          <a:blip r:embed="rId1"/>
          <a:stretch>
            <a:fillRect/>
          </a:stretch>
        </p:blipFill>
        <p:spPr>
          <a:xfrm>
            <a:off x="6326188" y="5200650"/>
            <a:ext cx="5865812" cy="1657350"/>
          </a:xfrm>
          <a:prstGeom prst="rect">
            <a:avLst/>
          </a:prstGeom>
          <a:noFill/>
          <a:ln w="9525">
            <a:noFill/>
          </a:ln>
        </p:spPr>
      </p:pic>
      <p:sp>
        <p:nvSpPr>
          <p:cNvPr id="48" name="任意多边形 47"/>
          <p:cNvSpPr/>
          <p:nvPr/>
        </p:nvSpPr>
        <p:spPr>
          <a:xfrm rot="5400000">
            <a:off x="1882775" y="-1425575"/>
            <a:ext cx="914400" cy="4679950"/>
          </a:xfrm>
          <a:custGeom>
            <a:avLst/>
            <a:gdLst>
              <a:gd name="connsiteX0" fmla="*/ 0 w 990604"/>
              <a:gd name="connsiteY0" fmla="*/ 5956738 h 5956738"/>
              <a:gd name="connsiteX1" fmla="*/ 0 w 990604"/>
              <a:gd name="connsiteY1" fmla="*/ 317938 h 5956738"/>
              <a:gd name="connsiteX2" fmla="*/ 6 w 990604"/>
              <a:gd name="connsiteY2" fmla="*/ 317938 h 5956738"/>
              <a:gd name="connsiteX3" fmla="*/ 495305 w 990604"/>
              <a:gd name="connsiteY3" fmla="*/ 0 h 5956738"/>
              <a:gd name="connsiteX4" fmla="*/ 990604 w 990604"/>
              <a:gd name="connsiteY4" fmla="*/ 317938 h 5956738"/>
              <a:gd name="connsiteX5" fmla="*/ 990601 w 990604"/>
              <a:gd name="connsiteY5" fmla="*/ 317938 h 5956738"/>
              <a:gd name="connsiteX6" fmla="*/ 990601 w 990604"/>
              <a:gd name="connsiteY6" fmla="*/ 5956738 h 5956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0604" h="5956738">
                <a:moveTo>
                  <a:pt x="0" y="5956738"/>
                </a:moveTo>
                <a:lnTo>
                  <a:pt x="0" y="317938"/>
                </a:lnTo>
                <a:lnTo>
                  <a:pt x="6" y="317938"/>
                </a:lnTo>
                <a:lnTo>
                  <a:pt x="495305" y="0"/>
                </a:lnTo>
                <a:lnTo>
                  <a:pt x="990604" y="317938"/>
                </a:lnTo>
                <a:lnTo>
                  <a:pt x="990601" y="317938"/>
                </a:lnTo>
                <a:lnTo>
                  <a:pt x="990601" y="5956738"/>
                </a:ln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0" name="椭圆 9"/>
          <p:cNvSpPr/>
          <p:nvPr/>
        </p:nvSpPr>
        <p:spPr>
          <a:xfrm>
            <a:off x="323850" y="247650"/>
            <a:ext cx="1333500" cy="1333500"/>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grpSp>
        <p:nvGrpSpPr>
          <p:cNvPr id="62" name="组合 61"/>
          <p:cNvGrpSpPr/>
          <p:nvPr/>
        </p:nvGrpSpPr>
        <p:grpSpPr>
          <a:xfrm>
            <a:off x="475624" y="571426"/>
            <a:ext cx="1029952" cy="685949"/>
            <a:chOff x="5302250" y="2903538"/>
            <a:chExt cx="1587500" cy="1057276"/>
          </a:xfrm>
          <a:solidFill>
            <a:srgbClr val="4B649F"/>
          </a:solidFill>
        </p:grpSpPr>
        <p:sp>
          <p:nvSpPr>
            <p:cNvPr id="55"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56"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57"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58"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59" name="Freeform 88"/>
            <p:cNvSpPr>
              <a:spLocks noEditPoints="1"/>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60"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61"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grpSp>
      <p:sp>
        <p:nvSpPr>
          <p:cNvPr id="25606" name="文本框 62"/>
          <p:cNvSpPr txBox="1"/>
          <p:nvPr/>
        </p:nvSpPr>
        <p:spPr>
          <a:xfrm>
            <a:off x="1908175" y="2633663"/>
            <a:ext cx="9355138" cy="1108075"/>
          </a:xfrm>
          <a:prstGeom prst="rect">
            <a:avLst/>
          </a:prstGeom>
          <a:noFill/>
          <a:ln w="9525">
            <a:noFill/>
          </a:ln>
        </p:spPr>
        <p:txBody>
          <a:bodyPr wrap="none">
            <a:spAutoFit/>
          </a:bodyPr>
          <a:p>
            <a:pPr eaLnBrk="1" hangingPunct="1"/>
            <a:r>
              <a:rPr lang="zh-CN" altLang="en-US" sz="6600" b="1" dirty="0">
                <a:solidFill>
                  <a:srgbClr val="4B649F"/>
                </a:solidFill>
                <a:latin typeface="Arial" panose="020B0604020202020204" pitchFamily="34" charset="0"/>
              </a:rPr>
              <a:t>展示完毕  感谢您的聆听 </a:t>
            </a:r>
            <a:endParaRPr lang="zh-CN" altLang="en-US" sz="6600" b="1" dirty="0">
              <a:solidFill>
                <a:srgbClr val="4B649F"/>
              </a:solidFill>
              <a:latin typeface="Arial" panose="020B0604020202020204" pitchFamily="34" charset="0"/>
            </a:endParaRPr>
          </a:p>
        </p:txBody>
      </p:sp>
      <p:grpSp>
        <p:nvGrpSpPr>
          <p:cNvPr id="25607" name="组合 1026"/>
          <p:cNvGrpSpPr/>
          <p:nvPr/>
        </p:nvGrpSpPr>
        <p:grpSpPr>
          <a:xfrm>
            <a:off x="2095500" y="3898900"/>
            <a:ext cx="315913" cy="317500"/>
            <a:chOff x="2724480" y="3856218"/>
            <a:chExt cx="317004" cy="317004"/>
          </a:xfrm>
        </p:grpSpPr>
        <p:sp>
          <p:nvSpPr>
            <p:cNvPr id="1024" name="椭圆 1023"/>
            <p:cNvSpPr/>
            <p:nvPr/>
          </p:nvSpPr>
          <p:spPr>
            <a:xfrm>
              <a:off x="2724480" y="3856218"/>
              <a:ext cx="317004" cy="317004"/>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03" name="KSO_Shape"/>
            <p:cNvSpPr/>
            <p:nvPr/>
          </p:nvSpPr>
          <p:spPr bwMode="auto">
            <a:xfrm>
              <a:off x="2799351" y="3908524"/>
              <a:ext cx="167263" cy="212393"/>
            </a:xfrm>
            <a:custGeom>
              <a:avLst/>
              <a:gdLst>
                <a:gd name="T0" fmla="*/ 646796 w 5367"/>
                <a:gd name="T1" fmla="*/ 843536 h 6897"/>
                <a:gd name="T2" fmla="*/ 520861 w 5367"/>
                <a:gd name="T3" fmla="*/ 880824 h 6897"/>
                <a:gd name="T4" fmla="*/ 403764 w 5367"/>
                <a:gd name="T5" fmla="*/ 946285 h 6897"/>
                <a:gd name="T6" fmla="*/ 297714 w 5367"/>
                <a:gd name="T7" fmla="*/ 1036605 h 6897"/>
                <a:gd name="T8" fmla="*/ 204644 w 5367"/>
                <a:gd name="T9" fmla="*/ 1149850 h 6897"/>
                <a:gd name="T10" fmla="*/ 126487 w 5367"/>
                <a:gd name="T11" fmla="*/ 1282429 h 6897"/>
                <a:gd name="T12" fmla="*/ 65729 w 5367"/>
                <a:gd name="T13" fmla="*/ 1432134 h 6897"/>
                <a:gd name="T14" fmla="*/ 23475 w 5367"/>
                <a:gd name="T15" fmla="*/ 1595648 h 6897"/>
                <a:gd name="T16" fmla="*/ 2209 w 5367"/>
                <a:gd name="T17" fmla="*/ 1771316 h 6897"/>
                <a:gd name="T18" fmla="*/ 1481389 w 5367"/>
                <a:gd name="T19" fmla="*/ 1905000 h 6897"/>
                <a:gd name="T20" fmla="*/ 1480009 w 5367"/>
                <a:gd name="T21" fmla="*/ 1771316 h 6897"/>
                <a:gd name="T22" fmla="*/ 1459020 w 5367"/>
                <a:gd name="T23" fmla="*/ 1595648 h 6897"/>
                <a:gd name="T24" fmla="*/ 1417041 w 5367"/>
                <a:gd name="T25" fmla="*/ 1432134 h 6897"/>
                <a:gd name="T26" fmla="*/ 1355731 w 5367"/>
                <a:gd name="T27" fmla="*/ 1282429 h 6897"/>
                <a:gd name="T28" fmla="*/ 1277850 w 5367"/>
                <a:gd name="T29" fmla="*/ 1149850 h 6897"/>
                <a:gd name="T30" fmla="*/ 1184780 w 5367"/>
                <a:gd name="T31" fmla="*/ 1036605 h 6897"/>
                <a:gd name="T32" fmla="*/ 1078730 w 5367"/>
                <a:gd name="T33" fmla="*/ 946285 h 6897"/>
                <a:gd name="T34" fmla="*/ 961633 w 5367"/>
                <a:gd name="T35" fmla="*/ 880824 h 6897"/>
                <a:gd name="T36" fmla="*/ 835422 w 5367"/>
                <a:gd name="T37" fmla="*/ 843536 h 6897"/>
                <a:gd name="T38" fmla="*/ 747875 w 5367"/>
                <a:gd name="T39" fmla="*/ 731120 h 6897"/>
                <a:gd name="T40" fmla="*/ 805043 w 5367"/>
                <a:gd name="T41" fmla="*/ 726701 h 6897"/>
                <a:gd name="T42" fmla="*/ 868286 w 5367"/>
                <a:gd name="T43" fmla="*/ 711786 h 6897"/>
                <a:gd name="T44" fmla="*/ 926559 w 5367"/>
                <a:gd name="T45" fmla="*/ 686927 h 6897"/>
                <a:gd name="T46" fmla="*/ 979032 w 5367"/>
                <a:gd name="T47" fmla="*/ 653230 h 6897"/>
                <a:gd name="T48" fmla="*/ 1024876 w 5367"/>
                <a:gd name="T49" fmla="*/ 611246 h 6897"/>
                <a:gd name="T50" fmla="*/ 1063264 w 5367"/>
                <a:gd name="T51" fmla="*/ 562358 h 6897"/>
                <a:gd name="T52" fmla="*/ 1092815 w 5367"/>
                <a:gd name="T53" fmla="*/ 507945 h 6897"/>
                <a:gd name="T54" fmla="*/ 1112699 w 5367"/>
                <a:gd name="T55" fmla="*/ 448008 h 6897"/>
                <a:gd name="T56" fmla="*/ 1121813 w 5367"/>
                <a:gd name="T57" fmla="*/ 384204 h 6897"/>
                <a:gd name="T58" fmla="*/ 1120432 w 5367"/>
                <a:gd name="T59" fmla="*/ 328134 h 6897"/>
                <a:gd name="T60" fmla="*/ 1108004 w 5367"/>
                <a:gd name="T61" fmla="*/ 265711 h 6897"/>
                <a:gd name="T62" fmla="*/ 1085358 w 5367"/>
                <a:gd name="T63" fmla="*/ 207155 h 6897"/>
                <a:gd name="T64" fmla="*/ 1053322 w 5367"/>
                <a:gd name="T65" fmla="*/ 153847 h 6897"/>
                <a:gd name="T66" fmla="*/ 1012725 w 5367"/>
                <a:gd name="T67" fmla="*/ 107168 h 6897"/>
                <a:gd name="T68" fmla="*/ 964671 w 5367"/>
                <a:gd name="T69" fmla="*/ 67395 h 6897"/>
                <a:gd name="T70" fmla="*/ 910541 w 5367"/>
                <a:gd name="T71" fmla="*/ 36183 h 6897"/>
                <a:gd name="T72" fmla="*/ 850335 w 5367"/>
                <a:gd name="T73" fmla="*/ 14087 h 6897"/>
                <a:gd name="T74" fmla="*/ 786263 w 5367"/>
                <a:gd name="T75" fmla="*/ 1933 h 6897"/>
                <a:gd name="T76" fmla="*/ 728819 w 5367"/>
                <a:gd name="T77" fmla="*/ 276 h 6897"/>
                <a:gd name="T78" fmla="*/ 663366 w 5367"/>
                <a:gd name="T79" fmla="*/ 9391 h 6897"/>
                <a:gd name="T80" fmla="*/ 602332 w 5367"/>
                <a:gd name="T81" fmla="*/ 28726 h 6897"/>
                <a:gd name="T82" fmla="*/ 546545 w 5367"/>
                <a:gd name="T83" fmla="*/ 57451 h 6897"/>
                <a:gd name="T84" fmla="*/ 496282 w 5367"/>
                <a:gd name="T85" fmla="*/ 95015 h 6897"/>
                <a:gd name="T86" fmla="*/ 453751 w 5367"/>
                <a:gd name="T87" fmla="*/ 139761 h 6897"/>
                <a:gd name="T88" fmla="*/ 418954 w 5367"/>
                <a:gd name="T89" fmla="*/ 191411 h 6897"/>
                <a:gd name="T90" fmla="*/ 393546 w 5367"/>
                <a:gd name="T91" fmla="*/ 248310 h 6897"/>
                <a:gd name="T92" fmla="*/ 378356 w 5367"/>
                <a:gd name="T93" fmla="*/ 309628 h 6897"/>
                <a:gd name="T94" fmla="*/ 373938 w 5367"/>
                <a:gd name="T95" fmla="*/ 365698 h 6897"/>
                <a:gd name="T96" fmla="*/ 380013 w 5367"/>
                <a:gd name="T97" fmla="*/ 430054 h 6897"/>
                <a:gd name="T98" fmla="*/ 396584 w 5367"/>
                <a:gd name="T99" fmla="*/ 491096 h 6897"/>
                <a:gd name="T100" fmla="*/ 423372 w 5367"/>
                <a:gd name="T101" fmla="*/ 547719 h 6897"/>
                <a:gd name="T102" fmla="*/ 459551 w 5367"/>
                <a:gd name="T103" fmla="*/ 597988 h 6897"/>
                <a:gd name="T104" fmla="*/ 503186 w 5367"/>
                <a:gd name="T105" fmla="*/ 641905 h 6897"/>
                <a:gd name="T106" fmla="*/ 554278 w 5367"/>
                <a:gd name="T107" fmla="*/ 678088 h 6897"/>
                <a:gd name="T108" fmla="*/ 610894 w 5367"/>
                <a:gd name="T109" fmla="*/ 705709 h 6897"/>
                <a:gd name="T110" fmla="*/ 672756 w 5367"/>
                <a:gd name="T111" fmla="*/ 723662 h 6897"/>
                <a:gd name="T112" fmla="*/ 738209 w 5367"/>
                <a:gd name="T113" fmla="*/ 730844 h 68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367" h="6897">
                  <a:moveTo>
                    <a:pt x="2684" y="3025"/>
                  </a:moveTo>
                  <a:lnTo>
                    <a:pt x="2684" y="3025"/>
                  </a:lnTo>
                  <a:lnTo>
                    <a:pt x="2615" y="3026"/>
                  </a:lnTo>
                  <a:lnTo>
                    <a:pt x="2545" y="3029"/>
                  </a:lnTo>
                  <a:lnTo>
                    <a:pt x="2478" y="3035"/>
                  </a:lnTo>
                  <a:lnTo>
                    <a:pt x="2409" y="3043"/>
                  </a:lnTo>
                  <a:lnTo>
                    <a:pt x="2342" y="3054"/>
                  </a:lnTo>
                  <a:lnTo>
                    <a:pt x="2275" y="3066"/>
                  </a:lnTo>
                  <a:lnTo>
                    <a:pt x="2209" y="3081"/>
                  </a:lnTo>
                  <a:lnTo>
                    <a:pt x="2143" y="3099"/>
                  </a:lnTo>
                  <a:lnTo>
                    <a:pt x="2077" y="3118"/>
                  </a:lnTo>
                  <a:lnTo>
                    <a:pt x="2013" y="3140"/>
                  </a:lnTo>
                  <a:lnTo>
                    <a:pt x="1949" y="3163"/>
                  </a:lnTo>
                  <a:lnTo>
                    <a:pt x="1886" y="3189"/>
                  </a:lnTo>
                  <a:lnTo>
                    <a:pt x="1823" y="3217"/>
                  </a:lnTo>
                  <a:lnTo>
                    <a:pt x="1761" y="3247"/>
                  </a:lnTo>
                  <a:lnTo>
                    <a:pt x="1700" y="3279"/>
                  </a:lnTo>
                  <a:lnTo>
                    <a:pt x="1639" y="3313"/>
                  </a:lnTo>
                  <a:lnTo>
                    <a:pt x="1579" y="3349"/>
                  </a:lnTo>
                  <a:lnTo>
                    <a:pt x="1521" y="3386"/>
                  </a:lnTo>
                  <a:lnTo>
                    <a:pt x="1462" y="3426"/>
                  </a:lnTo>
                  <a:lnTo>
                    <a:pt x="1405" y="3468"/>
                  </a:lnTo>
                  <a:lnTo>
                    <a:pt x="1348" y="3511"/>
                  </a:lnTo>
                  <a:lnTo>
                    <a:pt x="1293" y="3556"/>
                  </a:lnTo>
                  <a:lnTo>
                    <a:pt x="1237" y="3603"/>
                  </a:lnTo>
                  <a:lnTo>
                    <a:pt x="1183" y="3651"/>
                  </a:lnTo>
                  <a:lnTo>
                    <a:pt x="1131" y="3702"/>
                  </a:lnTo>
                  <a:lnTo>
                    <a:pt x="1078" y="3753"/>
                  </a:lnTo>
                  <a:lnTo>
                    <a:pt x="1027" y="3807"/>
                  </a:lnTo>
                  <a:lnTo>
                    <a:pt x="976" y="3863"/>
                  </a:lnTo>
                  <a:lnTo>
                    <a:pt x="927" y="3920"/>
                  </a:lnTo>
                  <a:lnTo>
                    <a:pt x="880" y="3978"/>
                  </a:lnTo>
                  <a:lnTo>
                    <a:pt x="833" y="4038"/>
                  </a:lnTo>
                  <a:lnTo>
                    <a:pt x="786" y="4100"/>
                  </a:lnTo>
                  <a:lnTo>
                    <a:pt x="741" y="4163"/>
                  </a:lnTo>
                  <a:lnTo>
                    <a:pt x="698" y="4227"/>
                  </a:lnTo>
                  <a:lnTo>
                    <a:pt x="655" y="4293"/>
                  </a:lnTo>
                  <a:lnTo>
                    <a:pt x="613" y="4361"/>
                  </a:lnTo>
                  <a:lnTo>
                    <a:pt x="573" y="4429"/>
                  </a:lnTo>
                  <a:lnTo>
                    <a:pt x="533" y="4499"/>
                  </a:lnTo>
                  <a:lnTo>
                    <a:pt x="495" y="4570"/>
                  </a:lnTo>
                  <a:lnTo>
                    <a:pt x="458" y="4643"/>
                  </a:lnTo>
                  <a:lnTo>
                    <a:pt x="423" y="4717"/>
                  </a:lnTo>
                  <a:lnTo>
                    <a:pt x="388" y="4791"/>
                  </a:lnTo>
                  <a:lnTo>
                    <a:pt x="356" y="4868"/>
                  </a:lnTo>
                  <a:lnTo>
                    <a:pt x="324" y="4945"/>
                  </a:lnTo>
                  <a:lnTo>
                    <a:pt x="294" y="5024"/>
                  </a:lnTo>
                  <a:lnTo>
                    <a:pt x="265" y="5104"/>
                  </a:lnTo>
                  <a:lnTo>
                    <a:pt x="238" y="5185"/>
                  </a:lnTo>
                  <a:lnTo>
                    <a:pt x="211" y="5266"/>
                  </a:lnTo>
                  <a:lnTo>
                    <a:pt x="186" y="5349"/>
                  </a:lnTo>
                  <a:lnTo>
                    <a:pt x="163" y="5433"/>
                  </a:lnTo>
                  <a:lnTo>
                    <a:pt x="141" y="5518"/>
                  </a:lnTo>
                  <a:lnTo>
                    <a:pt x="121" y="5603"/>
                  </a:lnTo>
                  <a:lnTo>
                    <a:pt x="102" y="5690"/>
                  </a:lnTo>
                  <a:lnTo>
                    <a:pt x="85" y="5777"/>
                  </a:lnTo>
                  <a:lnTo>
                    <a:pt x="69" y="5866"/>
                  </a:lnTo>
                  <a:lnTo>
                    <a:pt x="54" y="5955"/>
                  </a:lnTo>
                  <a:lnTo>
                    <a:pt x="42" y="6045"/>
                  </a:lnTo>
                  <a:lnTo>
                    <a:pt x="31" y="6136"/>
                  </a:lnTo>
                  <a:lnTo>
                    <a:pt x="22" y="6227"/>
                  </a:lnTo>
                  <a:lnTo>
                    <a:pt x="14" y="6319"/>
                  </a:lnTo>
                  <a:lnTo>
                    <a:pt x="8" y="6413"/>
                  </a:lnTo>
                  <a:lnTo>
                    <a:pt x="4" y="6506"/>
                  </a:lnTo>
                  <a:lnTo>
                    <a:pt x="1" y="6600"/>
                  </a:lnTo>
                  <a:lnTo>
                    <a:pt x="0" y="6695"/>
                  </a:lnTo>
                  <a:lnTo>
                    <a:pt x="1" y="6796"/>
                  </a:lnTo>
                  <a:lnTo>
                    <a:pt x="5" y="6897"/>
                  </a:lnTo>
                  <a:lnTo>
                    <a:pt x="5364" y="6897"/>
                  </a:lnTo>
                  <a:lnTo>
                    <a:pt x="5366" y="6796"/>
                  </a:lnTo>
                  <a:lnTo>
                    <a:pt x="5367" y="6695"/>
                  </a:lnTo>
                  <a:lnTo>
                    <a:pt x="5367" y="6600"/>
                  </a:lnTo>
                  <a:lnTo>
                    <a:pt x="5364" y="6506"/>
                  </a:lnTo>
                  <a:lnTo>
                    <a:pt x="5359" y="6413"/>
                  </a:lnTo>
                  <a:lnTo>
                    <a:pt x="5353" y="6319"/>
                  </a:lnTo>
                  <a:lnTo>
                    <a:pt x="5346" y="6227"/>
                  </a:lnTo>
                  <a:lnTo>
                    <a:pt x="5337" y="6136"/>
                  </a:lnTo>
                  <a:lnTo>
                    <a:pt x="5325" y="6045"/>
                  </a:lnTo>
                  <a:lnTo>
                    <a:pt x="5313" y="5955"/>
                  </a:lnTo>
                  <a:lnTo>
                    <a:pt x="5298" y="5866"/>
                  </a:lnTo>
                  <a:lnTo>
                    <a:pt x="5283" y="5777"/>
                  </a:lnTo>
                  <a:lnTo>
                    <a:pt x="5266" y="5690"/>
                  </a:lnTo>
                  <a:lnTo>
                    <a:pt x="5247" y="5603"/>
                  </a:lnTo>
                  <a:lnTo>
                    <a:pt x="5226" y="5518"/>
                  </a:lnTo>
                  <a:lnTo>
                    <a:pt x="5205" y="5433"/>
                  </a:lnTo>
                  <a:lnTo>
                    <a:pt x="5181" y="5349"/>
                  </a:lnTo>
                  <a:lnTo>
                    <a:pt x="5157" y="5266"/>
                  </a:lnTo>
                  <a:lnTo>
                    <a:pt x="5131" y="5185"/>
                  </a:lnTo>
                  <a:lnTo>
                    <a:pt x="5103" y="5104"/>
                  </a:lnTo>
                  <a:lnTo>
                    <a:pt x="5073" y="5024"/>
                  </a:lnTo>
                  <a:lnTo>
                    <a:pt x="5043" y="4945"/>
                  </a:lnTo>
                  <a:lnTo>
                    <a:pt x="5012" y="4868"/>
                  </a:lnTo>
                  <a:lnTo>
                    <a:pt x="4979" y="4791"/>
                  </a:lnTo>
                  <a:lnTo>
                    <a:pt x="4945" y="4717"/>
                  </a:lnTo>
                  <a:lnTo>
                    <a:pt x="4909" y="4643"/>
                  </a:lnTo>
                  <a:lnTo>
                    <a:pt x="4872" y="4570"/>
                  </a:lnTo>
                  <a:lnTo>
                    <a:pt x="4834" y="4499"/>
                  </a:lnTo>
                  <a:lnTo>
                    <a:pt x="4796" y="4429"/>
                  </a:lnTo>
                  <a:lnTo>
                    <a:pt x="4755" y="4361"/>
                  </a:lnTo>
                  <a:lnTo>
                    <a:pt x="4713" y="4293"/>
                  </a:lnTo>
                  <a:lnTo>
                    <a:pt x="4671" y="4227"/>
                  </a:lnTo>
                  <a:lnTo>
                    <a:pt x="4627" y="4163"/>
                  </a:lnTo>
                  <a:lnTo>
                    <a:pt x="4582" y="4100"/>
                  </a:lnTo>
                  <a:lnTo>
                    <a:pt x="4536" y="4038"/>
                  </a:lnTo>
                  <a:lnTo>
                    <a:pt x="4489" y="3978"/>
                  </a:lnTo>
                  <a:lnTo>
                    <a:pt x="4440" y="3920"/>
                  </a:lnTo>
                  <a:lnTo>
                    <a:pt x="4391" y="3863"/>
                  </a:lnTo>
                  <a:lnTo>
                    <a:pt x="4340" y="3807"/>
                  </a:lnTo>
                  <a:lnTo>
                    <a:pt x="4290" y="3753"/>
                  </a:lnTo>
                  <a:lnTo>
                    <a:pt x="4238" y="3702"/>
                  </a:lnTo>
                  <a:lnTo>
                    <a:pt x="4184" y="3651"/>
                  </a:lnTo>
                  <a:lnTo>
                    <a:pt x="4130" y="3603"/>
                  </a:lnTo>
                  <a:lnTo>
                    <a:pt x="4076" y="3556"/>
                  </a:lnTo>
                  <a:lnTo>
                    <a:pt x="4020" y="3511"/>
                  </a:lnTo>
                  <a:lnTo>
                    <a:pt x="3963" y="3468"/>
                  </a:lnTo>
                  <a:lnTo>
                    <a:pt x="3906" y="3426"/>
                  </a:lnTo>
                  <a:lnTo>
                    <a:pt x="3848" y="3386"/>
                  </a:lnTo>
                  <a:lnTo>
                    <a:pt x="3788" y="3349"/>
                  </a:lnTo>
                  <a:lnTo>
                    <a:pt x="3728" y="3313"/>
                  </a:lnTo>
                  <a:lnTo>
                    <a:pt x="3668" y="3279"/>
                  </a:lnTo>
                  <a:lnTo>
                    <a:pt x="3607" y="3247"/>
                  </a:lnTo>
                  <a:lnTo>
                    <a:pt x="3545" y="3217"/>
                  </a:lnTo>
                  <a:lnTo>
                    <a:pt x="3482" y="3189"/>
                  </a:lnTo>
                  <a:lnTo>
                    <a:pt x="3419" y="3163"/>
                  </a:lnTo>
                  <a:lnTo>
                    <a:pt x="3355" y="3140"/>
                  </a:lnTo>
                  <a:lnTo>
                    <a:pt x="3290" y="3118"/>
                  </a:lnTo>
                  <a:lnTo>
                    <a:pt x="3225" y="3099"/>
                  </a:lnTo>
                  <a:lnTo>
                    <a:pt x="3159" y="3081"/>
                  </a:lnTo>
                  <a:lnTo>
                    <a:pt x="3093" y="3066"/>
                  </a:lnTo>
                  <a:lnTo>
                    <a:pt x="3025" y="3054"/>
                  </a:lnTo>
                  <a:lnTo>
                    <a:pt x="2958" y="3043"/>
                  </a:lnTo>
                  <a:lnTo>
                    <a:pt x="2891" y="3035"/>
                  </a:lnTo>
                  <a:lnTo>
                    <a:pt x="2822" y="3029"/>
                  </a:lnTo>
                  <a:lnTo>
                    <a:pt x="2753" y="3026"/>
                  </a:lnTo>
                  <a:lnTo>
                    <a:pt x="2684" y="3025"/>
                  </a:lnTo>
                  <a:close/>
                  <a:moveTo>
                    <a:pt x="2708" y="2647"/>
                  </a:moveTo>
                  <a:lnTo>
                    <a:pt x="2708" y="2647"/>
                  </a:lnTo>
                  <a:lnTo>
                    <a:pt x="2743" y="2646"/>
                  </a:lnTo>
                  <a:lnTo>
                    <a:pt x="2778" y="2645"/>
                  </a:lnTo>
                  <a:lnTo>
                    <a:pt x="2813" y="2643"/>
                  </a:lnTo>
                  <a:lnTo>
                    <a:pt x="2847" y="2640"/>
                  </a:lnTo>
                  <a:lnTo>
                    <a:pt x="2882" y="2636"/>
                  </a:lnTo>
                  <a:lnTo>
                    <a:pt x="2915" y="2631"/>
                  </a:lnTo>
                  <a:lnTo>
                    <a:pt x="2949" y="2626"/>
                  </a:lnTo>
                  <a:lnTo>
                    <a:pt x="2982" y="2620"/>
                  </a:lnTo>
                  <a:lnTo>
                    <a:pt x="3014" y="2613"/>
                  </a:lnTo>
                  <a:lnTo>
                    <a:pt x="3047" y="2605"/>
                  </a:lnTo>
                  <a:lnTo>
                    <a:pt x="3079" y="2596"/>
                  </a:lnTo>
                  <a:lnTo>
                    <a:pt x="3112" y="2587"/>
                  </a:lnTo>
                  <a:lnTo>
                    <a:pt x="3144" y="2577"/>
                  </a:lnTo>
                  <a:lnTo>
                    <a:pt x="3175" y="2566"/>
                  </a:lnTo>
                  <a:lnTo>
                    <a:pt x="3205" y="2555"/>
                  </a:lnTo>
                  <a:lnTo>
                    <a:pt x="3236" y="2542"/>
                  </a:lnTo>
                  <a:lnTo>
                    <a:pt x="3266" y="2530"/>
                  </a:lnTo>
                  <a:lnTo>
                    <a:pt x="3297" y="2517"/>
                  </a:lnTo>
                  <a:lnTo>
                    <a:pt x="3326" y="2502"/>
                  </a:lnTo>
                  <a:lnTo>
                    <a:pt x="3355" y="2487"/>
                  </a:lnTo>
                  <a:lnTo>
                    <a:pt x="3383" y="2472"/>
                  </a:lnTo>
                  <a:lnTo>
                    <a:pt x="3411" y="2455"/>
                  </a:lnTo>
                  <a:lnTo>
                    <a:pt x="3439" y="2438"/>
                  </a:lnTo>
                  <a:lnTo>
                    <a:pt x="3466" y="2421"/>
                  </a:lnTo>
                  <a:lnTo>
                    <a:pt x="3493" y="2403"/>
                  </a:lnTo>
                  <a:lnTo>
                    <a:pt x="3519" y="2384"/>
                  </a:lnTo>
                  <a:lnTo>
                    <a:pt x="3545" y="2365"/>
                  </a:lnTo>
                  <a:lnTo>
                    <a:pt x="3571" y="2345"/>
                  </a:lnTo>
                  <a:lnTo>
                    <a:pt x="3596" y="2324"/>
                  </a:lnTo>
                  <a:lnTo>
                    <a:pt x="3619" y="2303"/>
                  </a:lnTo>
                  <a:lnTo>
                    <a:pt x="3643" y="2282"/>
                  </a:lnTo>
                  <a:lnTo>
                    <a:pt x="3667" y="2259"/>
                  </a:lnTo>
                  <a:lnTo>
                    <a:pt x="3689" y="2237"/>
                  </a:lnTo>
                  <a:lnTo>
                    <a:pt x="3711" y="2213"/>
                  </a:lnTo>
                  <a:lnTo>
                    <a:pt x="3733" y="2189"/>
                  </a:lnTo>
                  <a:lnTo>
                    <a:pt x="3754" y="2165"/>
                  </a:lnTo>
                  <a:lnTo>
                    <a:pt x="3774" y="2140"/>
                  </a:lnTo>
                  <a:lnTo>
                    <a:pt x="3795" y="2115"/>
                  </a:lnTo>
                  <a:lnTo>
                    <a:pt x="3814" y="2089"/>
                  </a:lnTo>
                  <a:lnTo>
                    <a:pt x="3832" y="2063"/>
                  </a:lnTo>
                  <a:lnTo>
                    <a:pt x="3850" y="2036"/>
                  </a:lnTo>
                  <a:lnTo>
                    <a:pt x="3868" y="2010"/>
                  </a:lnTo>
                  <a:lnTo>
                    <a:pt x="3884" y="1983"/>
                  </a:lnTo>
                  <a:lnTo>
                    <a:pt x="3900" y="1954"/>
                  </a:lnTo>
                  <a:lnTo>
                    <a:pt x="3915" y="1925"/>
                  </a:lnTo>
                  <a:lnTo>
                    <a:pt x="3930" y="1897"/>
                  </a:lnTo>
                  <a:lnTo>
                    <a:pt x="3944" y="1868"/>
                  </a:lnTo>
                  <a:lnTo>
                    <a:pt x="3957" y="1839"/>
                  </a:lnTo>
                  <a:lnTo>
                    <a:pt x="3970" y="1808"/>
                  </a:lnTo>
                  <a:lnTo>
                    <a:pt x="3981" y="1778"/>
                  </a:lnTo>
                  <a:lnTo>
                    <a:pt x="3993" y="1748"/>
                  </a:lnTo>
                  <a:lnTo>
                    <a:pt x="4003" y="1717"/>
                  </a:lnTo>
                  <a:lnTo>
                    <a:pt x="4012" y="1686"/>
                  </a:lnTo>
                  <a:lnTo>
                    <a:pt x="4021" y="1654"/>
                  </a:lnTo>
                  <a:lnTo>
                    <a:pt x="4029" y="1622"/>
                  </a:lnTo>
                  <a:lnTo>
                    <a:pt x="4036" y="1590"/>
                  </a:lnTo>
                  <a:lnTo>
                    <a:pt x="4042" y="1557"/>
                  </a:lnTo>
                  <a:lnTo>
                    <a:pt x="4048" y="1525"/>
                  </a:lnTo>
                  <a:lnTo>
                    <a:pt x="4052" y="1492"/>
                  </a:lnTo>
                  <a:lnTo>
                    <a:pt x="4057" y="1459"/>
                  </a:lnTo>
                  <a:lnTo>
                    <a:pt x="4060" y="1425"/>
                  </a:lnTo>
                  <a:lnTo>
                    <a:pt x="4062" y="1391"/>
                  </a:lnTo>
                  <a:lnTo>
                    <a:pt x="4063" y="1357"/>
                  </a:lnTo>
                  <a:lnTo>
                    <a:pt x="4063" y="1324"/>
                  </a:lnTo>
                  <a:lnTo>
                    <a:pt x="4063" y="1289"/>
                  </a:lnTo>
                  <a:lnTo>
                    <a:pt x="4062" y="1255"/>
                  </a:lnTo>
                  <a:lnTo>
                    <a:pt x="4060" y="1221"/>
                  </a:lnTo>
                  <a:lnTo>
                    <a:pt x="4057" y="1188"/>
                  </a:lnTo>
                  <a:lnTo>
                    <a:pt x="4052" y="1155"/>
                  </a:lnTo>
                  <a:lnTo>
                    <a:pt x="4048" y="1121"/>
                  </a:lnTo>
                  <a:lnTo>
                    <a:pt x="4042" y="1089"/>
                  </a:lnTo>
                  <a:lnTo>
                    <a:pt x="4036" y="1057"/>
                  </a:lnTo>
                  <a:lnTo>
                    <a:pt x="4029" y="1025"/>
                  </a:lnTo>
                  <a:lnTo>
                    <a:pt x="4021" y="993"/>
                  </a:lnTo>
                  <a:lnTo>
                    <a:pt x="4012" y="962"/>
                  </a:lnTo>
                  <a:lnTo>
                    <a:pt x="4003" y="930"/>
                  </a:lnTo>
                  <a:lnTo>
                    <a:pt x="3993" y="899"/>
                  </a:lnTo>
                  <a:lnTo>
                    <a:pt x="3981" y="868"/>
                  </a:lnTo>
                  <a:lnTo>
                    <a:pt x="3970" y="838"/>
                  </a:lnTo>
                  <a:lnTo>
                    <a:pt x="3957" y="809"/>
                  </a:lnTo>
                  <a:lnTo>
                    <a:pt x="3944" y="778"/>
                  </a:lnTo>
                  <a:lnTo>
                    <a:pt x="3930" y="750"/>
                  </a:lnTo>
                  <a:lnTo>
                    <a:pt x="3915" y="721"/>
                  </a:lnTo>
                  <a:lnTo>
                    <a:pt x="3900" y="693"/>
                  </a:lnTo>
                  <a:lnTo>
                    <a:pt x="3884" y="665"/>
                  </a:lnTo>
                  <a:lnTo>
                    <a:pt x="3868" y="638"/>
                  </a:lnTo>
                  <a:lnTo>
                    <a:pt x="3850" y="610"/>
                  </a:lnTo>
                  <a:lnTo>
                    <a:pt x="3832" y="584"/>
                  </a:lnTo>
                  <a:lnTo>
                    <a:pt x="3814" y="557"/>
                  </a:lnTo>
                  <a:lnTo>
                    <a:pt x="3795" y="532"/>
                  </a:lnTo>
                  <a:lnTo>
                    <a:pt x="3774" y="506"/>
                  </a:lnTo>
                  <a:lnTo>
                    <a:pt x="3754" y="481"/>
                  </a:lnTo>
                  <a:lnTo>
                    <a:pt x="3733" y="458"/>
                  </a:lnTo>
                  <a:lnTo>
                    <a:pt x="3711" y="433"/>
                  </a:lnTo>
                  <a:lnTo>
                    <a:pt x="3689" y="411"/>
                  </a:lnTo>
                  <a:lnTo>
                    <a:pt x="3667" y="388"/>
                  </a:lnTo>
                  <a:lnTo>
                    <a:pt x="3643" y="366"/>
                  </a:lnTo>
                  <a:lnTo>
                    <a:pt x="3619" y="344"/>
                  </a:lnTo>
                  <a:lnTo>
                    <a:pt x="3596" y="323"/>
                  </a:lnTo>
                  <a:lnTo>
                    <a:pt x="3571" y="303"/>
                  </a:lnTo>
                  <a:lnTo>
                    <a:pt x="3545" y="282"/>
                  </a:lnTo>
                  <a:lnTo>
                    <a:pt x="3519" y="263"/>
                  </a:lnTo>
                  <a:lnTo>
                    <a:pt x="3493" y="244"/>
                  </a:lnTo>
                  <a:lnTo>
                    <a:pt x="3466" y="226"/>
                  </a:lnTo>
                  <a:lnTo>
                    <a:pt x="3439" y="208"/>
                  </a:lnTo>
                  <a:lnTo>
                    <a:pt x="3411" y="191"/>
                  </a:lnTo>
                  <a:lnTo>
                    <a:pt x="3383" y="176"/>
                  </a:lnTo>
                  <a:lnTo>
                    <a:pt x="3355" y="160"/>
                  </a:lnTo>
                  <a:lnTo>
                    <a:pt x="3326" y="145"/>
                  </a:lnTo>
                  <a:lnTo>
                    <a:pt x="3297" y="131"/>
                  </a:lnTo>
                  <a:lnTo>
                    <a:pt x="3266" y="117"/>
                  </a:lnTo>
                  <a:lnTo>
                    <a:pt x="3236" y="104"/>
                  </a:lnTo>
                  <a:lnTo>
                    <a:pt x="3205" y="92"/>
                  </a:lnTo>
                  <a:lnTo>
                    <a:pt x="3175" y="80"/>
                  </a:lnTo>
                  <a:lnTo>
                    <a:pt x="3144" y="70"/>
                  </a:lnTo>
                  <a:lnTo>
                    <a:pt x="3112" y="60"/>
                  </a:lnTo>
                  <a:lnTo>
                    <a:pt x="3079" y="51"/>
                  </a:lnTo>
                  <a:lnTo>
                    <a:pt x="3047" y="42"/>
                  </a:lnTo>
                  <a:lnTo>
                    <a:pt x="3014" y="34"/>
                  </a:lnTo>
                  <a:lnTo>
                    <a:pt x="2982" y="27"/>
                  </a:lnTo>
                  <a:lnTo>
                    <a:pt x="2949" y="20"/>
                  </a:lnTo>
                  <a:lnTo>
                    <a:pt x="2915" y="15"/>
                  </a:lnTo>
                  <a:lnTo>
                    <a:pt x="2882" y="10"/>
                  </a:lnTo>
                  <a:lnTo>
                    <a:pt x="2847" y="7"/>
                  </a:lnTo>
                  <a:lnTo>
                    <a:pt x="2813" y="4"/>
                  </a:lnTo>
                  <a:lnTo>
                    <a:pt x="2778" y="1"/>
                  </a:lnTo>
                  <a:lnTo>
                    <a:pt x="2743" y="0"/>
                  </a:lnTo>
                  <a:lnTo>
                    <a:pt x="2708" y="0"/>
                  </a:lnTo>
                  <a:lnTo>
                    <a:pt x="2673" y="0"/>
                  </a:lnTo>
                  <a:lnTo>
                    <a:pt x="2639" y="1"/>
                  </a:lnTo>
                  <a:lnTo>
                    <a:pt x="2605" y="4"/>
                  </a:lnTo>
                  <a:lnTo>
                    <a:pt x="2570" y="7"/>
                  </a:lnTo>
                  <a:lnTo>
                    <a:pt x="2536" y="10"/>
                  </a:lnTo>
                  <a:lnTo>
                    <a:pt x="2503" y="15"/>
                  </a:lnTo>
                  <a:lnTo>
                    <a:pt x="2469" y="20"/>
                  </a:lnTo>
                  <a:lnTo>
                    <a:pt x="2436" y="27"/>
                  </a:lnTo>
                  <a:lnTo>
                    <a:pt x="2402" y="34"/>
                  </a:lnTo>
                  <a:lnTo>
                    <a:pt x="2370" y="42"/>
                  </a:lnTo>
                  <a:lnTo>
                    <a:pt x="2338" y="51"/>
                  </a:lnTo>
                  <a:lnTo>
                    <a:pt x="2306" y="60"/>
                  </a:lnTo>
                  <a:lnTo>
                    <a:pt x="2274" y="70"/>
                  </a:lnTo>
                  <a:lnTo>
                    <a:pt x="2243" y="80"/>
                  </a:lnTo>
                  <a:lnTo>
                    <a:pt x="2212" y="92"/>
                  </a:lnTo>
                  <a:lnTo>
                    <a:pt x="2181" y="104"/>
                  </a:lnTo>
                  <a:lnTo>
                    <a:pt x="2152" y="117"/>
                  </a:lnTo>
                  <a:lnTo>
                    <a:pt x="2121" y="131"/>
                  </a:lnTo>
                  <a:lnTo>
                    <a:pt x="2092" y="145"/>
                  </a:lnTo>
                  <a:lnTo>
                    <a:pt x="2063" y="160"/>
                  </a:lnTo>
                  <a:lnTo>
                    <a:pt x="2035" y="176"/>
                  </a:lnTo>
                  <a:lnTo>
                    <a:pt x="2007" y="191"/>
                  </a:lnTo>
                  <a:lnTo>
                    <a:pt x="1979" y="208"/>
                  </a:lnTo>
                  <a:lnTo>
                    <a:pt x="1952" y="226"/>
                  </a:lnTo>
                  <a:lnTo>
                    <a:pt x="1925" y="244"/>
                  </a:lnTo>
                  <a:lnTo>
                    <a:pt x="1899" y="263"/>
                  </a:lnTo>
                  <a:lnTo>
                    <a:pt x="1873" y="282"/>
                  </a:lnTo>
                  <a:lnTo>
                    <a:pt x="1847" y="303"/>
                  </a:lnTo>
                  <a:lnTo>
                    <a:pt x="1822" y="323"/>
                  </a:lnTo>
                  <a:lnTo>
                    <a:pt x="1797" y="344"/>
                  </a:lnTo>
                  <a:lnTo>
                    <a:pt x="1774" y="366"/>
                  </a:lnTo>
                  <a:lnTo>
                    <a:pt x="1751" y="388"/>
                  </a:lnTo>
                  <a:lnTo>
                    <a:pt x="1728" y="411"/>
                  </a:lnTo>
                  <a:lnTo>
                    <a:pt x="1706" y="433"/>
                  </a:lnTo>
                  <a:lnTo>
                    <a:pt x="1685" y="458"/>
                  </a:lnTo>
                  <a:lnTo>
                    <a:pt x="1664" y="481"/>
                  </a:lnTo>
                  <a:lnTo>
                    <a:pt x="1643" y="506"/>
                  </a:lnTo>
                  <a:lnTo>
                    <a:pt x="1623" y="532"/>
                  </a:lnTo>
                  <a:lnTo>
                    <a:pt x="1604" y="557"/>
                  </a:lnTo>
                  <a:lnTo>
                    <a:pt x="1586" y="584"/>
                  </a:lnTo>
                  <a:lnTo>
                    <a:pt x="1568" y="610"/>
                  </a:lnTo>
                  <a:lnTo>
                    <a:pt x="1550" y="638"/>
                  </a:lnTo>
                  <a:lnTo>
                    <a:pt x="1533" y="665"/>
                  </a:lnTo>
                  <a:lnTo>
                    <a:pt x="1517" y="693"/>
                  </a:lnTo>
                  <a:lnTo>
                    <a:pt x="1503" y="721"/>
                  </a:lnTo>
                  <a:lnTo>
                    <a:pt x="1488" y="750"/>
                  </a:lnTo>
                  <a:lnTo>
                    <a:pt x="1474" y="778"/>
                  </a:lnTo>
                  <a:lnTo>
                    <a:pt x="1461" y="809"/>
                  </a:lnTo>
                  <a:lnTo>
                    <a:pt x="1448" y="838"/>
                  </a:lnTo>
                  <a:lnTo>
                    <a:pt x="1436" y="868"/>
                  </a:lnTo>
                  <a:lnTo>
                    <a:pt x="1425" y="899"/>
                  </a:lnTo>
                  <a:lnTo>
                    <a:pt x="1415" y="930"/>
                  </a:lnTo>
                  <a:lnTo>
                    <a:pt x="1406" y="962"/>
                  </a:lnTo>
                  <a:lnTo>
                    <a:pt x="1397" y="993"/>
                  </a:lnTo>
                  <a:lnTo>
                    <a:pt x="1389" y="1025"/>
                  </a:lnTo>
                  <a:lnTo>
                    <a:pt x="1381" y="1057"/>
                  </a:lnTo>
                  <a:lnTo>
                    <a:pt x="1376" y="1089"/>
                  </a:lnTo>
                  <a:lnTo>
                    <a:pt x="1370" y="1121"/>
                  </a:lnTo>
                  <a:lnTo>
                    <a:pt x="1366" y="1155"/>
                  </a:lnTo>
                  <a:lnTo>
                    <a:pt x="1361" y="1188"/>
                  </a:lnTo>
                  <a:lnTo>
                    <a:pt x="1358" y="1221"/>
                  </a:lnTo>
                  <a:lnTo>
                    <a:pt x="1355" y="1255"/>
                  </a:lnTo>
                  <a:lnTo>
                    <a:pt x="1354" y="1289"/>
                  </a:lnTo>
                  <a:lnTo>
                    <a:pt x="1354" y="1324"/>
                  </a:lnTo>
                  <a:lnTo>
                    <a:pt x="1354" y="1357"/>
                  </a:lnTo>
                  <a:lnTo>
                    <a:pt x="1355" y="1391"/>
                  </a:lnTo>
                  <a:lnTo>
                    <a:pt x="1358" y="1425"/>
                  </a:lnTo>
                  <a:lnTo>
                    <a:pt x="1361" y="1459"/>
                  </a:lnTo>
                  <a:lnTo>
                    <a:pt x="1366" y="1492"/>
                  </a:lnTo>
                  <a:lnTo>
                    <a:pt x="1370" y="1525"/>
                  </a:lnTo>
                  <a:lnTo>
                    <a:pt x="1376" y="1557"/>
                  </a:lnTo>
                  <a:lnTo>
                    <a:pt x="1381" y="1590"/>
                  </a:lnTo>
                  <a:lnTo>
                    <a:pt x="1389" y="1622"/>
                  </a:lnTo>
                  <a:lnTo>
                    <a:pt x="1397" y="1654"/>
                  </a:lnTo>
                  <a:lnTo>
                    <a:pt x="1406" y="1686"/>
                  </a:lnTo>
                  <a:lnTo>
                    <a:pt x="1415" y="1717"/>
                  </a:lnTo>
                  <a:lnTo>
                    <a:pt x="1425" y="1748"/>
                  </a:lnTo>
                  <a:lnTo>
                    <a:pt x="1436" y="1778"/>
                  </a:lnTo>
                  <a:lnTo>
                    <a:pt x="1448" y="1808"/>
                  </a:lnTo>
                  <a:lnTo>
                    <a:pt x="1461" y="1839"/>
                  </a:lnTo>
                  <a:lnTo>
                    <a:pt x="1474" y="1868"/>
                  </a:lnTo>
                  <a:lnTo>
                    <a:pt x="1488" y="1897"/>
                  </a:lnTo>
                  <a:lnTo>
                    <a:pt x="1503" y="1925"/>
                  </a:lnTo>
                  <a:lnTo>
                    <a:pt x="1517" y="1954"/>
                  </a:lnTo>
                  <a:lnTo>
                    <a:pt x="1533" y="1983"/>
                  </a:lnTo>
                  <a:lnTo>
                    <a:pt x="1550" y="2010"/>
                  </a:lnTo>
                  <a:lnTo>
                    <a:pt x="1568" y="2036"/>
                  </a:lnTo>
                  <a:lnTo>
                    <a:pt x="1586" y="2063"/>
                  </a:lnTo>
                  <a:lnTo>
                    <a:pt x="1604" y="2089"/>
                  </a:lnTo>
                  <a:lnTo>
                    <a:pt x="1623" y="2115"/>
                  </a:lnTo>
                  <a:lnTo>
                    <a:pt x="1643" y="2140"/>
                  </a:lnTo>
                  <a:lnTo>
                    <a:pt x="1664" y="2165"/>
                  </a:lnTo>
                  <a:lnTo>
                    <a:pt x="1685" y="2189"/>
                  </a:lnTo>
                  <a:lnTo>
                    <a:pt x="1706" y="2213"/>
                  </a:lnTo>
                  <a:lnTo>
                    <a:pt x="1728" y="2237"/>
                  </a:lnTo>
                  <a:lnTo>
                    <a:pt x="1751" y="2259"/>
                  </a:lnTo>
                  <a:lnTo>
                    <a:pt x="1774" y="2282"/>
                  </a:lnTo>
                  <a:lnTo>
                    <a:pt x="1797" y="2303"/>
                  </a:lnTo>
                  <a:lnTo>
                    <a:pt x="1822" y="2324"/>
                  </a:lnTo>
                  <a:lnTo>
                    <a:pt x="1847" y="2345"/>
                  </a:lnTo>
                  <a:lnTo>
                    <a:pt x="1873" y="2365"/>
                  </a:lnTo>
                  <a:lnTo>
                    <a:pt x="1899" y="2384"/>
                  </a:lnTo>
                  <a:lnTo>
                    <a:pt x="1925" y="2403"/>
                  </a:lnTo>
                  <a:lnTo>
                    <a:pt x="1952" y="2421"/>
                  </a:lnTo>
                  <a:lnTo>
                    <a:pt x="1979" y="2438"/>
                  </a:lnTo>
                  <a:lnTo>
                    <a:pt x="2007" y="2455"/>
                  </a:lnTo>
                  <a:lnTo>
                    <a:pt x="2035" y="2472"/>
                  </a:lnTo>
                  <a:lnTo>
                    <a:pt x="2063" y="2487"/>
                  </a:lnTo>
                  <a:lnTo>
                    <a:pt x="2092" y="2502"/>
                  </a:lnTo>
                  <a:lnTo>
                    <a:pt x="2121" y="2517"/>
                  </a:lnTo>
                  <a:lnTo>
                    <a:pt x="2152" y="2530"/>
                  </a:lnTo>
                  <a:lnTo>
                    <a:pt x="2181" y="2542"/>
                  </a:lnTo>
                  <a:lnTo>
                    <a:pt x="2212" y="2555"/>
                  </a:lnTo>
                  <a:lnTo>
                    <a:pt x="2243" y="2566"/>
                  </a:lnTo>
                  <a:lnTo>
                    <a:pt x="2274" y="2577"/>
                  </a:lnTo>
                  <a:lnTo>
                    <a:pt x="2306" y="2587"/>
                  </a:lnTo>
                  <a:lnTo>
                    <a:pt x="2338" y="2596"/>
                  </a:lnTo>
                  <a:lnTo>
                    <a:pt x="2370" y="2605"/>
                  </a:lnTo>
                  <a:lnTo>
                    <a:pt x="2402" y="2613"/>
                  </a:lnTo>
                  <a:lnTo>
                    <a:pt x="2436" y="2620"/>
                  </a:lnTo>
                  <a:lnTo>
                    <a:pt x="2469" y="2626"/>
                  </a:lnTo>
                  <a:lnTo>
                    <a:pt x="2503" y="2631"/>
                  </a:lnTo>
                  <a:lnTo>
                    <a:pt x="2536" y="2636"/>
                  </a:lnTo>
                  <a:lnTo>
                    <a:pt x="2570" y="2640"/>
                  </a:lnTo>
                  <a:lnTo>
                    <a:pt x="2605" y="2643"/>
                  </a:lnTo>
                  <a:lnTo>
                    <a:pt x="2639" y="2645"/>
                  </a:lnTo>
                  <a:lnTo>
                    <a:pt x="2673" y="2646"/>
                  </a:lnTo>
                  <a:lnTo>
                    <a:pt x="2708" y="2647"/>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Calibri" panose="020F0502020204030204" pitchFamily="34" charset="0"/>
                <a:ea typeface="宋体" panose="02010600030101010101" pitchFamily="2" charset="-122"/>
                <a:cs typeface="+mn-cs"/>
              </a:endParaRPr>
            </a:p>
          </p:txBody>
        </p:sp>
      </p:grpSp>
      <p:grpSp>
        <p:nvGrpSpPr>
          <p:cNvPr id="25608" name="组合 1025"/>
          <p:cNvGrpSpPr/>
          <p:nvPr/>
        </p:nvGrpSpPr>
        <p:grpSpPr>
          <a:xfrm>
            <a:off x="4624388" y="3898900"/>
            <a:ext cx="315912" cy="317500"/>
            <a:chOff x="5253802" y="3856218"/>
            <a:chExt cx="317004" cy="317004"/>
          </a:xfrm>
        </p:grpSpPr>
        <p:sp>
          <p:nvSpPr>
            <p:cNvPr id="104" name="椭圆 103"/>
            <p:cNvSpPr/>
            <p:nvPr/>
          </p:nvSpPr>
          <p:spPr>
            <a:xfrm>
              <a:off x="5253802" y="3856218"/>
              <a:ext cx="317004" cy="317004"/>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06" name="KSO_Shape"/>
            <p:cNvSpPr/>
            <p:nvPr/>
          </p:nvSpPr>
          <p:spPr bwMode="auto">
            <a:xfrm>
              <a:off x="5309556" y="3908524"/>
              <a:ext cx="205496" cy="193372"/>
            </a:xfrm>
            <a:custGeom>
              <a:avLst/>
              <a:gdLst/>
              <a:ahLst/>
              <a:cxnLst/>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Calibri" panose="020F0502020204030204" pitchFamily="34" charset="0"/>
                <a:ea typeface="宋体" panose="02010600030101010101" pitchFamily="2" charset="-122"/>
                <a:cs typeface="+mn-cs"/>
              </a:endParaRPr>
            </a:p>
          </p:txBody>
        </p:sp>
      </p:grpSp>
      <p:sp>
        <p:nvSpPr>
          <p:cNvPr id="25609" name="文本框 1027"/>
          <p:cNvSpPr txBox="1"/>
          <p:nvPr/>
        </p:nvSpPr>
        <p:spPr>
          <a:xfrm>
            <a:off x="2411413" y="3846513"/>
            <a:ext cx="1800225" cy="369887"/>
          </a:xfrm>
          <a:prstGeom prst="rect">
            <a:avLst/>
          </a:prstGeom>
          <a:noFill/>
          <a:ln w="9525">
            <a:noFill/>
          </a:ln>
        </p:spPr>
        <p:txBody>
          <a:bodyPr wrap="none">
            <a:spAutoFit/>
          </a:bodyPr>
          <a:p>
            <a:pPr eaLnBrk="1" hangingPunct="1"/>
            <a:r>
              <a:rPr lang="zh-CN" altLang="en-US" dirty="0">
                <a:latin typeface="Arial" panose="020B0604020202020204" pitchFamily="34" charset="0"/>
              </a:rPr>
              <a:t>答辩人：代用名</a:t>
            </a:r>
            <a:endParaRPr lang="zh-CN" altLang="en-US" dirty="0">
              <a:latin typeface="Arial" panose="020B0604020202020204" pitchFamily="34" charset="0"/>
            </a:endParaRPr>
          </a:p>
        </p:txBody>
      </p:sp>
      <p:sp>
        <p:nvSpPr>
          <p:cNvPr id="25610" name="文本框 112"/>
          <p:cNvSpPr txBox="1"/>
          <p:nvPr/>
        </p:nvSpPr>
        <p:spPr>
          <a:xfrm>
            <a:off x="4940300" y="3846513"/>
            <a:ext cx="2032000" cy="369887"/>
          </a:xfrm>
          <a:prstGeom prst="rect">
            <a:avLst/>
          </a:prstGeom>
          <a:noFill/>
          <a:ln w="9525">
            <a:noFill/>
          </a:ln>
        </p:spPr>
        <p:txBody>
          <a:bodyPr wrap="none">
            <a:spAutoFit/>
          </a:bodyPr>
          <a:p>
            <a:pPr eaLnBrk="1" hangingPunct="1"/>
            <a:r>
              <a:rPr lang="zh-CN" altLang="en-US" dirty="0">
                <a:latin typeface="Arial" panose="020B0604020202020204" pitchFamily="34" charset="0"/>
              </a:rPr>
              <a:t>指导教师：代用名</a:t>
            </a:r>
            <a:endParaRPr lang="zh-CN" altLang="en-US" dirty="0">
              <a:latin typeface="Arial" panose="020B0604020202020204" pitchFamily="34" charset="0"/>
            </a:endParaRPr>
          </a:p>
        </p:txBody>
      </p:sp>
      <p:sp>
        <p:nvSpPr>
          <p:cNvPr id="25611" name="文本框 1066"/>
          <p:cNvSpPr txBox="1"/>
          <p:nvPr/>
        </p:nvSpPr>
        <p:spPr>
          <a:xfrm>
            <a:off x="1766888" y="598488"/>
            <a:ext cx="2647950" cy="585787"/>
          </a:xfrm>
          <a:prstGeom prst="rect">
            <a:avLst/>
          </a:prstGeom>
          <a:noFill/>
          <a:ln w="9525">
            <a:noFill/>
          </a:ln>
        </p:spPr>
        <p:txBody>
          <a:bodyPr wrap="none">
            <a:spAutoFit/>
          </a:bodyPr>
          <a:p>
            <a:pPr eaLnBrk="1" hangingPunct="1"/>
            <a:r>
              <a:rPr lang="zh-CN" altLang="en-US" sz="3200" b="1" dirty="0">
                <a:solidFill>
                  <a:schemeClr val="bg1"/>
                </a:solidFill>
                <a:latin typeface="Arial" panose="020B0604020202020204" pitchFamily="34" charset="0"/>
              </a:rPr>
              <a:t>中国人民大学</a:t>
            </a:r>
            <a:endParaRPr lang="zh-CN" altLang="en-US" sz="3200" b="1" dirty="0">
              <a:solidFill>
                <a:schemeClr val="bg1"/>
              </a:solidFill>
              <a:latin typeface="Arial" panose="020B0604020202020204" pitchFamily="34" charset="0"/>
            </a:endParaRPr>
          </a:p>
        </p:txBody>
      </p:sp>
      <p:sp>
        <p:nvSpPr>
          <p:cNvPr id="1068" name="矩形 1067"/>
          <p:cNvSpPr/>
          <p:nvPr/>
        </p:nvSpPr>
        <p:spPr>
          <a:xfrm>
            <a:off x="1466850" y="2439988"/>
            <a:ext cx="9677400" cy="2114550"/>
          </a:xfrm>
          <a:prstGeom prst="rect">
            <a:avLst/>
          </a:prstGeom>
          <a:noFill/>
          <a:ln w="254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069" name="矩形 1068"/>
          <p:cNvSpPr/>
          <p:nvPr/>
        </p:nvSpPr>
        <p:spPr>
          <a:xfrm>
            <a:off x="10906125" y="4237038"/>
            <a:ext cx="476250" cy="4762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7" name="矩形 116"/>
          <p:cNvSpPr/>
          <p:nvPr/>
        </p:nvSpPr>
        <p:spPr>
          <a:xfrm>
            <a:off x="10637838" y="4008438"/>
            <a:ext cx="474663" cy="474663"/>
          </a:xfrm>
          <a:prstGeom prst="rect">
            <a:avLst/>
          </a:prstGeom>
          <a:solidFill>
            <a:srgbClr val="4B649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8" name="矩形 117"/>
          <p:cNvSpPr/>
          <p:nvPr/>
        </p:nvSpPr>
        <p:spPr>
          <a:xfrm>
            <a:off x="1308100" y="2233613"/>
            <a:ext cx="474663" cy="474663"/>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9" name="矩形 118"/>
          <p:cNvSpPr/>
          <p:nvPr/>
        </p:nvSpPr>
        <p:spPr>
          <a:xfrm>
            <a:off x="1460500" y="2386013"/>
            <a:ext cx="474663" cy="474663"/>
          </a:xfrm>
          <a:prstGeom prst="rect">
            <a:avLst/>
          </a:prstGeom>
          <a:solidFill>
            <a:srgbClr val="4B64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任意多边形 2"/>
          <p:cNvSpPr/>
          <p:nvPr/>
        </p:nvSpPr>
        <p:spPr>
          <a:xfrm>
            <a:off x="2241551" y="3807884"/>
            <a:ext cx="596900" cy="656167"/>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ah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prstClr val="white"/>
              </a:solidFill>
            </a:endParaRPr>
          </a:p>
        </p:txBody>
      </p:sp>
      <p:sp>
        <p:nvSpPr>
          <p:cNvPr id="4" name="矩形 3"/>
          <p:cNvSpPr/>
          <p:nvPr/>
        </p:nvSpPr>
        <p:spPr>
          <a:xfrm>
            <a:off x="2832100" y="3810000"/>
            <a:ext cx="9359900" cy="65828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fontAlgn="base">
              <a:defRPr/>
            </a:pPr>
            <a:r>
              <a:rPr lang="en-US" altLang="zh-CN" sz="2800" strike="noStrike"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https://www.freeppt7.com</a:t>
            </a:r>
            <a:endParaRPr lang="en-US" altLang="zh-CN" sz="2800" strike="noStrike"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3043767"/>
            <a:ext cx="9313333" cy="7747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l" fontAlgn="base">
              <a:defRPr/>
            </a:pPr>
            <a:r>
              <a:rPr lang="zh-CN" altLang="en-US" sz="3200" strike="noStrike" spc="200" noProof="1" dirty="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3200" strike="noStrike" spc="200" noProof="1" dirty="0" smtClean="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sz="2400" strike="noStrike" spc="20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Best PPT templates for free download</a:t>
            </a:r>
            <a:endParaRPr sz="2400" strike="noStrike" spc="20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6" name="直角三角形 5"/>
          <p:cNvSpPr/>
          <p:nvPr/>
        </p:nvSpPr>
        <p:spPr>
          <a:xfrm>
            <a:off x="9311217" y="3039533"/>
            <a:ext cx="855133" cy="778933"/>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prstClr val="white"/>
              </a:solidFill>
            </a:endParaRPr>
          </a:p>
        </p:txBody>
      </p:sp>
      <p:sp>
        <p:nvSpPr>
          <p:cNvPr id="15365" name="矩形 11"/>
          <p:cNvSpPr/>
          <p:nvPr/>
        </p:nvSpPr>
        <p:spPr>
          <a:xfrm>
            <a:off x="2643717" y="3920067"/>
            <a:ext cx="6904567" cy="1693333"/>
          </a:xfrm>
          <a:prstGeom prst="rect">
            <a:avLst/>
          </a:prstGeom>
          <a:noFill/>
          <a:ln w="25400">
            <a:noFill/>
          </a:ln>
        </p:spPr>
        <p:txBody>
          <a:bodyPr anchor="ctr"/>
          <a:p>
            <a:pPr>
              <a:lnSpc>
                <a:spcPts val="2400"/>
              </a:lnSpc>
            </a:pPr>
            <a:r>
              <a:rPr lang="en-US" altLang="zh-CN" sz="1200" dirty="0">
                <a:solidFill>
                  <a:srgbClr val="4A452A"/>
                </a:solidFill>
                <a:latin typeface="微软雅黑" panose="020B0503020204020204" pitchFamily="34" charset="-122"/>
                <a:ea typeface="微软雅黑" panose="020B0503020204020204" pitchFamily="34" charset="-122"/>
              </a:rPr>
              <a:t> </a:t>
            </a:r>
            <a:endParaRPr lang="en-US" altLang="zh-CN" sz="1200" dirty="0">
              <a:solidFill>
                <a:srgbClr val="4A452A"/>
              </a:solidFill>
              <a:latin typeface="微软雅黑" panose="020B0503020204020204" pitchFamily="34" charset="-122"/>
              <a:ea typeface="微软雅黑" panose="020B0503020204020204" pitchFamily="34" charset="-122"/>
            </a:endParaRPr>
          </a:p>
        </p:txBody>
      </p:sp>
      <p:pic>
        <p:nvPicPr>
          <p:cNvPr id="15366" name="图片 4" descr="logo">
            <a:hlinkClick r:id="rId1" action="ppaction://hlinkfile"/>
          </p:cNvPr>
          <p:cNvPicPr>
            <a:picLocks noChangeAspect="1"/>
          </p:cNvPicPr>
          <p:nvPr/>
        </p:nvPicPr>
        <p:blipFill>
          <a:blip r:embed="rId2"/>
          <a:stretch>
            <a:fillRect/>
          </a:stretch>
        </p:blipFill>
        <p:spPr>
          <a:xfrm>
            <a:off x="3321051" y="844551"/>
            <a:ext cx="5549900" cy="1280583"/>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3400" advClick="0" advTm="5000">
        <p14:reveal/>
      </p:transition>
    </mc:Choice>
    <mc:Fallback>
      <p:transition spd="slow" advClick="0" advTm="5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 name="矩形 15"/>
          <p:cNvSpPr/>
          <p:nvPr/>
        </p:nvSpPr>
        <p:spPr>
          <a:xfrm>
            <a:off x="509588" y="2098675"/>
            <a:ext cx="5545138" cy="3009900"/>
          </a:xfrm>
          <a:prstGeom prst="rect">
            <a:avLst/>
          </a:prstGeom>
          <a:solidFill>
            <a:srgbClr val="4B649F"/>
          </a:solidFill>
          <a:ln>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 name="任意多边形 10"/>
          <p:cNvSpPr/>
          <p:nvPr/>
        </p:nvSpPr>
        <p:spPr>
          <a:xfrm rot="5400000">
            <a:off x="1882775" y="-1425575"/>
            <a:ext cx="914400" cy="4679950"/>
          </a:xfrm>
          <a:custGeom>
            <a:avLst/>
            <a:gdLst>
              <a:gd name="connsiteX0" fmla="*/ 0 w 990604"/>
              <a:gd name="connsiteY0" fmla="*/ 5956738 h 5956738"/>
              <a:gd name="connsiteX1" fmla="*/ 0 w 990604"/>
              <a:gd name="connsiteY1" fmla="*/ 317938 h 5956738"/>
              <a:gd name="connsiteX2" fmla="*/ 6 w 990604"/>
              <a:gd name="connsiteY2" fmla="*/ 317938 h 5956738"/>
              <a:gd name="connsiteX3" fmla="*/ 495305 w 990604"/>
              <a:gd name="connsiteY3" fmla="*/ 0 h 5956738"/>
              <a:gd name="connsiteX4" fmla="*/ 990604 w 990604"/>
              <a:gd name="connsiteY4" fmla="*/ 317938 h 5956738"/>
              <a:gd name="connsiteX5" fmla="*/ 990601 w 990604"/>
              <a:gd name="connsiteY5" fmla="*/ 317938 h 5956738"/>
              <a:gd name="connsiteX6" fmla="*/ 990601 w 990604"/>
              <a:gd name="connsiteY6" fmla="*/ 5956738 h 5956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0604" h="5956738">
                <a:moveTo>
                  <a:pt x="0" y="5956738"/>
                </a:moveTo>
                <a:lnTo>
                  <a:pt x="0" y="317938"/>
                </a:lnTo>
                <a:lnTo>
                  <a:pt x="6" y="317938"/>
                </a:lnTo>
                <a:lnTo>
                  <a:pt x="495305" y="0"/>
                </a:lnTo>
                <a:lnTo>
                  <a:pt x="990604" y="317938"/>
                </a:lnTo>
                <a:lnTo>
                  <a:pt x="990601" y="317938"/>
                </a:lnTo>
                <a:lnTo>
                  <a:pt x="990601" y="5956738"/>
                </a:ln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2" name="椭圆 1"/>
          <p:cNvSpPr/>
          <p:nvPr/>
        </p:nvSpPr>
        <p:spPr>
          <a:xfrm>
            <a:off x="323850" y="247650"/>
            <a:ext cx="1333500" cy="1333500"/>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grpSp>
        <p:nvGrpSpPr>
          <p:cNvPr id="3" name="组合 2"/>
          <p:cNvGrpSpPr/>
          <p:nvPr/>
        </p:nvGrpSpPr>
        <p:grpSpPr>
          <a:xfrm>
            <a:off x="475624" y="571426"/>
            <a:ext cx="1029952" cy="685949"/>
            <a:chOff x="5302250" y="2903538"/>
            <a:chExt cx="1587500" cy="1057276"/>
          </a:xfrm>
          <a:solidFill>
            <a:srgbClr val="4B649F"/>
          </a:solidFill>
        </p:grpSpPr>
        <p:sp>
          <p:nvSpPr>
            <p:cNvPr id="4"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5"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6"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7"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8" name="Freeform 88"/>
            <p:cNvSpPr>
              <a:spLocks noEditPoints="1"/>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9"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10"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grpSp>
      <p:sp>
        <p:nvSpPr>
          <p:cNvPr id="4102" name="文本框 11"/>
          <p:cNvSpPr txBox="1"/>
          <p:nvPr/>
        </p:nvSpPr>
        <p:spPr>
          <a:xfrm>
            <a:off x="1738313" y="552450"/>
            <a:ext cx="2493962" cy="646113"/>
          </a:xfrm>
          <a:prstGeom prst="rect">
            <a:avLst/>
          </a:prstGeom>
          <a:noFill/>
          <a:ln w="9525">
            <a:noFill/>
          </a:ln>
        </p:spPr>
        <p:txBody>
          <a:bodyPr wrap="none">
            <a:spAutoFit/>
          </a:bodyPr>
          <a:p>
            <a:pPr eaLnBrk="1" hangingPunct="1"/>
            <a:r>
              <a:rPr lang="zh-CN" altLang="en-US" sz="3600" dirty="0">
                <a:solidFill>
                  <a:schemeClr val="bg1"/>
                </a:solidFill>
                <a:latin typeface="Arial" panose="020B0604020202020204" pitchFamily="34" charset="0"/>
              </a:rPr>
              <a:t>背景及意义</a:t>
            </a:r>
            <a:endParaRPr lang="zh-CN" altLang="en-US" sz="3600" dirty="0">
              <a:solidFill>
                <a:schemeClr val="bg1"/>
              </a:solidFill>
              <a:latin typeface="Arial" panose="020B0604020202020204" pitchFamily="34" charset="0"/>
            </a:endParaRPr>
          </a:p>
        </p:txBody>
      </p:sp>
      <p:pic>
        <p:nvPicPr>
          <p:cNvPr id="4103" name="图片 12"/>
          <p:cNvPicPr>
            <a:picLocks noChangeAspect="1"/>
          </p:cNvPicPr>
          <p:nvPr/>
        </p:nvPicPr>
        <p:blipFill>
          <a:blip r:embed="rId1"/>
          <a:stretch>
            <a:fillRect/>
          </a:stretch>
        </p:blipFill>
        <p:spPr>
          <a:xfrm>
            <a:off x="6326188" y="5200650"/>
            <a:ext cx="5865812" cy="1657350"/>
          </a:xfrm>
          <a:prstGeom prst="rect">
            <a:avLst/>
          </a:prstGeom>
          <a:noFill/>
          <a:ln w="9525">
            <a:noFill/>
          </a:ln>
        </p:spPr>
      </p:pic>
      <p:sp>
        <p:nvSpPr>
          <p:cNvPr id="4104" name="文本框 13"/>
          <p:cNvSpPr txBox="1"/>
          <p:nvPr/>
        </p:nvSpPr>
        <p:spPr>
          <a:xfrm>
            <a:off x="673100" y="2276475"/>
            <a:ext cx="5160963" cy="2584450"/>
          </a:xfrm>
          <a:prstGeom prst="rect">
            <a:avLst/>
          </a:prstGeom>
          <a:noFill/>
          <a:ln w="9525">
            <a:noFill/>
          </a:ln>
        </p:spPr>
        <p:txBody>
          <a:bodyPr>
            <a:spAutoFit/>
          </a:bodyPr>
          <a:p>
            <a:pPr algn="just" eaLnBrk="1" hangingPunct="1">
              <a:lnSpc>
                <a:spcPct val="150000"/>
              </a:lnSpc>
            </a:pPr>
            <a:r>
              <a:rPr lang="zh-CN" altLang="en-US" dirty="0">
                <a:solidFill>
                  <a:schemeClr val="bg1"/>
                </a:solidFill>
                <a:latin typeface="微软雅黑" panose="020B0503020204020204" pitchFamily="34" charset="-122"/>
              </a:rPr>
              <a:t>撰写毕业论文是检验学生在校学习成果的重要措施，也是提高教学质量的重要环节。大学生在毕业前都必须完成毕业论文的撰写任务。申请学位必须提交相应的学位论文，经答辩通过后，方可取得学位。可以这么说，毕业论文是结束大学学习生活走向社会的一个中介和桥梁。</a:t>
            </a:r>
            <a:endParaRPr lang="zh-CN" altLang="en-US" dirty="0">
              <a:solidFill>
                <a:schemeClr val="bg1"/>
              </a:solidFill>
              <a:latin typeface="微软雅黑" panose="020B0503020204020204" pitchFamily="34" charset="-122"/>
            </a:endParaRPr>
          </a:p>
        </p:txBody>
      </p:sp>
      <p:sp>
        <p:nvSpPr>
          <p:cNvPr id="4105" name="矩形 14"/>
          <p:cNvSpPr/>
          <p:nvPr/>
        </p:nvSpPr>
        <p:spPr>
          <a:xfrm>
            <a:off x="6481763" y="2276475"/>
            <a:ext cx="4762500" cy="2584450"/>
          </a:xfrm>
          <a:prstGeom prst="rect">
            <a:avLst/>
          </a:prstGeom>
          <a:noFill/>
          <a:ln w="9525">
            <a:noFill/>
          </a:ln>
        </p:spPr>
        <p:txBody>
          <a:bodyPr>
            <a:spAutoFit/>
          </a:bodyPr>
          <a:p>
            <a:pPr algn="just" eaLnBrk="1" hangingPunct="1">
              <a:lnSpc>
                <a:spcPct val="150000"/>
              </a:lnSpc>
            </a:pPr>
            <a:r>
              <a:rPr lang="zh-CN" altLang="en-US" dirty="0">
                <a:solidFill>
                  <a:srgbClr val="4B649F"/>
                </a:solidFill>
                <a:latin typeface="微软雅黑" panose="020B0503020204020204" pitchFamily="34" charset="-122"/>
              </a:rPr>
              <a:t>毕业论文是大学生才华的第一次显露，是向祖国和人民所交的一份有份量的答卷，是投身社会主义现代化建设事业的报到书。一篇毕业论文虽然不能全面地反映出一个人的才华，也不一定能对社会直接带来巨大的效益，对专业产生开拓性的影响。</a:t>
            </a:r>
            <a:endParaRPr lang="zh-CN" altLang="en-US" dirty="0">
              <a:solidFill>
                <a:srgbClr val="4B649F"/>
              </a:solidFill>
              <a:latin typeface="微软雅黑" panose="020B0503020204020204" pitchFamily="34" charset="-122"/>
            </a:endParaRPr>
          </a:p>
        </p:txBody>
      </p:sp>
      <p:sp>
        <p:nvSpPr>
          <p:cNvPr id="17" name="矩形 16"/>
          <p:cNvSpPr/>
          <p:nvPr/>
        </p:nvSpPr>
        <p:spPr>
          <a:xfrm>
            <a:off x="6054725" y="2098675"/>
            <a:ext cx="5545138" cy="3009900"/>
          </a:xfrm>
          <a:prstGeom prst="rect">
            <a:avLst/>
          </a:prstGeom>
          <a:noFill/>
          <a:ln>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8" name="矩形 17"/>
          <p:cNvSpPr/>
          <p:nvPr/>
        </p:nvSpPr>
        <p:spPr>
          <a:xfrm>
            <a:off x="11272838" y="2106613"/>
            <a:ext cx="338138" cy="3381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9" name="矩形 18"/>
          <p:cNvSpPr/>
          <p:nvPr/>
        </p:nvSpPr>
        <p:spPr>
          <a:xfrm>
            <a:off x="11272838" y="4772025"/>
            <a:ext cx="338138" cy="3365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 name="任意多边形 10"/>
          <p:cNvSpPr/>
          <p:nvPr/>
        </p:nvSpPr>
        <p:spPr>
          <a:xfrm rot="5400000">
            <a:off x="2009775" y="-1552575"/>
            <a:ext cx="914400" cy="4933950"/>
          </a:xfrm>
          <a:custGeom>
            <a:avLst/>
            <a:gdLst>
              <a:gd name="connsiteX0" fmla="*/ 0 w 990604"/>
              <a:gd name="connsiteY0" fmla="*/ 5956738 h 5956738"/>
              <a:gd name="connsiteX1" fmla="*/ 0 w 990604"/>
              <a:gd name="connsiteY1" fmla="*/ 317938 h 5956738"/>
              <a:gd name="connsiteX2" fmla="*/ 6 w 990604"/>
              <a:gd name="connsiteY2" fmla="*/ 317938 h 5956738"/>
              <a:gd name="connsiteX3" fmla="*/ 495305 w 990604"/>
              <a:gd name="connsiteY3" fmla="*/ 0 h 5956738"/>
              <a:gd name="connsiteX4" fmla="*/ 990604 w 990604"/>
              <a:gd name="connsiteY4" fmla="*/ 317938 h 5956738"/>
              <a:gd name="connsiteX5" fmla="*/ 990601 w 990604"/>
              <a:gd name="connsiteY5" fmla="*/ 317938 h 5956738"/>
              <a:gd name="connsiteX6" fmla="*/ 990601 w 990604"/>
              <a:gd name="connsiteY6" fmla="*/ 5956738 h 5956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0604" h="5956738">
                <a:moveTo>
                  <a:pt x="0" y="5956738"/>
                </a:moveTo>
                <a:lnTo>
                  <a:pt x="0" y="317938"/>
                </a:lnTo>
                <a:lnTo>
                  <a:pt x="6" y="317938"/>
                </a:lnTo>
                <a:lnTo>
                  <a:pt x="495305" y="0"/>
                </a:lnTo>
                <a:lnTo>
                  <a:pt x="990604" y="317938"/>
                </a:lnTo>
                <a:lnTo>
                  <a:pt x="990601" y="317938"/>
                </a:lnTo>
                <a:lnTo>
                  <a:pt x="990601" y="5956738"/>
                </a:ln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2" name="椭圆 1"/>
          <p:cNvSpPr/>
          <p:nvPr/>
        </p:nvSpPr>
        <p:spPr>
          <a:xfrm>
            <a:off x="323850" y="247650"/>
            <a:ext cx="1333500" cy="1333500"/>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grpSp>
        <p:nvGrpSpPr>
          <p:cNvPr id="3" name="组合 2"/>
          <p:cNvGrpSpPr/>
          <p:nvPr/>
        </p:nvGrpSpPr>
        <p:grpSpPr>
          <a:xfrm>
            <a:off x="475624" y="571426"/>
            <a:ext cx="1029952" cy="685949"/>
            <a:chOff x="5302250" y="2903538"/>
            <a:chExt cx="1587500" cy="1057276"/>
          </a:xfrm>
          <a:solidFill>
            <a:srgbClr val="4B649F"/>
          </a:solidFill>
        </p:grpSpPr>
        <p:sp>
          <p:nvSpPr>
            <p:cNvPr id="4"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5"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6"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7"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8" name="Freeform 88"/>
            <p:cNvSpPr>
              <a:spLocks noEditPoints="1"/>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9"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10"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grpSp>
      <p:sp>
        <p:nvSpPr>
          <p:cNvPr id="5125" name="文本框 11"/>
          <p:cNvSpPr txBox="1"/>
          <p:nvPr/>
        </p:nvSpPr>
        <p:spPr>
          <a:xfrm>
            <a:off x="1738313" y="588963"/>
            <a:ext cx="2954337" cy="646112"/>
          </a:xfrm>
          <a:prstGeom prst="rect">
            <a:avLst/>
          </a:prstGeom>
          <a:noFill/>
          <a:ln w="9525">
            <a:noFill/>
          </a:ln>
        </p:spPr>
        <p:txBody>
          <a:bodyPr wrap="none">
            <a:spAutoFit/>
          </a:bodyPr>
          <a:p>
            <a:pPr eaLnBrk="1" hangingPunct="1"/>
            <a:r>
              <a:rPr lang="zh-CN" altLang="en-US" sz="3600" dirty="0">
                <a:solidFill>
                  <a:schemeClr val="bg1"/>
                </a:solidFill>
                <a:latin typeface="Arial" panose="020B0604020202020204" pitchFamily="34" charset="0"/>
              </a:rPr>
              <a:t>论文主要内容</a:t>
            </a:r>
            <a:endParaRPr lang="zh-CN" altLang="en-US" sz="3600" dirty="0">
              <a:solidFill>
                <a:schemeClr val="bg1"/>
              </a:solidFill>
              <a:latin typeface="Arial" panose="020B0604020202020204" pitchFamily="34" charset="0"/>
            </a:endParaRPr>
          </a:p>
        </p:txBody>
      </p:sp>
      <p:pic>
        <p:nvPicPr>
          <p:cNvPr id="5126" name="图片 12"/>
          <p:cNvPicPr>
            <a:picLocks noChangeAspect="1"/>
          </p:cNvPicPr>
          <p:nvPr/>
        </p:nvPicPr>
        <p:blipFill>
          <a:blip r:embed="rId1"/>
          <a:stretch>
            <a:fillRect/>
          </a:stretch>
        </p:blipFill>
        <p:spPr>
          <a:xfrm>
            <a:off x="6326188" y="5200650"/>
            <a:ext cx="5865812" cy="1657350"/>
          </a:xfrm>
          <a:prstGeom prst="rect">
            <a:avLst/>
          </a:prstGeom>
          <a:noFill/>
          <a:ln w="9525">
            <a:noFill/>
          </a:ln>
        </p:spPr>
      </p:pic>
      <p:grpSp>
        <p:nvGrpSpPr>
          <p:cNvPr id="5127" name="组合 49"/>
          <p:cNvGrpSpPr/>
          <p:nvPr/>
        </p:nvGrpSpPr>
        <p:grpSpPr>
          <a:xfrm>
            <a:off x="1625600" y="1947863"/>
            <a:ext cx="1419225" cy="1854200"/>
            <a:chOff x="1265268" y="2101178"/>
            <a:chExt cx="1418480" cy="1853011"/>
          </a:xfrm>
        </p:grpSpPr>
        <p:grpSp>
          <p:nvGrpSpPr>
            <p:cNvPr id="5150" name="组合 34"/>
            <p:cNvGrpSpPr/>
            <p:nvPr/>
          </p:nvGrpSpPr>
          <p:grpSpPr>
            <a:xfrm>
              <a:off x="1265268" y="2101178"/>
              <a:ext cx="1277954" cy="1277954"/>
              <a:chOff x="1131485" y="2234042"/>
              <a:chExt cx="1607262" cy="1607262"/>
            </a:xfrm>
          </p:grpSpPr>
          <p:sp>
            <p:nvSpPr>
              <p:cNvPr id="25" name="椭圆 24"/>
              <p:cNvSpPr/>
              <p:nvPr/>
            </p:nvSpPr>
            <p:spPr>
              <a:xfrm>
                <a:off x="1131485" y="2234042"/>
                <a:ext cx="1606398"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30" name="椭圆 29"/>
              <p:cNvSpPr/>
              <p:nvPr/>
            </p:nvSpPr>
            <p:spPr>
              <a:xfrm>
                <a:off x="1241240" y="2343782"/>
                <a:ext cx="1386889"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5154" name="KSO_Shape"/>
              <p:cNvSpPr/>
              <p:nvPr/>
            </p:nvSpPr>
            <p:spPr>
              <a:xfrm>
                <a:off x="1480150" y="2597150"/>
                <a:ext cx="909932" cy="881046"/>
              </a:xfrm>
              <a:custGeom>
                <a:avLst/>
                <a:gdLst/>
                <a:ahLst/>
                <a:cxnLst>
                  <a:cxn ang="0">
                    <a:pos x="839090" y="366042"/>
                  </a:cxn>
                  <a:cxn ang="0">
                    <a:pos x="863104" y="366042"/>
                  </a:cxn>
                  <a:cxn ang="0">
                    <a:pos x="902746" y="441180"/>
                  </a:cxn>
                  <a:cxn ang="0">
                    <a:pos x="706823" y="736389"/>
                  </a:cxn>
                  <a:cxn ang="0">
                    <a:pos x="660701" y="759273"/>
                  </a:cxn>
                  <a:cxn ang="0">
                    <a:pos x="545586" y="759273"/>
                  </a:cxn>
                  <a:cxn ang="0">
                    <a:pos x="545586" y="852336"/>
                  </a:cxn>
                  <a:cxn ang="0">
                    <a:pos x="530339" y="877509"/>
                  </a:cxn>
                  <a:cxn ang="0">
                    <a:pos x="516236" y="880942"/>
                  </a:cxn>
                  <a:cxn ang="0">
                    <a:pos x="498320" y="875602"/>
                  </a:cxn>
                  <a:cxn ang="0">
                    <a:pos x="408745" y="814959"/>
                  </a:cxn>
                  <a:cxn ang="0">
                    <a:pos x="321074" y="875602"/>
                  </a:cxn>
                  <a:cxn ang="0">
                    <a:pos x="289056" y="877509"/>
                  </a:cxn>
                  <a:cxn ang="0">
                    <a:pos x="272665" y="852336"/>
                  </a:cxn>
                  <a:cxn ang="0">
                    <a:pos x="272665" y="619678"/>
                  </a:cxn>
                  <a:cxn ang="0">
                    <a:pos x="321837" y="521275"/>
                  </a:cxn>
                  <a:cxn ang="0">
                    <a:pos x="337465" y="517080"/>
                  </a:cxn>
                  <a:cxn ang="0">
                    <a:pos x="577605" y="517080"/>
                  </a:cxn>
                  <a:cxn ang="0">
                    <a:pos x="544824" y="637986"/>
                  </a:cxn>
                  <a:cxn ang="0">
                    <a:pos x="632113" y="637986"/>
                  </a:cxn>
                  <a:cxn ang="0">
                    <a:pos x="839090" y="366042"/>
                  </a:cxn>
                  <a:cxn ang="0">
                    <a:pos x="620142" y="13"/>
                  </a:cxn>
                  <a:cxn ang="0">
                    <a:pos x="832163" y="13977"/>
                  </a:cxn>
                  <a:cxn ang="0">
                    <a:pos x="870659" y="89869"/>
                  </a:cxn>
                  <a:cxn ang="0">
                    <a:pos x="630157" y="403735"/>
                  </a:cxn>
                  <a:cxn ang="0">
                    <a:pos x="586707" y="424329"/>
                  </a:cxn>
                  <a:cxn ang="0">
                    <a:pos x="224239" y="424329"/>
                  </a:cxn>
                  <a:cxn ang="0">
                    <a:pos x="116756" y="556282"/>
                  </a:cxn>
                  <a:cxn ang="0">
                    <a:pos x="182694" y="632175"/>
                  </a:cxn>
                  <a:cxn ang="0">
                    <a:pos x="211661" y="637895"/>
                  </a:cxn>
                  <a:cxn ang="0">
                    <a:pos x="211661" y="759170"/>
                  </a:cxn>
                  <a:cxn ang="0">
                    <a:pos x="5462" y="581071"/>
                  </a:cxn>
                  <a:cxn ang="0">
                    <a:pos x="6605" y="480390"/>
                  </a:cxn>
                  <a:cxn ang="0">
                    <a:pos x="275693" y="68131"/>
                  </a:cxn>
                  <a:cxn ang="0">
                    <a:pos x="356877" y="23130"/>
                  </a:cxn>
                  <a:cxn ang="0">
                    <a:pos x="620142" y="13"/>
                  </a:cxn>
                </a:cxnLst>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alpha val="100000"/>
                </a:srgbClr>
              </a:solidFill>
              <a:ln w="9525">
                <a:noFill/>
              </a:ln>
            </p:spPr>
            <p:txBody>
              <a:bodyPr/>
              <a:p>
                <a:endParaRPr lang="zh-CN" altLang="en-US"/>
              </a:p>
            </p:txBody>
          </p:sp>
        </p:grpSp>
        <p:sp>
          <p:nvSpPr>
            <p:cNvPr id="5151" name="文本框 39"/>
            <p:cNvSpPr txBox="1"/>
            <p:nvPr/>
          </p:nvSpPr>
          <p:spPr>
            <a:xfrm>
              <a:off x="1267976" y="3492524"/>
              <a:ext cx="1415772" cy="461665"/>
            </a:xfrm>
            <a:prstGeom prst="rect">
              <a:avLst/>
            </a:prstGeom>
            <a:noFill/>
            <a:ln w="9525">
              <a:noFill/>
            </a:ln>
          </p:spPr>
          <p:txBody>
            <a:bodyPr wrap="none">
              <a:spAutoFit/>
            </a:bodyPr>
            <a:p>
              <a:pPr eaLnBrk="1" hangingPunct="1"/>
              <a:r>
                <a:rPr lang="zh-CN" altLang="en-US" sz="2400" b="1" dirty="0">
                  <a:solidFill>
                    <a:srgbClr val="4B649F"/>
                  </a:solidFill>
                  <a:latin typeface="Arial" panose="020B0604020202020204" pitchFamily="34" charset="0"/>
                </a:rPr>
                <a:t>第一部分</a:t>
              </a:r>
              <a:endParaRPr lang="zh-CN" altLang="en-US" sz="2400" b="1" dirty="0">
                <a:solidFill>
                  <a:srgbClr val="4B649F"/>
                </a:solidFill>
                <a:latin typeface="Arial" panose="020B0604020202020204" pitchFamily="34" charset="0"/>
              </a:endParaRPr>
            </a:p>
          </p:txBody>
        </p:sp>
      </p:grpSp>
      <p:grpSp>
        <p:nvGrpSpPr>
          <p:cNvPr id="5128" name="组合 50"/>
          <p:cNvGrpSpPr/>
          <p:nvPr/>
        </p:nvGrpSpPr>
        <p:grpSpPr>
          <a:xfrm>
            <a:off x="4110038" y="1947863"/>
            <a:ext cx="1414462" cy="1854200"/>
            <a:chOff x="3274697" y="2101178"/>
            <a:chExt cx="1415772" cy="1853011"/>
          </a:xfrm>
        </p:grpSpPr>
        <p:grpSp>
          <p:nvGrpSpPr>
            <p:cNvPr id="5145" name="组合 35"/>
            <p:cNvGrpSpPr/>
            <p:nvPr/>
          </p:nvGrpSpPr>
          <p:grpSpPr>
            <a:xfrm>
              <a:off x="3343606" y="2101178"/>
              <a:ext cx="1277954" cy="1277954"/>
              <a:chOff x="3209823" y="2234042"/>
              <a:chExt cx="1607262" cy="1607262"/>
            </a:xfrm>
          </p:grpSpPr>
          <p:sp>
            <p:nvSpPr>
              <p:cNvPr id="26" name="椭圆 25"/>
              <p:cNvSpPr/>
              <p:nvPr/>
            </p:nvSpPr>
            <p:spPr>
              <a:xfrm>
                <a:off x="3209089" y="2234042"/>
                <a:ext cx="1608730"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31" name="椭圆 30"/>
              <p:cNvSpPr/>
              <p:nvPr/>
            </p:nvSpPr>
            <p:spPr>
              <a:xfrm>
                <a:off x="3319003" y="2343782"/>
                <a:ext cx="138890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24" name="KSO_Shape"/>
              <p:cNvSpPr/>
              <p:nvPr/>
            </p:nvSpPr>
            <p:spPr bwMode="auto">
              <a:xfrm>
                <a:off x="3550820" y="2597185"/>
                <a:ext cx="925268" cy="881919"/>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rgbClr val="4B649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Calibri" panose="020F0502020204030204" pitchFamily="34" charset="0"/>
                  <a:ea typeface="宋体" panose="02010600030101010101" pitchFamily="2" charset="-122"/>
                  <a:cs typeface="+mn-cs"/>
                </a:endParaRPr>
              </a:p>
            </p:txBody>
          </p:sp>
        </p:grpSp>
        <p:sp>
          <p:nvSpPr>
            <p:cNvPr id="5146" name="文本框 40"/>
            <p:cNvSpPr txBox="1"/>
            <p:nvPr/>
          </p:nvSpPr>
          <p:spPr>
            <a:xfrm>
              <a:off x="3274697" y="3492524"/>
              <a:ext cx="1415772" cy="461665"/>
            </a:xfrm>
            <a:prstGeom prst="rect">
              <a:avLst/>
            </a:prstGeom>
            <a:noFill/>
            <a:ln w="9525">
              <a:noFill/>
            </a:ln>
          </p:spPr>
          <p:txBody>
            <a:bodyPr wrap="none">
              <a:spAutoFit/>
            </a:bodyPr>
            <a:p>
              <a:pPr eaLnBrk="1" hangingPunct="1"/>
              <a:r>
                <a:rPr lang="zh-CN" altLang="en-US" sz="2400" b="1" dirty="0">
                  <a:solidFill>
                    <a:srgbClr val="4B649F"/>
                  </a:solidFill>
                  <a:latin typeface="Arial" panose="020B0604020202020204" pitchFamily="34" charset="0"/>
                </a:rPr>
                <a:t>第二部分</a:t>
              </a:r>
              <a:endParaRPr lang="zh-CN" altLang="en-US" sz="2400" b="1" dirty="0">
                <a:solidFill>
                  <a:srgbClr val="4B649F"/>
                </a:solidFill>
                <a:latin typeface="Arial" panose="020B0604020202020204" pitchFamily="34" charset="0"/>
              </a:endParaRPr>
            </a:p>
          </p:txBody>
        </p:sp>
      </p:grpSp>
      <p:grpSp>
        <p:nvGrpSpPr>
          <p:cNvPr id="5129" name="组合 51"/>
          <p:cNvGrpSpPr/>
          <p:nvPr/>
        </p:nvGrpSpPr>
        <p:grpSpPr>
          <a:xfrm>
            <a:off x="6589713" y="1947863"/>
            <a:ext cx="1416050" cy="1854200"/>
            <a:chOff x="5353035" y="2101178"/>
            <a:chExt cx="1415772" cy="1853011"/>
          </a:xfrm>
        </p:grpSpPr>
        <p:grpSp>
          <p:nvGrpSpPr>
            <p:cNvPr id="5140" name="组合 36"/>
            <p:cNvGrpSpPr/>
            <p:nvPr/>
          </p:nvGrpSpPr>
          <p:grpSpPr>
            <a:xfrm>
              <a:off x="5421944" y="2101178"/>
              <a:ext cx="1277954" cy="1277954"/>
              <a:chOff x="5288161" y="2234042"/>
              <a:chExt cx="1607262" cy="1607262"/>
            </a:xfrm>
          </p:grpSpPr>
          <p:sp>
            <p:nvSpPr>
              <p:cNvPr id="27" name="椭圆 26"/>
              <p:cNvSpPr/>
              <p:nvPr/>
            </p:nvSpPr>
            <p:spPr>
              <a:xfrm>
                <a:off x="5287330" y="2234042"/>
                <a:ext cx="1608922"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32" name="椭圆 31"/>
              <p:cNvSpPr/>
              <p:nvPr/>
            </p:nvSpPr>
            <p:spPr>
              <a:xfrm>
                <a:off x="5397120" y="2335801"/>
                <a:ext cx="138934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5144" name="KSO_Shape"/>
              <p:cNvSpPr/>
              <p:nvPr/>
            </p:nvSpPr>
            <p:spPr>
              <a:xfrm>
                <a:off x="5547153" y="2697761"/>
                <a:ext cx="1089278" cy="662788"/>
              </a:xfrm>
              <a:custGeom>
                <a:avLst/>
                <a:gdLst/>
                <a:ahLst/>
                <a:cxnLst>
                  <a:cxn ang="0">
                    <a:pos x="844045" y="356609"/>
                  </a:cxn>
                  <a:cxn ang="0">
                    <a:pos x="561681" y="235522"/>
                  </a:cxn>
                  <a:cxn ang="0">
                    <a:pos x="243848" y="356609"/>
                  </a:cxn>
                  <a:cxn ang="0">
                    <a:pos x="155176" y="319756"/>
                  </a:cxn>
                  <a:cxn ang="0">
                    <a:pos x="155176" y="428374"/>
                  </a:cxn>
                  <a:cxn ang="0">
                    <a:pos x="179283" y="461624"/>
                  </a:cxn>
                  <a:cxn ang="0">
                    <a:pos x="154622" y="494874"/>
                  </a:cxn>
                  <a:cxn ang="0">
                    <a:pos x="180946" y="611804"/>
                  </a:cxn>
                  <a:cxn ang="0">
                    <a:pos x="103358" y="611804"/>
                  </a:cxn>
                  <a:cxn ang="0">
                    <a:pos x="129960" y="494320"/>
                  </a:cxn>
                  <a:cxn ang="0">
                    <a:pos x="108346" y="461624"/>
                  </a:cxn>
                  <a:cxn ang="0">
                    <a:pos x="129128" y="429205"/>
                  </a:cxn>
                  <a:cxn ang="0">
                    <a:pos x="129128" y="308950"/>
                  </a:cxn>
                  <a:cxn ang="0">
                    <a:pos x="0" y="254918"/>
                  </a:cxn>
                  <a:cxn ang="0">
                    <a:pos x="568054" y="0"/>
                  </a:cxn>
                  <a:cxn ang="0">
                    <a:pos x="1089278" y="258243"/>
                  </a:cxn>
                  <a:cxn ang="0">
                    <a:pos x="844045" y="356609"/>
                  </a:cxn>
                  <a:cxn ang="0">
                    <a:pos x="555307" y="297035"/>
                  </a:cxn>
                  <a:cxn ang="0">
                    <a:pos x="811624" y="384040"/>
                  </a:cxn>
                  <a:cxn ang="0">
                    <a:pos x="811624" y="594902"/>
                  </a:cxn>
                  <a:cxn ang="0">
                    <a:pos x="542284" y="662788"/>
                  </a:cxn>
                  <a:cxn ang="0">
                    <a:pos x="304532" y="594902"/>
                  </a:cxn>
                  <a:cxn ang="0">
                    <a:pos x="304532" y="384040"/>
                  </a:cxn>
                  <a:cxn ang="0">
                    <a:pos x="555307" y="297035"/>
                  </a:cxn>
                  <a:cxn ang="0">
                    <a:pos x="551982" y="623996"/>
                  </a:cxn>
                  <a:cxn ang="0">
                    <a:pos x="758698" y="572458"/>
                  </a:cxn>
                  <a:cxn ang="0">
                    <a:pos x="551982" y="520643"/>
                  </a:cxn>
                  <a:cxn ang="0">
                    <a:pos x="345543" y="572458"/>
                  </a:cxn>
                  <a:cxn ang="0">
                    <a:pos x="551982" y="623996"/>
                  </a:cxn>
                </a:cxnLst>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rgbClr val="4B649F">
                  <a:alpha val="100000"/>
                </a:srgbClr>
              </a:solidFill>
              <a:ln w="9525">
                <a:noFill/>
              </a:ln>
            </p:spPr>
            <p:txBody>
              <a:bodyPr/>
              <a:p>
                <a:endParaRPr lang="zh-CN" altLang="en-US"/>
              </a:p>
            </p:txBody>
          </p:sp>
        </p:grpSp>
        <p:sp>
          <p:nvSpPr>
            <p:cNvPr id="5141" name="文本框 41"/>
            <p:cNvSpPr txBox="1"/>
            <p:nvPr/>
          </p:nvSpPr>
          <p:spPr>
            <a:xfrm>
              <a:off x="5353035" y="3492524"/>
              <a:ext cx="1415772" cy="461665"/>
            </a:xfrm>
            <a:prstGeom prst="rect">
              <a:avLst/>
            </a:prstGeom>
            <a:noFill/>
            <a:ln w="9525">
              <a:noFill/>
            </a:ln>
          </p:spPr>
          <p:txBody>
            <a:bodyPr wrap="none">
              <a:spAutoFit/>
            </a:bodyPr>
            <a:p>
              <a:pPr eaLnBrk="1" hangingPunct="1"/>
              <a:r>
                <a:rPr lang="zh-CN" altLang="en-US" sz="2400" b="1" dirty="0">
                  <a:solidFill>
                    <a:srgbClr val="4B649F"/>
                  </a:solidFill>
                  <a:latin typeface="Arial" panose="020B0604020202020204" pitchFamily="34" charset="0"/>
                </a:rPr>
                <a:t>第三部分</a:t>
              </a:r>
              <a:endParaRPr lang="zh-CN" altLang="en-US" sz="2400" b="1" dirty="0">
                <a:solidFill>
                  <a:srgbClr val="4B649F"/>
                </a:solidFill>
                <a:latin typeface="Arial" panose="020B0604020202020204" pitchFamily="34" charset="0"/>
              </a:endParaRPr>
            </a:p>
          </p:txBody>
        </p:sp>
      </p:grpSp>
      <p:grpSp>
        <p:nvGrpSpPr>
          <p:cNvPr id="5130" name="组合 52"/>
          <p:cNvGrpSpPr/>
          <p:nvPr/>
        </p:nvGrpSpPr>
        <p:grpSpPr>
          <a:xfrm>
            <a:off x="9070975" y="1947863"/>
            <a:ext cx="1416050" cy="1854200"/>
            <a:chOff x="7431373" y="2101178"/>
            <a:chExt cx="1415772" cy="1853011"/>
          </a:xfrm>
        </p:grpSpPr>
        <p:grpSp>
          <p:nvGrpSpPr>
            <p:cNvPr id="5135" name="组合 37"/>
            <p:cNvGrpSpPr/>
            <p:nvPr/>
          </p:nvGrpSpPr>
          <p:grpSpPr>
            <a:xfrm>
              <a:off x="7500282" y="2101178"/>
              <a:ext cx="1277954" cy="1277954"/>
              <a:chOff x="7366499" y="2234042"/>
              <a:chExt cx="1607262" cy="1607262"/>
            </a:xfrm>
          </p:grpSpPr>
          <p:sp>
            <p:nvSpPr>
              <p:cNvPr id="28" name="椭圆 27"/>
              <p:cNvSpPr/>
              <p:nvPr/>
            </p:nvSpPr>
            <p:spPr>
              <a:xfrm>
                <a:off x="7365669" y="2234042"/>
                <a:ext cx="1608922"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33" name="椭圆 32"/>
              <p:cNvSpPr/>
              <p:nvPr/>
            </p:nvSpPr>
            <p:spPr>
              <a:xfrm>
                <a:off x="7475458" y="2343782"/>
                <a:ext cx="138934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5139" name="KSO_Shape"/>
              <p:cNvSpPr/>
              <p:nvPr/>
            </p:nvSpPr>
            <p:spPr>
              <a:xfrm>
                <a:off x="7767760" y="2635303"/>
                <a:ext cx="804740" cy="804740"/>
              </a:xfrm>
              <a:custGeom>
                <a:avLst/>
                <a:gdLst/>
                <a:ahLst/>
                <a:cxnLst>
                  <a:cxn ang="0">
                    <a:pos x="790395" y="137674"/>
                  </a:cxn>
                  <a:cxn ang="0">
                    <a:pos x="753099" y="174552"/>
                  </a:cxn>
                  <a:cxn ang="0">
                    <a:pos x="629119" y="51423"/>
                  </a:cxn>
                  <a:cxn ang="0">
                    <a:pos x="666416" y="14341"/>
                  </a:cxn>
                  <a:cxn ang="0">
                    <a:pos x="714368" y="12907"/>
                  </a:cxn>
                  <a:cxn ang="0">
                    <a:pos x="791830" y="89734"/>
                  </a:cxn>
                  <a:cxn ang="0">
                    <a:pos x="790395" y="137674"/>
                  </a:cxn>
                  <a:cxn ang="0">
                    <a:pos x="461491" y="464446"/>
                  </a:cxn>
                  <a:cxn ang="0">
                    <a:pos x="337511" y="341113"/>
                  </a:cxn>
                  <a:cxn ang="0">
                    <a:pos x="610266" y="70066"/>
                  </a:cxn>
                  <a:cxn ang="0">
                    <a:pos x="734246" y="193400"/>
                  </a:cxn>
                  <a:cxn ang="0">
                    <a:pos x="461491" y="464446"/>
                  </a:cxn>
                  <a:cxn ang="0">
                    <a:pos x="444277" y="481451"/>
                  </a:cxn>
                  <a:cxn ang="0">
                    <a:pos x="270706" y="530825"/>
                  </a:cxn>
                  <a:cxn ang="0">
                    <a:pos x="320298" y="358322"/>
                  </a:cxn>
                  <a:cxn ang="0">
                    <a:pos x="444277" y="481451"/>
                  </a:cxn>
                  <a:cxn ang="0">
                    <a:pos x="157792" y="101412"/>
                  </a:cxn>
                  <a:cxn ang="0">
                    <a:pos x="80331" y="179059"/>
                  </a:cxn>
                  <a:cxn ang="0">
                    <a:pos x="80331" y="646988"/>
                  </a:cxn>
                  <a:cxn ang="0">
                    <a:pos x="157792" y="724430"/>
                  </a:cxn>
                  <a:cxn ang="0">
                    <a:pos x="626046" y="724430"/>
                  </a:cxn>
                  <a:cxn ang="0">
                    <a:pos x="703507" y="646988"/>
                  </a:cxn>
                  <a:cxn ang="0">
                    <a:pos x="703507" y="339474"/>
                  </a:cxn>
                  <a:cxn ang="0">
                    <a:pos x="783633" y="261827"/>
                  </a:cxn>
                  <a:cxn ang="0">
                    <a:pos x="783633" y="675465"/>
                  </a:cxn>
                  <a:cxn ang="0">
                    <a:pos x="651866" y="804740"/>
                  </a:cxn>
                  <a:cxn ang="0">
                    <a:pos x="129308" y="804740"/>
                  </a:cxn>
                  <a:cxn ang="0">
                    <a:pos x="0" y="675465"/>
                  </a:cxn>
                  <a:cxn ang="0">
                    <a:pos x="0" y="158367"/>
                  </a:cxn>
                  <a:cxn ang="0">
                    <a:pos x="129308" y="21102"/>
                  </a:cxn>
                  <a:cxn ang="0">
                    <a:pos x="543051" y="21102"/>
                  </a:cxn>
                  <a:cxn ang="0">
                    <a:pos x="465384" y="101412"/>
                  </a:cxn>
                  <a:cxn ang="0">
                    <a:pos x="157792" y="101412"/>
                  </a:cxn>
                </a:cxnLst>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4B649F">
                  <a:alpha val="100000"/>
                </a:srgbClr>
              </a:solidFill>
              <a:ln w="9525">
                <a:noFill/>
              </a:ln>
            </p:spPr>
            <p:txBody>
              <a:bodyPr/>
              <a:p>
                <a:endParaRPr lang="zh-CN" altLang="en-US"/>
              </a:p>
            </p:txBody>
          </p:sp>
        </p:grpSp>
        <p:sp>
          <p:nvSpPr>
            <p:cNvPr id="5136" name="文本框 42"/>
            <p:cNvSpPr txBox="1"/>
            <p:nvPr/>
          </p:nvSpPr>
          <p:spPr>
            <a:xfrm>
              <a:off x="7431373" y="3492524"/>
              <a:ext cx="1415772" cy="461665"/>
            </a:xfrm>
            <a:prstGeom prst="rect">
              <a:avLst/>
            </a:prstGeom>
            <a:noFill/>
            <a:ln w="9525">
              <a:noFill/>
            </a:ln>
          </p:spPr>
          <p:txBody>
            <a:bodyPr wrap="none">
              <a:spAutoFit/>
            </a:bodyPr>
            <a:p>
              <a:pPr eaLnBrk="1" hangingPunct="1"/>
              <a:r>
                <a:rPr lang="zh-CN" altLang="en-US" sz="2400" b="1" dirty="0">
                  <a:solidFill>
                    <a:srgbClr val="4B649F"/>
                  </a:solidFill>
                  <a:latin typeface="Arial" panose="020B0604020202020204" pitchFamily="34" charset="0"/>
                </a:rPr>
                <a:t>第四部分</a:t>
              </a:r>
              <a:endParaRPr lang="zh-CN" altLang="en-US" sz="2400" b="1" dirty="0">
                <a:solidFill>
                  <a:srgbClr val="4B649F"/>
                </a:solidFill>
                <a:latin typeface="Arial" panose="020B0604020202020204" pitchFamily="34" charset="0"/>
              </a:endParaRPr>
            </a:p>
          </p:txBody>
        </p:sp>
      </p:grpSp>
      <p:sp>
        <p:nvSpPr>
          <p:cNvPr id="5131" name="文本框 44"/>
          <p:cNvSpPr txBox="1"/>
          <p:nvPr/>
        </p:nvSpPr>
        <p:spPr>
          <a:xfrm>
            <a:off x="1262063" y="3776663"/>
            <a:ext cx="2076450" cy="1200150"/>
          </a:xfrm>
          <a:prstGeom prst="rect">
            <a:avLst/>
          </a:prstGeom>
          <a:noFill/>
          <a:ln w="9525">
            <a:noFill/>
          </a:ln>
        </p:spPr>
        <p:txBody>
          <a:bodyPr>
            <a:spAutoFit/>
          </a:bodyPr>
          <a:p>
            <a:pPr algn="ctr" eaLnBrk="1" hangingPunct="1">
              <a:lnSpc>
                <a:spcPct val="150000"/>
              </a:lnSpc>
            </a:pPr>
            <a:r>
              <a:rPr lang="zh-CN" altLang="en-US" sz="2400" b="1" dirty="0">
                <a:solidFill>
                  <a:srgbClr val="404040"/>
                </a:solidFill>
                <a:latin typeface="Arial" panose="020B0604020202020204" pitchFamily="34" charset="0"/>
              </a:rPr>
              <a:t>添加论文内容第一部分标题</a:t>
            </a:r>
            <a:endParaRPr lang="zh-CN" altLang="en-US" sz="2400" b="1" dirty="0">
              <a:solidFill>
                <a:srgbClr val="404040"/>
              </a:solidFill>
              <a:latin typeface="Arial" panose="020B0604020202020204" pitchFamily="34" charset="0"/>
            </a:endParaRPr>
          </a:p>
        </p:txBody>
      </p:sp>
      <p:sp>
        <p:nvSpPr>
          <p:cNvPr id="5132" name="文本框 45"/>
          <p:cNvSpPr txBox="1"/>
          <p:nvPr/>
        </p:nvSpPr>
        <p:spPr>
          <a:xfrm>
            <a:off x="3776663" y="3776663"/>
            <a:ext cx="2157412" cy="1200150"/>
          </a:xfrm>
          <a:prstGeom prst="rect">
            <a:avLst/>
          </a:prstGeom>
          <a:noFill/>
          <a:ln w="9525">
            <a:noFill/>
          </a:ln>
        </p:spPr>
        <p:txBody>
          <a:bodyPr>
            <a:spAutoFit/>
          </a:bodyPr>
          <a:p>
            <a:pPr algn="ctr" eaLnBrk="1" hangingPunct="1">
              <a:lnSpc>
                <a:spcPct val="150000"/>
              </a:lnSpc>
            </a:pPr>
            <a:r>
              <a:rPr lang="zh-CN" altLang="en-US" sz="2400" b="1" dirty="0">
                <a:solidFill>
                  <a:srgbClr val="404040"/>
                </a:solidFill>
                <a:latin typeface="Arial" panose="020B0604020202020204" pitchFamily="34" charset="0"/>
              </a:rPr>
              <a:t>添加论文内容第二部分标题</a:t>
            </a:r>
            <a:endParaRPr lang="zh-CN" altLang="en-US" sz="2400" b="1" dirty="0">
              <a:solidFill>
                <a:srgbClr val="404040"/>
              </a:solidFill>
              <a:latin typeface="Arial" panose="020B0604020202020204" pitchFamily="34" charset="0"/>
            </a:endParaRPr>
          </a:p>
        </p:txBody>
      </p:sp>
      <p:sp>
        <p:nvSpPr>
          <p:cNvPr id="5133" name="文本框 46"/>
          <p:cNvSpPr txBox="1"/>
          <p:nvPr/>
        </p:nvSpPr>
        <p:spPr>
          <a:xfrm>
            <a:off x="6221413" y="3776663"/>
            <a:ext cx="2154237" cy="1200150"/>
          </a:xfrm>
          <a:prstGeom prst="rect">
            <a:avLst/>
          </a:prstGeom>
          <a:noFill/>
          <a:ln w="9525">
            <a:noFill/>
          </a:ln>
        </p:spPr>
        <p:txBody>
          <a:bodyPr>
            <a:spAutoFit/>
          </a:bodyPr>
          <a:p>
            <a:pPr algn="ctr" eaLnBrk="1" hangingPunct="1">
              <a:lnSpc>
                <a:spcPct val="150000"/>
              </a:lnSpc>
            </a:pPr>
            <a:r>
              <a:rPr lang="zh-CN" altLang="en-US" sz="2400" b="1" dirty="0">
                <a:solidFill>
                  <a:srgbClr val="404040"/>
                </a:solidFill>
                <a:latin typeface="Arial" panose="020B0604020202020204" pitchFamily="34" charset="0"/>
              </a:rPr>
              <a:t>添加论文内容第三部分标题</a:t>
            </a:r>
            <a:endParaRPr lang="zh-CN" altLang="en-US" sz="2400" b="1" dirty="0">
              <a:solidFill>
                <a:srgbClr val="404040"/>
              </a:solidFill>
              <a:latin typeface="Arial" panose="020B0604020202020204" pitchFamily="34" charset="0"/>
            </a:endParaRPr>
          </a:p>
        </p:txBody>
      </p:sp>
      <p:sp>
        <p:nvSpPr>
          <p:cNvPr id="5134" name="文本框 47"/>
          <p:cNvSpPr txBox="1"/>
          <p:nvPr/>
        </p:nvSpPr>
        <p:spPr>
          <a:xfrm>
            <a:off x="8632825" y="3776663"/>
            <a:ext cx="2292350" cy="1200150"/>
          </a:xfrm>
          <a:prstGeom prst="rect">
            <a:avLst/>
          </a:prstGeom>
          <a:noFill/>
          <a:ln w="9525">
            <a:noFill/>
          </a:ln>
        </p:spPr>
        <p:txBody>
          <a:bodyPr>
            <a:spAutoFit/>
          </a:bodyPr>
          <a:p>
            <a:pPr algn="ctr" eaLnBrk="1" hangingPunct="1">
              <a:lnSpc>
                <a:spcPct val="150000"/>
              </a:lnSpc>
            </a:pPr>
            <a:r>
              <a:rPr lang="zh-CN" altLang="en-US" sz="2400" b="1" dirty="0">
                <a:solidFill>
                  <a:srgbClr val="404040"/>
                </a:solidFill>
                <a:latin typeface="Arial" panose="020B0604020202020204" pitchFamily="34" charset="0"/>
              </a:rPr>
              <a:t>添加论文内容第四部分标题</a:t>
            </a:r>
            <a:endParaRPr lang="zh-CN" altLang="en-US" sz="2400" b="1" dirty="0">
              <a:solidFill>
                <a:srgbClr val="404040"/>
              </a:solidFill>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 name="任意多边形 10"/>
          <p:cNvSpPr/>
          <p:nvPr/>
        </p:nvSpPr>
        <p:spPr>
          <a:xfrm rot="5400000">
            <a:off x="2009775" y="-1552575"/>
            <a:ext cx="914400" cy="4933950"/>
          </a:xfrm>
          <a:custGeom>
            <a:avLst/>
            <a:gdLst>
              <a:gd name="connsiteX0" fmla="*/ 0 w 990604"/>
              <a:gd name="connsiteY0" fmla="*/ 5956738 h 5956738"/>
              <a:gd name="connsiteX1" fmla="*/ 0 w 990604"/>
              <a:gd name="connsiteY1" fmla="*/ 317938 h 5956738"/>
              <a:gd name="connsiteX2" fmla="*/ 6 w 990604"/>
              <a:gd name="connsiteY2" fmla="*/ 317938 h 5956738"/>
              <a:gd name="connsiteX3" fmla="*/ 495305 w 990604"/>
              <a:gd name="connsiteY3" fmla="*/ 0 h 5956738"/>
              <a:gd name="connsiteX4" fmla="*/ 990604 w 990604"/>
              <a:gd name="connsiteY4" fmla="*/ 317938 h 5956738"/>
              <a:gd name="connsiteX5" fmla="*/ 990601 w 990604"/>
              <a:gd name="connsiteY5" fmla="*/ 317938 h 5956738"/>
              <a:gd name="connsiteX6" fmla="*/ 990601 w 990604"/>
              <a:gd name="connsiteY6" fmla="*/ 5956738 h 5956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0604" h="5956738">
                <a:moveTo>
                  <a:pt x="0" y="5956738"/>
                </a:moveTo>
                <a:lnTo>
                  <a:pt x="0" y="317938"/>
                </a:lnTo>
                <a:lnTo>
                  <a:pt x="6" y="317938"/>
                </a:lnTo>
                <a:lnTo>
                  <a:pt x="495305" y="0"/>
                </a:lnTo>
                <a:lnTo>
                  <a:pt x="990604" y="317938"/>
                </a:lnTo>
                <a:lnTo>
                  <a:pt x="990601" y="317938"/>
                </a:lnTo>
                <a:lnTo>
                  <a:pt x="990601" y="5956738"/>
                </a:ln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2" name="椭圆 1"/>
          <p:cNvSpPr/>
          <p:nvPr/>
        </p:nvSpPr>
        <p:spPr>
          <a:xfrm>
            <a:off x="323850" y="247650"/>
            <a:ext cx="1333500" cy="1333500"/>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grpSp>
        <p:nvGrpSpPr>
          <p:cNvPr id="3" name="组合 2"/>
          <p:cNvGrpSpPr/>
          <p:nvPr/>
        </p:nvGrpSpPr>
        <p:grpSpPr>
          <a:xfrm>
            <a:off x="475624" y="571426"/>
            <a:ext cx="1029952" cy="685949"/>
            <a:chOff x="5302250" y="2903538"/>
            <a:chExt cx="1587500" cy="1057276"/>
          </a:xfrm>
          <a:solidFill>
            <a:srgbClr val="4B649F"/>
          </a:solidFill>
        </p:grpSpPr>
        <p:sp>
          <p:nvSpPr>
            <p:cNvPr id="4"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5"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6"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7"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8" name="Freeform 88"/>
            <p:cNvSpPr>
              <a:spLocks noEditPoints="1"/>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9"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10"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grpSp>
      <p:sp>
        <p:nvSpPr>
          <p:cNvPr id="6149" name="文本框 11"/>
          <p:cNvSpPr txBox="1"/>
          <p:nvPr/>
        </p:nvSpPr>
        <p:spPr>
          <a:xfrm>
            <a:off x="1738313" y="588963"/>
            <a:ext cx="2954337" cy="646112"/>
          </a:xfrm>
          <a:prstGeom prst="rect">
            <a:avLst/>
          </a:prstGeom>
          <a:noFill/>
          <a:ln w="9525">
            <a:noFill/>
          </a:ln>
        </p:spPr>
        <p:txBody>
          <a:bodyPr wrap="none">
            <a:spAutoFit/>
          </a:bodyPr>
          <a:p>
            <a:pPr eaLnBrk="1" hangingPunct="1"/>
            <a:r>
              <a:rPr lang="zh-CN" altLang="en-US" sz="3600" dirty="0">
                <a:solidFill>
                  <a:schemeClr val="bg1"/>
                </a:solidFill>
                <a:latin typeface="Arial" panose="020B0604020202020204" pitchFamily="34" charset="0"/>
              </a:rPr>
              <a:t>论文主要内容</a:t>
            </a:r>
            <a:endParaRPr lang="zh-CN" altLang="en-US" sz="3600" dirty="0">
              <a:solidFill>
                <a:schemeClr val="bg1"/>
              </a:solidFill>
              <a:latin typeface="Arial" panose="020B0604020202020204" pitchFamily="34" charset="0"/>
            </a:endParaRPr>
          </a:p>
        </p:txBody>
      </p:sp>
      <p:pic>
        <p:nvPicPr>
          <p:cNvPr id="6150" name="图片 12"/>
          <p:cNvPicPr>
            <a:picLocks noChangeAspect="1"/>
          </p:cNvPicPr>
          <p:nvPr/>
        </p:nvPicPr>
        <p:blipFill>
          <a:blip r:embed="rId1"/>
          <a:stretch>
            <a:fillRect/>
          </a:stretch>
        </p:blipFill>
        <p:spPr>
          <a:xfrm>
            <a:off x="6326188" y="5200650"/>
            <a:ext cx="5865812" cy="1657350"/>
          </a:xfrm>
          <a:prstGeom prst="rect">
            <a:avLst/>
          </a:prstGeom>
          <a:noFill/>
          <a:ln w="9525">
            <a:noFill/>
          </a:ln>
        </p:spPr>
      </p:pic>
      <p:grpSp>
        <p:nvGrpSpPr>
          <p:cNvPr id="6151" name="组合 38"/>
          <p:cNvGrpSpPr/>
          <p:nvPr/>
        </p:nvGrpSpPr>
        <p:grpSpPr>
          <a:xfrm>
            <a:off x="9578975" y="2025650"/>
            <a:ext cx="1277938" cy="1277938"/>
            <a:chOff x="9444839" y="2234042"/>
            <a:chExt cx="1607262" cy="1607262"/>
          </a:xfrm>
        </p:grpSpPr>
        <p:sp>
          <p:nvSpPr>
            <p:cNvPr id="29" name="椭圆 28"/>
            <p:cNvSpPr/>
            <p:nvPr/>
          </p:nvSpPr>
          <p:spPr>
            <a:xfrm>
              <a:off x="9444839"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34" name="椭圆 33"/>
            <p:cNvSpPr/>
            <p:nvPr/>
          </p:nvSpPr>
          <p:spPr>
            <a:xfrm>
              <a:off x="9554653" y="2343856"/>
              <a:ext cx="1387635" cy="138763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20" name="KSO_Shape"/>
            <p:cNvSpPr/>
            <p:nvPr/>
          </p:nvSpPr>
          <p:spPr bwMode="auto">
            <a:xfrm>
              <a:off x="9828186" y="2675291"/>
              <a:ext cx="840568" cy="724764"/>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4B649F"/>
            </a:solidFill>
            <a:ln>
              <a:noFill/>
            </a:ln>
          </p:spPr>
          <p:txBody>
            <a:bodyPr bIns="720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Calibri" panose="020F0502020204030204" pitchFamily="34" charset="0"/>
                <a:ea typeface="宋体" panose="02010600030101010101" pitchFamily="2" charset="-122"/>
                <a:cs typeface="+mn-cs"/>
              </a:endParaRPr>
            </a:p>
          </p:txBody>
        </p:sp>
      </p:grpSp>
      <p:grpSp>
        <p:nvGrpSpPr>
          <p:cNvPr id="6152" name="组合 36"/>
          <p:cNvGrpSpPr/>
          <p:nvPr/>
        </p:nvGrpSpPr>
        <p:grpSpPr>
          <a:xfrm>
            <a:off x="5421313" y="2025650"/>
            <a:ext cx="1277937" cy="1277938"/>
            <a:chOff x="5288161" y="2234042"/>
            <a:chExt cx="1607262" cy="1607262"/>
          </a:xfrm>
        </p:grpSpPr>
        <p:sp>
          <p:nvSpPr>
            <p:cNvPr id="27" name="椭圆 26"/>
            <p:cNvSpPr/>
            <p:nvPr/>
          </p:nvSpPr>
          <p:spPr>
            <a:xfrm>
              <a:off x="5288161"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32" name="椭圆 31"/>
            <p:cNvSpPr/>
            <p:nvPr/>
          </p:nvSpPr>
          <p:spPr>
            <a:xfrm>
              <a:off x="5397973" y="2335869"/>
              <a:ext cx="1387637" cy="138763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6177" name="KSO_Shape"/>
            <p:cNvSpPr/>
            <p:nvPr/>
          </p:nvSpPr>
          <p:spPr>
            <a:xfrm>
              <a:off x="5547153" y="2697761"/>
              <a:ext cx="1089278" cy="662788"/>
            </a:xfrm>
            <a:custGeom>
              <a:avLst/>
              <a:gdLst/>
              <a:ahLst/>
              <a:cxnLst>
                <a:cxn ang="0">
                  <a:pos x="844045" y="356609"/>
                </a:cxn>
                <a:cxn ang="0">
                  <a:pos x="561681" y="235522"/>
                </a:cxn>
                <a:cxn ang="0">
                  <a:pos x="243848" y="356609"/>
                </a:cxn>
                <a:cxn ang="0">
                  <a:pos x="155176" y="319756"/>
                </a:cxn>
                <a:cxn ang="0">
                  <a:pos x="155176" y="428374"/>
                </a:cxn>
                <a:cxn ang="0">
                  <a:pos x="179283" y="461624"/>
                </a:cxn>
                <a:cxn ang="0">
                  <a:pos x="154622" y="494874"/>
                </a:cxn>
                <a:cxn ang="0">
                  <a:pos x="180946" y="611804"/>
                </a:cxn>
                <a:cxn ang="0">
                  <a:pos x="103358" y="611804"/>
                </a:cxn>
                <a:cxn ang="0">
                  <a:pos x="129960" y="494320"/>
                </a:cxn>
                <a:cxn ang="0">
                  <a:pos x="108346" y="461624"/>
                </a:cxn>
                <a:cxn ang="0">
                  <a:pos x="129128" y="429205"/>
                </a:cxn>
                <a:cxn ang="0">
                  <a:pos x="129128" y="308950"/>
                </a:cxn>
                <a:cxn ang="0">
                  <a:pos x="0" y="254918"/>
                </a:cxn>
                <a:cxn ang="0">
                  <a:pos x="568054" y="0"/>
                </a:cxn>
                <a:cxn ang="0">
                  <a:pos x="1089278" y="258243"/>
                </a:cxn>
                <a:cxn ang="0">
                  <a:pos x="844045" y="356609"/>
                </a:cxn>
                <a:cxn ang="0">
                  <a:pos x="555307" y="297035"/>
                </a:cxn>
                <a:cxn ang="0">
                  <a:pos x="811624" y="384040"/>
                </a:cxn>
                <a:cxn ang="0">
                  <a:pos x="811624" y="594902"/>
                </a:cxn>
                <a:cxn ang="0">
                  <a:pos x="542284" y="662788"/>
                </a:cxn>
                <a:cxn ang="0">
                  <a:pos x="304532" y="594902"/>
                </a:cxn>
                <a:cxn ang="0">
                  <a:pos x="304532" y="384040"/>
                </a:cxn>
                <a:cxn ang="0">
                  <a:pos x="555307" y="297035"/>
                </a:cxn>
                <a:cxn ang="0">
                  <a:pos x="551982" y="623996"/>
                </a:cxn>
                <a:cxn ang="0">
                  <a:pos x="758698" y="572458"/>
                </a:cxn>
                <a:cxn ang="0">
                  <a:pos x="551982" y="520643"/>
                </a:cxn>
                <a:cxn ang="0">
                  <a:pos x="345543" y="572458"/>
                </a:cxn>
                <a:cxn ang="0">
                  <a:pos x="551982" y="623996"/>
                </a:cxn>
              </a:cxnLst>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rgbClr val="4B649F">
                <a:alpha val="100000"/>
              </a:srgbClr>
            </a:solidFill>
            <a:ln w="9525">
              <a:noFill/>
            </a:ln>
          </p:spPr>
          <p:txBody>
            <a:bodyPr/>
            <a:p>
              <a:endParaRPr lang="zh-CN" altLang="en-US"/>
            </a:p>
          </p:txBody>
        </p:sp>
      </p:grpSp>
      <p:grpSp>
        <p:nvGrpSpPr>
          <p:cNvPr id="6153" name="组合 37"/>
          <p:cNvGrpSpPr/>
          <p:nvPr/>
        </p:nvGrpSpPr>
        <p:grpSpPr>
          <a:xfrm>
            <a:off x="7500938" y="2025650"/>
            <a:ext cx="1277937" cy="1277938"/>
            <a:chOff x="7366499" y="2234042"/>
            <a:chExt cx="1607262" cy="1607262"/>
          </a:xfrm>
        </p:grpSpPr>
        <p:sp>
          <p:nvSpPr>
            <p:cNvPr id="28" name="椭圆 27"/>
            <p:cNvSpPr/>
            <p:nvPr/>
          </p:nvSpPr>
          <p:spPr>
            <a:xfrm>
              <a:off x="7366499"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33" name="椭圆 32"/>
            <p:cNvSpPr/>
            <p:nvPr/>
          </p:nvSpPr>
          <p:spPr>
            <a:xfrm>
              <a:off x="7476311" y="2343856"/>
              <a:ext cx="1387637" cy="138763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6174" name="KSO_Shape"/>
            <p:cNvSpPr/>
            <p:nvPr/>
          </p:nvSpPr>
          <p:spPr>
            <a:xfrm>
              <a:off x="7767760" y="2635303"/>
              <a:ext cx="804740" cy="804740"/>
            </a:xfrm>
            <a:custGeom>
              <a:avLst/>
              <a:gdLst/>
              <a:ahLst/>
              <a:cxnLst>
                <a:cxn ang="0">
                  <a:pos x="790395" y="137674"/>
                </a:cxn>
                <a:cxn ang="0">
                  <a:pos x="753099" y="174552"/>
                </a:cxn>
                <a:cxn ang="0">
                  <a:pos x="629119" y="51423"/>
                </a:cxn>
                <a:cxn ang="0">
                  <a:pos x="666416" y="14341"/>
                </a:cxn>
                <a:cxn ang="0">
                  <a:pos x="714368" y="12907"/>
                </a:cxn>
                <a:cxn ang="0">
                  <a:pos x="791830" y="89734"/>
                </a:cxn>
                <a:cxn ang="0">
                  <a:pos x="790395" y="137674"/>
                </a:cxn>
                <a:cxn ang="0">
                  <a:pos x="461491" y="464446"/>
                </a:cxn>
                <a:cxn ang="0">
                  <a:pos x="337511" y="341113"/>
                </a:cxn>
                <a:cxn ang="0">
                  <a:pos x="610266" y="70066"/>
                </a:cxn>
                <a:cxn ang="0">
                  <a:pos x="734246" y="193400"/>
                </a:cxn>
                <a:cxn ang="0">
                  <a:pos x="461491" y="464446"/>
                </a:cxn>
                <a:cxn ang="0">
                  <a:pos x="444277" y="481451"/>
                </a:cxn>
                <a:cxn ang="0">
                  <a:pos x="270706" y="530825"/>
                </a:cxn>
                <a:cxn ang="0">
                  <a:pos x="320298" y="358322"/>
                </a:cxn>
                <a:cxn ang="0">
                  <a:pos x="444277" y="481451"/>
                </a:cxn>
                <a:cxn ang="0">
                  <a:pos x="157792" y="101412"/>
                </a:cxn>
                <a:cxn ang="0">
                  <a:pos x="80331" y="179059"/>
                </a:cxn>
                <a:cxn ang="0">
                  <a:pos x="80331" y="646988"/>
                </a:cxn>
                <a:cxn ang="0">
                  <a:pos x="157792" y="724430"/>
                </a:cxn>
                <a:cxn ang="0">
                  <a:pos x="626046" y="724430"/>
                </a:cxn>
                <a:cxn ang="0">
                  <a:pos x="703507" y="646988"/>
                </a:cxn>
                <a:cxn ang="0">
                  <a:pos x="703507" y="339474"/>
                </a:cxn>
                <a:cxn ang="0">
                  <a:pos x="783633" y="261827"/>
                </a:cxn>
                <a:cxn ang="0">
                  <a:pos x="783633" y="675465"/>
                </a:cxn>
                <a:cxn ang="0">
                  <a:pos x="651866" y="804740"/>
                </a:cxn>
                <a:cxn ang="0">
                  <a:pos x="129308" y="804740"/>
                </a:cxn>
                <a:cxn ang="0">
                  <a:pos x="0" y="675465"/>
                </a:cxn>
                <a:cxn ang="0">
                  <a:pos x="0" y="158367"/>
                </a:cxn>
                <a:cxn ang="0">
                  <a:pos x="129308" y="21102"/>
                </a:cxn>
                <a:cxn ang="0">
                  <a:pos x="543051" y="21102"/>
                </a:cxn>
                <a:cxn ang="0">
                  <a:pos x="465384" y="101412"/>
                </a:cxn>
                <a:cxn ang="0">
                  <a:pos x="157792" y="101412"/>
                </a:cxn>
              </a:cxnLst>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4B649F">
                <a:alpha val="100000"/>
              </a:srgbClr>
            </a:solidFill>
            <a:ln w="9525">
              <a:noFill/>
            </a:ln>
          </p:spPr>
          <p:txBody>
            <a:bodyPr/>
            <a:p>
              <a:endParaRPr lang="zh-CN" altLang="en-US"/>
            </a:p>
          </p:txBody>
        </p:sp>
      </p:grpSp>
      <p:grpSp>
        <p:nvGrpSpPr>
          <p:cNvPr id="6154" name="组合 34"/>
          <p:cNvGrpSpPr/>
          <p:nvPr/>
        </p:nvGrpSpPr>
        <p:grpSpPr>
          <a:xfrm>
            <a:off x="1265238" y="2025650"/>
            <a:ext cx="1277937" cy="1277938"/>
            <a:chOff x="1131485" y="2234042"/>
            <a:chExt cx="1607262" cy="1607262"/>
          </a:xfrm>
        </p:grpSpPr>
        <p:sp>
          <p:nvSpPr>
            <p:cNvPr id="25" name="椭圆 24"/>
            <p:cNvSpPr/>
            <p:nvPr/>
          </p:nvSpPr>
          <p:spPr>
            <a:xfrm>
              <a:off x="1131485"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30" name="椭圆 29"/>
            <p:cNvSpPr/>
            <p:nvPr/>
          </p:nvSpPr>
          <p:spPr>
            <a:xfrm>
              <a:off x="1241297" y="2343856"/>
              <a:ext cx="1387637" cy="138763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6171" name="KSO_Shape"/>
            <p:cNvSpPr/>
            <p:nvPr/>
          </p:nvSpPr>
          <p:spPr>
            <a:xfrm>
              <a:off x="1480150" y="2597150"/>
              <a:ext cx="909932" cy="881046"/>
            </a:xfrm>
            <a:custGeom>
              <a:avLst/>
              <a:gdLst/>
              <a:ahLst/>
              <a:cxnLst>
                <a:cxn ang="0">
                  <a:pos x="839090" y="366042"/>
                </a:cxn>
                <a:cxn ang="0">
                  <a:pos x="863104" y="366042"/>
                </a:cxn>
                <a:cxn ang="0">
                  <a:pos x="902746" y="441180"/>
                </a:cxn>
                <a:cxn ang="0">
                  <a:pos x="706823" y="736389"/>
                </a:cxn>
                <a:cxn ang="0">
                  <a:pos x="660701" y="759273"/>
                </a:cxn>
                <a:cxn ang="0">
                  <a:pos x="545586" y="759273"/>
                </a:cxn>
                <a:cxn ang="0">
                  <a:pos x="545586" y="852336"/>
                </a:cxn>
                <a:cxn ang="0">
                  <a:pos x="530339" y="877509"/>
                </a:cxn>
                <a:cxn ang="0">
                  <a:pos x="516236" y="880942"/>
                </a:cxn>
                <a:cxn ang="0">
                  <a:pos x="498320" y="875602"/>
                </a:cxn>
                <a:cxn ang="0">
                  <a:pos x="408745" y="814959"/>
                </a:cxn>
                <a:cxn ang="0">
                  <a:pos x="321074" y="875602"/>
                </a:cxn>
                <a:cxn ang="0">
                  <a:pos x="289056" y="877509"/>
                </a:cxn>
                <a:cxn ang="0">
                  <a:pos x="272665" y="852336"/>
                </a:cxn>
                <a:cxn ang="0">
                  <a:pos x="272665" y="619678"/>
                </a:cxn>
                <a:cxn ang="0">
                  <a:pos x="321837" y="521275"/>
                </a:cxn>
                <a:cxn ang="0">
                  <a:pos x="337465" y="517080"/>
                </a:cxn>
                <a:cxn ang="0">
                  <a:pos x="577605" y="517080"/>
                </a:cxn>
                <a:cxn ang="0">
                  <a:pos x="544824" y="637986"/>
                </a:cxn>
                <a:cxn ang="0">
                  <a:pos x="632113" y="637986"/>
                </a:cxn>
                <a:cxn ang="0">
                  <a:pos x="839090" y="366042"/>
                </a:cxn>
                <a:cxn ang="0">
                  <a:pos x="620142" y="13"/>
                </a:cxn>
                <a:cxn ang="0">
                  <a:pos x="832163" y="13977"/>
                </a:cxn>
                <a:cxn ang="0">
                  <a:pos x="870659" y="89869"/>
                </a:cxn>
                <a:cxn ang="0">
                  <a:pos x="630157" y="403735"/>
                </a:cxn>
                <a:cxn ang="0">
                  <a:pos x="586707" y="424329"/>
                </a:cxn>
                <a:cxn ang="0">
                  <a:pos x="224239" y="424329"/>
                </a:cxn>
                <a:cxn ang="0">
                  <a:pos x="116756" y="556282"/>
                </a:cxn>
                <a:cxn ang="0">
                  <a:pos x="182694" y="632175"/>
                </a:cxn>
                <a:cxn ang="0">
                  <a:pos x="211661" y="637895"/>
                </a:cxn>
                <a:cxn ang="0">
                  <a:pos x="211661" y="759170"/>
                </a:cxn>
                <a:cxn ang="0">
                  <a:pos x="5462" y="581071"/>
                </a:cxn>
                <a:cxn ang="0">
                  <a:pos x="6605" y="480390"/>
                </a:cxn>
                <a:cxn ang="0">
                  <a:pos x="275693" y="68131"/>
                </a:cxn>
                <a:cxn ang="0">
                  <a:pos x="356877" y="23130"/>
                </a:cxn>
                <a:cxn ang="0">
                  <a:pos x="620142" y="13"/>
                </a:cxn>
              </a:cxnLst>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alpha val="100000"/>
              </a:srgbClr>
            </a:solidFill>
            <a:ln w="9525">
              <a:noFill/>
            </a:ln>
          </p:spPr>
          <p:txBody>
            <a:bodyPr/>
            <a:p>
              <a:endParaRPr lang="zh-CN" altLang="en-US"/>
            </a:p>
          </p:txBody>
        </p:sp>
      </p:grpSp>
      <p:grpSp>
        <p:nvGrpSpPr>
          <p:cNvPr id="6155" name="组合 35"/>
          <p:cNvGrpSpPr/>
          <p:nvPr/>
        </p:nvGrpSpPr>
        <p:grpSpPr>
          <a:xfrm>
            <a:off x="3343275" y="2025650"/>
            <a:ext cx="1277938" cy="1277938"/>
            <a:chOff x="3209823" y="2234042"/>
            <a:chExt cx="1607262" cy="1607262"/>
          </a:xfrm>
        </p:grpSpPr>
        <p:sp>
          <p:nvSpPr>
            <p:cNvPr id="26" name="椭圆 25"/>
            <p:cNvSpPr/>
            <p:nvPr/>
          </p:nvSpPr>
          <p:spPr>
            <a:xfrm>
              <a:off x="3209823"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31" name="椭圆 30"/>
            <p:cNvSpPr/>
            <p:nvPr/>
          </p:nvSpPr>
          <p:spPr>
            <a:xfrm>
              <a:off x="3319637" y="2343856"/>
              <a:ext cx="1387635" cy="138763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24" name="KSO_Shape"/>
            <p:cNvSpPr/>
            <p:nvPr/>
          </p:nvSpPr>
          <p:spPr bwMode="auto">
            <a:xfrm>
              <a:off x="3551242" y="2597423"/>
              <a:ext cx="924424" cy="880500"/>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rgbClr val="4B649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Calibri" panose="020F0502020204030204" pitchFamily="34" charset="0"/>
                <a:ea typeface="宋体" panose="02010600030101010101" pitchFamily="2" charset="-122"/>
                <a:cs typeface="+mn-cs"/>
              </a:endParaRPr>
            </a:p>
          </p:txBody>
        </p:sp>
      </p:grpSp>
      <p:sp>
        <p:nvSpPr>
          <p:cNvPr id="6156" name="文本框 39"/>
          <p:cNvSpPr txBox="1"/>
          <p:nvPr/>
        </p:nvSpPr>
        <p:spPr>
          <a:xfrm>
            <a:off x="1268413" y="3416300"/>
            <a:ext cx="1416050" cy="461963"/>
          </a:xfrm>
          <a:prstGeom prst="rect">
            <a:avLst/>
          </a:prstGeom>
          <a:noFill/>
          <a:ln w="9525">
            <a:noFill/>
          </a:ln>
        </p:spPr>
        <p:txBody>
          <a:bodyPr wrap="none">
            <a:spAutoFit/>
          </a:bodyPr>
          <a:p>
            <a:pPr eaLnBrk="1" hangingPunct="1"/>
            <a:r>
              <a:rPr lang="zh-CN" altLang="en-US" sz="2400" b="1" dirty="0">
                <a:solidFill>
                  <a:srgbClr val="4B649F"/>
                </a:solidFill>
                <a:latin typeface="Arial" panose="020B0604020202020204" pitchFamily="34" charset="0"/>
              </a:rPr>
              <a:t>第一部分</a:t>
            </a:r>
            <a:endParaRPr lang="zh-CN" altLang="en-US" sz="2400" b="1" dirty="0">
              <a:solidFill>
                <a:srgbClr val="4B649F"/>
              </a:solidFill>
              <a:latin typeface="Arial" panose="020B0604020202020204" pitchFamily="34" charset="0"/>
            </a:endParaRPr>
          </a:p>
        </p:txBody>
      </p:sp>
      <p:sp>
        <p:nvSpPr>
          <p:cNvPr id="6157" name="文本框 40"/>
          <p:cNvSpPr txBox="1"/>
          <p:nvPr/>
        </p:nvSpPr>
        <p:spPr>
          <a:xfrm>
            <a:off x="3275013" y="3416300"/>
            <a:ext cx="1416050" cy="461963"/>
          </a:xfrm>
          <a:prstGeom prst="rect">
            <a:avLst/>
          </a:prstGeom>
          <a:noFill/>
          <a:ln w="9525">
            <a:noFill/>
          </a:ln>
        </p:spPr>
        <p:txBody>
          <a:bodyPr wrap="none">
            <a:spAutoFit/>
          </a:bodyPr>
          <a:p>
            <a:pPr eaLnBrk="1" hangingPunct="1"/>
            <a:r>
              <a:rPr lang="zh-CN" altLang="en-US" sz="2400" b="1" dirty="0">
                <a:solidFill>
                  <a:srgbClr val="4B649F"/>
                </a:solidFill>
                <a:latin typeface="Arial" panose="020B0604020202020204" pitchFamily="34" charset="0"/>
              </a:rPr>
              <a:t>第二部分</a:t>
            </a:r>
            <a:endParaRPr lang="zh-CN" altLang="en-US" sz="2400" b="1" dirty="0">
              <a:solidFill>
                <a:srgbClr val="4B649F"/>
              </a:solidFill>
              <a:latin typeface="Arial" panose="020B0604020202020204" pitchFamily="34" charset="0"/>
            </a:endParaRPr>
          </a:p>
        </p:txBody>
      </p:sp>
      <p:sp>
        <p:nvSpPr>
          <p:cNvPr id="6158" name="文本框 41"/>
          <p:cNvSpPr txBox="1"/>
          <p:nvPr/>
        </p:nvSpPr>
        <p:spPr>
          <a:xfrm>
            <a:off x="5353050" y="3416300"/>
            <a:ext cx="1416050" cy="461963"/>
          </a:xfrm>
          <a:prstGeom prst="rect">
            <a:avLst/>
          </a:prstGeom>
          <a:noFill/>
          <a:ln w="9525">
            <a:noFill/>
          </a:ln>
        </p:spPr>
        <p:txBody>
          <a:bodyPr wrap="none">
            <a:spAutoFit/>
          </a:bodyPr>
          <a:p>
            <a:pPr eaLnBrk="1" hangingPunct="1"/>
            <a:r>
              <a:rPr lang="zh-CN" altLang="en-US" sz="2400" b="1" dirty="0">
                <a:solidFill>
                  <a:srgbClr val="4B649F"/>
                </a:solidFill>
                <a:latin typeface="Arial" panose="020B0604020202020204" pitchFamily="34" charset="0"/>
              </a:rPr>
              <a:t>第三部分</a:t>
            </a:r>
            <a:endParaRPr lang="zh-CN" altLang="en-US" sz="2400" b="1" dirty="0">
              <a:solidFill>
                <a:srgbClr val="4B649F"/>
              </a:solidFill>
              <a:latin typeface="Arial" panose="020B0604020202020204" pitchFamily="34" charset="0"/>
            </a:endParaRPr>
          </a:p>
        </p:txBody>
      </p:sp>
      <p:sp>
        <p:nvSpPr>
          <p:cNvPr id="6159" name="文本框 42"/>
          <p:cNvSpPr txBox="1"/>
          <p:nvPr/>
        </p:nvSpPr>
        <p:spPr>
          <a:xfrm>
            <a:off x="7431088" y="3416300"/>
            <a:ext cx="1416050" cy="461963"/>
          </a:xfrm>
          <a:prstGeom prst="rect">
            <a:avLst/>
          </a:prstGeom>
          <a:noFill/>
          <a:ln w="9525">
            <a:noFill/>
          </a:ln>
        </p:spPr>
        <p:txBody>
          <a:bodyPr wrap="none">
            <a:spAutoFit/>
          </a:bodyPr>
          <a:p>
            <a:pPr eaLnBrk="1" hangingPunct="1"/>
            <a:r>
              <a:rPr lang="zh-CN" altLang="en-US" sz="2400" b="1" dirty="0">
                <a:solidFill>
                  <a:srgbClr val="4B649F"/>
                </a:solidFill>
                <a:latin typeface="Arial" panose="020B0604020202020204" pitchFamily="34" charset="0"/>
              </a:rPr>
              <a:t>第四部分</a:t>
            </a:r>
            <a:endParaRPr lang="zh-CN" altLang="en-US" sz="2400" b="1" dirty="0">
              <a:solidFill>
                <a:srgbClr val="4B649F"/>
              </a:solidFill>
              <a:latin typeface="Arial" panose="020B0604020202020204" pitchFamily="34" charset="0"/>
            </a:endParaRPr>
          </a:p>
        </p:txBody>
      </p:sp>
      <p:sp>
        <p:nvSpPr>
          <p:cNvPr id="6160" name="文本框 43"/>
          <p:cNvSpPr txBox="1"/>
          <p:nvPr/>
        </p:nvSpPr>
        <p:spPr>
          <a:xfrm>
            <a:off x="9510713" y="3416300"/>
            <a:ext cx="1416050" cy="461963"/>
          </a:xfrm>
          <a:prstGeom prst="rect">
            <a:avLst/>
          </a:prstGeom>
          <a:noFill/>
          <a:ln w="9525">
            <a:noFill/>
          </a:ln>
        </p:spPr>
        <p:txBody>
          <a:bodyPr wrap="none">
            <a:spAutoFit/>
          </a:bodyPr>
          <a:p>
            <a:pPr eaLnBrk="1" hangingPunct="1"/>
            <a:r>
              <a:rPr lang="zh-CN" altLang="en-US" sz="2400" b="1" dirty="0">
                <a:solidFill>
                  <a:srgbClr val="4B649F"/>
                </a:solidFill>
                <a:latin typeface="Arial" panose="020B0604020202020204" pitchFamily="34" charset="0"/>
              </a:rPr>
              <a:t>第五部分</a:t>
            </a:r>
            <a:endParaRPr lang="zh-CN" altLang="en-US" sz="2400" b="1" dirty="0">
              <a:solidFill>
                <a:srgbClr val="4B649F"/>
              </a:solidFill>
              <a:latin typeface="Arial" panose="020B0604020202020204" pitchFamily="34" charset="0"/>
            </a:endParaRPr>
          </a:p>
        </p:txBody>
      </p:sp>
      <p:sp>
        <p:nvSpPr>
          <p:cNvPr id="6161" name="文本框 44"/>
          <p:cNvSpPr txBox="1"/>
          <p:nvPr/>
        </p:nvSpPr>
        <p:spPr>
          <a:xfrm>
            <a:off x="1054100" y="3852863"/>
            <a:ext cx="1746250" cy="962025"/>
          </a:xfrm>
          <a:prstGeom prst="rect">
            <a:avLst/>
          </a:prstGeom>
          <a:noFill/>
          <a:ln w="9525">
            <a:noFill/>
          </a:ln>
        </p:spPr>
        <p:txBody>
          <a:bodyPr>
            <a:spAutoFit/>
          </a:bodyPr>
          <a:p>
            <a:pPr algn="ctr" eaLnBrk="1" hangingPunct="1">
              <a:lnSpc>
                <a:spcPct val="150000"/>
              </a:lnSpc>
            </a:pPr>
            <a:r>
              <a:rPr lang="zh-CN" altLang="en-US" sz="2000" b="1" dirty="0">
                <a:solidFill>
                  <a:srgbClr val="404040"/>
                </a:solidFill>
                <a:latin typeface="Arial" panose="020B0604020202020204" pitchFamily="34" charset="0"/>
              </a:rPr>
              <a:t>添加论文内容第一部分标题</a:t>
            </a:r>
            <a:endParaRPr lang="zh-CN" altLang="en-US" sz="2000" b="1" dirty="0">
              <a:solidFill>
                <a:srgbClr val="404040"/>
              </a:solidFill>
              <a:latin typeface="Arial" panose="020B0604020202020204" pitchFamily="34" charset="0"/>
            </a:endParaRPr>
          </a:p>
        </p:txBody>
      </p:sp>
      <p:sp>
        <p:nvSpPr>
          <p:cNvPr id="6162" name="文本框 45"/>
          <p:cNvSpPr txBox="1"/>
          <p:nvPr/>
        </p:nvSpPr>
        <p:spPr>
          <a:xfrm>
            <a:off x="3074988" y="3852863"/>
            <a:ext cx="1814512" cy="962025"/>
          </a:xfrm>
          <a:prstGeom prst="rect">
            <a:avLst/>
          </a:prstGeom>
          <a:noFill/>
          <a:ln w="9525">
            <a:noFill/>
          </a:ln>
        </p:spPr>
        <p:txBody>
          <a:bodyPr>
            <a:spAutoFit/>
          </a:bodyPr>
          <a:p>
            <a:pPr algn="ctr" eaLnBrk="1" hangingPunct="1">
              <a:lnSpc>
                <a:spcPct val="150000"/>
              </a:lnSpc>
            </a:pPr>
            <a:r>
              <a:rPr lang="zh-CN" altLang="en-US" sz="2000" b="1" dirty="0">
                <a:solidFill>
                  <a:srgbClr val="404040"/>
                </a:solidFill>
                <a:latin typeface="Arial" panose="020B0604020202020204" pitchFamily="34" charset="0"/>
              </a:rPr>
              <a:t>添加论文内容第二部分标题</a:t>
            </a:r>
            <a:endParaRPr lang="zh-CN" altLang="en-US" sz="2000" b="1" dirty="0">
              <a:solidFill>
                <a:srgbClr val="404040"/>
              </a:solidFill>
              <a:latin typeface="Arial" panose="020B0604020202020204" pitchFamily="34" charset="0"/>
            </a:endParaRPr>
          </a:p>
        </p:txBody>
      </p:sp>
      <p:sp>
        <p:nvSpPr>
          <p:cNvPr id="6163" name="文本框 46"/>
          <p:cNvSpPr txBox="1"/>
          <p:nvPr/>
        </p:nvSpPr>
        <p:spPr>
          <a:xfrm>
            <a:off x="5165725" y="3852863"/>
            <a:ext cx="1811338" cy="962025"/>
          </a:xfrm>
          <a:prstGeom prst="rect">
            <a:avLst/>
          </a:prstGeom>
          <a:noFill/>
          <a:ln w="9525">
            <a:noFill/>
          </a:ln>
        </p:spPr>
        <p:txBody>
          <a:bodyPr>
            <a:spAutoFit/>
          </a:bodyPr>
          <a:p>
            <a:pPr algn="ctr" eaLnBrk="1" hangingPunct="1">
              <a:lnSpc>
                <a:spcPct val="150000"/>
              </a:lnSpc>
            </a:pPr>
            <a:r>
              <a:rPr lang="zh-CN" altLang="en-US" sz="2000" b="1" dirty="0">
                <a:solidFill>
                  <a:srgbClr val="404040"/>
                </a:solidFill>
                <a:latin typeface="Arial" panose="020B0604020202020204" pitchFamily="34" charset="0"/>
              </a:rPr>
              <a:t>添加论文内容第三部分标题</a:t>
            </a:r>
            <a:endParaRPr lang="zh-CN" altLang="en-US" sz="2000" b="1" dirty="0">
              <a:solidFill>
                <a:srgbClr val="404040"/>
              </a:solidFill>
              <a:latin typeface="Arial" panose="020B0604020202020204" pitchFamily="34" charset="0"/>
            </a:endParaRPr>
          </a:p>
        </p:txBody>
      </p:sp>
      <p:sp>
        <p:nvSpPr>
          <p:cNvPr id="6164" name="文本框 47"/>
          <p:cNvSpPr txBox="1"/>
          <p:nvPr/>
        </p:nvSpPr>
        <p:spPr>
          <a:xfrm>
            <a:off x="7175500" y="3852863"/>
            <a:ext cx="1927225" cy="962025"/>
          </a:xfrm>
          <a:prstGeom prst="rect">
            <a:avLst/>
          </a:prstGeom>
          <a:noFill/>
          <a:ln w="9525">
            <a:noFill/>
          </a:ln>
        </p:spPr>
        <p:txBody>
          <a:bodyPr>
            <a:spAutoFit/>
          </a:bodyPr>
          <a:p>
            <a:pPr algn="ctr" eaLnBrk="1" hangingPunct="1">
              <a:lnSpc>
                <a:spcPct val="150000"/>
              </a:lnSpc>
            </a:pPr>
            <a:r>
              <a:rPr lang="zh-CN" altLang="en-US" sz="2000" b="1" dirty="0">
                <a:solidFill>
                  <a:srgbClr val="404040"/>
                </a:solidFill>
                <a:latin typeface="Arial" panose="020B0604020202020204" pitchFamily="34" charset="0"/>
              </a:rPr>
              <a:t>添加论文内容第四部分标题</a:t>
            </a:r>
            <a:endParaRPr lang="zh-CN" altLang="en-US" sz="2000" b="1" dirty="0">
              <a:solidFill>
                <a:srgbClr val="404040"/>
              </a:solidFill>
              <a:latin typeface="Arial" panose="020B0604020202020204" pitchFamily="34" charset="0"/>
            </a:endParaRPr>
          </a:p>
        </p:txBody>
      </p:sp>
      <p:sp>
        <p:nvSpPr>
          <p:cNvPr id="6165" name="文本框 48"/>
          <p:cNvSpPr txBox="1"/>
          <p:nvPr/>
        </p:nvSpPr>
        <p:spPr>
          <a:xfrm>
            <a:off x="9301163" y="3852863"/>
            <a:ext cx="1909762" cy="962025"/>
          </a:xfrm>
          <a:prstGeom prst="rect">
            <a:avLst/>
          </a:prstGeom>
          <a:noFill/>
          <a:ln w="9525">
            <a:noFill/>
          </a:ln>
        </p:spPr>
        <p:txBody>
          <a:bodyPr>
            <a:spAutoFit/>
          </a:bodyPr>
          <a:p>
            <a:pPr algn="ctr" eaLnBrk="1" hangingPunct="1">
              <a:lnSpc>
                <a:spcPct val="150000"/>
              </a:lnSpc>
            </a:pPr>
            <a:r>
              <a:rPr lang="zh-CN" altLang="en-US" sz="2000" b="1" dirty="0">
                <a:solidFill>
                  <a:srgbClr val="404040"/>
                </a:solidFill>
                <a:latin typeface="Arial" panose="020B0604020202020204" pitchFamily="34" charset="0"/>
              </a:rPr>
              <a:t>添加论文内容第五部分标题</a:t>
            </a:r>
            <a:endParaRPr lang="zh-CN" altLang="en-US" sz="2000" b="1" dirty="0">
              <a:solidFill>
                <a:srgbClr val="404040"/>
              </a:solidFil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0" y="2540000"/>
            <a:ext cx="5619750" cy="1965325"/>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7171" name="文本框 2"/>
          <p:cNvSpPr txBox="1"/>
          <p:nvPr/>
        </p:nvSpPr>
        <p:spPr>
          <a:xfrm>
            <a:off x="5854700" y="2292350"/>
            <a:ext cx="5708650" cy="923925"/>
          </a:xfrm>
          <a:prstGeom prst="rect">
            <a:avLst/>
          </a:prstGeom>
          <a:noFill/>
          <a:ln w="9525">
            <a:noFill/>
          </a:ln>
        </p:spPr>
        <p:txBody>
          <a:bodyPr>
            <a:spAutoFit/>
          </a:bodyPr>
          <a:p>
            <a:pPr eaLnBrk="1" hangingPunct="1">
              <a:lnSpc>
                <a:spcPct val="150000"/>
              </a:lnSpc>
            </a:pPr>
            <a:r>
              <a:rPr lang="zh-CN" altLang="en-US" sz="3600" b="1" dirty="0">
                <a:solidFill>
                  <a:srgbClr val="4B649F"/>
                </a:solidFill>
                <a:latin typeface="Arial" panose="020B0604020202020204" pitchFamily="34" charset="0"/>
              </a:rPr>
              <a:t>添加论文内容第一部分标题</a:t>
            </a:r>
            <a:endParaRPr lang="zh-CN" altLang="en-US" sz="3600" b="1" dirty="0">
              <a:solidFill>
                <a:srgbClr val="4B649F"/>
              </a:solidFill>
              <a:latin typeface="Arial" panose="020B0604020202020204" pitchFamily="34" charset="0"/>
            </a:endParaRPr>
          </a:p>
        </p:txBody>
      </p:sp>
      <p:sp>
        <p:nvSpPr>
          <p:cNvPr id="7172" name="文本框 4"/>
          <p:cNvSpPr txBox="1"/>
          <p:nvPr/>
        </p:nvSpPr>
        <p:spPr>
          <a:xfrm>
            <a:off x="5854700" y="3216275"/>
            <a:ext cx="5708650" cy="1289050"/>
          </a:xfrm>
          <a:prstGeom prst="rect">
            <a:avLst/>
          </a:prstGeom>
          <a:noFill/>
          <a:ln w="9525">
            <a:noFill/>
          </a:ln>
        </p:spPr>
        <p:txBody>
          <a:bodyPr>
            <a:spAutoFit/>
          </a:bodyPr>
          <a:p>
            <a:pPr eaLnBrk="1" hangingPunct="1">
              <a:lnSpc>
                <a:spcPct val="150000"/>
              </a:lnSpc>
            </a:pPr>
            <a:r>
              <a:rPr lang="zh-CN" altLang="en-US" dirty="0">
                <a:solidFill>
                  <a:srgbClr val="808080"/>
                </a:solidFill>
                <a:latin typeface="Arial" panose="020B0604020202020204" pitchFamily="34" charset="0"/>
              </a:rPr>
              <a:t>培养学生综合运用、巩固与扩展所学的基础理论和专业知识，培养学生独立分析、解决实际问题能力、培养学生处理数据和信息的能力。</a:t>
            </a:r>
            <a:endParaRPr lang="zh-CN" altLang="en-US" dirty="0">
              <a:solidFill>
                <a:srgbClr val="808080"/>
              </a:solidFill>
              <a:latin typeface="Arial" panose="020B0604020202020204" pitchFamily="34" charset="0"/>
            </a:endParaRPr>
          </a:p>
        </p:txBody>
      </p:sp>
      <p:grpSp>
        <p:nvGrpSpPr>
          <p:cNvPr id="7173" name="组合 5"/>
          <p:cNvGrpSpPr/>
          <p:nvPr/>
        </p:nvGrpSpPr>
        <p:grpSpPr>
          <a:xfrm>
            <a:off x="1519238" y="2232025"/>
            <a:ext cx="2581275" cy="2582863"/>
            <a:chOff x="1131485" y="2234042"/>
            <a:chExt cx="1607262" cy="1607262"/>
          </a:xfrm>
        </p:grpSpPr>
        <p:sp>
          <p:nvSpPr>
            <p:cNvPr id="7" name="椭圆 6"/>
            <p:cNvSpPr/>
            <p:nvPr/>
          </p:nvSpPr>
          <p:spPr>
            <a:xfrm>
              <a:off x="1131485"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8" name="椭圆 7"/>
            <p:cNvSpPr/>
            <p:nvPr/>
          </p:nvSpPr>
          <p:spPr>
            <a:xfrm>
              <a:off x="1241206" y="2343696"/>
              <a:ext cx="1387820" cy="138795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7178" name="KSO_Shape"/>
            <p:cNvSpPr/>
            <p:nvPr/>
          </p:nvSpPr>
          <p:spPr>
            <a:xfrm>
              <a:off x="1480150" y="2597150"/>
              <a:ext cx="909932" cy="881046"/>
            </a:xfrm>
            <a:custGeom>
              <a:avLst/>
              <a:gdLst/>
              <a:ahLst/>
              <a:cxnLst>
                <a:cxn ang="0">
                  <a:pos x="839090" y="366042"/>
                </a:cxn>
                <a:cxn ang="0">
                  <a:pos x="863104" y="366042"/>
                </a:cxn>
                <a:cxn ang="0">
                  <a:pos x="902746" y="441180"/>
                </a:cxn>
                <a:cxn ang="0">
                  <a:pos x="706823" y="736389"/>
                </a:cxn>
                <a:cxn ang="0">
                  <a:pos x="660701" y="759273"/>
                </a:cxn>
                <a:cxn ang="0">
                  <a:pos x="545586" y="759273"/>
                </a:cxn>
                <a:cxn ang="0">
                  <a:pos x="545586" y="852336"/>
                </a:cxn>
                <a:cxn ang="0">
                  <a:pos x="530339" y="877509"/>
                </a:cxn>
                <a:cxn ang="0">
                  <a:pos x="516236" y="880942"/>
                </a:cxn>
                <a:cxn ang="0">
                  <a:pos x="498320" y="875602"/>
                </a:cxn>
                <a:cxn ang="0">
                  <a:pos x="408745" y="814959"/>
                </a:cxn>
                <a:cxn ang="0">
                  <a:pos x="321074" y="875602"/>
                </a:cxn>
                <a:cxn ang="0">
                  <a:pos x="289056" y="877509"/>
                </a:cxn>
                <a:cxn ang="0">
                  <a:pos x="272665" y="852336"/>
                </a:cxn>
                <a:cxn ang="0">
                  <a:pos x="272665" y="619678"/>
                </a:cxn>
                <a:cxn ang="0">
                  <a:pos x="321837" y="521275"/>
                </a:cxn>
                <a:cxn ang="0">
                  <a:pos x="337465" y="517080"/>
                </a:cxn>
                <a:cxn ang="0">
                  <a:pos x="577605" y="517080"/>
                </a:cxn>
                <a:cxn ang="0">
                  <a:pos x="544824" y="637986"/>
                </a:cxn>
                <a:cxn ang="0">
                  <a:pos x="632113" y="637986"/>
                </a:cxn>
                <a:cxn ang="0">
                  <a:pos x="839090" y="366042"/>
                </a:cxn>
                <a:cxn ang="0">
                  <a:pos x="620142" y="13"/>
                </a:cxn>
                <a:cxn ang="0">
                  <a:pos x="832163" y="13977"/>
                </a:cxn>
                <a:cxn ang="0">
                  <a:pos x="870659" y="89869"/>
                </a:cxn>
                <a:cxn ang="0">
                  <a:pos x="630157" y="403735"/>
                </a:cxn>
                <a:cxn ang="0">
                  <a:pos x="586707" y="424329"/>
                </a:cxn>
                <a:cxn ang="0">
                  <a:pos x="224239" y="424329"/>
                </a:cxn>
                <a:cxn ang="0">
                  <a:pos x="116756" y="556282"/>
                </a:cxn>
                <a:cxn ang="0">
                  <a:pos x="182694" y="632175"/>
                </a:cxn>
                <a:cxn ang="0">
                  <a:pos x="211661" y="637895"/>
                </a:cxn>
                <a:cxn ang="0">
                  <a:pos x="211661" y="759170"/>
                </a:cxn>
                <a:cxn ang="0">
                  <a:pos x="5462" y="581071"/>
                </a:cxn>
                <a:cxn ang="0">
                  <a:pos x="6605" y="480390"/>
                </a:cxn>
                <a:cxn ang="0">
                  <a:pos x="275693" y="68131"/>
                </a:cxn>
                <a:cxn ang="0">
                  <a:pos x="356877" y="23130"/>
                </a:cxn>
                <a:cxn ang="0">
                  <a:pos x="620142" y="13"/>
                </a:cxn>
              </a:cxnLst>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alpha val="100000"/>
              </a:srgbClr>
            </a:solidFill>
            <a:ln w="9525">
              <a:noFill/>
            </a:ln>
          </p:spPr>
          <p:txBody>
            <a:bodyPr/>
            <a:p>
              <a:endParaRPr lang="zh-CN" altLang="en-US"/>
            </a:p>
          </p:txBody>
        </p:sp>
      </p:grpSp>
      <p:pic>
        <p:nvPicPr>
          <p:cNvPr id="7174" name="图片 9"/>
          <p:cNvPicPr>
            <a:picLocks noChangeAspect="1"/>
          </p:cNvPicPr>
          <p:nvPr/>
        </p:nvPicPr>
        <p:blipFill>
          <a:blip r:embed="rId1"/>
          <a:stretch>
            <a:fillRect/>
          </a:stretch>
        </p:blipFill>
        <p:spPr>
          <a:xfrm>
            <a:off x="6326188" y="5200650"/>
            <a:ext cx="5865812" cy="1657350"/>
          </a:xfrm>
          <a:prstGeom prst="rect">
            <a:avLst/>
          </a:prstGeom>
          <a:noFill/>
          <a:ln w="9525">
            <a:noFill/>
          </a:ln>
        </p:spPr>
      </p:pic>
      <p:pic>
        <p:nvPicPr>
          <p:cNvPr id="7175" name="图片 10"/>
          <p:cNvPicPr>
            <a:picLocks noChangeAspect="1"/>
          </p:cNvPicPr>
          <p:nvPr/>
        </p:nvPicPr>
        <p:blipFill>
          <a:blip r:embed="rId2"/>
          <a:stretch>
            <a:fillRect/>
          </a:stretch>
        </p:blipFill>
        <p:spPr>
          <a:xfrm>
            <a:off x="0" y="0"/>
            <a:ext cx="7878763" cy="2216150"/>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KSO_Shape"/>
          <p:cNvSpPr/>
          <p:nvPr/>
        </p:nvSpPr>
        <p:spPr>
          <a:xfrm>
            <a:off x="6019800" y="2605088"/>
            <a:ext cx="3254375" cy="3205162"/>
          </a:xfrm>
          <a:custGeom>
            <a:avLst/>
            <a:gdLst/>
            <a:ahLst/>
            <a:cxnLst>
              <a:cxn ang="0">
                <a:pos x="1627187" y="590261"/>
              </a:cxn>
              <a:cxn ang="0">
                <a:pos x="588614" y="1628907"/>
              </a:cxn>
              <a:cxn ang="0">
                <a:pos x="1627187" y="2667553"/>
              </a:cxn>
              <a:cxn ang="0">
                <a:pos x="2665760" y="1628907"/>
              </a:cxn>
              <a:cxn ang="0">
                <a:pos x="1627187" y="590261"/>
              </a:cxn>
              <a:cxn ang="0">
                <a:pos x="1493928" y="0"/>
              </a:cxn>
              <a:cxn ang="0">
                <a:pos x="1760447" y="0"/>
              </a:cxn>
              <a:cxn ang="0">
                <a:pos x="1818372" y="328578"/>
              </a:cxn>
              <a:cxn ang="0">
                <a:pos x="2316511" y="509897"/>
              </a:cxn>
              <a:cxn ang="0">
                <a:pos x="2572074" y="295429"/>
              </a:cxn>
              <a:cxn ang="0">
                <a:pos x="2776238" y="466757"/>
              </a:cxn>
              <a:cxn ang="0">
                <a:pos x="2609420" y="755696"/>
              </a:cxn>
              <a:cxn ang="0">
                <a:pos x="2874472" y="1214814"/>
              </a:cxn>
              <a:cxn ang="0">
                <a:pos x="3208095" y="1214806"/>
              </a:cxn>
              <a:cxn ang="0">
                <a:pos x="3254375" y="1477295"/>
              </a:cxn>
              <a:cxn ang="0">
                <a:pos x="2940871" y="1591400"/>
              </a:cxn>
              <a:cxn ang="0">
                <a:pos x="2848819" y="2113491"/>
              </a:cxn>
              <a:cxn ang="0">
                <a:pos x="3104393" y="2327948"/>
              </a:cxn>
              <a:cxn ang="0">
                <a:pos x="2971135" y="2558777"/>
              </a:cxn>
              <a:cxn ang="0">
                <a:pos x="2657636" y="2444655"/>
              </a:cxn>
              <a:cxn ang="0">
                <a:pos x="2251550" y="2785425"/>
              </a:cxn>
              <a:cxn ang="0">
                <a:pos x="2309492" y="3114000"/>
              </a:cxn>
              <a:cxn ang="0">
                <a:pos x="2059045" y="3205162"/>
              </a:cxn>
              <a:cxn ang="0">
                <a:pos x="1892240" y="2916213"/>
              </a:cxn>
              <a:cxn ang="0">
                <a:pos x="1362133" y="2916213"/>
              </a:cxn>
              <a:cxn ang="0">
                <a:pos x="1195331" y="3205162"/>
              </a:cxn>
              <a:cxn ang="0">
                <a:pos x="944884" y="3114000"/>
              </a:cxn>
              <a:cxn ang="0">
                <a:pos x="1002826" y="2785425"/>
              </a:cxn>
              <a:cxn ang="0">
                <a:pos x="596742" y="2444655"/>
              </a:cxn>
              <a:cxn ang="0">
                <a:pos x="283242" y="2558777"/>
              </a:cxn>
              <a:cxn ang="0">
                <a:pos x="149982" y="2327948"/>
              </a:cxn>
              <a:cxn ang="0">
                <a:pos x="405556" y="2113491"/>
              </a:cxn>
              <a:cxn ang="0">
                <a:pos x="313504" y="1591400"/>
              </a:cxn>
              <a:cxn ang="0">
                <a:pos x="0" y="1477295"/>
              </a:cxn>
              <a:cxn ang="0">
                <a:pos x="46280" y="1214806"/>
              </a:cxn>
              <a:cxn ang="0">
                <a:pos x="379902" y="1214814"/>
              </a:cxn>
              <a:cxn ang="0">
                <a:pos x="644955" y="755696"/>
              </a:cxn>
              <a:cxn ang="0">
                <a:pos x="478137" y="466757"/>
              </a:cxn>
              <a:cxn ang="0">
                <a:pos x="682303" y="295429"/>
              </a:cxn>
              <a:cxn ang="0">
                <a:pos x="937866" y="509897"/>
              </a:cxn>
              <a:cxn ang="0">
                <a:pos x="1436003" y="328578"/>
              </a:cxn>
              <a:cxn ang="0">
                <a:pos x="1493928" y="0"/>
              </a:cxn>
            </a:cxnLst>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solidFill>
            <a:srgbClr val="4B649F">
              <a:alpha val="100000"/>
            </a:srgbClr>
          </a:solidFill>
          <a:ln w="9525">
            <a:noFill/>
          </a:ln>
        </p:spPr>
        <p:txBody>
          <a:bodyPr/>
          <a:p>
            <a:endParaRPr lang="zh-CN" altLang="en-US"/>
          </a:p>
        </p:txBody>
      </p:sp>
      <p:sp>
        <p:nvSpPr>
          <p:cNvPr id="8195" name="KSO_Shape"/>
          <p:cNvSpPr/>
          <p:nvPr/>
        </p:nvSpPr>
        <p:spPr>
          <a:xfrm>
            <a:off x="4267200" y="1751013"/>
            <a:ext cx="2206625" cy="2173287"/>
          </a:xfrm>
          <a:custGeom>
            <a:avLst/>
            <a:gdLst/>
            <a:ahLst/>
            <a:cxnLst>
              <a:cxn ang="0">
                <a:pos x="1103312" y="400231"/>
              </a:cxn>
              <a:cxn ang="0">
                <a:pos x="399109" y="1104494"/>
              </a:cxn>
              <a:cxn ang="0">
                <a:pos x="1103312" y="1808757"/>
              </a:cxn>
              <a:cxn ang="0">
                <a:pos x="1807515" y="1104494"/>
              </a:cxn>
              <a:cxn ang="0">
                <a:pos x="1103312" y="400231"/>
              </a:cxn>
              <a:cxn ang="0">
                <a:pos x="1012956" y="0"/>
              </a:cxn>
              <a:cxn ang="0">
                <a:pos x="1193669" y="0"/>
              </a:cxn>
              <a:cxn ang="0">
                <a:pos x="1232945" y="222795"/>
              </a:cxn>
              <a:cxn ang="0">
                <a:pos x="1570707" y="345740"/>
              </a:cxn>
              <a:cxn ang="0">
                <a:pos x="1743992" y="200318"/>
              </a:cxn>
              <a:cxn ang="0">
                <a:pos x="1882425" y="316488"/>
              </a:cxn>
              <a:cxn ang="0">
                <a:pos x="1769314" y="512406"/>
              </a:cxn>
              <a:cxn ang="0">
                <a:pos x="1949032" y="823715"/>
              </a:cxn>
              <a:cxn ang="0">
                <a:pos x="2175245" y="823710"/>
              </a:cxn>
              <a:cxn ang="0">
                <a:pos x="2206625" y="1001692"/>
              </a:cxn>
              <a:cxn ang="0">
                <a:pos x="1994054" y="1079062"/>
              </a:cxn>
              <a:cxn ang="0">
                <a:pos x="1931638" y="1433070"/>
              </a:cxn>
              <a:cxn ang="0">
                <a:pos x="2104930" y="1578484"/>
              </a:cxn>
              <a:cxn ang="0">
                <a:pos x="2014574" y="1735000"/>
              </a:cxn>
              <a:cxn ang="0">
                <a:pos x="1802007" y="1657619"/>
              </a:cxn>
              <a:cxn ang="0">
                <a:pos x="1526661" y="1888681"/>
              </a:cxn>
              <a:cxn ang="0">
                <a:pos x="1565948" y="2111474"/>
              </a:cxn>
              <a:cxn ang="0">
                <a:pos x="1396133" y="2173287"/>
              </a:cxn>
              <a:cxn ang="0">
                <a:pos x="1283031" y="1977363"/>
              </a:cxn>
              <a:cxn ang="0">
                <a:pos x="923593" y="1977363"/>
              </a:cxn>
              <a:cxn ang="0">
                <a:pos x="810493" y="2173287"/>
              </a:cxn>
              <a:cxn ang="0">
                <a:pos x="640678" y="2111474"/>
              </a:cxn>
              <a:cxn ang="0">
                <a:pos x="679965" y="1888681"/>
              </a:cxn>
              <a:cxn ang="0">
                <a:pos x="404620" y="1657619"/>
              </a:cxn>
              <a:cxn ang="0">
                <a:pos x="192052" y="1735000"/>
              </a:cxn>
              <a:cxn ang="0">
                <a:pos x="101695" y="1578484"/>
              </a:cxn>
              <a:cxn ang="0">
                <a:pos x="274987" y="1433070"/>
              </a:cxn>
              <a:cxn ang="0">
                <a:pos x="212571" y="1079062"/>
              </a:cxn>
              <a:cxn ang="0">
                <a:pos x="0" y="1001692"/>
              </a:cxn>
              <a:cxn ang="0">
                <a:pos x="31380" y="823710"/>
              </a:cxn>
              <a:cxn ang="0">
                <a:pos x="257592" y="823715"/>
              </a:cxn>
              <a:cxn ang="0">
                <a:pos x="437311" y="512406"/>
              </a:cxn>
              <a:cxn ang="0">
                <a:pos x="324200" y="316488"/>
              </a:cxn>
              <a:cxn ang="0">
                <a:pos x="462634" y="200318"/>
              </a:cxn>
              <a:cxn ang="0">
                <a:pos x="635919" y="345740"/>
              </a:cxn>
              <a:cxn ang="0">
                <a:pos x="973680" y="222795"/>
              </a:cxn>
              <a:cxn ang="0">
                <a:pos x="1012956" y="0"/>
              </a:cxn>
            </a:cxnLst>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solidFill>
            <a:srgbClr val="4B649F">
              <a:alpha val="100000"/>
            </a:srgbClr>
          </a:solidFill>
          <a:ln w="9525">
            <a:noFill/>
          </a:ln>
        </p:spPr>
        <p:txBody>
          <a:bodyPr/>
          <a:p>
            <a:endParaRPr lang="zh-CN" altLang="en-US"/>
          </a:p>
        </p:txBody>
      </p:sp>
      <p:sp>
        <p:nvSpPr>
          <p:cNvPr id="8196" name="KSO_Shape"/>
          <p:cNvSpPr/>
          <p:nvPr/>
        </p:nvSpPr>
        <p:spPr>
          <a:xfrm>
            <a:off x="3227388" y="3636963"/>
            <a:ext cx="1627187" cy="1601787"/>
          </a:xfrm>
          <a:custGeom>
            <a:avLst/>
            <a:gdLst/>
            <a:ahLst/>
            <a:cxnLst>
              <a:cxn ang="0">
                <a:pos x="813593" y="294984"/>
              </a:cxn>
              <a:cxn ang="0">
                <a:pos x="294307" y="814050"/>
              </a:cxn>
              <a:cxn ang="0">
                <a:pos x="813593" y="1333116"/>
              </a:cxn>
              <a:cxn ang="0">
                <a:pos x="1332879" y="814050"/>
              </a:cxn>
              <a:cxn ang="0">
                <a:pos x="813593" y="294984"/>
              </a:cxn>
              <a:cxn ang="0">
                <a:pos x="746964" y="0"/>
              </a:cxn>
              <a:cxn ang="0">
                <a:pos x="880223" y="0"/>
              </a:cxn>
              <a:cxn ang="0">
                <a:pos x="909185" y="164208"/>
              </a:cxn>
              <a:cxn ang="0">
                <a:pos x="1158255" y="254822"/>
              </a:cxn>
              <a:cxn ang="0">
                <a:pos x="1286037" y="147641"/>
              </a:cxn>
              <a:cxn ang="0">
                <a:pos x="1388119" y="233263"/>
              </a:cxn>
              <a:cxn ang="0">
                <a:pos x="1304709" y="377661"/>
              </a:cxn>
              <a:cxn ang="0">
                <a:pos x="1437236" y="607106"/>
              </a:cxn>
              <a:cxn ang="0">
                <a:pos x="1604047" y="607102"/>
              </a:cxn>
              <a:cxn ang="0">
                <a:pos x="1627187" y="738281"/>
              </a:cxn>
              <a:cxn ang="0">
                <a:pos x="1470435" y="795306"/>
              </a:cxn>
              <a:cxn ang="0">
                <a:pos x="1424409" y="1056222"/>
              </a:cxn>
              <a:cxn ang="0">
                <a:pos x="1552196" y="1163397"/>
              </a:cxn>
              <a:cxn ang="0">
                <a:pos x="1485567" y="1278755"/>
              </a:cxn>
              <a:cxn ang="0">
                <a:pos x="1328817" y="1221722"/>
              </a:cxn>
              <a:cxn ang="0">
                <a:pos x="1125775" y="1392022"/>
              </a:cxn>
              <a:cxn ang="0">
                <a:pos x="1154746" y="1556229"/>
              </a:cxn>
              <a:cxn ang="0">
                <a:pos x="1029522" y="1601787"/>
              </a:cxn>
              <a:cxn ang="0">
                <a:pos x="946120" y="1457384"/>
              </a:cxn>
              <a:cxn ang="0">
                <a:pos x="681066" y="1457384"/>
              </a:cxn>
              <a:cxn ang="0">
                <a:pos x="597665" y="1601787"/>
              </a:cxn>
              <a:cxn ang="0">
                <a:pos x="472442" y="1556229"/>
              </a:cxn>
              <a:cxn ang="0">
                <a:pos x="501413" y="1392022"/>
              </a:cxn>
              <a:cxn ang="0">
                <a:pos x="298371" y="1221722"/>
              </a:cxn>
              <a:cxn ang="0">
                <a:pos x="141621" y="1278755"/>
              </a:cxn>
              <a:cxn ang="0">
                <a:pos x="74991" y="1163397"/>
              </a:cxn>
              <a:cxn ang="0">
                <a:pos x="202778" y="1056222"/>
              </a:cxn>
              <a:cxn ang="0">
                <a:pos x="156752" y="795306"/>
              </a:cxn>
              <a:cxn ang="0">
                <a:pos x="0" y="738281"/>
              </a:cxn>
              <a:cxn ang="0">
                <a:pos x="23140" y="607102"/>
              </a:cxn>
              <a:cxn ang="0">
                <a:pos x="189951" y="607106"/>
              </a:cxn>
              <a:cxn ang="0">
                <a:pos x="322478" y="377661"/>
              </a:cxn>
              <a:cxn ang="0">
                <a:pos x="239068" y="233263"/>
              </a:cxn>
              <a:cxn ang="0">
                <a:pos x="341151" y="147641"/>
              </a:cxn>
              <a:cxn ang="0">
                <a:pos x="468933" y="254822"/>
              </a:cxn>
              <a:cxn ang="0">
                <a:pos x="718002" y="164208"/>
              </a:cxn>
              <a:cxn ang="0">
                <a:pos x="746964" y="0"/>
              </a:cxn>
            </a:cxnLst>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solidFill>
            <a:srgbClr val="4B649F">
              <a:alpha val="100000"/>
            </a:srgbClr>
          </a:solidFill>
          <a:ln w="9525">
            <a:noFill/>
          </a:ln>
        </p:spPr>
        <p:txBody>
          <a:bodyPr/>
          <a:p>
            <a:endParaRPr lang="zh-CN" altLang="en-US"/>
          </a:p>
        </p:txBody>
      </p:sp>
      <p:sp>
        <p:nvSpPr>
          <p:cNvPr id="8197" name="文本框 5"/>
          <p:cNvSpPr txBox="1"/>
          <p:nvPr/>
        </p:nvSpPr>
        <p:spPr>
          <a:xfrm>
            <a:off x="9274175" y="4721225"/>
            <a:ext cx="2282825" cy="1089025"/>
          </a:xfrm>
          <a:prstGeom prst="rect">
            <a:avLst/>
          </a:prstGeom>
          <a:noFill/>
          <a:ln w="9525">
            <a:noFill/>
          </a:ln>
        </p:spPr>
        <p:txBody>
          <a:bodyPr>
            <a:spAutoFit/>
          </a:bodyPr>
          <a:p>
            <a:pPr algn="just" eaLnBrk="1" hangingPunct="1">
              <a:lnSpc>
                <a:spcPct val="120000"/>
              </a:lnSpc>
            </a:pPr>
            <a:r>
              <a:rPr lang="zh-CN" altLang="en-US" dirty="0">
                <a:solidFill>
                  <a:srgbClr val="808080"/>
                </a:solidFill>
                <a:latin typeface="Arial" panose="020B0604020202020204" pitchFamily="34" charset="0"/>
              </a:rPr>
              <a:t>请在这里添加相应的文字内容请在这里添加相应的文字内容</a:t>
            </a:r>
            <a:endParaRPr lang="zh-CN" altLang="en-US" dirty="0">
              <a:solidFill>
                <a:srgbClr val="808080"/>
              </a:solidFill>
              <a:latin typeface="Arial" panose="020B0604020202020204" pitchFamily="34" charset="0"/>
            </a:endParaRPr>
          </a:p>
        </p:txBody>
      </p:sp>
      <p:sp>
        <p:nvSpPr>
          <p:cNvPr id="7" name="文本框 6"/>
          <p:cNvSpPr txBox="1"/>
          <p:nvPr/>
        </p:nvSpPr>
        <p:spPr>
          <a:xfrm>
            <a:off x="9244013" y="4259263"/>
            <a:ext cx="2032000" cy="461963"/>
          </a:xfrm>
          <a:prstGeom prst="rect">
            <a:avLst/>
          </a:prstGeom>
          <a:noFill/>
        </p:spPr>
        <p:txBody>
          <a:bodyPr wrap="none">
            <a:spAutoFit/>
          </a:bodyPr>
          <a:lstStyle/>
          <a:p>
            <a:pPr marR="0" algn="ctr" defTabSz="914400" eaLnBrk="1" fontAlgn="auto" hangingPunct="1">
              <a:buClrTx/>
              <a:buSzTx/>
              <a:buFontTx/>
              <a:buNone/>
              <a:defRPr/>
            </a:pPr>
            <a:r>
              <a:rPr kumimoji="0" lang="zh-CN" altLang="en-US" sz="2400" b="1" kern="1200" cap="none" spc="0" normalizeH="0" baseline="0" noProof="1" smtClean="0">
                <a:solidFill>
                  <a:schemeClr val="accent6"/>
                </a:solidFill>
                <a:latin typeface="+mn-lt"/>
                <a:ea typeface="+mn-ea"/>
                <a:cs typeface="+mn-cs"/>
              </a:rPr>
              <a:t>这里添加标题</a:t>
            </a:r>
            <a:endParaRPr kumimoji="0" lang="zh-CN" altLang="en-US" sz="2400" b="1" kern="1200" cap="none" spc="0" normalizeH="0" baseline="0" noProof="1">
              <a:solidFill>
                <a:schemeClr val="accent6"/>
              </a:solidFill>
              <a:latin typeface="Arial" panose="020B0604020202020204" pitchFamily="34" charset="0"/>
              <a:ea typeface="微软雅黑" panose="020B0503020204020204" pitchFamily="34" charset="-122"/>
              <a:cs typeface="+mn-cs"/>
            </a:endParaRPr>
          </a:p>
        </p:txBody>
      </p:sp>
      <p:sp>
        <p:nvSpPr>
          <p:cNvPr id="8" name="KSO_Shape"/>
          <p:cNvSpPr/>
          <p:nvPr/>
        </p:nvSpPr>
        <p:spPr bwMode="auto">
          <a:xfrm>
            <a:off x="7097713" y="3683000"/>
            <a:ext cx="1104900" cy="1049338"/>
          </a:xfrm>
          <a:custGeom>
            <a:avLst/>
            <a:gdLst/>
            <a:ahLst/>
            <a:cxnLst/>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rgbClr val="4B649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9" name="KSO_Shape"/>
          <p:cNvSpPr/>
          <p:nvPr/>
        </p:nvSpPr>
        <p:spPr bwMode="auto">
          <a:xfrm>
            <a:off x="4922838" y="2532063"/>
            <a:ext cx="895350" cy="611188"/>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rgbClr val="4B649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8201" name="文本框 9"/>
          <p:cNvSpPr txBox="1"/>
          <p:nvPr/>
        </p:nvSpPr>
        <p:spPr>
          <a:xfrm>
            <a:off x="6502400" y="1751013"/>
            <a:ext cx="3524250" cy="757237"/>
          </a:xfrm>
          <a:prstGeom prst="rect">
            <a:avLst/>
          </a:prstGeom>
          <a:noFill/>
          <a:ln w="9525">
            <a:noFill/>
          </a:ln>
        </p:spPr>
        <p:txBody>
          <a:bodyPr>
            <a:spAutoFit/>
          </a:bodyPr>
          <a:p>
            <a:pPr algn="just" eaLnBrk="1" hangingPunct="1">
              <a:lnSpc>
                <a:spcPct val="120000"/>
              </a:lnSpc>
            </a:pPr>
            <a:r>
              <a:rPr lang="zh-CN" altLang="en-US" dirty="0">
                <a:solidFill>
                  <a:srgbClr val="808080"/>
                </a:solidFill>
                <a:latin typeface="Arial" panose="020B0604020202020204" pitchFamily="34" charset="0"/>
              </a:rPr>
              <a:t>请在这里添加相应的文字内容请在这里添加相应的文字内容</a:t>
            </a:r>
            <a:endParaRPr lang="zh-CN" altLang="en-US" dirty="0">
              <a:solidFill>
                <a:srgbClr val="808080"/>
              </a:solidFill>
              <a:latin typeface="Arial" panose="020B0604020202020204" pitchFamily="34" charset="0"/>
            </a:endParaRPr>
          </a:p>
        </p:txBody>
      </p:sp>
      <p:sp>
        <p:nvSpPr>
          <p:cNvPr id="11" name="文本框 10"/>
          <p:cNvSpPr txBox="1"/>
          <p:nvPr/>
        </p:nvSpPr>
        <p:spPr>
          <a:xfrm>
            <a:off x="6473825" y="1289050"/>
            <a:ext cx="2030413" cy="461963"/>
          </a:xfrm>
          <a:prstGeom prst="rect">
            <a:avLst/>
          </a:prstGeom>
          <a:noFill/>
        </p:spPr>
        <p:txBody>
          <a:bodyPr wrap="none">
            <a:spAutoFit/>
          </a:bodyPr>
          <a:lstStyle/>
          <a:p>
            <a:pPr marR="0" algn="ctr" defTabSz="914400" eaLnBrk="1" fontAlgn="auto" hangingPunct="1">
              <a:buClrTx/>
              <a:buSzTx/>
              <a:buFontTx/>
              <a:buNone/>
              <a:defRPr/>
            </a:pPr>
            <a:r>
              <a:rPr kumimoji="0" lang="zh-CN" altLang="en-US" sz="2400" b="1" kern="1200" cap="none" spc="0" normalizeH="0" baseline="0" noProof="1" smtClean="0">
                <a:solidFill>
                  <a:schemeClr val="accent6"/>
                </a:solidFill>
                <a:latin typeface="+mn-lt"/>
                <a:ea typeface="+mn-ea"/>
                <a:cs typeface="+mn-cs"/>
              </a:rPr>
              <a:t>这里添加标题</a:t>
            </a:r>
            <a:endParaRPr kumimoji="0" lang="zh-CN" altLang="en-US" sz="2400" b="1" kern="1200" cap="none" spc="0" normalizeH="0" baseline="0" noProof="1">
              <a:solidFill>
                <a:schemeClr val="accent6"/>
              </a:solidFill>
              <a:latin typeface="Arial" panose="020B0604020202020204" pitchFamily="34" charset="0"/>
              <a:ea typeface="微软雅黑" panose="020B0503020204020204" pitchFamily="34" charset="-122"/>
              <a:cs typeface="+mn-cs"/>
            </a:endParaRPr>
          </a:p>
        </p:txBody>
      </p:sp>
      <p:sp>
        <p:nvSpPr>
          <p:cNvPr id="13" name="KSO_Shape"/>
          <p:cNvSpPr/>
          <p:nvPr/>
        </p:nvSpPr>
        <p:spPr bwMode="auto">
          <a:xfrm>
            <a:off x="3735388" y="4108450"/>
            <a:ext cx="666750" cy="658813"/>
          </a:xfrm>
          <a:custGeom>
            <a:avLst/>
            <a:gdLst>
              <a:gd name="T0" fmla="*/ 1597444 w 2032000"/>
              <a:gd name="T1" fmla="*/ 1645672 h 2008188"/>
              <a:gd name="T2" fmla="*/ 1652353 w 2032000"/>
              <a:gd name="T3" fmla="*/ 1676888 h 2008188"/>
              <a:gd name="T4" fmla="*/ 1871609 w 2032000"/>
              <a:gd name="T5" fmla="*/ 1719485 h 2008188"/>
              <a:gd name="T6" fmla="*/ 1360910 w 2032000"/>
              <a:gd name="T7" fmla="*/ 1744813 h 2008188"/>
              <a:gd name="T8" fmla="*/ 936837 w 2032000"/>
              <a:gd name="T9" fmla="*/ 1684544 h 2008188"/>
              <a:gd name="T10" fmla="*/ 956838 w 2032000"/>
              <a:gd name="T11" fmla="*/ 1648912 h 2008188"/>
              <a:gd name="T12" fmla="*/ 966352 w 2032000"/>
              <a:gd name="T13" fmla="*/ 1683940 h 2008188"/>
              <a:gd name="T14" fmla="*/ 1220099 w 2032000"/>
              <a:gd name="T15" fmla="*/ 1779974 h 2008188"/>
              <a:gd name="T16" fmla="*/ 712866 w 2032000"/>
              <a:gd name="T17" fmla="*/ 1689985 h 2008188"/>
              <a:gd name="T18" fmla="*/ 246101 w 2032000"/>
              <a:gd name="T19" fmla="*/ 1675121 h 2008188"/>
              <a:gd name="T20" fmla="*/ 310806 w 2032000"/>
              <a:gd name="T21" fmla="*/ 1642432 h 2008188"/>
              <a:gd name="T22" fmla="*/ 414491 w 2032000"/>
              <a:gd name="T23" fmla="*/ 1610425 h 2008188"/>
              <a:gd name="T24" fmla="*/ 556322 w 2032000"/>
              <a:gd name="T25" fmla="*/ 1840761 h 2008188"/>
              <a:gd name="T26" fmla="*/ 72253 w 2032000"/>
              <a:gd name="T27" fmla="*/ 1652440 h 2008188"/>
              <a:gd name="T28" fmla="*/ 1718751 w 2032000"/>
              <a:gd name="T29" fmla="*/ 1327617 h 2008188"/>
              <a:gd name="T30" fmla="*/ 1754684 w 2032000"/>
              <a:gd name="T31" fmla="*/ 1443411 h 2008188"/>
              <a:gd name="T32" fmla="*/ 1707465 w 2032000"/>
              <a:gd name="T33" fmla="*/ 1562778 h 2008188"/>
              <a:gd name="T34" fmla="*/ 1584518 w 2032000"/>
              <a:gd name="T35" fmla="*/ 1601774 h 2008188"/>
              <a:gd name="T36" fmla="*/ 1510868 w 2032000"/>
              <a:gd name="T37" fmla="*/ 1481216 h 2008188"/>
              <a:gd name="T38" fmla="*/ 1507899 w 2032000"/>
              <a:gd name="T39" fmla="*/ 1386854 h 2008188"/>
              <a:gd name="T40" fmla="*/ 951757 w 2032000"/>
              <a:gd name="T41" fmla="*/ 1290408 h 2008188"/>
              <a:gd name="T42" fmla="*/ 1069735 w 2032000"/>
              <a:gd name="T43" fmla="*/ 1394593 h 2008188"/>
              <a:gd name="T44" fmla="*/ 1065852 w 2032000"/>
              <a:gd name="T45" fmla="*/ 1483598 h 2008188"/>
              <a:gd name="T46" fmla="*/ 988195 w 2032000"/>
              <a:gd name="T47" fmla="*/ 1604155 h 2008188"/>
              <a:gd name="T48" fmla="*/ 866034 w 2032000"/>
              <a:gd name="T49" fmla="*/ 1558015 h 2008188"/>
              <a:gd name="T50" fmla="*/ 821531 w 2032000"/>
              <a:gd name="T51" fmla="*/ 1431803 h 2008188"/>
              <a:gd name="T52" fmla="*/ 866632 w 2032000"/>
              <a:gd name="T53" fmla="*/ 1319878 h 2008188"/>
              <a:gd name="T54" fmla="*/ 359455 w 2032000"/>
              <a:gd name="T55" fmla="*/ 1316306 h 2008188"/>
              <a:gd name="T56" fmla="*/ 408681 w 2032000"/>
              <a:gd name="T57" fmla="*/ 1428528 h 2008188"/>
              <a:gd name="T58" fmla="*/ 371091 w 2032000"/>
              <a:gd name="T59" fmla="*/ 1548490 h 2008188"/>
              <a:gd name="T60" fmla="*/ 252650 w 2032000"/>
              <a:gd name="T61" fmla="*/ 1608620 h 2008188"/>
              <a:gd name="T62" fmla="*/ 166430 w 2032000"/>
              <a:gd name="T63" fmla="*/ 1486574 h 2008188"/>
              <a:gd name="T64" fmla="*/ 161955 w 2032000"/>
              <a:gd name="T65" fmla="*/ 1402928 h 2008188"/>
              <a:gd name="T66" fmla="*/ 270252 w 2032000"/>
              <a:gd name="T67" fmla="*/ 1291003 h 2008188"/>
              <a:gd name="T68" fmla="*/ 970062 w 2032000"/>
              <a:gd name="T69" fmla="*/ 1212394 h 2008188"/>
              <a:gd name="T70" fmla="*/ 918270 w 2032000"/>
              <a:gd name="T71" fmla="*/ 1196587 h 2008188"/>
              <a:gd name="T72" fmla="*/ 1170357 w 2032000"/>
              <a:gd name="T73" fmla="*/ 915943 h 2008188"/>
              <a:gd name="T74" fmla="*/ 1541028 w 2032000"/>
              <a:gd name="T75" fmla="*/ 1039285 h 2008188"/>
              <a:gd name="T76" fmla="*/ 1644256 w 2032000"/>
              <a:gd name="T77" fmla="*/ 1115554 h 2008188"/>
              <a:gd name="T78" fmla="*/ 1612425 w 2032000"/>
              <a:gd name="T79" fmla="*/ 1254984 h 2008188"/>
              <a:gd name="T80" fmla="*/ 1560959 w 2032000"/>
              <a:gd name="T81" fmla="*/ 1100062 h 2008188"/>
              <a:gd name="T82" fmla="*/ 1137931 w 2032000"/>
              <a:gd name="T83" fmla="*/ 1050606 h 2008188"/>
              <a:gd name="T84" fmla="*/ 1144774 w 2032000"/>
              <a:gd name="T85" fmla="*/ 908197 h 2008188"/>
              <a:gd name="T86" fmla="*/ 769147 w 2032000"/>
              <a:gd name="T87" fmla="*/ 1048223 h 2008188"/>
              <a:gd name="T88" fmla="*/ 665918 w 2032000"/>
              <a:gd name="T89" fmla="*/ 1124194 h 2008188"/>
              <a:gd name="T90" fmla="*/ 295248 w 2032000"/>
              <a:gd name="T91" fmla="*/ 1248131 h 2008188"/>
              <a:gd name="T92" fmla="*/ 247352 w 2032000"/>
              <a:gd name="T93" fmla="*/ 1157264 h 2008188"/>
              <a:gd name="T94" fmla="*/ 328567 w 2032000"/>
              <a:gd name="T95" fmla="*/ 1070865 h 2008188"/>
              <a:gd name="T96" fmla="*/ 718573 w 2032000"/>
              <a:gd name="T97" fmla="*/ 927562 h 2008188"/>
              <a:gd name="T98" fmla="*/ 893970 w 2032000"/>
              <a:gd name="T99" fmla="*/ 556239 h 2008188"/>
              <a:gd name="T100" fmla="*/ 983187 w 2032000"/>
              <a:gd name="T101" fmla="*/ 527857 h 2008188"/>
              <a:gd name="T102" fmla="*/ 980792 w 2032000"/>
              <a:gd name="T103" fmla="*/ 582232 h 2008188"/>
              <a:gd name="T104" fmla="*/ 1344233 w 2032000"/>
              <a:gd name="T105" fmla="*/ 691790 h 2008188"/>
              <a:gd name="T106" fmla="*/ 589922 w 2032000"/>
              <a:gd name="T107" fmla="*/ 615884 h 2008188"/>
              <a:gd name="T108" fmla="*/ 983498 w 2032000"/>
              <a:gd name="T109" fmla="*/ 2684 h 2008188"/>
              <a:gd name="T110" fmla="*/ 1128682 w 2032000"/>
              <a:gd name="T111" fmla="*/ 120783 h 2008188"/>
              <a:gd name="T112" fmla="*/ 1146568 w 2032000"/>
              <a:gd name="T113" fmla="*/ 244847 h 2008188"/>
              <a:gd name="T114" fmla="*/ 1078598 w 2032000"/>
              <a:gd name="T115" fmla="*/ 402908 h 2008188"/>
              <a:gd name="T116" fmla="*/ 896447 w 2032000"/>
              <a:gd name="T117" fmla="*/ 460168 h 2008188"/>
              <a:gd name="T118" fmla="*/ 790614 w 2032000"/>
              <a:gd name="T119" fmla="*/ 290177 h 2008188"/>
              <a:gd name="T120" fmla="*/ 785844 w 2032000"/>
              <a:gd name="T121" fmla="*/ 179236 h 2008188"/>
              <a:gd name="T122" fmla="*/ 853220 w 2032000"/>
              <a:gd name="T123" fmla="*/ 28928 h 200818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032000" h="2008188">
                <a:moveTo>
                  <a:pt x="1620816" y="1697038"/>
                </a:moveTo>
                <a:lnTo>
                  <a:pt x="1620867" y="1697102"/>
                </a:lnTo>
                <a:lnTo>
                  <a:pt x="1697900" y="1869077"/>
                </a:lnTo>
                <a:lnTo>
                  <a:pt x="1718975" y="1797019"/>
                </a:lnTo>
                <a:lnTo>
                  <a:pt x="1717237" y="1796753"/>
                </a:lnTo>
                <a:lnTo>
                  <a:pt x="1713121" y="1795497"/>
                </a:lnTo>
                <a:lnTo>
                  <a:pt x="1709639" y="1794241"/>
                </a:lnTo>
                <a:lnTo>
                  <a:pt x="1706156" y="1792670"/>
                </a:lnTo>
                <a:lnTo>
                  <a:pt x="1703307" y="1790785"/>
                </a:lnTo>
                <a:lnTo>
                  <a:pt x="1700141" y="1788901"/>
                </a:lnTo>
                <a:lnTo>
                  <a:pt x="1697608" y="1786702"/>
                </a:lnTo>
                <a:lnTo>
                  <a:pt x="1694759" y="1784189"/>
                </a:lnTo>
                <a:lnTo>
                  <a:pt x="1692542" y="1781990"/>
                </a:lnTo>
                <a:lnTo>
                  <a:pt x="1688427" y="1776965"/>
                </a:lnTo>
                <a:lnTo>
                  <a:pt x="1684944" y="1771625"/>
                </a:lnTo>
                <a:lnTo>
                  <a:pt x="1682095" y="1766599"/>
                </a:lnTo>
                <a:lnTo>
                  <a:pt x="1679879" y="1761574"/>
                </a:lnTo>
                <a:lnTo>
                  <a:pt x="1678296" y="1756862"/>
                </a:lnTo>
                <a:lnTo>
                  <a:pt x="1677029" y="1752464"/>
                </a:lnTo>
                <a:lnTo>
                  <a:pt x="1675130" y="1745868"/>
                </a:lnTo>
                <a:lnTo>
                  <a:pt x="1674813" y="1743669"/>
                </a:lnTo>
                <a:lnTo>
                  <a:pt x="1677662" y="1744926"/>
                </a:lnTo>
                <a:lnTo>
                  <a:pt x="1685261" y="1748695"/>
                </a:lnTo>
                <a:lnTo>
                  <a:pt x="1690643" y="1750894"/>
                </a:lnTo>
                <a:lnTo>
                  <a:pt x="1696975" y="1753407"/>
                </a:lnTo>
                <a:lnTo>
                  <a:pt x="1703940" y="1755291"/>
                </a:lnTo>
                <a:lnTo>
                  <a:pt x="1711538" y="1756862"/>
                </a:lnTo>
                <a:lnTo>
                  <a:pt x="1719770" y="1758118"/>
                </a:lnTo>
                <a:lnTo>
                  <a:pt x="1728951" y="1758747"/>
                </a:lnTo>
                <a:lnTo>
                  <a:pt x="1733383" y="1758747"/>
                </a:lnTo>
                <a:lnTo>
                  <a:pt x="1737816" y="1758747"/>
                </a:lnTo>
                <a:lnTo>
                  <a:pt x="1742565" y="1758432"/>
                </a:lnTo>
                <a:lnTo>
                  <a:pt x="1747630" y="1757490"/>
                </a:lnTo>
                <a:lnTo>
                  <a:pt x="1752062" y="1756862"/>
                </a:lnTo>
                <a:lnTo>
                  <a:pt x="1757128" y="1755605"/>
                </a:lnTo>
                <a:lnTo>
                  <a:pt x="1761877" y="1754035"/>
                </a:lnTo>
                <a:lnTo>
                  <a:pt x="1766942" y="1751836"/>
                </a:lnTo>
                <a:lnTo>
                  <a:pt x="1771375" y="1749637"/>
                </a:lnTo>
                <a:lnTo>
                  <a:pt x="1776124" y="1747125"/>
                </a:lnTo>
                <a:lnTo>
                  <a:pt x="1781189" y="1743669"/>
                </a:lnTo>
                <a:lnTo>
                  <a:pt x="1785938" y="1739900"/>
                </a:lnTo>
                <a:lnTo>
                  <a:pt x="1785622" y="1742727"/>
                </a:lnTo>
                <a:lnTo>
                  <a:pt x="1784355" y="1749009"/>
                </a:lnTo>
                <a:lnTo>
                  <a:pt x="1783089" y="1753407"/>
                </a:lnTo>
                <a:lnTo>
                  <a:pt x="1781822" y="1758118"/>
                </a:lnTo>
                <a:lnTo>
                  <a:pt x="1780239" y="1763144"/>
                </a:lnTo>
                <a:lnTo>
                  <a:pt x="1777707" y="1768484"/>
                </a:lnTo>
                <a:lnTo>
                  <a:pt x="1774857" y="1774138"/>
                </a:lnTo>
                <a:lnTo>
                  <a:pt x="1771375" y="1779163"/>
                </a:lnTo>
                <a:lnTo>
                  <a:pt x="1767259" y="1783875"/>
                </a:lnTo>
                <a:lnTo>
                  <a:pt x="1764726" y="1786388"/>
                </a:lnTo>
                <a:lnTo>
                  <a:pt x="1762510" y="1788587"/>
                </a:lnTo>
                <a:lnTo>
                  <a:pt x="1759977" y="1790471"/>
                </a:lnTo>
                <a:lnTo>
                  <a:pt x="1756811" y="1792356"/>
                </a:lnTo>
                <a:lnTo>
                  <a:pt x="1753962" y="1793927"/>
                </a:lnTo>
                <a:lnTo>
                  <a:pt x="1750479" y="1795497"/>
                </a:lnTo>
                <a:lnTo>
                  <a:pt x="1748394" y="1796061"/>
                </a:lnTo>
                <a:lnTo>
                  <a:pt x="1759510" y="1866209"/>
                </a:lnTo>
                <a:lnTo>
                  <a:pt x="1844644" y="1698694"/>
                </a:lnTo>
                <a:lnTo>
                  <a:pt x="1844694" y="1698627"/>
                </a:lnTo>
                <a:lnTo>
                  <a:pt x="1856142" y="1704984"/>
                </a:lnTo>
                <a:lnTo>
                  <a:pt x="1867590" y="1711340"/>
                </a:lnTo>
                <a:lnTo>
                  <a:pt x="1878403" y="1717697"/>
                </a:lnTo>
                <a:lnTo>
                  <a:pt x="1888579" y="1724053"/>
                </a:lnTo>
                <a:lnTo>
                  <a:pt x="1898755" y="1730728"/>
                </a:lnTo>
                <a:lnTo>
                  <a:pt x="1908931" y="1737402"/>
                </a:lnTo>
                <a:lnTo>
                  <a:pt x="1918153" y="1744394"/>
                </a:lnTo>
                <a:lnTo>
                  <a:pt x="1926740" y="1751386"/>
                </a:lnTo>
                <a:lnTo>
                  <a:pt x="1935644" y="1758378"/>
                </a:lnTo>
                <a:lnTo>
                  <a:pt x="1943912" y="1766324"/>
                </a:lnTo>
                <a:lnTo>
                  <a:pt x="1951544" y="1773634"/>
                </a:lnTo>
                <a:lnTo>
                  <a:pt x="1959176" y="1781579"/>
                </a:lnTo>
                <a:lnTo>
                  <a:pt x="1966173" y="1789525"/>
                </a:lnTo>
                <a:lnTo>
                  <a:pt x="1973169" y="1797788"/>
                </a:lnTo>
                <a:lnTo>
                  <a:pt x="1979529" y="1806688"/>
                </a:lnTo>
                <a:lnTo>
                  <a:pt x="1985253" y="1815269"/>
                </a:lnTo>
                <a:lnTo>
                  <a:pt x="1990977" y="1824804"/>
                </a:lnTo>
                <a:lnTo>
                  <a:pt x="1996383" y="1834021"/>
                </a:lnTo>
                <a:lnTo>
                  <a:pt x="2001153" y="1844191"/>
                </a:lnTo>
                <a:lnTo>
                  <a:pt x="2005924" y="1854043"/>
                </a:lnTo>
                <a:lnTo>
                  <a:pt x="2009740" y="1864532"/>
                </a:lnTo>
                <a:lnTo>
                  <a:pt x="2013874" y="1875656"/>
                </a:lnTo>
                <a:lnTo>
                  <a:pt x="2017054" y="1886779"/>
                </a:lnTo>
                <a:lnTo>
                  <a:pt x="2020234" y="1898539"/>
                </a:lnTo>
                <a:lnTo>
                  <a:pt x="2022778" y="1910616"/>
                </a:lnTo>
                <a:lnTo>
                  <a:pt x="2025322" y="1923011"/>
                </a:lnTo>
                <a:lnTo>
                  <a:pt x="2027230" y="1936042"/>
                </a:lnTo>
                <a:lnTo>
                  <a:pt x="2028820" y="1949391"/>
                </a:lnTo>
                <a:lnTo>
                  <a:pt x="2030092" y="1963375"/>
                </a:lnTo>
                <a:lnTo>
                  <a:pt x="2031364" y="1977677"/>
                </a:lnTo>
                <a:lnTo>
                  <a:pt x="2031682" y="1992933"/>
                </a:lnTo>
                <a:lnTo>
                  <a:pt x="2032000" y="2008188"/>
                </a:lnTo>
                <a:lnTo>
                  <a:pt x="1435100" y="2008188"/>
                </a:lnTo>
                <a:lnTo>
                  <a:pt x="1435100" y="1992297"/>
                </a:lnTo>
                <a:lnTo>
                  <a:pt x="1435418" y="1976724"/>
                </a:lnTo>
                <a:lnTo>
                  <a:pt x="1436054" y="1962104"/>
                </a:lnTo>
                <a:lnTo>
                  <a:pt x="1437008" y="1947802"/>
                </a:lnTo>
                <a:lnTo>
                  <a:pt x="1438280" y="1934135"/>
                </a:lnTo>
                <a:lnTo>
                  <a:pt x="1439552" y="1920787"/>
                </a:lnTo>
                <a:lnTo>
                  <a:pt x="1441460" y="1907438"/>
                </a:lnTo>
                <a:lnTo>
                  <a:pt x="1443368" y="1895361"/>
                </a:lnTo>
                <a:lnTo>
                  <a:pt x="1445912" y="1883601"/>
                </a:lnTo>
                <a:lnTo>
                  <a:pt x="1448456" y="1872159"/>
                </a:lnTo>
                <a:lnTo>
                  <a:pt x="1451637" y="1861036"/>
                </a:lnTo>
                <a:lnTo>
                  <a:pt x="1454817" y="1850547"/>
                </a:lnTo>
                <a:lnTo>
                  <a:pt x="1458951" y="1840059"/>
                </a:lnTo>
                <a:lnTo>
                  <a:pt x="1462767" y="1830524"/>
                </a:lnTo>
                <a:lnTo>
                  <a:pt x="1467537" y="1820672"/>
                </a:lnTo>
                <a:lnTo>
                  <a:pt x="1472625" y="1811773"/>
                </a:lnTo>
                <a:lnTo>
                  <a:pt x="1478349" y="1802556"/>
                </a:lnTo>
                <a:lnTo>
                  <a:pt x="1484073" y="1794292"/>
                </a:lnTo>
                <a:lnTo>
                  <a:pt x="1490433" y="1786029"/>
                </a:lnTo>
                <a:lnTo>
                  <a:pt x="1497430" y="1777766"/>
                </a:lnTo>
                <a:lnTo>
                  <a:pt x="1504744" y="1770138"/>
                </a:lnTo>
                <a:lnTo>
                  <a:pt x="1512376" y="1762510"/>
                </a:lnTo>
                <a:lnTo>
                  <a:pt x="1520644" y="1755200"/>
                </a:lnTo>
                <a:lnTo>
                  <a:pt x="1529548" y="1748208"/>
                </a:lnTo>
                <a:lnTo>
                  <a:pt x="1539089" y="1741534"/>
                </a:lnTo>
                <a:lnTo>
                  <a:pt x="1548947" y="1734859"/>
                </a:lnTo>
                <a:lnTo>
                  <a:pt x="1559441" y="1728185"/>
                </a:lnTo>
                <a:lnTo>
                  <a:pt x="1570571" y="1721828"/>
                </a:lnTo>
                <a:lnTo>
                  <a:pt x="1582338" y="1715472"/>
                </a:lnTo>
                <a:lnTo>
                  <a:pt x="1594740" y="1709115"/>
                </a:lnTo>
                <a:lnTo>
                  <a:pt x="1607460" y="1703077"/>
                </a:lnTo>
                <a:lnTo>
                  <a:pt x="1620816" y="1697038"/>
                </a:lnTo>
                <a:close/>
                <a:moveTo>
                  <a:pt x="902871" y="1697038"/>
                </a:moveTo>
                <a:lnTo>
                  <a:pt x="903937" y="1698486"/>
                </a:lnTo>
                <a:lnTo>
                  <a:pt x="980372" y="1869126"/>
                </a:lnTo>
                <a:lnTo>
                  <a:pt x="1001527" y="1797092"/>
                </a:lnTo>
                <a:lnTo>
                  <a:pt x="999293" y="1796753"/>
                </a:lnTo>
                <a:lnTo>
                  <a:pt x="995791" y="1795497"/>
                </a:lnTo>
                <a:lnTo>
                  <a:pt x="991970" y="1794241"/>
                </a:lnTo>
                <a:lnTo>
                  <a:pt x="988786" y="1792670"/>
                </a:lnTo>
                <a:lnTo>
                  <a:pt x="985283" y="1790785"/>
                </a:lnTo>
                <a:lnTo>
                  <a:pt x="982417" y="1788901"/>
                </a:lnTo>
                <a:lnTo>
                  <a:pt x="979552" y="1786702"/>
                </a:lnTo>
                <a:lnTo>
                  <a:pt x="977323" y="1784189"/>
                </a:lnTo>
                <a:lnTo>
                  <a:pt x="975094" y="1781990"/>
                </a:lnTo>
                <a:lnTo>
                  <a:pt x="970636" y="1776965"/>
                </a:lnTo>
                <a:lnTo>
                  <a:pt x="967134" y="1771625"/>
                </a:lnTo>
                <a:lnTo>
                  <a:pt x="964268" y="1766599"/>
                </a:lnTo>
                <a:lnTo>
                  <a:pt x="962357" y="1761574"/>
                </a:lnTo>
                <a:lnTo>
                  <a:pt x="960129" y="1756862"/>
                </a:lnTo>
                <a:lnTo>
                  <a:pt x="958855" y="1752464"/>
                </a:lnTo>
                <a:lnTo>
                  <a:pt x="957581" y="1745868"/>
                </a:lnTo>
                <a:lnTo>
                  <a:pt x="957263" y="1743669"/>
                </a:lnTo>
                <a:lnTo>
                  <a:pt x="959810" y="1744926"/>
                </a:lnTo>
                <a:lnTo>
                  <a:pt x="967452" y="1748695"/>
                </a:lnTo>
                <a:lnTo>
                  <a:pt x="972865" y="1750894"/>
                </a:lnTo>
                <a:lnTo>
                  <a:pt x="979233" y="1753407"/>
                </a:lnTo>
                <a:lnTo>
                  <a:pt x="986238" y="1755291"/>
                </a:lnTo>
                <a:lnTo>
                  <a:pt x="994199" y="1756862"/>
                </a:lnTo>
                <a:lnTo>
                  <a:pt x="1002477" y="1758118"/>
                </a:lnTo>
                <a:lnTo>
                  <a:pt x="1011074" y="1758747"/>
                </a:lnTo>
                <a:lnTo>
                  <a:pt x="1015851" y="1758747"/>
                </a:lnTo>
                <a:lnTo>
                  <a:pt x="1020627" y="1758747"/>
                </a:lnTo>
                <a:lnTo>
                  <a:pt x="1025084" y="1758432"/>
                </a:lnTo>
                <a:lnTo>
                  <a:pt x="1029861" y="1757490"/>
                </a:lnTo>
                <a:lnTo>
                  <a:pt x="1034955" y="1756862"/>
                </a:lnTo>
                <a:lnTo>
                  <a:pt x="1039731" y="1755605"/>
                </a:lnTo>
                <a:lnTo>
                  <a:pt x="1044507" y="1754035"/>
                </a:lnTo>
                <a:lnTo>
                  <a:pt x="1049284" y="1751836"/>
                </a:lnTo>
                <a:lnTo>
                  <a:pt x="1054378" y="1749637"/>
                </a:lnTo>
                <a:lnTo>
                  <a:pt x="1059154" y="1747125"/>
                </a:lnTo>
                <a:lnTo>
                  <a:pt x="1063612" y="1743669"/>
                </a:lnTo>
                <a:lnTo>
                  <a:pt x="1068388" y="1739900"/>
                </a:lnTo>
                <a:lnTo>
                  <a:pt x="1068070" y="1742727"/>
                </a:lnTo>
                <a:lnTo>
                  <a:pt x="1067114" y="1749009"/>
                </a:lnTo>
                <a:lnTo>
                  <a:pt x="1066159" y="1753407"/>
                </a:lnTo>
                <a:lnTo>
                  <a:pt x="1064886" y="1758118"/>
                </a:lnTo>
                <a:lnTo>
                  <a:pt x="1062657" y="1763144"/>
                </a:lnTo>
                <a:lnTo>
                  <a:pt x="1060428" y="1768484"/>
                </a:lnTo>
                <a:lnTo>
                  <a:pt x="1057562" y="1774138"/>
                </a:lnTo>
                <a:lnTo>
                  <a:pt x="1054060" y="1779163"/>
                </a:lnTo>
                <a:lnTo>
                  <a:pt x="1049920" y="1783875"/>
                </a:lnTo>
                <a:lnTo>
                  <a:pt x="1047691" y="1786388"/>
                </a:lnTo>
                <a:lnTo>
                  <a:pt x="1044826" y="1788587"/>
                </a:lnTo>
                <a:lnTo>
                  <a:pt x="1042279" y="1790471"/>
                </a:lnTo>
                <a:lnTo>
                  <a:pt x="1039413" y="1792356"/>
                </a:lnTo>
                <a:lnTo>
                  <a:pt x="1036229" y="1793927"/>
                </a:lnTo>
                <a:lnTo>
                  <a:pt x="1033045" y="1795497"/>
                </a:lnTo>
                <a:lnTo>
                  <a:pt x="1030775" y="1796108"/>
                </a:lnTo>
                <a:lnTo>
                  <a:pt x="1041937" y="1866254"/>
                </a:lnTo>
                <a:lnTo>
                  <a:pt x="1126943" y="1698990"/>
                </a:lnTo>
                <a:lnTo>
                  <a:pt x="1138014" y="1704984"/>
                </a:lnTo>
                <a:lnTo>
                  <a:pt x="1149120" y="1711340"/>
                </a:lnTo>
                <a:lnTo>
                  <a:pt x="1159592" y="1717697"/>
                </a:lnTo>
                <a:lnTo>
                  <a:pt x="1170382" y="1724053"/>
                </a:lnTo>
                <a:lnTo>
                  <a:pt x="1180536" y="1730728"/>
                </a:lnTo>
                <a:lnTo>
                  <a:pt x="1190056" y="1737402"/>
                </a:lnTo>
                <a:lnTo>
                  <a:pt x="1199576" y="1744394"/>
                </a:lnTo>
                <a:lnTo>
                  <a:pt x="1208461" y="1751386"/>
                </a:lnTo>
                <a:lnTo>
                  <a:pt x="1217029" y="1758378"/>
                </a:lnTo>
                <a:lnTo>
                  <a:pt x="1225280" y="1766324"/>
                </a:lnTo>
                <a:lnTo>
                  <a:pt x="1233213" y="1773634"/>
                </a:lnTo>
                <a:lnTo>
                  <a:pt x="1240512" y="1781579"/>
                </a:lnTo>
                <a:lnTo>
                  <a:pt x="1247493" y="1789525"/>
                </a:lnTo>
                <a:lnTo>
                  <a:pt x="1254474" y="1797788"/>
                </a:lnTo>
                <a:lnTo>
                  <a:pt x="1260821" y="1806688"/>
                </a:lnTo>
                <a:lnTo>
                  <a:pt x="1266850" y="1815269"/>
                </a:lnTo>
                <a:lnTo>
                  <a:pt x="1272245" y="1824804"/>
                </a:lnTo>
                <a:lnTo>
                  <a:pt x="1277639" y="1834021"/>
                </a:lnTo>
                <a:lnTo>
                  <a:pt x="1282399" y="1844191"/>
                </a:lnTo>
                <a:lnTo>
                  <a:pt x="1286842" y="1854043"/>
                </a:lnTo>
                <a:lnTo>
                  <a:pt x="1291285" y="1864532"/>
                </a:lnTo>
                <a:lnTo>
                  <a:pt x="1294775" y="1875656"/>
                </a:lnTo>
                <a:lnTo>
                  <a:pt x="1298583" y="1886779"/>
                </a:lnTo>
                <a:lnTo>
                  <a:pt x="1301439" y="1898539"/>
                </a:lnTo>
                <a:lnTo>
                  <a:pt x="1304295" y="1910616"/>
                </a:lnTo>
                <a:lnTo>
                  <a:pt x="1306517" y="1923011"/>
                </a:lnTo>
                <a:lnTo>
                  <a:pt x="1308421" y="1936042"/>
                </a:lnTo>
                <a:lnTo>
                  <a:pt x="1310325" y="1949391"/>
                </a:lnTo>
                <a:lnTo>
                  <a:pt x="1311594" y="1963375"/>
                </a:lnTo>
                <a:lnTo>
                  <a:pt x="1312228" y="1977677"/>
                </a:lnTo>
                <a:lnTo>
                  <a:pt x="1312863" y="1992933"/>
                </a:lnTo>
                <a:lnTo>
                  <a:pt x="1312863" y="2008188"/>
                </a:lnTo>
                <a:lnTo>
                  <a:pt x="717550" y="2008188"/>
                </a:lnTo>
                <a:lnTo>
                  <a:pt x="717867" y="1992297"/>
                </a:lnTo>
                <a:lnTo>
                  <a:pt x="718185" y="1976724"/>
                </a:lnTo>
                <a:lnTo>
                  <a:pt x="718819" y="1962104"/>
                </a:lnTo>
                <a:lnTo>
                  <a:pt x="719454" y="1947802"/>
                </a:lnTo>
                <a:lnTo>
                  <a:pt x="720723" y="1934135"/>
                </a:lnTo>
                <a:lnTo>
                  <a:pt x="721993" y="1920787"/>
                </a:lnTo>
                <a:lnTo>
                  <a:pt x="723897" y="1907438"/>
                </a:lnTo>
                <a:lnTo>
                  <a:pt x="725801" y="1895361"/>
                </a:lnTo>
                <a:lnTo>
                  <a:pt x="728022" y="1883601"/>
                </a:lnTo>
                <a:lnTo>
                  <a:pt x="730878" y="1872159"/>
                </a:lnTo>
                <a:lnTo>
                  <a:pt x="734051" y="1861036"/>
                </a:lnTo>
                <a:lnTo>
                  <a:pt x="737542" y="1850547"/>
                </a:lnTo>
                <a:lnTo>
                  <a:pt x="741033" y="1840059"/>
                </a:lnTo>
                <a:lnTo>
                  <a:pt x="745475" y="1830524"/>
                </a:lnTo>
                <a:lnTo>
                  <a:pt x="750235" y="1820672"/>
                </a:lnTo>
                <a:lnTo>
                  <a:pt x="755313" y="1811773"/>
                </a:lnTo>
                <a:lnTo>
                  <a:pt x="760390" y="1802556"/>
                </a:lnTo>
                <a:lnTo>
                  <a:pt x="766419" y="1794292"/>
                </a:lnTo>
                <a:lnTo>
                  <a:pt x="772766" y="1786029"/>
                </a:lnTo>
                <a:lnTo>
                  <a:pt x="779430" y="1777766"/>
                </a:lnTo>
                <a:lnTo>
                  <a:pt x="786728" y="1770138"/>
                </a:lnTo>
                <a:lnTo>
                  <a:pt x="794979" y="1762510"/>
                </a:lnTo>
                <a:lnTo>
                  <a:pt x="802912" y="1755200"/>
                </a:lnTo>
                <a:lnTo>
                  <a:pt x="811797" y="1748208"/>
                </a:lnTo>
                <a:lnTo>
                  <a:pt x="821317" y="1741534"/>
                </a:lnTo>
                <a:lnTo>
                  <a:pt x="831155" y="1734859"/>
                </a:lnTo>
                <a:lnTo>
                  <a:pt x="841627" y="1728185"/>
                </a:lnTo>
                <a:lnTo>
                  <a:pt x="852733" y="1721828"/>
                </a:lnTo>
                <a:lnTo>
                  <a:pt x="864157" y="1715472"/>
                </a:lnTo>
                <a:lnTo>
                  <a:pt x="876533" y="1709115"/>
                </a:lnTo>
                <a:lnTo>
                  <a:pt x="889544" y="1703077"/>
                </a:lnTo>
                <a:lnTo>
                  <a:pt x="902871" y="1697038"/>
                </a:lnTo>
                <a:close/>
                <a:moveTo>
                  <a:pt x="185540" y="1697038"/>
                </a:moveTo>
                <a:lnTo>
                  <a:pt x="186040" y="1697719"/>
                </a:lnTo>
                <a:lnTo>
                  <a:pt x="262534" y="1869986"/>
                </a:lnTo>
                <a:lnTo>
                  <a:pt x="283868" y="1797044"/>
                </a:lnTo>
                <a:lnTo>
                  <a:pt x="281820" y="1796753"/>
                </a:lnTo>
                <a:lnTo>
                  <a:pt x="278021" y="1795497"/>
                </a:lnTo>
                <a:lnTo>
                  <a:pt x="274538" y="1794241"/>
                </a:lnTo>
                <a:lnTo>
                  <a:pt x="271056" y="1792670"/>
                </a:lnTo>
                <a:lnTo>
                  <a:pt x="268207" y="1790785"/>
                </a:lnTo>
                <a:lnTo>
                  <a:pt x="265041" y="1788901"/>
                </a:lnTo>
                <a:lnTo>
                  <a:pt x="262508" y="1786702"/>
                </a:lnTo>
                <a:lnTo>
                  <a:pt x="259975" y="1784189"/>
                </a:lnTo>
                <a:lnTo>
                  <a:pt x="257442" y="1781990"/>
                </a:lnTo>
                <a:lnTo>
                  <a:pt x="253643" y="1776965"/>
                </a:lnTo>
                <a:lnTo>
                  <a:pt x="249844" y="1771625"/>
                </a:lnTo>
                <a:lnTo>
                  <a:pt x="247311" y="1766599"/>
                </a:lnTo>
                <a:lnTo>
                  <a:pt x="244778" y="1761574"/>
                </a:lnTo>
                <a:lnTo>
                  <a:pt x="243195" y="1756862"/>
                </a:lnTo>
                <a:lnTo>
                  <a:pt x="241929" y="1752464"/>
                </a:lnTo>
                <a:lnTo>
                  <a:pt x="240030" y="1745868"/>
                </a:lnTo>
                <a:lnTo>
                  <a:pt x="239713" y="1743669"/>
                </a:lnTo>
                <a:lnTo>
                  <a:pt x="242562" y="1744926"/>
                </a:lnTo>
                <a:lnTo>
                  <a:pt x="250161" y="1748695"/>
                </a:lnTo>
                <a:lnTo>
                  <a:pt x="255543" y="1750894"/>
                </a:lnTo>
                <a:lnTo>
                  <a:pt x="261875" y="1753407"/>
                </a:lnTo>
                <a:lnTo>
                  <a:pt x="268840" y="1755291"/>
                </a:lnTo>
                <a:lnTo>
                  <a:pt x="276438" y="1756862"/>
                </a:lnTo>
                <a:lnTo>
                  <a:pt x="284669" y="1758118"/>
                </a:lnTo>
                <a:lnTo>
                  <a:pt x="293851" y="1758747"/>
                </a:lnTo>
                <a:lnTo>
                  <a:pt x="297966" y="1758747"/>
                </a:lnTo>
                <a:lnTo>
                  <a:pt x="302715" y="1758747"/>
                </a:lnTo>
                <a:lnTo>
                  <a:pt x="307464" y="1758432"/>
                </a:lnTo>
                <a:lnTo>
                  <a:pt x="312530" y="1757490"/>
                </a:lnTo>
                <a:lnTo>
                  <a:pt x="316962" y="1756862"/>
                </a:lnTo>
                <a:lnTo>
                  <a:pt x="322028" y="1755605"/>
                </a:lnTo>
                <a:lnTo>
                  <a:pt x="326777" y="1754035"/>
                </a:lnTo>
                <a:lnTo>
                  <a:pt x="331526" y="1751836"/>
                </a:lnTo>
                <a:lnTo>
                  <a:pt x="336274" y="1749637"/>
                </a:lnTo>
                <a:lnTo>
                  <a:pt x="341023" y="1747125"/>
                </a:lnTo>
                <a:lnTo>
                  <a:pt x="346089" y="1743669"/>
                </a:lnTo>
                <a:lnTo>
                  <a:pt x="350838" y="1739900"/>
                </a:lnTo>
                <a:lnTo>
                  <a:pt x="350521" y="1742727"/>
                </a:lnTo>
                <a:lnTo>
                  <a:pt x="348938" y="1749009"/>
                </a:lnTo>
                <a:lnTo>
                  <a:pt x="347989" y="1753407"/>
                </a:lnTo>
                <a:lnTo>
                  <a:pt x="346722" y="1758118"/>
                </a:lnTo>
                <a:lnTo>
                  <a:pt x="345139" y="1763144"/>
                </a:lnTo>
                <a:lnTo>
                  <a:pt x="342606" y="1768484"/>
                </a:lnTo>
                <a:lnTo>
                  <a:pt x="339757" y="1774138"/>
                </a:lnTo>
                <a:lnTo>
                  <a:pt x="336274" y="1779163"/>
                </a:lnTo>
                <a:lnTo>
                  <a:pt x="332159" y="1783875"/>
                </a:lnTo>
                <a:lnTo>
                  <a:pt x="329626" y="1786388"/>
                </a:lnTo>
                <a:lnTo>
                  <a:pt x="327410" y="1788587"/>
                </a:lnTo>
                <a:lnTo>
                  <a:pt x="324877" y="1790471"/>
                </a:lnTo>
                <a:lnTo>
                  <a:pt x="321711" y="1792356"/>
                </a:lnTo>
                <a:lnTo>
                  <a:pt x="318862" y="1793927"/>
                </a:lnTo>
                <a:lnTo>
                  <a:pt x="315379" y="1795497"/>
                </a:lnTo>
                <a:lnTo>
                  <a:pt x="313294" y="1796061"/>
                </a:lnTo>
                <a:lnTo>
                  <a:pt x="324147" y="1864546"/>
                </a:lnTo>
                <a:lnTo>
                  <a:pt x="406919" y="1700746"/>
                </a:lnTo>
                <a:lnTo>
                  <a:pt x="408505" y="1698627"/>
                </a:lnTo>
                <a:lnTo>
                  <a:pt x="419923" y="1704984"/>
                </a:lnTo>
                <a:lnTo>
                  <a:pt x="431023" y="1711340"/>
                </a:lnTo>
                <a:lnTo>
                  <a:pt x="442124" y="1717697"/>
                </a:lnTo>
                <a:lnTo>
                  <a:pt x="452590" y="1724053"/>
                </a:lnTo>
                <a:lnTo>
                  <a:pt x="462422" y="1730728"/>
                </a:lnTo>
                <a:lnTo>
                  <a:pt x="472254" y="1737402"/>
                </a:lnTo>
                <a:lnTo>
                  <a:pt x="481452" y="1744394"/>
                </a:lnTo>
                <a:lnTo>
                  <a:pt x="490333" y="1751386"/>
                </a:lnTo>
                <a:lnTo>
                  <a:pt x="499213" y="1758378"/>
                </a:lnTo>
                <a:lnTo>
                  <a:pt x="507459" y="1766324"/>
                </a:lnTo>
                <a:lnTo>
                  <a:pt x="515071" y="1773634"/>
                </a:lnTo>
                <a:lnTo>
                  <a:pt x="522683" y="1781579"/>
                </a:lnTo>
                <a:lnTo>
                  <a:pt x="529978" y="1789525"/>
                </a:lnTo>
                <a:lnTo>
                  <a:pt x="536638" y="1797788"/>
                </a:lnTo>
                <a:lnTo>
                  <a:pt x="542981" y="1806688"/>
                </a:lnTo>
                <a:lnTo>
                  <a:pt x="549008" y="1815269"/>
                </a:lnTo>
                <a:lnTo>
                  <a:pt x="554399" y="1824804"/>
                </a:lnTo>
                <a:lnTo>
                  <a:pt x="559791" y="1834021"/>
                </a:lnTo>
                <a:lnTo>
                  <a:pt x="564548" y="1844191"/>
                </a:lnTo>
                <a:lnTo>
                  <a:pt x="569306" y="1854043"/>
                </a:lnTo>
                <a:lnTo>
                  <a:pt x="573112" y="1864532"/>
                </a:lnTo>
                <a:lnTo>
                  <a:pt x="577235" y="1875656"/>
                </a:lnTo>
                <a:lnTo>
                  <a:pt x="580407" y="1886779"/>
                </a:lnTo>
                <a:lnTo>
                  <a:pt x="583578" y="1898539"/>
                </a:lnTo>
                <a:lnTo>
                  <a:pt x="586115" y="1910616"/>
                </a:lnTo>
                <a:lnTo>
                  <a:pt x="588653" y="1923011"/>
                </a:lnTo>
                <a:lnTo>
                  <a:pt x="590556" y="1936042"/>
                </a:lnTo>
                <a:lnTo>
                  <a:pt x="592142" y="1949391"/>
                </a:lnTo>
                <a:lnTo>
                  <a:pt x="593410" y="1963375"/>
                </a:lnTo>
                <a:lnTo>
                  <a:pt x="594679" y="1977677"/>
                </a:lnTo>
                <a:lnTo>
                  <a:pt x="594996" y="1992933"/>
                </a:lnTo>
                <a:lnTo>
                  <a:pt x="595313" y="2008188"/>
                </a:lnTo>
                <a:lnTo>
                  <a:pt x="0" y="2008188"/>
                </a:lnTo>
                <a:lnTo>
                  <a:pt x="0" y="1992297"/>
                </a:lnTo>
                <a:lnTo>
                  <a:pt x="317" y="1976724"/>
                </a:lnTo>
                <a:lnTo>
                  <a:pt x="952" y="1962104"/>
                </a:lnTo>
                <a:lnTo>
                  <a:pt x="2220" y="1947802"/>
                </a:lnTo>
                <a:lnTo>
                  <a:pt x="3172" y="1934135"/>
                </a:lnTo>
                <a:lnTo>
                  <a:pt x="4440" y="1920787"/>
                </a:lnTo>
                <a:lnTo>
                  <a:pt x="6343" y="1907438"/>
                </a:lnTo>
                <a:lnTo>
                  <a:pt x="8563" y="1895361"/>
                </a:lnTo>
                <a:lnTo>
                  <a:pt x="10784" y="1883601"/>
                </a:lnTo>
                <a:lnTo>
                  <a:pt x="13321" y="1872159"/>
                </a:lnTo>
                <a:lnTo>
                  <a:pt x="16492" y="1861036"/>
                </a:lnTo>
                <a:lnTo>
                  <a:pt x="19664" y="1850547"/>
                </a:lnTo>
                <a:lnTo>
                  <a:pt x="23787" y="1840059"/>
                </a:lnTo>
                <a:lnTo>
                  <a:pt x="27910" y="1830524"/>
                </a:lnTo>
                <a:lnTo>
                  <a:pt x="32351" y="1820672"/>
                </a:lnTo>
                <a:lnTo>
                  <a:pt x="37425" y="1811773"/>
                </a:lnTo>
                <a:lnTo>
                  <a:pt x="43134" y="1802556"/>
                </a:lnTo>
                <a:lnTo>
                  <a:pt x="48843" y="1794292"/>
                </a:lnTo>
                <a:lnTo>
                  <a:pt x="55186" y="1786029"/>
                </a:lnTo>
                <a:lnTo>
                  <a:pt x="62164" y="1777766"/>
                </a:lnTo>
                <a:lnTo>
                  <a:pt x="69459" y="1770138"/>
                </a:lnTo>
                <a:lnTo>
                  <a:pt x="77070" y="1762510"/>
                </a:lnTo>
                <a:lnTo>
                  <a:pt x="85317" y="1755200"/>
                </a:lnTo>
                <a:lnTo>
                  <a:pt x="94514" y="1748208"/>
                </a:lnTo>
                <a:lnTo>
                  <a:pt x="103712" y="1741534"/>
                </a:lnTo>
                <a:lnTo>
                  <a:pt x="113544" y="1734859"/>
                </a:lnTo>
                <a:lnTo>
                  <a:pt x="124010" y="1728185"/>
                </a:lnTo>
                <a:lnTo>
                  <a:pt x="135111" y="1721828"/>
                </a:lnTo>
                <a:lnTo>
                  <a:pt x="146846" y="1715472"/>
                </a:lnTo>
                <a:lnTo>
                  <a:pt x="159215" y="1709115"/>
                </a:lnTo>
                <a:lnTo>
                  <a:pt x="171902" y="1703077"/>
                </a:lnTo>
                <a:lnTo>
                  <a:pt x="185540" y="1697038"/>
                </a:lnTo>
                <a:close/>
                <a:moveTo>
                  <a:pt x="1733551" y="1376363"/>
                </a:moveTo>
                <a:lnTo>
                  <a:pt x="1742737" y="1376998"/>
                </a:lnTo>
                <a:lnTo>
                  <a:pt x="1752557" y="1378268"/>
                </a:lnTo>
                <a:lnTo>
                  <a:pt x="1763644" y="1380491"/>
                </a:lnTo>
                <a:lnTo>
                  <a:pt x="1774731" y="1383348"/>
                </a:lnTo>
                <a:lnTo>
                  <a:pt x="1780433" y="1384936"/>
                </a:lnTo>
                <a:lnTo>
                  <a:pt x="1786135" y="1387158"/>
                </a:lnTo>
                <a:lnTo>
                  <a:pt x="1791520" y="1389063"/>
                </a:lnTo>
                <a:lnTo>
                  <a:pt x="1797222" y="1391603"/>
                </a:lnTo>
                <a:lnTo>
                  <a:pt x="1802924" y="1394461"/>
                </a:lnTo>
                <a:lnTo>
                  <a:pt x="1808309" y="1397001"/>
                </a:lnTo>
                <a:lnTo>
                  <a:pt x="1813694" y="1400493"/>
                </a:lnTo>
                <a:lnTo>
                  <a:pt x="1819079" y="1403986"/>
                </a:lnTo>
                <a:lnTo>
                  <a:pt x="1823831" y="1407796"/>
                </a:lnTo>
                <a:lnTo>
                  <a:pt x="1828582" y="1411606"/>
                </a:lnTo>
                <a:lnTo>
                  <a:pt x="1833334" y="1416051"/>
                </a:lnTo>
                <a:lnTo>
                  <a:pt x="1837769" y="1421131"/>
                </a:lnTo>
                <a:lnTo>
                  <a:pt x="1841570" y="1426211"/>
                </a:lnTo>
                <a:lnTo>
                  <a:pt x="1845371" y="1431608"/>
                </a:lnTo>
                <a:lnTo>
                  <a:pt x="1848222" y="1437006"/>
                </a:lnTo>
                <a:lnTo>
                  <a:pt x="1851390" y="1443038"/>
                </a:lnTo>
                <a:lnTo>
                  <a:pt x="1853607" y="1449388"/>
                </a:lnTo>
                <a:lnTo>
                  <a:pt x="1855508" y="1456373"/>
                </a:lnTo>
                <a:lnTo>
                  <a:pt x="1857408" y="1463676"/>
                </a:lnTo>
                <a:lnTo>
                  <a:pt x="1858359" y="1471296"/>
                </a:lnTo>
                <a:lnTo>
                  <a:pt x="1858675" y="1479233"/>
                </a:lnTo>
                <a:lnTo>
                  <a:pt x="1858675" y="1487488"/>
                </a:lnTo>
                <a:lnTo>
                  <a:pt x="1858042" y="1496378"/>
                </a:lnTo>
                <a:lnTo>
                  <a:pt x="1856775" y="1505586"/>
                </a:lnTo>
                <a:lnTo>
                  <a:pt x="1857408" y="1505586"/>
                </a:lnTo>
                <a:lnTo>
                  <a:pt x="1858992" y="1506221"/>
                </a:lnTo>
                <a:lnTo>
                  <a:pt x="1861210" y="1507491"/>
                </a:lnTo>
                <a:lnTo>
                  <a:pt x="1864377" y="1509713"/>
                </a:lnTo>
                <a:lnTo>
                  <a:pt x="1865644" y="1511301"/>
                </a:lnTo>
                <a:lnTo>
                  <a:pt x="1866912" y="1512888"/>
                </a:lnTo>
                <a:lnTo>
                  <a:pt x="1868179" y="1514793"/>
                </a:lnTo>
                <a:lnTo>
                  <a:pt x="1869446" y="1517651"/>
                </a:lnTo>
                <a:lnTo>
                  <a:pt x="1870396" y="1520191"/>
                </a:lnTo>
                <a:lnTo>
                  <a:pt x="1871030" y="1523683"/>
                </a:lnTo>
                <a:lnTo>
                  <a:pt x="1871663" y="1527176"/>
                </a:lnTo>
                <a:lnTo>
                  <a:pt x="1871663" y="1531621"/>
                </a:lnTo>
                <a:lnTo>
                  <a:pt x="1871663" y="1539558"/>
                </a:lnTo>
                <a:lnTo>
                  <a:pt x="1871030" y="1546543"/>
                </a:lnTo>
                <a:lnTo>
                  <a:pt x="1870079" y="1552893"/>
                </a:lnTo>
                <a:lnTo>
                  <a:pt x="1868495" y="1557973"/>
                </a:lnTo>
                <a:lnTo>
                  <a:pt x="1866912" y="1562418"/>
                </a:lnTo>
                <a:lnTo>
                  <a:pt x="1865011" y="1566228"/>
                </a:lnTo>
                <a:lnTo>
                  <a:pt x="1863110" y="1569721"/>
                </a:lnTo>
                <a:lnTo>
                  <a:pt x="1860576" y="1572578"/>
                </a:lnTo>
                <a:lnTo>
                  <a:pt x="1858359" y="1575753"/>
                </a:lnTo>
                <a:lnTo>
                  <a:pt x="1857092" y="1577341"/>
                </a:lnTo>
                <a:lnTo>
                  <a:pt x="1855508" y="1579881"/>
                </a:lnTo>
                <a:lnTo>
                  <a:pt x="1854241" y="1582421"/>
                </a:lnTo>
                <a:lnTo>
                  <a:pt x="1853290" y="1585596"/>
                </a:lnTo>
                <a:lnTo>
                  <a:pt x="1852340" y="1589406"/>
                </a:lnTo>
                <a:lnTo>
                  <a:pt x="1851707" y="1593851"/>
                </a:lnTo>
                <a:lnTo>
                  <a:pt x="1851073" y="1598931"/>
                </a:lnTo>
                <a:lnTo>
                  <a:pt x="1850439" y="1603693"/>
                </a:lnTo>
                <a:lnTo>
                  <a:pt x="1848856" y="1608773"/>
                </a:lnTo>
                <a:lnTo>
                  <a:pt x="1847588" y="1614171"/>
                </a:lnTo>
                <a:lnTo>
                  <a:pt x="1846005" y="1619568"/>
                </a:lnTo>
                <a:lnTo>
                  <a:pt x="1844104" y="1624966"/>
                </a:lnTo>
                <a:lnTo>
                  <a:pt x="1839669" y="1635444"/>
                </a:lnTo>
                <a:lnTo>
                  <a:pt x="1834284" y="1646239"/>
                </a:lnTo>
                <a:lnTo>
                  <a:pt x="1831433" y="1651636"/>
                </a:lnTo>
                <a:lnTo>
                  <a:pt x="1827949" y="1657034"/>
                </a:lnTo>
                <a:lnTo>
                  <a:pt x="1824781" y="1661796"/>
                </a:lnTo>
                <a:lnTo>
                  <a:pt x="1821296" y="1666876"/>
                </a:lnTo>
                <a:lnTo>
                  <a:pt x="1817178" y="1671956"/>
                </a:lnTo>
                <a:lnTo>
                  <a:pt x="1813694" y="1676719"/>
                </a:lnTo>
                <a:lnTo>
                  <a:pt x="1809576" y="1681164"/>
                </a:lnTo>
                <a:lnTo>
                  <a:pt x="1805458" y="1685926"/>
                </a:lnTo>
                <a:lnTo>
                  <a:pt x="1801023" y="1690371"/>
                </a:lnTo>
                <a:lnTo>
                  <a:pt x="1796588" y="1694181"/>
                </a:lnTo>
                <a:lnTo>
                  <a:pt x="1791837" y="1698309"/>
                </a:lnTo>
                <a:lnTo>
                  <a:pt x="1787085" y="1702119"/>
                </a:lnTo>
                <a:lnTo>
                  <a:pt x="1782333" y="1705294"/>
                </a:lnTo>
                <a:lnTo>
                  <a:pt x="1777265" y="1708469"/>
                </a:lnTo>
                <a:lnTo>
                  <a:pt x="1771880" y="1711009"/>
                </a:lnTo>
                <a:lnTo>
                  <a:pt x="1767128" y="1713549"/>
                </a:lnTo>
                <a:lnTo>
                  <a:pt x="1761743" y="1715771"/>
                </a:lnTo>
                <a:lnTo>
                  <a:pt x="1756041" y="1717676"/>
                </a:lnTo>
                <a:lnTo>
                  <a:pt x="1750656" y="1718946"/>
                </a:lnTo>
                <a:lnTo>
                  <a:pt x="1744954" y="1719899"/>
                </a:lnTo>
                <a:lnTo>
                  <a:pt x="1739253" y="1720534"/>
                </a:lnTo>
                <a:lnTo>
                  <a:pt x="1733551" y="1720851"/>
                </a:lnTo>
                <a:lnTo>
                  <a:pt x="1728166" y="1720534"/>
                </a:lnTo>
                <a:lnTo>
                  <a:pt x="1722464" y="1719899"/>
                </a:lnTo>
                <a:lnTo>
                  <a:pt x="1716762" y="1718946"/>
                </a:lnTo>
                <a:lnTo>
                  <a:pt x="1711060" y="1717676"/>
                </a:lnTo>
                <a:lnTo>
                  <a:pt x="1705675" y="1715771"/>
                </a:lnTo>
                <a:lnTo>
                  <a:pt x="1700290" y="1713549"/>
                </a:lnTo>
                <a:lnTo>
                  <a:pt x="1694904" y="1711009"/>
                </a:lnTo>
                <a:lnTo>
                  <a:pt x="1690153" y="1708469"/>
                </a:lnTo>
                <a:lnTo>
                  <a:pt x="1685085" y="1705294"/>
                </a:lnTo>
                <a:lnTo>
                  <a:pt x="1680016" y="1702119"/>
                </a:lnTo>
                <a:lnTo>
                  <a:pt x="1675265" y="1698309"/>
                </a:lnTo>
                <a:lnTo>
                  <a:pt x="1670830" y="1694181"/>
                </a:lnTo>
                <a:lnTo>
                  <a:pt x="1666395" y="1690371"/>
                </a:lnTo>
                <a:lnTo>
                  <a:pt x="1661960" y="1685926"/>
                </a:lnTo>
                <a:lnTo>
                  <a:pt x="1657842" y="1681164"/>
                </a:lnTo>
                <a:lnTo>
                  <a:pt x="1653724" y="1676719"/>
                </a:lnTo>
                <a:lnTo>
                  <a:pt x="1649606" y="1671956"/>
                </a:lnTo>
                <a:lnTo>
                  <a:pt x="1646122" y="1666876"/>
                </a:lnTo>
                <a:lnTo>
                  <a:pt x="1642637" y="1661796"/>
                </a:lnTo>
                <a:lnTo>
                  <a:pt x="1639469" y="1657034"/>
                </a:lnTo>
                <a:lnTo>
                  <a:pt x="1635985" y="1651636"/>
                </a:lnTo>
                <a:lnTo>
                  <a:pt x="1633134" y="1646239"/>
                </a:lnTo>
                <a:lnTo>
                  <a:pt x="1627749" y="1635444"/>
                </a:lnTo>
                <a:lnTo>
                  <a:pt x="1623314" y="1624966"/>
                </a:lnTo>
                <a:lnTo>
                  <a:pt x="1621413" y="1619568"/>
                </a:lnTo>
                <a:lnTo>
                  <a:pt x="1619830" y="1614171"/>
                </a:lnTo>
                <a:lnTo>
                  <a:pt x="1618246" y="1608773"/>
                </a:lnTo>
                <a:lnTo>
                  <a:pt x="1616979" y="1603693"/>
                </a:lnTo>
                <a:lnTo>
                  <a:pt x="1616028" y="1598931"/>
                </a:lnTo>
                <a:lnTo>
                  <a:pt x="1615395" y="1593851"/>
                </a:lnTo>
                <a:lnTo>
                  <a:pt x="1614761" y="1589406"/>
                </a:lnTo>
                <a:lnTo>
                  <a:pt x="1614128" y="1585596"/>
                </a:lnTo>
                <a:lnTo>
                  <a:pt x="1612861" y="1582421"/>
                </a:lnTo>
                <a:lnTo>
                  <a:pt x="1611593" y="1579881"/>
                </a:lnTo>
                <a:lnTo>
                  <a:pt x="1610326" y="1577341"/>
                </a:lnTo>
                <a:lnTo>
                  <a:pt x="1609059" y="1575753"/>
                </a:lnTo>
                <a:lnTo>
                  <a:pt x="1606842" y="1572578"/>
                </a:lnTo>
                <a:lnTo>
                  <a:pt x="1604308" y="1569721"/>
                </a:lnTo>
                <a:lnTo>
                  <a:pt x="1602090" y="1566228"/>
                </a:lnTo>
                <a:lnTo>
                  <a:pt x="1600506" y="1562418"/>
                </a:lnTo>
                <a:lnTo>
                  <a:pt x="1598606" y="1557973"/>
                </a:lnTo>
                <a:lnTo>
                  <a:pt x="1597339" y="1552893"/>
                </a:lnTo>
                <a:lnTo>
                  <a:pt x="1596388" y="1546543"/>
                </a:lnTo>
                <a:lnTo>
                  <a:pt x="1595755" y="1539558"/>
                </a:lnTo>
                <a:lnTo>
                  <a:pt x="1595438" y="1531621"/>
                </a:lnTo>
                <a:lnTo>
                  <a:pt x="1595755" y="1527176"/>
                </a:lnTo>
                <a:lnTo>
                  <a:pt x="1596072" y="1523683"/>
                </a:lnTo>
                <a:lnTo>
                  <a:pt x="1596705" y="1520191"/>
                </a:lnTo>
                <a:lnTo>
                  <a:pt x="1597656" y="1517651"/>
                </a:lnTo>
                <a:lnTo>
                  <a:pt x="1598923" y="1514793"/>
                </a:lnTo>
                <a:lnTo>
                  <a:pt x="1600506" y="1512888"/>
                </a:lnTo>
                <a:lnTo>
                  <a:pt x="1601774" y="1511301"/>
                </a:lnTo>
                <a:lnTo>
                  <a:pt x="1603041" y="1509713"/>
                </a:lnTo>
                <a:lnTo>
                  <a:pt x="1605575" y="1507491"/>
                </a:lnTo>
                <a:lnTo>
                  <a:pt x="1608426" y="1506221"/>
                </a:lnTo>
                <a:lnTo>
                  <a:pt x="1610010" y="1505586"/>
                </a:lnTo>
                <a:lnTo>
                  <a:pt x="1610643" y="1505586"/>
                </a:lnTo>
                <a:lnTo>
                  <a:pt x="1609376" y="1496378"/>
                </a:lnTo>
                <a:lnTo>
                  <a:pt x="1608743" y="1487488"/>
                </a:lnTo>
                <a:lnTo>
                  <a:pt x="1608426" y="1479233"/>
                </a:lnTo>
                <a:lnTo>
                  <a:pt x="1609059" y="1471296"/>
                </a:lnTo>
                <a:lnTo>
                  <a:pt x="1610010" y="1463676"/>
                </a:lnTo>
                <a:lnTo>
                  <a:pt x="1611277" y="1456373"/>
                </a:lnTo>
                <a:lnTo>
                  <a:pt x="1613494" y="1449388"/>
                </a:lnTo>
                <a:lnTo>
                  <a:pt x="1616028" y="1443038"/>
                </a:lnTo>
                <a:lnTo>
                  <a:pt x="1618879" y="1437006"/>
                </a:lnTo>
                <a:lnTo>
                  <a:pt x="1622047" y="1431608"/>
                </a:lnTo>
                <a:lnTo>
                  <a:pt x="1625848" y="1426211"/>
                </a:lnTo>
                <a:lnTo>
                  <a:pt x="1629649" y="1421131"/>
                </a:lnTo>
                <a:lnTo>
                  <a:pt x="1634084" y="1416051"/>
                </a:lnTo>
                <a:lnTo>
                  <a:pt x="1638519" y="1411606"/>
                </a:lnTo>
                <a:lnTo>
                  <a:pt x="1643271" y="1407796"/>
                </a:lnTo>
                <a:lnTo>
                  <a:pt x="1648339" y="1403986"/>
                </a:lnTo>
                <a:lnTo>
                  <a:pt x="1653407" y="1400493"/>
                </a:lnTo>
                <a:lnTo>
                  <a:pt x="1658792" y="1397001"/>
                </a:lnTo>
                <a:lnTo>
                  <a:pt x="1664494" y="1394461"/>
                </a:lnTo>
                <a:lnTo>
                  <a:pt x="1670196" y="1391603"/>
                </a:lnTo>
                <a:lnTo>
                  <a:pt x="1675581" y="1389063"/>
                </a:lnTo>
                <a:lnTo>
                  <a:pt x="1681283" y="1387158"/>
                </a:lnTo>
                <a:lnTo>
                  <a:pt x="1686985" y="1384936"/>
                </a:lnTo>
                <a:lnTo>
                  <a:pt x="1692687" y="1383348"/>
                </a:lnTo>
                <a:lnTo>
                  <a:pt x="1703774" y="1380491"/>
                </a:lnTo>
                <a:lnTo>
                  <a:pt x="1714228" y="1378268"/>
                </a:lnTo>
                <a:lnTo>
                  <a:pt x="1724364" y="1376998"/>
                </a:lnTo>
                <a:lnTo>
                  <a:pt x="1733551" y="1376363"/>
                </a:lnTo>
                <a:close/>
                <a:moveTo>
                  <a:pt x="1015207" y="1376363"/>
                </a:moveTo>
                <a:lnTo>
                  <a:pt x="1024446" y="1376998"/>
                </a:lnTo>
                <a:lnTo>
                  <a:pt x="1034641" y="1378268"/>
                </a:lnTo>
                <a:lnTo>
                  <a:pt x="1045473" y="1380491"/>
                </a:lnTo>
                <a:lnTo>
                  <a:pt x="1056624" y="1383348"/>
                </a:lnTo>
                <a:lnTo>
                  <a:pt x="1062358" y="1384936"/>
                </a:lnTo>
                <a:lnTo>
                  <a:pt x="1068093" y="1387158"/>
                </a:lnTo>
                <a:lnTo>
                  <a:pt x="1073828" y="1389063"/>
                </a:lnTo>
                <a:lnTo>
                  <a:pt x="1079562" y="1391603"/>
                </a:lnTo>
                <a:lnTo>
                  <a:pt x="1084978" y="1394461"/>
                </a:lnTo>
                <a:lnTo>
                  <a:pt x="1090713" y="1397001"/>
                </a:lnTo>
                <a:lnTo>
                  <a:pt x="1095811" y="1400493"/>
                </a:lnTo>
                <a:lnTo>
                  <a:pt x="1100908" y="1403986"/>
                </a:lnTo>
                <a:lnTo>
                  <a:pt x="1106006" y="1407796"/>
                </a:lnTo>
                <a:lnTo>
                  <a:pt x="1111103" y="1411606"/>
                </a:lnTo>
                <a:lnTo>
                  <a:pt x="1115245" y="1416051"/>
                </a:lnTo>
                <a:lnTo>
                  <a:pt x="1119705" y="1421131"/>
                </a:lnTo>
                <a:lnTo>
                  <a:pt x="1123847" y="1426211"/>
                </a:lnTo>
                <a:lnTo>
                  <a:pt x="1127351" y="1431608"/>
                </a:lnTo>
                <a:lnTo>
                  <a:pt x="1130856" y="1437006"/>
                </a:lnTo>
                <a:lnTo>
                  <a:pt x="1133723" y="1443038"/>
                </a:lnTo>
                <a:lnTo>
                  <a:pt x="1136272" y="1449388"/>
                </a:lnTo>
                <a:lnTo>
                  <a:pt x="1138183" y="1456373"/>
                </a:lnTo>
                <a:lnTo>
                  <a:pt x="1139776" y="1463676"/>
                </a:lnTo>
                <a:lnTo>
                  <a:pt x="1140732" y="1471296"/>
                </a:lnTo>
                <a:lnTo>
                  <a:pt x="1141051" y="1479233"/>
                </a:lnTo>
                <a:lnTo>
                  <a:pt x="1141051" y="1487488"/>
                </a:lnTo>
                <a:lnTo>
                  <a:pt x="1140414" y="1496378"/>
                </a:lnTo>
                <a:lnTo>
                  <a:pt x="1139139" y="1505586"/>
                </a:lnTo>
                <a:lnTo>
                  <a:pt x="1139776" y="1505586"/>
                </a:lnTo>
                <a:lnTo>
                  <a:pt x="1141369" y="1506221"/>
                </a:lnTo>
                <a:lnTo>
                  <a:pt x="1143918" y="1507491"/>
                </a:lnTo>
                <a:lnTo>
                  <a:pt x="1146467" y="1509713"/>
                </a:lnTo>
                <a:lnTo>
                  <a:pt x="1148060" y="1511301"/>
                </a:lnTo>
                <a:lnTo>
                  <a:pt x="1149653" y="1512888"/>
                </a:lnTo>
                <a:lnTo>
                  <a:pt x="1150609" y="1514793"/>
                </a:lnTo>
                <a:lnTo>
                  <a:pt x="1151883" y="1517651"/>
                </a:lnTo>
                <a:lnTo>
                  <a:pt x="1152839" y="1520191"/>
                </a:lnTo>
                <a:lnTo>
                  <a:pt x="1153476" y="1523683"/>
                </a:lnTo>
                <a:lnTo>
                  <a:pt x="1153795" y="1527176"/>
                </a:lnTo>
                <a:lnTo>
                  <a:pt x="1154113" y="1531621"/>
                </a:lnTo>
                <a:lnTo>
                  <a:pt x="1153795" y="1539558"/>
                </a:lnTo>
                <a:lnTo>
                  <a:pt x="1153157" y="1546543"/>
                </a:lnTo>
                <a:lnTo>
                  <a:pt x="1152202" y="1552893"/>
                </a:lnTo>
                <a:lnTo>
                  <a:pt x="1150927" y="1557973"/>
                </a:lnTo>
                <a:lnTo>
                  <a:pt x="1149653" y="1562418"/>
                </a:lnTo>
                <a:lnTo>
                  <a:pt x="1147423" y="1566228"/>
                </a:lnTo>
                <a:lnTo>
                  <a:pt x="1145193" y="1569721"/>
                </a:lnTo>
                <a:lnTo>
                  <a:pt x="1142962" y="1572578"/>
                </a:lnTo>
                <a:lnTo>
                  <a:pt x="1140414" y="1575753"/>
                </a:lnTo>
                <a:lnTo>
                  <a:pt x="1139139" y="1577341"/>
                </a:lnTo>
                <a:lnTo>
                  <a:pt x="1137865" y="1579881"/>
                </a:lnTo>
                <a:lnTo>
                  <a:pt x="1136909" y="1582421"/>
                </a:lnTo>
                <a:lnTo>
                  <a:pt x="1135953" y="1585596"/>
                </a:lnTo>
                <a:lnTo>
                  <a:pt x="1134679" y="1589406"/>
                </a:lnTo>
                <a:lnTo>
                  <a:pt x="1134042" y="1593851"/>
                </a:lnTo>
                <a:lnTo>
                  <a:pt x="1133405" y="1598931"/>
                </a:lnTo>
                <a:lnTo>
                  <a:pt x="1132449" y="1603693"/>
                </a:lnTo>
                <a:lnTo>
                  <a:pt x="1131493" y="1608773"/>
                </a:lnTo>
                <a:lnTo>
                  <a:pt x="1129900" y="1614171"/>
                </a:lnTo>
                <a:lnTo>
                  <a:pt x="1127989" y="1619568"/>
                </a:lnTo>
                <a:lnTo>
                  <a:pt x="1126396" y="1624966"/>
                </a:lnTo>
                <a:lnTo>
                  <a:pt x="1121617" y="1635444"/>
                </a:lnTo>
                <a:lnTo>
                  <a:pt x="1116519" y="1646239"/>
                </a:lnTo>
                <a:lnTo>
                  <a:pt x="1113333" y="1651636"/>
                </a:lnTo>
                <a:lnTo>
                  <a:pt x="1110466" y="1657034"/>
                </a:lnTo>
                <a:lnTo>
                  <a:pt x="1106961" y="1661796"/>
                </a:lnTo>
                <a:lnTo>
                  <a:pt x="1103457" y="1666876"/>
                </a:lnTo>
                <a:lnTo>
                  <a:pt x="1099634" y="1671956"/>
                </a:lnTo>
                <a:lnTo>
                  <a:pt x="1095492" y="1676719"/>
                </a:lnTo>
                <a:lnTo>
                  <a:pt x="1091669" y="1681164"/>
                </a:lnTo>
                <a:lnTo>
                  <a:pt x="1087527" y="1685926"/>
                </a:lnTo>
                <a:lnTo>
                  <a:pt x="1083067" y="1690371"/>
                </a:lnTo>
                <a:lnTo>
                  <a:pt x="1078607" y="1694181"/>
                </a:lnTo>
                <a:lnTo>
                  <a:pt x="1073828" y="1698309"/>
                </a:lnTo>
                <a:lnTo>
                  <a:pt x="1069049" y="1702119"/>
                </a:lnTo>
                <a:lnTo>
                  <a:pt x="1063951" y="1705294"/>
                </a:lnTo>
                <a:lnTo>
                  <a:pt x="1059172" y="1708469"/>
                </a:lnTo>
                <a:lnTo>
                  <a:pt x="1054075" y="1711009"/>
                </a:lnTo>
                <a:lnTo>
                  <a:pt x="1048659" y="1713549"/>
                </a:lnTo>
                <a:lnTo>
                  <a:pt x="1043243" y="1715771"/>
                </a:lnTo>
                <a:lnTo>
                  <a:pt x="1037827" y="1717676"/>
                </a:lnTo>
                <a:lnTo>
                  <a:pt x="1032411" y="1718946"/>
                </a:lnTo>
                <a:lnTo>
                  <a:pt x="1026995" y="1719899"/>
                </a:lnTo>
                <a:lnTo>
                  <a:pt x="1020941" y="1720534"/>
                </a:lnTo>
                <a:lnTo>
                  <a:pt x="1015207" y="1720851"/>
                </a:lnTo>
                <a:lnTo>
                  <a:pt x="1009472" y="1720534"/>
                </a:lnTo>
                <a:lnTo>
                  <a:pt x="1003737" y="1719899"/>
                </a:lnTo>
                <a:lnTo>
                  <a:pt x="998003" y="1718946"/>
                </a:lnTo>
                <a:lnTo>
                  <a:pt x="992587" y="1717676"/>
                </a:lnTo>
                <a:lnTo>
                  <a:pt x="987489" y="1715771"/>
                </a:lnTo>
                <a:lnTo>
                  <a:pt x="982073" y="1713549"/>
                </a:lnTo>
                <a:lnTo>
                  <a:pt x="976657" y="1711009"/>
                </a:lnTo>
                <a:lnTo>
                  <a:pt x="971559" y="1708469"/>
                </a:lnTo>
                <a:lnTo>
                  <a:pt x="966462" y="1705294"/>
                </a:lnTo>
                <a:lnTo>
                  <a:pt x="961683" y="1702119"/>
                </a:lnTo>
                <a:lnTo>
                  <a:pt x="956904" y="1698309"/>
                </a:lnTo>
                <a:lnTo>
                  <a:pt x="952125" y="1694181"/>
                </a:lnTo>
                <a:lnTo>
                  <a:pt x="947346" y="1690371"/>
                </a:lnTo>
                <a:lnTo>
                  <a:pt x="943204" y="1685926"/>
                </a:lnTo>
                <a:lnTo>
                  <a:pt x="939063" y="1681164"/>
                </a:lnTo>
                <a:lnTo>
                  <a:pt x="934602" y="1676719"/>
                </a:lnTo>
                <a:lnTo>
                  <a:pt x="931098" y="1671956"/>
                </a:lnTo>
                <a:lnTo>
                  <a:pt x="927275" y="1666876"/>
                </a:lnTo>
                <a:lnTo>
                  <a:pt x="923770" y="1661796"/>
                </a:lnTo>
                <a:lnTo>
                  <a:pt x="920266" y="1657034"/>
                </a:lnTo>
                <a:lnTo>
                  <a:pt x="914212" y="1646239"/>
                </a:lnTo>
                <a:lnTo>
                  <a:pt x="908796" y="1635444"/>
                </a:lnTo>
                <a:lnTo>
                  <a:pt x="904336" y="1624966"/>
                </a:lnTo>
                <a:lnTo>
                  <a:pt x="902424" y="1619568"/>
                </a:lnTo>
                <a:lnTo>
                  <a:pt x="900832" y="1614171"/>
                </a:lnTo>
                <a:lnTo>
                  <a:pt x="899239" y="1608773"/>
                </a:lnTo>
                <a:lnTo>
                  <a:pt x="898283" y="1603693"/>
                </a:lnTo>
                <a:lnTo>
                  <a:pt x="897327" y="1598931"/>
                </a:lnTo>
                <a:lnTo>
                  <a:pt x="896690" y="1593851"/>
                </a:lnTo>
                <a:lnTo>
                  <a:pt x="895734" y="1589406"/>
                </a:lnTo>
                <a:lnTo>
                  <a:pt x="894778" y="1585596"/>
                </a:lnTo>
                <a:lnTo>
                  <a:pt x="893822" y="1582421"/>
                </a:lnTo>
                <a:lnTo>
                  <a:pt x="892548" y="1579881"/>
                </a:lnTo>
                <a:lnTo>
                  <a:pt x="891592" y="1577341"/>
                </a:lnTo>
                <a:lnTo>
                  <a:pt x="890318" y="1575753"/>
                </a:lnTo>
                <a:lnTo>
                  <a:pt x="887451" y="1572578"/>
                </a:lnTo>
                <a:lnTo>
                  <a:pt x="885220" y="1569721"/>
                </a:lnTo>
                <a:lnTo>
                  <a:pt x="882990" y="1566228"/>
                </a:lnTo>
                <a:lnTo>
                  <a:pt x="881079" y="1562418"/>
                </a:lnTo>
                <a:lnTo>
                  <a:pt x="879486" y="1557973"/>
                </a:lnTo>
                <a:lnTo>
                  <a:pt x="878211" y="1552893"/>
                </a:lnTo>
                <a:lnTo>
                  <a:pt x="877256" y="1546543"/>
                </a:lnTo>
                <a:lnTo>
                  <a:pt x="876300" y="1539558"/>
                </a:lnTo>
                <a:lnTo>
                  <a:pt x="876300" y="1531621"/>
                </a:lnTo>
                <a:lnTo>
                  <a:pt x="876300" y="1527176"/>
                </a:lnTo>
                <a:lnTo>
                  <a:pt x="877256" y="1523683"/>
                </a:lnTo>
                <a:lnTo>
                  <a:pt x="877893" y="1520191"/>
                </a:lnTo>
                <a:lnTo>
                  <a:pt x="878849" y="1517651"/>
                </a:lnTo>
                <a:lnTo>
                  <a:pt x="879804" y="1514793"/>
                </a:lnTo>
                <a:lnTo>
                  <a:pt x="881079" y="1512888"/>
                </a:lnTo>
                <a:lnTo>
                  <a:pt x="882353" y="1511301"/>
                </a:lnTo>
                <a:lnTo>
                  <a:pt x="883946" y="1509713"/>
                </a:lnTo>
                <a:lnTo>
                  <a:pt x="886813" y="1507491"/>
                </a:lnTo>
                <a:lnTo>
                  <a:pt x="889044" y="1506221"/>
                </a:lnTo>
                <a:lnTo>
                  <a:pt x="890955" y="1505586"/>
                </a:lnTo>
                <a:lnTo>
                  <a:pt x="891592" y="1505586"/>
                </a:lnTo>
                <a:lnTo>
                  <a:pt x="890318" y="1496378"/>
                </a:lnTo>
                <a:lnTo>
                  <a:pt x="889362" y="1487488"/>
                </a:lnTo>
                <a:lnTo>
                  <a:pt x="889362" y="1479233"/>
                </a:lnTo>
                <a:lnTo>
                  <a:pt x="889999" y="1471296"/>
                </a:lnTo>
                <a:lnTo>
                  <a:pt x="890955" y="1463676"/>
                </a:lnTo>
                <a:lnTo>
                  <a:pt x="892548" y="1456373"/>
                </a:lnTo>
                <a:lnTo>
                  <a:pt x="894460" y="1449388"/>
                </a:lnTo>
                <a:lnTo>
                  <a:pt x="897008" y="1443038"/>
                </a:lnTo>
                <a:lnTo>
                  <a:pt x="899876" y="1437006"/>
                </a:lnTo>
                <a:lnTo>
                  <a:pt x="903380" y="1431608"/>
                </a:lnTo>
                <a:lnTo>
                  <a:pt x="906885" y="1426211"/>
                </a:lnTo>
                <a:lnTo>
                  <a:pt x="910708" y="1421131"/>
                </a:lnTo>
                <a:lnTo>
                  <a:pt x="914850" y="1416051"/>
                </a:lnTo>
                <a:lnTo>
                  <a:pt x="919629" y="1411606"/>
                </a:lnTo>
                <a:lnTo>
                  <a:pt x="924407" y="1407796"/>
                </a:lnTo>
                <a:lnTo>
                  <a:pt x="929505" y="1403986"/>
                </a:lnTo>
                <a:lnTo>
                  <a:pt x="934602" y="1400493"/>
                </a:lnTo>
                <a:lnTo>
                  <a:pt x="940018" y="1397001"/>
                </a:lnTo>
                <a:lnTo>
                  <a:pt x="945435" y="1394461"/>
                </a:lnTo>
                <a:lnTo>
                  <a:pt x="951169" y="1391603"/>
                </a:lnTo>
                <a:lnTo>
                  <a:pt x="956904" y="1389063"/>
                </a:lnTo>
                <a:lnTo>
                  <a:pt x="962639" y="1387158"/>
                </a:lnTo>
                <a:lnTo>
                  <a:pt x="968373" y="1384936"/>
                </a:lnTo>
                <a:lnTo>
                  <a:pt x="974108" y="1383348"/>
                </a:lnTo>
                <a:lnTo>
                  <a:pt x="985259" y="1380491"/>
                </a:lnTo>
                <a:lnTo>
                  <a:pt x="996091" y="1378268"/>
                </a:lnTo>
                <a:lnTo>
                  <a:pt x="1006286" y="1376998"/>
                </a:lnTo>
                <a:lnTo>
                  <a:pt x="1015207" y="1376363"/>
                </a:lnTo>
                <a:close/>
                <a:moveTo>
                  <a:pt x="297497" y="1376363"/>
                </a:moveTo>
                <a:lnTo>
                  <a:pt x="306726" y="1376998"/>
                </a:lnTo>
                <a:lnTo>
                  <a:pt x="316591" y="1378268"/>
                </a:lnTo>
                <a:lnTo>
                  <a:pt x="327729" y="1380491"/>
                </a:lnTo>
                <a:lnTo>
                  <a:pt x="338867" y="1383348"/>
                </a:lnTo>
                <a:lnTo>
                  <a:pt x="344595" y="1384936"/>
                </a:lnTo>
                <a:lnTo>
                  <a:pt x="350323" y="1387158"/>
                </a:lnTo>
                <a:lnTo>
                  <a:pt x="355733" y="1389063"/>
                </a:lnTo>
                <a:lnTo>
                  <a:pt x="361461" y="1391603"/>
                </a:lnTo>
                <a:lnTo>
                  <a:pt x="367189" y="1394461"/>
                </a:lnTo>
                <a:lnTo>
                  <a:pt x="372599" y="1397001"/>
                </a:lnTo>
                <a:lnTo>
                  <a:pt x="378009" y="1400493"/>
                </a:lnTo>
                <a:lnTo>
                  <a:pt x="383419" y="1403986"/>
                </a:lnTo>
                <a:lnTo>
                  <a:pt x="388510" y="1407796"/>
                </a:lnTo>
                <a:lnTo>
                  <a:pt x="392966" y="1411606"/>
                </a:lnTo>
                <a:lnTo>
                  <a:pt x="397739" y="1416051"/>
                </a:lnTo>
                <a:lnTo>
                  <a:pt x="402194" y="1421131"/>
                </a:lnTo>
                <a:lnTo>
                  <a:pt x="406013" y="1426211"/>
                </a:lnTo>
                <a:lnTo>
                  <a:pt x="409832" y="1431608"/>
                </a:lnTo>
                <a:lnTo>
                  <a:pt x="412696" y="1437006"/>
                </a:lnTo>
                <a:lnTo>
                  <a:pt x="415878" y="1443038"/>
                </a:lnTo>
                <a:lnTo>
                  <a:pt x="418106" y="1449388"/>
                </a:lnTo>
                <a:lnTo>
                  <a:pt x="420015" y="1456373"/>
                </a:lnTo>
                <a:lnTo>
                  <a:pt x="421924" y="1463676"/>
                </a:lnTo>
                <a:lnTo>
                  <a:pt x="422879" y="1471296"/>
                </a:lnTo>
                <a:lnTo>
                  <a:pt x="423197" y="1479233"/>
                </a:lnTo>
                <a:lnTo>
                  <a:pt x="423197" y="1487488"/>
                </a:lnTo>
                <a:lnTo>
                  <a:pt x="422561" y="1496378"/>
                </a:lnTo>
                <a:lnTo>
                  <a:pt x="421288" y="1505586"/>
                </a:lnTo>
                <a:lnTo>
                  <a:pt x="421924" y="1505586"/>
                </a:lnTo>
                <a:lnTo>
                  <a:pt x="423516" y="1506221"/>
                </a:lnTo>
                <a:lnTo>
                  <a:pt x="426061" y="1507491"/>
                </a:lnTo>
                <a:lnTo>
                  <a:pt x="428925" y="1509713"/>
                </a:lnTo>
                <a:lnTo>
                  <a:pt x="430198" y="1511301"/>
                </a:lnTo>
                <a:lnTo>
                  <a:pt x="431471" y="1512888"/>
                </a:lnTo>
                <a:lnTo>
                  <a:pt x="432744" y="1514793"/>
                </a:lnTo>
                <a:lnTo>
                  <a:pt x="434017" y="1517651"/>
                </a:lnTo>
                <a:lnTo>
                  <a:pt x="434972" y="1520191"/>
                </a:lnTo>
                <a:lnTo>
                  <a:pt x="435926" y="1523683"/>
                </a:lnTo>
                <a:lnTo>
                  <a:pt x="436245" y="1527176"/>
                </a:lnTo>
                <a:lnTo>
                  <a:pt x="436563" y="1531621"/>
                </a:lnTo>
                <a:lnTo>
                  <a:pt x="436245" y="1539558"/>
                </a:lnTo>
                <a:lnTo>
                  <a:pt x="435608" y="1546543"/>
                </a:lnTo>
                <a:lnTo>
                  <a:pt x="434653" y="1552893"/>
                </a:lnTo>
                <a:lnTo>
                  <a:pt x="433062" y="1557973"/>
                </a:lnTo>
                <a:lnTo>
                  <a:pt x="431471" y="1562418"/>
                </a:lnTo>
                <a:lnTo>
                  <a:pt x="429562" y="1566228"/>
                </a:lnTo>
                <a:lnTo>
                  <a:pt x="427652" y="1569721"/>
                </a:lnTo>
                <a:lnTo>
                  <a:pt x="425107" y="1572578"/>
                </a:lnTo>
                <a:lnTo>
                  <a:pt x="422879" y="1575753"/>
                </a:lnTo>
                <a:lnTo>
                  <a:pt x="421606" y="1577341"/>
                </a:lnTo>
                <a:lnTo>
                  <a:pt x="420015" y="1579881"/>
                </a:lnTo>
                <a:lnTo>
                  <a:pt x="418742" y="1582421"/>
                </a:lnTo>
                <a:lnTo>
                  <a:pt x="417787" y="1585596"/>
                </a:lnTo>
                <a:lnTo>
                  <a:pt x="416833" y="1589406"/>
                </a:lnTo>
                <a:lnTo>
                  <a:pt x="416515" y="1593851"/>
                </a:lnTo>
                <a:lnTo>
                  <a:pt x="415560" y="1598931"/>
                </a:lnTo>
                <a:lnTo>
                  <a:pt x="414923" y="1603693"/>
                </a:lnTo>
                <a:lnTo>
                  <a:pt x="413332" y="1608773"/>
                </a:lnTo>
                <a:lnTo>
                  <a:pt x="412059" y="1614171"/>
                </a:lnTo>
                <a:lnTo>
                  <a:pt x="410468" y="1619568"/>
                </a:lnTo>
                <a:lnTo>
                  <a:pt x="408559" y="1624966"/>
                </a:lnTo>
                <a:lnTo>
                  <a:pt x="404104" y="1635444"/>
                </a:lnTo>
                <a:lnTo>
                  <a:pt x="398694" y="1646239"/>
                </a:lnTo>
                <a:lnTo>
                  <a:pt x="395830" y="1651636"/>
                </a:lnTo>
                <a:lnTo>
                  <a:pt x="392329" y="1657034"/>
                </a:lnTo>
                <a:lnTo>
                  <a:pt x="389147" y="1661796"/>
                </a:lnTo>
                <a:lnTo>
                  <a:pt x="385646" y="1666876"/>
                </a:lnTo>
                <a:lnTo>
                  <a:pt x="381509" y="1671956"/>
                </a:lnTo>
                <a:lnTo>
                  <a:pt x="378009" y="1676719"/>
                </a:lnTo>
                <a:lnTo>
                  <a:pt x="373872" y="1681164"/>
                </a:lnTo>
                <a:lnTo>
                  <a:pt x="369735" y="1685926"/>
                </a:lnTo>
                <a:lnTo>
                  <a:pt x="365280" y="1690371"/>
                </a:lnTo>
                <a:lnTo>
                  <a:pt x="360825" y="1694181"/>
                </a:lnTo>
                <a:lnTo>
                  <a:pt x="356369" y="1698309"/>
                </a:lnTo>
                <a:lnTo>
                  <a:pt x="351278" y="1702119"/>
                </a:lnTo>
                <a:lnTo>
                  <a:pt x="346504" y="1705294"/>
                </a:lnTo>
                <a:lnTo>
                  <a:pt x="341413" y="1708469"/>
                </a:lnTo>
                <a:lnTo>
                  <a:pt x="336003" y="1711009"/>
                </a:lnTo>
                <a:lnTo>
                  <a:pt x="331229" y="1713549"/>
                </a:lnTo>
                <a:lnTo>
                  <a:pt x="325820" y="1715771"/>
                </a:lnTo>
                <a:lnTo>
                  <a:pt x="320092" y="1717676"/>
                </a:lnTo>
                <a:lnTo>
                  <a:pt x="314682" y="1718946"/>
                </a:lnTo>
                <a:lnTo>
                  <a:pt x="308954" y="1719899"/>
                </a:lnTo>
                <a:lnTo>
                  <a:pt x="303225" y="1720534"/>
                </a:lnTo>
                <a:lnTo>
                  <a:pt x="297497" y="1720851"/>
                </a:lnTo>
                <a:lnTo>
                  <a:pt x="292087" y="1720534"/>
                </a:lnTo>
                <a:lnTo>
                  <a:pt x="286359" y="1719899"/>
                </a:lnTo>
                <a:lnTo>
                  <a:pt x="280631" y="1718946"/>
                </a:lnTo>
                <a:lnTo>
                  <a:pt x="274903" y="1717676"/>
                </a:lnTo>
                <a:lnTo>
                  <a:pt x="269493" y="1715771"/>
                </a:lnTo>
                <a:lnTo>
                  <a:pt x="264083" y="1713549"/>
                </a:lnTo>
                <a:lnTo>
                  <a:pt x="258674" y="1711009"/>
                </a:lnTo>
                <a:lnTo>
                  <a:pt x="253900" y="1708469"/>
                </a:lnTo>
                <a:lnTo>
                  <a:pt x="248808" y="1705294"/>
                </a:lnTo>
                <a:lnTo>
                  <a:pt x="243717" y="1702119"/>
                </a:lnTo>
                <a:lnTo>
                  <a:pt x="238943" y="1698309"/>
                </a:lnTo>
                <a:lnTo>
                  <a:pt x="234488" y="1694181"/>
                </a:lnTo>
                <a:lnTo>
                  <a:pt x="230033" y="1690371"/>
                </a:lnTo>
                <a:lnTo>
                  <a:pt x="225578" y="1685926"/>
                </a:lnTo>
                <a:lnTo>
                  <a:pt x="221441" y="1681164"/>
                </a:lnTo>
                <a:lnTo>
                  <a:pt x="217304" y="1676719"/>
                </a:lnTo>
                <a:lnTo>
                  <a:pt x="213167" y="1671956"/>
                </a:lnTo>
                <a:lnTo>
                  <a:pt x="209666" y="1666876"/>
                </a:lnTo>
                <a:lnTo>
                  <a:pt x="206166" y="1661796"/>
                </a:lnTo>
                <a:lnTo>
                  <a:pt x="202984" y="1657034"/>
                </a:lnTo>
                <a:lnTo>
                  <a:pt x="196619" y="1646239"/>
                </a:lnTo>
                <a:lnTo>
                  <a:pt x="191209" y="1635444"/>
                </a:lnTo>
                <a:lnTo>
                  <a:pt x="186754" y="1624966"/>
                </a:lnTo>
                <a:lnTo>
                  <a:pt x="184845" y="1619568"/>
                </a:lnTo>
                <a:lnTo>
                  <a:pt x="183253" y="1614171"/>
                </a:lnTo>
                <a:lnTo>
                  <a:pt x="181981" y="1608773"/>
                </a:lnTo>
                <a:lnTo>
                  <a:pt x="180389" y="1603693"/>
                </a:lnTo>
                <a:lnTo>
                  <a:pt x="179435" y="1598931"/>
                </a:lnTo>
                <a:lnTo>
                  <a:pt x="178798" y="1593851"/>
                </a:lnTo>
                <a:lnTo>
                  <a:pt x="178162" y="1589406"/>
                </a:lnTo>
                <a:lnTo>
                  <a:pt x="177525" y="1585596"/>
                </a:lnTo>
                <a:lnTo>
                  <a:pt x="176252" y="1582421"/>
                </a:lnTo>
                <a:lnTo>
                  <a:pt x="174980" y="1579881"/>
                </a:lnTo>
                <a:lnTo>
                  <a:pt x="173707" y="1577341"/>
                </a:lnTo>
                <a:lnTo>
                  <a:pt x="172434" y="1575753"/>
                </a:lnTo>
                <a:lnTo>
                  <a:pt x="170206" y="1572578"/>
                </a:lnTo>
                <a:lnTo>
                  <a:pt x="167660" y="1569721"/>
                </a:lnTo>
                <a:lnTo>
                  <a:pt x="165433" y="1566228"/>
                </a:lnTo>
                <a:lnTo>
                  <a:pt x="163842" y="1562418"/>
                </a:lnTo>
                <a:lnTo>
                  <a:pt x="161932" y="1557973"/>
                </a:lnTo>
                <a:lnTo>
                  <a:pt x="160659" y="1552893"/>
                </a:lnTo>
                <a:lnTo>
                  <a:pt x="159705" y="1546543"/>
                </a:lnTo>
                <a:lnTo>
                  <a:pt x="159068" y="1539558"/>
                </a:lnTo>
                <a:lnTo>
                  <a:pt x="158750" y="1531621"/>
                </a:lnTo>
                <a:lnTo>
                  <a:pt x="159068" y="1527176"/>
                </a:lnTo>
                <a:lnTo>
                  <a:pt x="159386" y="1523683"/>
                </a:lnTo>
                <a:lnTo>
                  <a:pt x="160023" y="1520191"/>
                </a:lnTo>
                <a:lnTo>
                  <a:pt x="160978" y="1517651"/>
                </a:lnTo>
                <a:lnTo>
                  <a:pt x="162569" y="1514793"/>
                </a:lnTo>
                <a:lnTo>
                  <a:pt x="163842" y="1512888"/>
                </a:lnTo>
                <a:lnTo>
                  <a:pt x="165114" y="1511301"/>
                </a:lnTo>
                <a:lnTo>
                  <a:pt x="166387" y="1509713"/>
                </a:lnTo>
                <a:lnTo>
                  <a:pt x="169251" y="1507491"/>
                </a:lnTo>
                <a:lnTo>
                  <a:pt x="171797" y="1506221"/>
                </a:lnTo>
                <a:lnTo>
                  <a:pt x="173388" y="1505586"/>
                </a:lnTo>
                <a:lnTo>
                  <a:pt x="174025" y="1505586"/>
                </a:lnTo>
                <a:lnTo>
                  <a:pt x="172752" y="1496378"/>
                </a:lnTo>
                <a:lnTo>
                  <a:pt x="172116" y="1487488"/>
                </a:lnTo>
                <a:lnTo>
                  <a:pt x="171797" y="1479233"/>
                </a:lnTo>
                <a:lnTo>
                  <a:pt x="172434" y="1471296"/>
                </a:lnTo>
                <a:lnTo>
                  <a:pt x="173388" y="1463676"/>
                </a:lnTo>
                <a:lnTo>
                  <a:pt x="174661" y="1456373"/>
                </a:lnTo>
                <a:lnTo>
                  <a:pt x="176889" y="1449388"/>
                </a:lnTo>
                <a:lnTo>
                  <a:pt x="179435" y="1443038"/>
                </a:lnTo>
                <a:lnTo>
                  <a:pt x="182299" y="1437006"/>
                </a:lnTo>
                <a:lnTo>
                  <a:pt x="185481" y="1431608"/>
                </a:lnTo>
                <a:lnTo>
                  <a:pt x="189300" y="1426211"/>
                </a:lnTo>
                <a:lnTo>
                  <a:pt x="193119" y="1421131"/>
                </a:lnTo>
                <a:lnTo>
                  <a:pt x="197574" y="1416051"/>
                </a:lnTo>
                <a:lnTo>
                  <a:pt x="202029" y="1411606"/>
                </a:lnTo>
                <a:lnTo>
                  <a:pt x="206802" y="1407796"/>
                </a:lnTo>
                <a:lnTo>
                  <a:pt x="211894" y="1403986"/>
                </a:lnTo>
                <a:lnTo>
                  <a:pt x="216986" y="1400493"/>
                </a:lnTo>
                <a:lnTo>
                  <a:pt x="222396" y="1397001"/>
                </a:lnTo>
                <a:lnTo>
                  <a:pt x="228124" y="1394461"/>
                </a:lnTo>
                <a:lnTo>
                  <a:pt x="233852" y="1391603"/>
                </a:lnTo>
                <a:lnTo>
                  <a:pt x="239262" y="1389063"/>
                </a:lnTo>
                <a:lnTo>
                  <a:pt x="244990" y="1387158"/>
                </a:lnTo>
                <a:lnTo>
                  <a:pt x="250718" y="1384936"/>
                </a:lnTo>
                <a:lnTo>
                  <a:pt x="256446" y="1383348"/>
                </a:lnTo>
                <a:lnTo>
                  <a:pt x="267584" y="1380491"/>
                </a:lnTo>
                <a:lnTo>
                  <a:pt x="278085" y="1378268"/>
                </a:lnTo>
                <a:lnTo>
                  <a:pt x="288269" y="1376998"/>
                </a:lnTo>
                <a:lnTo>
                  <a:pt x="297497" y="1376363"/>
                </a:lnTo>
                <a:close/>
                <a:moveTo>
                  <a:pt x="1006793" y="977900"/>
                </a:moveTo>
                <a:lnTo>
                  <a:pt x="1009651" y="977900"/>
                </a:lnTo>
                <a:lnTo>
                  <a:pt x="1012508" y="977900"/>
                </a:lnTo>
                <a:lnTo>
                  <a:pt x="1015683" y="978536"/>
                </a:lnTo>
                <a:lnTo>
                  <a:pt x="1018541" y="979173"/>
                </a:lnTo>
                <a:lnTo>
                  <a:pt x="1021398" y="980445"/>
                </a:lnTo>
                <a:lnTo>
                  <a:pt x="1023938" y="981718"/>
                </a:lnTo>
                <a:lnTo>
                  <a:pt x="1026478" y="982990"/>
                </a:lnTo>
                <a:lnTo>
                  <a:pt x="1028701" y="984581"/>
                </a:lnTo>
                <a:lnTo>
                  <a:pt x="1030923" y="986807"/>
                </a:lnTo>
                <a:lnTo>
                  <a:pt x="1032828" y="989034"/>
                </a:lnTo>
                <a:lnTo>
                  <a:pt x="1034733" y="991261"/>
                </a:lnTo>
                <a:lnTo>
                  <a:pt x="1036003" y="993806"/>
                </a:lnTo>
                <a:lnTo>
                  <a:pt x="1037273" y="996351"/>
                </a:lnTo>
                <a:lnTo>
                  <a:pt x="1038226" y="998896"/>
                </a:lnTo>
                <a:lnTo>
                  <a:pt x="1039178" y="1002077"/>
                </a:lnTo>
                <a:lnTo>
                  <a:pt x="1039496" y="1004940"/>
                </a:lnTo>
                <a:lnTo>
                  <a:pt x="1039813" y="1008121"/>
                </a:lnTo>
                <a:lnTo>
                  <a:pt x="1039813" y="1276292"/>
                </a:lnTo>
                <a:lnTo>
                  <a:pt x="1039496" y="1279473"/>
                </a:lnTo>
                <a:lnTo>
                  <a:pt x="1039178" y="1282336"/>
                </a:lnTo>
                <a:lnTo>
                  <a:pt x="1038226" y="1285199"/>
                </a:lnTo>
                <a:lnTo>
                  <a:pt x="1037273" y="1288062"/>
                </a:lnTo>
                <a:lnTo>
                  <a:pt x="1036003" y="1290925"/>
                </a:lnTo>
                <a:lnTo>
                  <a:pt x="1034733" y="1293152"/>
                </a:lnTo>
                <a:lnTo>
                  <a:pt x="1032828" y="1295379"/>
                </a:lnTo>
                <a:lnTo>
                  <a:pt x="1030923" y="1297606"/>
                </a:lnTo>
                <a:lnTo>
                  <a:pt x="1028701" y="1299515"/>
                </a:lnTo>
                <a:lnTo>
                  <a:pt x="1026478" y="1301105"/>
                </a:lnTo>
                <a:lnTo>
                  <a:pt x="1023938" y="1303014"/>
                </a:lnTo>
                <a:lnTo>
                  <a:pt x="1021398" y="1304286"/>
                </a:lnTo>
                <a:lnTo>
                  <a:pt x="1018541" y="1305241"/>
                </a:lnTo>
                <a:lnTo>
                  <a:pt x="1015683" y="1305877"/>
                </a:lnTo>
                <a:lnTo>
                  <a:pt x="1012508" y="1306195"/>
                </a:lnTo>
                <a:lnTo>
                  <a:pt x="1009651" y="1306513"/>
                </a:lnTo>
                <a:lnTo>
                  <a:pt x="1006793" y="1306195"/>
                </a:lnTo>
                <a:lnTo>
                  <a:pt x="1003618" y="1305877"/>
                </a:lnTo>
                <a:lnTo>
                  <a:pt x="1000761" y="1305241"/>
                </a:lnTo>
                <a:lnTo>
                  <a:pt x="997903" y="1304286"/>
                </a:lnTo>
                <a:lnTo>
                  <a:pt x="995363" y="1303014"/>
                </a:lnTo>
                <a:lnTo>
                  <a:pt x="992506" y="1301105"/>
                </a:lnTo>
                <a:lnTo>
                  <a:pt x="990601" y="1299515"/>
                </a:lnTo>
                <a:lnTo>
                  <a:pt x="988378" y="1297606"/>
                </a:lnTo>
                <a:lnTo>
                  <a:pt x="986156" y="1295379"/>
                </a:lnTo>
                <a:lnTo>
                  <a:pt x="984568" y="1293152"/>
                </a:lnTo>
                <a:lnTo>
                  <a:pt x="983298" y="1290925"/>
                </a:lnTo>
                <a:lnTo>
                  <a:pt x="982028" y="1288062"/>
                </a:lnTo>
                <a:lnTo>
                  <a:pt x="981076" y="1285199"/>
                </a:lnTo>
                <a:lnTo>
                  <a:pt x="979806" y="1282336"/>
                </a:lnTo>
                <a:lnTo>
                  <a:pt x="979488" y="1279473"/>
                </a:lnTo>
                <a:lnTo>
                  <a:pt x="979488" y="1276292"/>
                </a:lnTo>
                <a:lnTo>
                  <a:pt x="979488" y="1008121"/>
                </a:lnTo>
                <a:lnTo>
                  <a:pt x="979488" y="1004940"/>
                </a:lnTo>
                <a:lnTo>
                  <a:pt x="979806" y="1002077"/>
                </a:lnTo>
                <a:lnTo>
                  <a:pt x="981076" y="998896"/>
                </a:lnTo>
                <a:lnTo>
                  <a:pt x="982028" y="996351"/>
                </a:lnTo>
                <a:lnTo>
                  <a:pt x="983298" y="993806"/>
                </a:lnTo>
                <a:lnTo>
                  <a:pt x="984568" y="991261"/>
                </a:lnTo>
                <a:lnTo>
                  <a:pt x="986156" y="989034"/>
                </a:lnTo>
                <a:lnTo>
                  <a:pt x="988378" y="986807"/>
                </a:lnTo>
                <a:lnTo>
                  <a:pt x="990601" y="984581"/>
                </a:lnTo>
                <a:lnTo>
                  <a:pt x="992506" y="982990"/>
                </a:lnTo>
                <a:lnTo>
                  <a:pt x="995363" y="981718"/>
                </a:lnTo>
                <a:lnTo>
                  <a:pt x="997903" y="980445"/>
                </a:lnTo>
                <a:lnTo>
                  <a:pt x="1000761" y="979173"/>
                </a:lnTo>
                <a:lnTo>
                  <a:pt x="1003618" y="978536"/>
                </a:lnTo>
                <a:lnTo>
                  <a:pt x="1006793" y="977900"/>
                </a:lnTo>
                <a:close/>
                <a:moveTo>
                  <a:pt x="1223947" y="968375"/>
                </a:moveTo>
                <a:lnTo>
                  <a:pt x="1227121" y="968375"/>
                </a:lnTo>
                <a:lnTo>
                  <a:pt x="1229976" y="968375"/>
                </a:lnTo>
                <a:lnTo>
                  <a:pt x="1233150" y="968693"/>
                </a:lnTo>
                <a:lnTo>
                  <a:pt x="1236006" y="969646"/>
                </a:lnTo>
                <a:lnTo>
                  <a:pt x="1238861" y="970599"/>
                </a:lnTo>
                <a:lnTo>
                  <a:pt x="1241400" y="971870"/>
                </a:lnTo>
                <a:lnTo>
                  <a:pt x="1243939" y="973141"/>
                </a:lnTo>
                <a:lnTo>
                  <a:pt x="1246477" y="975048"/>
                </a:lnTo>
                <a:lnTo>
                  <a:pt x="1248381" y="976955"/>
                </a:lnTo>
                <a:lnTo>
                  <a:pt x="1250285" y="978862"/>
                </a:lnTo>
                <a:lnTo>
                  <a:pt x="1252189" y="981404"/>
                </a:lnTo>
                <a:lnTo>
                  <a:pt x="1253776" y="983946"/>
                </a:lnTo>
                <a:lnTo>
                  <a:pt x="1254727" y="986488"/>
                </a:lnTo>
                <a:lnTo>
                  <a:pt x="1255679" y="989348"/>
                </a:lnTo>
                <a:lnTo>
                  <a:pt x="1256631" y="992208"/>
                </a:lnTo>
                <a:lnTo>
                  <a:pt x="1256949" y="995386"/>
                </a:lnTo>
                <a:lnTo>
                  <a:pt x="1256949" y="998246"/>
                </a:lnTo>
                <a:lnTo>
                  <a:pt x="1256949" y="1068473"/>
                </a:lnTo>
                <a:lnTo>
                  <a:pt x="1257583" y="1072604"/>
                </a:lnTo>
                <a:lnTo>
                  <a:pt x="1258535" y="1076417"/>
                </a:lnTo>
                <a:lnTo>
                  <a:pt x="1259805" y="1080549"/>
                </a:lnTo>
                <a:lnTo>
                  <a:pt x="1261709" y="1084362"/>
                </a:lnTo>
                <a:lnTo>
                  <a:pt x="1264247" y="1087539"/>
                </a:lnTo>
                <a:lnTo>
                  <a:pt x="1266786" y="1091035"/>
                </a:lnTo>
                <a:lnTo>
                  <a:pt x="1269959" y="1093895"/>
                </a:lnTo>
                <a:lnTo>
                  <a:pt x="1273767" y="1097073"/>
                </a:lnTo>
                <a:lnTo>
                  <a:pt x="1277575" y="1099615"/>
                </a:lnTo>
                <a:lnTo>
                  <a:pt x="1281700" y="1101839"/>
                </a:lnTo>
                <a:lnTo>
                  <a:pt x="1286460" y="1104064"/>
                </a:lnTo>
                <a:lnTo>
                  <a:pt x="1291219" y="1105652"/>
                </a:lnTo>
                <a:lnTo>
                  <a:pt x="1296297" y="1106924"/>
                </a:lnTo>
                <a:lnTo>
                  <a:pt x="1301374" y="1107877"/>
                </a:lnTo>
                <a:lnTo>
                  <a:pt x="1306768" y="1108512"/>
                </a:lnTo>
                <a:lnTo>
                  <a:pt x="1312480" y="1108512"/>
                </a:lnTo>
                <a:lnTo>
                  <a:pt x="1643763" y="1108512"/>
                </a:lnTo>
                <a:lnTo>
                  <a:pt x="1649157" y="1108830"/>
                </a:lnTo>
                <a:lnTo>
                  <a:pt x="1655186" y="1109148"/>
                </a:lnTo>
                <a:lnTo>
                  <a:pt x="1660898" y="1110101"/>
                </a:lnTo>
                <a:lnTo>
                  <a:pt x="1666610" y="1111055"/>
                </a:lnTo>
                <a:lnTo>
                  <a:pt x="1672322" y="1112326"/>
                </a:lnTo>
                <a:lnTo>
                  <a:pt x="1677716" y="1113915"/>
                </a:lnTo>
                <a:lnTo>
                  <a:pt x="1683110" y="1115503"/>
                </a:lnTo>
                <a:lnTo>
                  <a:pt x="1688188" y="1118046"/>
                </a:lnTo>
                <a:lnTo>
                  <a:pt x="1693265" y="1120270"/>
                </a:lnTo>
                <a:lnTo>
                  <a:pt x="1698342" y="1122812"/>
                </a:lnTo>
                <a:lnTo>
                  <a:pt x="1703419" y="1125672"/>
                </a:lnTo>
                <a:lnTo>
                  <a:pt x="1708179" y="1128532"/>
                </a:lnTo>
                <a:lnTo>
                  <a:pt x="1712304" y="1131710"/>
                </a:lnTo>
                <a:lnTo>
                  <a:pt x="1717064" y="1135523"/>
                </a:lnTo>
                <a:lnTo>
                  <a:pt x="1721189" y="1138701"/>
                </a:lnTo>
                <a:lnTo>
                  <a:pt x="1724997" y="1142832"/>
                </a:lnTo>
                <a:lnTo>
                  <a:pt x="1729122" y="1146645"/>
                </a:lnTo>
                <a:lnTo>
                  <a:pt x="1732295" y="1150776"/>
                </a:lnTo>
                <a:lnTo>
                  <a:pt x="1736103" y="1155225"/>
                </a:lnTo>
                <a:lnTo>
                  <a:pt x="1738959" y="1159674"/>
                </a:lnTo>
                <a:lnTo>
                  <a:pt x="1742132" y="1164440"/>
                </a:lnTo>
                <a:lnTo>
                  <a:pt x="1744988" y="1169525"/>
                </a:lnTo>
                <a:lnTo>
                  <a:pt x="1747527" y="1174291"/>
                </a:lnTo>
                <a:lnTo>
                  <a:pt x="1749748" y="1179375"/>
                </a:lnTo>
                <a:lnTo>
                  <a:pt x="1751969" y="1184460"/>
                </a:lnTo>
                <a:lnTo>
                  <a:pt x="1753873" y="1189862"/>
                </a:lnTo>
                <a:lnTo>
                  <a:pt x="1755460" y="1195582"/>
                </a:lnTo>
                <a:lnTo>
                  <a:pt x="1756729" y="1201302"/>
                </a:lnTo>
                <a:lnTo>
                  <a:pt x="1757681" y="1207022"/>
                </a:lnTo>
                <a:lnTo>
                  <a:pt x="1758316" y="1212741"/>
                </a:lnTo>
                <a:lnTo>
                  <a:pt x="1758633" y="1218144"/>
                </a:lnTo>
                <a:lnTo>
                  <a:pt x="1758950" y="1224181"/>
                </a:lnTo>
                <a:lnTo>
                  <a:pt x="1758950" y="1309980"/>
                </a:lnTo>
                <a:lnTo>
                  <a:pt x="1758633" y="1312840"/>
                </a:lnTo>
                <a:lnTo>
                  <a:pt x="1758316" y="1316017"/>
                </a:lnTo>
                <a:lnTo>
                  <a:pt x="1757681" y="1318877"/>
                </a:lnTo>
                <a:lnTo>
                  <a:pt x="1756412" y="1321419"/>
                </a:lnTo>
                <a:lnTo>
                  <a:pt x="1755460" y="1324279"/>
                </a:lnTo>
                <a:lnTo>
                  <a:pt x="1753873" y="1326504"/>
                </a:lnTo>
                <a:lnTo>
                  <a:pt x="1751969" y="1329046"/>
                </a:lnTo>
                <a:lnTo>
                  <a:pt x="1750065" y="1331270"/>
                </a:lnTo>
                <a:lnTo>
                  <a:pt x="1748161" y="1332859"/>
                </a:lnTo>
                <a:lnTo>
                  <a:pt x="1745623" y="1334766"/>
                </a:lnTo>
                <a:lnTo>
                  <a:pt x="1743084" y="1336355"/>
                </a:lnTo>
                <a:lnTo>
                  <a:pt x="1740546" y="1337626"/>
                </a:lnTo>
                <a:lnTo>
                  <a:pt x="1737690" y="1338579"/>
                </a:lnTo>
                <a:lnTo>
                  <a:pt x="1734834" y="1339215"/>
                </a:lnTo>
                <a:lnTo>
                  <a:pt x="1731978" y="1339532"/>
                </a:lnTo>
                <a:lnTo>
                  <a:pt x="1728805" y="1339850"/>
                </a:lnTo>
                <a:lnTo>
                  <a:pt x="1725631" y="1339532"/>
                </a:lnTo>
                <a:lnTo>
                  <a:pt x="1722776" y="1339215"/>
                </a:lnTo>
                <a:lnTo>
                  <a:pt x="1719920" y="1338579"/>
                </a:lnTo>
                <a:lnTo>
                  <a:pt x="1717064" y="1337626"/>
                </a:lnTo>
                <a:lnTo>
                  <a:pt x="1714525" y="1336355"/>
                </a:lnTo>
                <a:lnTo>
                  <a:pt x="1711987" y="1334766"/>
                </a:lnTo>
                <a:lnTo>
                  <a:pt x="1709765" y="1332859"/>
                </a:lnTo>
                <a:lnTo>
                  <a:pt x="1707544" y="1331270"/>
                </a:lnTo>
                <a:lnTo>
                  <a:pt x="1705640" y="1329046"/>
                </a:lnTo>
                <a:lnTo>
                  <a:pt x="1704054" y="1326504"/>
                </a:lnTo>
                <a:lnTo>
                  <a:pt x="1702467" y="1324279"/>
                </a:lnTo>
                <a:lnTo>
                  <a:pt x="1700880" y="1321419"/>
                </a:lnTo>
                <a:lnTo>
                  <a:pt x="1699928" y="1318877"/>
                </a:lnTo>
                <a:lnTo>
                  <a:pt x="1699294" y="1316017"/>
                </a:lnTo>
                <a:lnTo>
                  <a:pt x="1698977" y="1312840"/>
                </a:lnTo>
                <a:lnTo>
                  <a:pt x="1698659" y="1309980"/>
                </a:lnTo>
                <a:lnTo>
                  <a:pt x="1698659" y="1224181"/>
                </a:lnTo>
                <a:lnTo>
                  <a:pt x="1698342" y="1218461"/>
                </a:lnTo>
                <a:lnTo>
                  <a:pt x="1697707" y="1213377"/>
                </a:lnTo>
                <a:lnTo>
                  <a:pt x="1696438" y="1207975"/>
                </a:lnTo>
                <a:lnTo>
                  <a:pt x="1694217" y="1202891"/>
                </a:lnTo>
                <a:lnTo>
                  <a:pt x="1691995" y="1197806"/>
                </a:lnTo>
                <a:lnTo>
                  <a:pt x="1689457" y="1193675"/>
                </a:lnTo>
                <a:lnTo>
                  <a:pt x="1685966" y="1189226"/>
                </a:lnTo>
                <a:lnTo>
                  <a:pt x="1682793" y="1185095"/>
                </a:lnTo>
                <a:lnTo>
                  <a:pt x="1678668" y="1181918"/>
                </a:lnTo>
                <a:lnTo>
                  <a:pt x="1674226" y="1178422"/>
                </a:lnTo>
                <a:lnTo>
                  <a:pt x="1670100" y="1175880"/>
                </a:lnTo>
                <a:lnTo>
                  <a:pt x="1665023" y="1173338"/>
                </a:lnTo>
                <a:lnTo>
                  <a:pt x="1659946" y="1171431"/>
                </a:lnTo>
                <a:lnTo>
                  <a:pt x="1654552" y="1170160"/>
                </a:lnTo>
                <a:lnTo>
                  <a:pt x="1649157" y="1169525"/>
                </a:lnTo>
                <a:lnTo>
                  <a:pt x="1643763" y="1169207"/>
                </a:lnTo>
                <a:lnTo>
                  <a:pt x="1312480" y="1169207"/>
                </a:lnTo>
                <a:lnTo>
                  <a:pt x="1306451" y="1169207"/>
                </a:lnTo>
                <a:lnTo>
                  <a:pt x="1300739" y="1168571"/>
                </a:lnTo>
                <a:lnTo>
                  <a:pt x="1294710" y="1167936"/>
                </a:lnTo>
                <a:lnTo>
                  <a:pt x="1288998" y="1166982"/>
                </a:lnTo>
                <a:lnTo>
                  <a:pt x="1283604" y="1165711"/>
                </a:lnTo>
                <a:lnTo>
                  <a:pt x="1278209" y="1164440"/>
                </a:lnTo>
                <a:lnTo>
                  <a:pt x="1272815" y="1163169"/>
                </a:lnTo>
                <a:lnTo>
                  <a:pt x="1267420" y="1161262"/>
                </a:lnTo>
                <a:lnTo>
                  <a:pt x="1262343" y="1159038"/>
                </a:lnTo>
                <a:lnTo>
                  <a:pt x="1257583" y="1157131"/>
                </a:lnTo>
                <a:lnTo>
                  <a:pt x="1252824" y="1154272"/>
                </a:lnTo>
                <a:lnTo>
                  <a:pt x="1248064" y="1152047"/>
                </a:lnTo>
                <a:lnTo>
                  <a:pt x="1243304" y="1149187"/>
                </a:lnTo>
                <a:lnTo>
                  <a:pt x="1239179" y="1146009"/>
                </a:lnTo>
                <a:lnTo>
                  <a:pt x="1234736" y="1143150"/>
                </a:lnTo>
                <a:lnTo>
                  <a:pt x="1230611" y="1139654"/>
                </a:lnTo>
                <a:lnTo>
                  <a:pt x="1227121" y="1136159"/>
                </a:lnTo>
                <a:lnTo>
                  <a:pt x="1223313" y="1132345"/>
                </a:lnTo>
                <a:lnTo>
                  <a:pt x="1220140" y="1128532"/>
                </a:lnTo>
                <a:lnTo>
                  <a:pt x="1216649" y="1124719"/>
                </a:lnTo>
                <a:lnTo>
                  <a:pt x="1213793" y="1120588"/>
                </a:lnTo>
                <a:lnTo>
                  <a:pt x="1210937" y="1116457"/>
                </a:lnTo>
                <a:lnTo>
                  <a:pt x="1208399" y="1112008"/>
                </a:lnTo>
                <a:lnTo>
                  <a:pt x="1206177" y="1107559"/>
                </a:lnTo>
                <a:lnTo>
                  <a:pt x="1203956" y="1103428"/>
                </a:lnTo>
                <a:lnTo>
                  <a:pt x="1202052" y="1098661"/>
                </a:lnTo>
                <a:lnTo>
                  <a:pt x="1200783" y="1093577"/>
                </a:lnTo>
                <a:lnTo>
                  <a:pt x="1199196" y="1088811"/>
                </a:lnTo>
                <a:lnTo>
                  <a:pt x="1198244" y="1084044"/>
                </a:lnTo>
                <a:lnTo>
                  <a:pt x="1197610" y="1078960"/>
                </a:lnTo>
                <a:lnTo>
                  <a:pt x="1196975" y="1073875"/>
                </a:lnTo>
                <a:lnTo>
                  <a:pt x="1196975" y="1068473"/>
                </a:lnTo>
                <a:lnTo>
                  <a:pt x="1196975" y="998246"/>
                </a:lnTo>
                <a:lnTo>
                  <a:pt x="1196975" y="995386"/>
                </a:lnTo>
                <a:lnTo>
                  <a:pt x="1197610" y="992208"/>
                </a:lnTo>
                <a:lnTo>
                  <a:pt x="1198244" y="989348"/>
                </a:lnTo>
                <a:lnTo>
                  <a:pt x="1199196" y="986488"/>
                </a:lnTo>
                <a:lnTo>
                  <a:pt x="1200783" y="983946"/>
                </a:lnTo>
                <a:lnTo>
                  <a:pt x="1202052" y="981404"/>
                </a:lnTo>
                <a:lnTo>
                  <a:pt x="1203956" y="978862"/>
                </a:lnTo>
                <a:lnTo>
                  <a:pt x="1205543" y="976955"/>
                </a:lnTo>
                <a:lnTo>
                  <a:pt x="1208081" y="975048"/>
                </a:lnTo>
                <a:lnTo>
                  <a:pt x="1210303" y="973141"/>
                </a:lnTo>
                <a:lnTo>
                  <a:pt x="1212841" y="971870"/>
                </a:lnTo>
                <a:lnTo>
                  <a:pt x="1215380" y="970599"/>
                </a:lnTo>
                <a:lnTo>
                  <a:pt x="1217918" y="969646"/>
                </a:lnTo>
                <a:lnTo>
                  <a:pt x="1221092" y="968693"/>
                </a:lnTo>
                <a:lnTo>
                  <a:pt x="1223947" y="968375"/>
                </a:lnTo>
                <a:close/>
                <a:moveTo>
                  <a:pt x="792181" y="968375"/>
                </a:moveTo>
                <a:lnTo>
                  <a:pt x="795354" y="968375"/>
                </a:lnTo>
                <a:lnTo>
                  <a:pt x="798528" y="968375"/>
                </a:lnTo>
                <a:lnTo>
                  <a:pt x="801701" y="968693"/>
                </a:lnTo>
                <a:lnTo>
                  <a:pt x="804239" y="969646"/>
                </a:lnTo>
                <a:lnTo>
                  <a:pt x="807413" y="970599"/>
                </a:lnTo>
                <a:lnTo>
                  <a:pt x="809634" y="971870"/>
                </a:lnTo>
                <a:lnTo>
                  <a:pt x="812172" y="973141"/>
                </a:lnTo>
                <a:lnTo>
                  <a:pt x="814711" y="975048"/>
                </a:lnTo>
                <a:lnTo>
                  <a:pt x="816615" y="976955"/>
                </a:lnTo>
                <a:lnTo>
                  <a:pt x="818519" y="978862"/>
                </a:lnTo>
                <a:lnTo>
                  <a:pt x="820423" y="981404"/>
                </a:lnTo>
                <a:lnTo>
                  <a:pt x="822009" y="983946"/>
                </a:lnTo>
                <a:lnTo>
                  <a:pt x="822961" y="986488"/>
                </a:lnTo>
                <a:lnTo>
                  <a:pt x="824231" y="989348"/>
                </a:lnTo>
                <a:lnTo>
                  <a:pt x="824865" y="992208"/>
                </a:lnTo>
                <a:lnTo>
                  <a:pt x="825183" y="995386"/>
                </a:lnTo>
                <a:lnTo>
                  <a:pt x="825500" y="998246"/>
                </a:lnTo>
                <a:lnTo>
                  <a:pt x="825500" y="1083408"/>
                </a:lnTo>
                <a:lnTo>
                  <a:pt x="825183" y="1089446"/>
                </a:lnTo>
                <a:lnTo>
                  <a:pt x="824865" y="1095484"/>
                </a:lnTo>
                <a:lnTo>
                  <a:pt x="824231" y="1101204"/>
                </a:lnTo>
                <a:lnTo>
                  <a:pt x="823279" y="1106924"/>
                </a:lnTo>
                <a:lnTo>
                  <a:pt x="822009" y="1112643"/>
                </a:lnTo>
                <a:lnTo>
                  <a:pt x="820423" y="1118046"/>
                </a:lnTo>
                <a:lnTo>
                  <a:pt x="818519" y="1123448"/>
                </a:lnTo>
                <a:lnTo>
                  <a:pt x="816298" y="1128532"/>
                </a:lnTo>
                <a:lnTo>
                  <a:pt x="814076" y="1133616"/>
                </a:lnTo>
                <a:lnTo>
                  <a:pt x="811538" y="1138701"/>
                </a:lnTo>
                <a:lnTo>
                  <a:pt x="808682" y="1143467"/>
                </a:lnTo>
                <a:lnTo>
                  <a:pt x="805509" y="1147916"/>
                </a:lnTo>
                <a:lnTo>
                  <a:pt x="802653" y="1152683"/>
                </a:lnTo>
                <a:lnTo>
                  <a:pt x="799162" y="1157131"/>
                </a:lnTo>
                <a:lnTo>
                  <a:pt x="795672" y="1161580"/>
                </a:lnTo>
                <a:lnTo>
                  <a:pt x="791547" y="1165394"/>
                </a:lnTo>
                <a:lnTo>
                  <a:pt x="787739" y="1169207"/>
                </a:lnTo>
                <a:lnTo>
                  <a:pt x="783614" y="1172702"/>
                </a:lnTo>
                <a:lnTo>
                  <a:pt x="779171" y="1176198"/>
                </a:lnTo>
                <a:lnTo>
                  <a:pt x="774729" y="1179375"/>
                </a:lnTo>
                <a:lnTo>
                  <a:pt x="769969" y="1182553"/>
                </a:lnTo>
                <a:lnTo>
                  <a:pt x="764892" y="1185095"/>
                </a:lnTo>
                <a:lnTo>
                  <a:pt x="760132" y="1187955"/>
                </a:lnTo>
                <a:lnTo>
                  <a:pt x="754737" y="1190180"/>
                </a:lnTo>
                <a:lnTo>
                  <a:pt x="749978" y="1192086"/>
                </a:lnTo>
                <a:lnTo>
                  <a:pt x="744583" y="1193993"/>
                </a:lnTo>
                <a:lnTo>
                  <a:pt x="738871" y="1195582"/>
                </a:lnTo>
                <a:lnTo>
                  <a:pt x="733160" y="1196853"/>
                </a:lnTo>
                <a:lnTo>
                  <a:pt x="727448" y="1197806"/>
                </a:lnTo>
                <a:lnTo>
                  <a:pt x="721736" y="1198442"/>
                </a:lnTo>
                <a:lnTo>
                  <a:pt x="716024" y="1199077"/>
                </a:lnTo>
                <a:lnTo>
                  <a:pt x="710312" y="1199077"/>
                </a:lnTo>
                <a:lnTo>
                  <a:pt x="379030" y="1199077"/>
                </a:lnTo>
                <a:lnTo>
                  <a:pt x="373318" y="1199395"/>
                </a:lnTo>
                <a:lnTo>
                  <a:pt x="367923" y="1200348"/>
                </a:lnTo>
                <a:lnTo>
                  <a:pt x="362846" y="1201302"/>
                </a:lnTo>
                <a:lnTo>
                  <a:pt x="357769" y="1202573"/>
                </a:lnTo>
                <a:lnTo>
                  <a:pt x="353009" y="1204162"/>
                </a:lnTo>
                <a:lnTo>
                  <a:pt x="348250" y="1206386"/>
                </a:lnTo>
                <a:lnTo>
                  <a:pt x="344124" y="1208610"/>
                </a:lnTo>
                <a:lnTo>
                  <a:pt x="340316" y="1211153"/>
                </a:lnTo>
                <a:lnTo>
                  <a:pt x="336509" y="1214013"/>
                </a:lnTo>
                <a:lnTo>
                  <a:pt x="333335" y="1217190"/>
                </a:lnTo>
                <a:lnTo>
                  <a:pt x="330797" y="1220686"/>
                </a:lnTo>
                <a:lnTo>
                  <a:pt x="328258" y="1223863"/>
                </a:lnTo>
                <a:lnTo>
                  <a:pt x="326354" y="1227677"/>
                </a:lnTo>
                <a:lnTo>
                  <a:pt x="325085" y="1231490"/>
                </a:lnTo>
                <a:lnTo>
                  <a:pt x="324133" y="1235303"/>
                </a:lnTo>
                <a:lnTo>
                  <a:pt x="324133" y="1239434"/>
                </a:lnTo>
                <a:lnTo>
                  <a:pt x="324133" y="1309980"/>
                </a:lnTo>
                <a:lnTo>
                  <a:pt x="323498" y="1312840"/>
                </a:lnTo>
                <a:lnTo>
                  <a:pt x="323181" y="1316017"/>
                </a:lnTo>
                <a:lnTo>
                  <a:pt x="322547" y="1318877"/>
                </a:lnTo>
                <a:lnTo>
                  <a:pt x="321595" y="1321419"/>
                </a:lnTo>
                <a:lnTo>
                  <a:pt x="320325" y="1324279"/>
                </a:lnTo>
                <a:lnTo>
                  <a:pt x="318739" y="1326504"/>
                </a:lnTo>
                <a:lnTo>
                  <a:pt x="316835" y="1329046"/>
                </a:lnTo>
                <a:lnTo>
                  <a:pt x="314931" y="1331270"/>
                </a:lnTo>
                <a:lnTo>
                  <a:pt x="313027" y="1332859"/>
                </a:lnTo>
                <a:lnTo>
                  <a:pt x="310488" y="1334766"/>
                </a:lnTo>
                <a:lnTo>
                  <a:pt x="307950" y="1336355"/>
                </a:lnTo>
                <a:lnTo>
                  <a:pt x="305411" y="1337626"/>
                </a:lnTo>
                <a:lnTo>
                  <a:pt x="302555" y="1338579"/>
                </a:lnTo>
                <a:lnTo>
                  <a:pt x="300017" y="1339215"/>
                </a:lnTo>
                <a:lnTo>
                  <a:pt x="296844" y="1339532"/>
                </a:lnTo>
                <a:lnTo>
                  <a:pt x="293670" y="1339850"/>
                </a:lnTo>
                <a:lnTo>
                  <a:pt x="290497" y="1339532"/>
                </a:lnTo>
                <a:lnTo>
                  <a:pt x="287641" y="1339215"/>
                </a:lnTo>
                <a:lnTo>
                  <a:pt x="284785" y="1338579"/>
                </a:lnTo>
                <a:lnTo>
                  <a:pt x="281930" y="1337626"/>
                </a:lnTo>
                <a:lnTo>
                  <a:pt x="279391" y="1336355"/>
                </a:lnTo>
                <a:lnTo>
                  <a:pt x="276852" y="1334766"/>
                </a:lnTo>
                <a:lnTo>
                  <a:pt x="274631" y="1332859"/>
                </a:lnTo>
                <a:lnTo>
                  <a:pt x="272727" y="1331270"/>
                </a:lnTo>
                <a:lnTo>
                  <a:pt x="270506" y="1329046"/>
                </a:lnTo>
                <a:lnTo>
                  <a:pt x="268919" y="1326504"/>
                </a:lnTo>
                <a:lnTo>
                  <a:pt x="267333" y="1324279"/>
                </a:lnTo>
                <a:lnTo>
                  <a:pt x="265746" y="1321419"/>
                </a:lnTo>
                <a:lnTo>
                  <a:pt x="264794" y="1318877"/>
                </a:lnTo>
                <a:lnTo>
                  <a:pt x="264160" y="1316017"/>
                </a:lnTo>
                <a:lnTo>
                  <a:pt x="263842" y="1312840"/>
                </a:lnTo>
                <a:lnTo>
                  <a:pt x="263525" y="1309980"/>
                </a:lnTo>
                <a:lnTo>
                  <a:pt x="263525" y="1239434"/>
                </a:lnTo>
                <a:lnTo>
                  <a:pt x="263842" y="1234350"/>
                </a:lnTo>
                <a:lnTo>
                  <a:pt x="264160" y="1229266"/>
                </a:lnTo>
                <a:lnTo>
                  <a:pt x="264794" y="1224181"/>
                </a:lnTo>
                <a:lnTo>
                  <a:pt x="265746" y="1219415"/>
                </a:lnTo>
                <a:lnTo>
                  <a:pt x="267333" y="1214330"/>
                </a:lnTo>
                <a:lnTo>
                  <a:pt x="268919" y="1209564"/>
                </a:lnTo>
                <a:lnTo>
                  <a:pt x="270506" y="1204797"/>
                </a:lnTo>
                <a:lnTo>
                  <a:pt x="272727" y="1200348"/>
                </a:lnTo>
                <a:lnTo>
                  <a:pt x="274948" y="1195900"/>
                </a:lnTo>
                <a:lnTo>
                  <a:pt x="277487" y="1191451"/>
                </a:lnTo>
                <a:lnTo>
                  <a:pt x="280343" y="1187638"/>
                </a:lnTo>
                <a:lnTo>
                  <a:pt x="283199" y="1183189"/>
                </a:lnTo>
                <a:lnTo>
                  <a:pt x="286689" y="1179375"/>
                </a:lnTo>
                <a:lnTo>
                  <a:pt x="289863" y="1175562"/>
                </a:lnTo>
                <a:lnTo>
                  <a:pt x="293670" y="1171749"/>
                </a:lnTo>
                <a:lnTo>
                  <a:pt x="297478" y="1168571"/>
                </a:lnTo>
                <a:lnTo>
                  <a:pt x="301603" y="1165076"/>
                </a:lnTo>
                <a:lnTo>
                  <a:pt x="305729" y="1162216"/>
                </a:lnTo>
                <a:lnTo>
                  <a:pt x="309854" y="1159038"/>
                </a:lnTo>
                <a:lnTo>
                  <a:pt x="314614" y="1156178"/>
                </a:lnTo>
                <a:lnTo>
                  <a:pt x="319373" y="1153318"/>
                </a:lnTo>
                <a:lnTo>
                  <a:pt x="324133" y="1151094"/>
                </a:lnTo>
                <a:lnTo>
                  <a:pt x="328893" y="1149187"/>
                </a:lnTo>
                <a:lnTo>
                  <a:pt x="334287" y="1146963"/>
                </a:lnTo>
                <a:lnTo>
                  <a:pt x="339365" y="1145056"/>
                </a:lnTo>
                <a:lnTo>
                  <a:pt x="344759" y="1143467"/>
                </a:lnTo>
                <a:lnTo>
                  <a:pt x="350471" y="1142196"/>
                </a:lnTo>
                <a:lnTo>
                  <a:pt x="355548" y="1140925"/>
                </a:lnTo>
                <a:lnTo>
                  <a:pt x="361260" y="1139972"/>
                </a:lnTo>
                <a:lnTo>
                  <a:pt x="367289" y="1139336"/>
                </a:lnTo>
                <a:lnTo>
                  <a:pt x="373001" y="1139018"/>
                </a:lnTo>
                <a:lnTo>
                  <a:pt x="379030" y="1139018"/>
                </a:lnTo>
                <a:lnTo>
                  <a:pt x="710312" y="1139018"/>
                </a:lnTo>
                <a:lnTo>
                  <a:pt x="715707" y="1138701"/>
                </a:lnTo>
                <a:lnTo>
                  <a:pt x="721101" y="1138065"/>
                </a:lnTo>
                <a:lnTo>
                  <a:pt x="726496" y="1136476"/>
                </a:lnTo>
                <a:lnTo>
                  <a:pt x="731573" y="1134570"/>
                </a:lnTo>
                <a:lnTo>
                  <a:pt x="736650" y="1132345"/>
                </a:lnTo>
                <a:lnTo>
                  <a:pt x="740775" y="1129803"/>
                </a:lnTo>
                <a:lnTo>
                  <a:pt x="745218" y="1126308"/>
                </a:lnTo>
                <a:lnTo>
                  <a:pt x="749343" y="1122812"/>
                </a:lnTo>
                <a:lnTo>
                  <a:pt x="752833" y="1118999"/>
                </a:lnTo>
                <a:lnTo>
                  <a:pt x="756007" y="1114550"/>
                </a:lnTo>
                <a:lnTo>
                  <a:pt x="758545" y="1110101"/>
                </a:lnTo>
                <a:lnTo>
                  <a:pt x="760766" y="1105335"/>
                </a:lnTo>
                <a:lnTo>
                  <a:pt x="762988" y="1099933"/>
                </a:lnTo>
                <a:lnTo>
                  <a:pt x="764257" y="1094848"/>
                </a:lnTo>
                <a:lnTo>
                  <a:pt x="765209" y="1089128"/>
                </a:lnTo>
                <a:lnTo>
                  <a:pt x="765209" y="1083408"/>
                </a:lnTo>
                <a:lnTo>
                  <a:pt x="765209" y="998246"/>
                </a:lnTo>
                <a:lnTo>
                  <a:pt x="765526" y="995386"/>
                </a:lnTo>
                <a:lnTo>
                  <a:pt x="765844" y="992208"/>
                </a:lnTo>
                <a:lnTo>
                  <a:pt x="766478" y="989348"/>
                </a:lnTo>
                <a:lnTo>
                  <a:pt x="767747" y="986488"/>
                </a:lnTo>
                <a:lnTo>
                  <a:pt x="769017" y="983946"/>
                </a:lnTo>
                <a:lnTo>
                  <a:pt x="770603" y="981404"/>
                </a:lnTo>
                <a:lnTo>
                  <a:pt x="772190" y="978862"/>
                </a:lnTo>
                <a:lnTo>
                  <a:pt x="774094" y="976955"/>
                </a:lnTo>
                <a:lnTo>
                  <a:pt x="776315" y="975048"/>
                </a:lnTo>
                <a:lnTo>
                  <a:pt x="778536" y="973141"/>
                </a:lnTo>
                <a:lnTo>
                  <a:pt x="781392" y="971870"/>
                </a:lnTo>
                <a:lnTo>
                  <a:pt x="783614" y="970599"/>
                </a:lnTo>
                <a:lnTo>
                  <a:pt x="786469" y="969646"/>
                </a:lnTo>
                <a:lnTo>
                  <a:pt x="789325" y="968693"/>
                </a:lnTo>
                <a:lnTo>
                  <a:pt x="792181" y="968375"/>
                </a:lnTo>
                <a:close/>
                <a:moveTo>
                  <a:pt x="854248" y="475049"/>
                </a:moveTo>
                <a:lnTo>
                  <a:pt x="968334" y="729382"/>
                </a:lnTo>
                <a:lnTo>
                  <a:pt x="999072" y="623496"/>
                </a:lnTo>
                <a:lnTo>
                  <a:pt x="996361" y="622927"/>
                </a:lnTo>
                <a:lnTo>
                  <a:pt x="990612" y="621333"/>
                </a:lnTo>
                <a:lnTo>
                  <a:pt x="985184" y="619103"/>
                </a:lnTo>
                <a:lnTo>
                  <a:pt x="980393" y="616553"/>
                </a:lnTo>
                <a:lnTo>
                  <a:pt x="975603" y="614004"/>
                </a:lnTo>
                <a:lnTo>
                  <a:pt x="971132" y="611136"/>
                </a:lnTo>
                <a:lnTo>
                  <a:pt x="966981" y="607950"/>
                </a:lnTo>
                <a:lnTo>
                  <a:pt x="963468" y="604444"/>
                </a:lnTo>
                <a:lnTo>
                  <a:pt x="959636" y="600620"/>
                </a:lnTo>
                <a:lnTo>
                  <a:pt x="956762" y="597115"/>
                </a:lnTo>
                <a:lnTo>
                  <a:pt x="953568" y="593291"/>
                </a:lnTo>
                <a:lnTo>
                  <a:pt x="951014" y="589467"/>
                </a:lnTo>
                <a:lnTo>
                  <a:pt x="948778" y="585325"/>
                </a:lnTo>
                <a:lnTo>
                  <a:pt x="944308" y="577677"/>
                </a:lnTo>
                <a:lnTo>
                  <a:pt x="940795" y="570029"/>
                </a:lnTo>
                <a:lnTo>
                  <a:pt x="938559" y="563018"/>
                </a:lnTo>
                <a:lnTo>
                  <a:pt x="936643" y="556645"/>
                </a:lnTo>
                <a:lnTo>
                  <a:pt x="935366" y="550909"/>
                </a:lnTo>
                <a:lnTo>
                  <a:pt x="934089" y="546767"/>
                </a:lnTo>
                <a:lnTo>
                  <a:pt x="933450" y="543261"/>
                </a:lnTo>
                <a:lnTo>
                  <a:pt x="937921" y="545492"/>
                </a:lnTo>
                <a:lnTo>
                  <a:pt x="942711" y="547723"/>
                </a:lnTo>
                <a:lnTo>
                  <a:pt x="949098" y="550909"/>
                </a:lnTo>
                <a:lnTo>
                  <a:pt x="957081" y="554096"/>
                </a:lnTo>
                <a:lnTo>
                  <a:pt x="966342" y="557601"/>
                </a:lnTo>
                <a:lnTo>
                  <a:pt x="976880" y="560469"/>
                </a:lnTo>
                <a:lnTo>
                  <a:pt x="982629" y="561744"/>
                </a:lnTo>
                <a:lnTo>
                  <a:pt x="988377" y="563337"/>
                </a:lnTo>
                <a:lnTo>
                  <a:pt x="994445" y="564293"/>
                </a:lnTo>
                <a:lnTo>
                  <a:pt x="1000831" y="565249"/>
                </a:lnTo>
                <a:lnTo>
                  <a:pt x="1007218" y="565886"/>
                </a:lnTo>
                <a:lnTo>
                  <a:pt x="1013924" y="566205"/>
                </a:lnTo>
                <a:lnTo>
                  <a:pt x="1020631" y="566205"/>
                </a:lnTo>
                <a:lnTo>
                  <a:pt x="1027656" y="565886"/>
                </a:lnTo>
                <a:lnTo>
                  <a:pt x="1034682" y="565568"/>
                </a:lnTo>
                <a:lnTo>
                  <a:pt x="1041707" y="564293"/>
                </a:lnTo>
                <a:lnTo>
                  <a:pt x="1048733" y="563018"/>
                </a:lnTo>
                <a:lnTo>
                  <a:pt x="1055758" y="560788"/>
                </a:lnTo>
                <a:lnTo>
                  <a:pt x="1063103" y="558557"/>
                </a:lnTo>
                <a:lnTo>
                  <a:pt x="1070129" y="555371"/>
                </a:lnTo>
                <a:lnTo>
                  <a:pt x="1077474" y="552184"/>
                </a:lnTo>
                <a:lnTo>
                  <a:pt x="1084499" y="548041"/>
                </a:lnTo>
                <a:lnTo>
                  <a:pt x="1091525" y="543580"/>
                </a:lnTo>
                <a:lnTo>
                  <a:pt x="1098550" y="538163"/>
                </a:lnTo>
                <a:lnTo>
                  <a:pt x="1098231" y="541668"/>
                </a:lnTo>
                <a:lnTo>
                  <a:pt x="1097592" y="545811"/>
                </a:lnTo>
                <a:lnTo>
                  <a:pt x="1096315" y="551228"/>
                </a:lnTo>
                <a:lnTo>
                  <a:pt x="1095037" y="557920"/>
                </a:lnTo>
                <a:lnTo>
                  <a:pt x="1092802" y="564930"/>
                </a:lnTo>
                <a:lnTo>
                  <a:pt x="1089928" y="572578"/>
                </a:lnTo>
                <a:lnTo>
                  <a:pt x="1086734" y="580545"/>
                </a:lnTo>
                <a:lnTo>
                  <a:pt x="1084818" y="584687"/>
                </a:lnTo>
                <a:lnTo>
                  <a:pt x="1082264" y="588830"/>
                </a:lnTo>
                <a:lnTo>
                  <a:pt x="1080028" y="592654"/>
                </a:lnTo>
                <a:lnTo>
                  <a:pt x="1077474" y="596478"/>
                </a:lnTo>
                <a:lnTo>
                  <a:pt x="1074280" y="599983"/>
                </a:lnTo>
                <a:lnTo>
                  <a:pt x="1071406" y="603807"/>
                </a:lnTo>
                <a:lnTo>
                  <a:pt x="1067574" y="606994"/>
                </a:lnTo>
                <a:lnTo>
                  <a:pt x="1063742" y="610499"/>
                </a:lnTo>
                <a:lnTo>
                  <a:pt x="1059910" y="613367"/>
                </a:lnTo>
                <a:lnTo>
                  <a:pt x="1055439" y="616235"/>
                </a:lnTo>
                <a:lnTo>
                  <a:pt x="1050968" y="618465"/>
                </a:lnTo>
                <a:lnTo>
                  <a:pt x="1046178" y="621015"/>
                </a:lnTo>
                <a:lnTo>
                  <a:pt x="1043098" y="621918"/>
                </a:lnTo>
                <a:lnTo>
                  <a:pt x="1058953" y="723182"/>
                </a:lnTo>
                <a:lnTo>
                  <a:pt x="1183794" y="477832"/>
                </a:lnTo>
                <a:lnTo>
                  <a:pt x="1184474" y="476886"/>
                </a:lnTo>
                <a:lnTo>
                  <a:pt x="1201924" y="486411"/>
                </a:lnTo>
                <a:lnTo>
                  <a:pt x="1218105" y="495301"/>
                </a:lnTo>
                <a:lnTo>
                  <a:pt x="1234286" y="505143"/>
                </a:lnTo>
                <a:lnTo>
                  <a:pt x="1249515" y="514351"/>
                </a:lnTo>
                <a:lnTo>
                  <a:pt x="1264744" y="524193"/>
                </a:lnTo>
                <a:lnTo>
                  <a:pt x="1279021" y="534036"/>
                </a:lnTo>
                <a:lnTo>
                  <a:pt x="1292664" y="544513"/>
                </a:lnTo>
                <a:lnTo>
                  <a:pt x="1305989" y="554673"/>
                </a:lnTo>
                <a:lnTo>
                  <a:pt x="1318680" y="565468"/>
                </a:lnTo>
                <a:lnTo>
                  <a:pt x="1330736" y="576263"/>
                </a:lnTo>
                <a:lnTo>
                  <a:pt x="1342475" y="587693"/>
                </a:lnTo>
                <a:lnTo>
                  <a:pt x="1353263" y="599123"/>
                </a:lnTo>
                <a:lnTo>
                  <a:pt x="1363733" y="611188"/>
                </a:lnTo>
                <a:lnTo>
                  <a:pt x="1373885" y="623253"/>
                </a:lnTo>
                <a:lnTo>
                  <a:pt x="1383086" y="635953"/>
                </a:lnTo>
                <a:lnTo>
                  <a:pt x="1391970" y="649288"/>
                </a:lnTo>
                <a:lnTo>
                  <a:pt x="1400536" y="662623"/>
                </a:lnTo>
                <a:lnTo>
                  <a:pt x="1408150" y="676593"/>
                </a:lnTo>
                <a:lnTo>
                  <a:pt x="1415130" y="691516"/>
                </a:lnTo>
                <a:lnTo>
                  <a:pt x="1422110" y="706121"/>
                </a:lnTo>
                <a:lnTo>
                  <a:pt x="1428139" y="721678"/>
                </a:lnTo>
                <a:lnTo>
                  <a:pt x="1433849" y="737871"/>
                </a:lnTo>
                <a:lnTo>
                  <a:pt x="1438926" y="754381"/>
                </a:lnTo>
                <a:lnTo>
                  <a:pt x="1443368" y="771526"/>
                </a:lnTo>
                <a:lnTo>
                  <a:pt x="1447492" y="789623"/>
                </a:lnTo>
                <a:lnTo>
                  <a:pt x="1450982" y="808039"/>
                </a:lnTo>
                <a:lnTo>
                  <a:pt x="1453837" y="827406"/>
                </a:lnTo>
                <a:lnTo>
                  <a:pt x="1456058" y="847091"/>
                </a:lnTo>
                <a:lnTo>
                  <a:pt x="1457962" y="867729"/>
                </a:lnTo>
                <a:lnTo>
                  <a:pt x="1459231" y="888684"/>
                </a:lnTo>
                <a:lnTo>
                  <a:pt x="1460183" y="910909"/>
                </a:lnTo>
                <a:lnTo>
                  <a:pt x="1460500" y="933451"/>
                </a:lnTo>
                <a:lnTo>
                  <a:pt x="581025" y="933451"/>
                </a:lnTo>
                <a:lnTo>
                  <a:pt x="581342" y="910274"/>
                </a:lnTo>
                <a:lnTo>
                  <a:pt x="581660" y="887414"/>
                </a:lnTo>
                <a:lnTo>
                  <a:pt x="582929" y="865506"/>
                </a:lnTo>
                <a:lnTo>
                  <a:pt x="584198" y="844234"/>
                </a:lnTo>
                <a:lnTo>
                  <a:pt x="585784" y="823914"/>
                </a:lnTo>
                <a:lnTo>
                  <a:pt x="587688" y="804228"/>
                </a:lnTo>
                <a:lnTo>
                  <a:pt x="590543" y="785178"/>
                </a:lnTo>
                <a:lnTo>
                  <a:pt x="593399" y="767081"/>
                </a:lnTo>
                <a:lnTo>
                  <a:pt x="596889" y="749618"/>
                </a:lnTo>
                <a:lnTo>
                  <a:pt x="600696" y="732791"/>
                </a:lnTo>
                <a:lnTo>
                  <a:pt x="605455" y="716598"/>
                </a:lnTo>
                <a:lnTo>
                  <a:pt x="610531" y="700723"/>
                </a:lnTo>
                <a:lnTo>
                  <a:pt x="616242" y="685801"/>
                </a:lnTo>
                <a:lnTo>
                  <a:pt x="622270" y="670878"/>
                </a:lnTo>
                <a:lnTo>
                  <a:pt x="629250" y="656908"/>
                </a:lnTo>
                <a:lnTo>
                  <a:pt x="636548" y="643573"/>
                </a:lnTo>
                <a:lnTo>
                  <a:pt x="644479" y="630238"/>
                </a:lnTo>
                <a:lnTo>
                  <a:pt x="653363" y="617856"/>
                </a:lnTo>
                <a:lnTo>
                  <a:pt x="662564" y="605473"/>
                </a:lnTo>
                <a:lnTo>
                  <a:pt x="673034" y="594043"/>
                </a:lnTo>
                <a:lnTo>
                  <a:pt x="683504" y="582296"/>
                </a:lnTo>
                <a:lnTo>
                  <a:pt x="695243" y="571183"/>
                </a:lnTo>
                <a:lnTo>
                  <a:pt x="707299" y="560388"/>
                </a:lnTo>
                <a:lnTo>
                  <a:pt x="720624" y="550228"/>
                </a:lnTo>
                <a:lnTo>
                  <a:pt x="734267" y="539751"/>
                </a:lnTo>
                <a:lnTo>
                  <a:pt x="748861" y="530226"/>
                </a:lnTo>
                <a:lnTo>
                  <a:pt x="764408" y="520383"/>
                </a:lnTo>
                <a:lnTo>
                  <a:pt x="780589" y="510858"/>
                </a:lnTo>
                <a:lnTo>
                  <a:pt x="798038" y="501651"/>
                </a:lnTo>
                <a:lnTo>
                  <a:pt x="816123" y="492443"/>
                </a:lnTo>
                <a:lnTo>
                  <a:pt x="835159" y="483236"/>
                </a:lnTo>
                <a:lnTo>
                  <a:pt x="854248" y="475049"/>
                </a:lnTo>
                <a:close/>
                <a:moveTo>
                  <a:pt x="855147" y="474663"/>
                </a:moveTo>
                <a:lnTo>
                  <a:pt x="855153" y="474670"/>
                </a:lnTo>
                <a:lnTo>
                  <a:pt x="855131" y="474670"/>
                </a:lnTo>
                <a:lnTo>
                  <a:pt x="855147" y="474663"/>
                </a:lnTo>
                <a:close/>
                <a:moveTo>
                  <a:pt x="1020763" y="0"/>
                </a:moveTo>
                <a:lnTo>
                  <a:pt x="1027440" y="318"/>
                </a:lnTo>
                <a:lnTo>
                  <a:pt x="1034436" y="1272"/>
                </a:lnTo>
                <a:lnTo>
                  <a:pt x="1041750" y="1908"/>
                </a:lnTo>
                <a:lnTo>
                  <a:pt x="1049064" y="2863"/>
                </a:lnTo>
                <a:lnTo>
                  <a:pt x="1057014" y="4135"/>
                </a:lnTo>
                <a:lnTo>
                  <a:pt x="1065282" y="5726"/>
                </a:lnTo>
                <a:lnTo>
                  <a:pt x="1073231" y="7952"/>
                </a:lnTo>
                <a:lnTo>
                  <a:pt x="1081499" y="10179"/>
                </a:lnTo>
                <a:lnTo>
                  <a:pt x="1089767" y="12406"/>
                </a:lnTo>
                <a:lnTo>
                  <a:pt x="1098671" y="15587"/>
                </a:lnTo>
                <a:lnTo>
                  <a:pt x="1106939" y="18767"/>
                </a:lnTo>
                <a:lnTo>
                  <a:pt x="1115207" y="22585"/>
                </a:lnTo>
                <a:lnTo>
                  <a:pt x="1123474" y="26720"/>
                </a:lnTo>
                <a:lnTo>
                  <a:pt x="1131742" y="30855"/>
                </a:lnTo>
                <a:lnTo>
                  <a:pt x="1139374" y="35626"/>
                </a:lnTo>
                <a:lnTo>
                  <a:pt x="1147006" y="40716"/>
                </a:lnTo>
                <a:lnTo>
                  <a:pt x="1154638" y="46442"/>
                </a:lnTo>
                <a:lnTo>
                  <a:pt x="1161952" y="52167"/>
                </a:lnTo>
                <a:lnTo>
                  <a:pt x="1168629" y="59166"/>
                </a:lnTo>
                <a:lnTo>
                  <a:pt x="1174989" y="65846"/>
                </a:lnTo>
                <a:lnTo>
                  <a:pt x="1181031" y="73480"/>
                </a:lnTo>
                <a:lnTo>
                  <a:pt x="1186119" y="81432"/>
                </a:lnTo>
                <a:lnTo>
                  <a:pt x="1190889" y="89703"/>
                </a:lnTo>
                <a:lnTo>
                  <a:pt x="1195341" y="98927"/>
                </a:lnTo>
                <a:lnTo>
                  <a:pt x="1197249" y="103381"/>
                </a:lnTo>
                <a:lnTo>
                  <a:pt x="1198839" y="108152"/>
                </a:lnTo>
                <a:lnTo>
                  <a:pt x="1200429" y="113242"/>
                </a:lnTo>
                <a:lnTo>
                  <a:pt x="1202019" y="118331"/>
                </a:lnTo>
                <a:lnTo>
                  <a:pt x="1202973" y="123739"/>
                </a:lnTo>
                <a:lnTo>
                  <a:pt x="1203927" y="128828"/>
                </a:lnTo>
                <a:lnTo>
                  <a:pt x="1204881" y="134554"/>
                </a:lnTo>
                <a:lnTo>
                  <a:pt x="1205517" y="140280"/>
                </a:lnTo>
                <a:lnTo>
                  <a:pt x="1205835" y="146005"/>
                </a:lnTo>
                <a:lnTo>
                  <a:pt x="1206153" y="152049"/>
                </a:lnTo>
                <a:lnTo>
                  <a:pt x="1206153" y="158093"/>
                </a:lnTo>
                <a:lnTo>
                  <a:pt x="1206153" y="164455"/>
                </a:lnTo>
                <a:lnTo>
                  <a:pt x="1205517" y="170817"/>
                </a:lnTo>
                <a:lnTo>
                  <a:pt x="1204881" y="177497"/>
                </a:lnTo>
                <a:lnTo>
                  <a:pt x="1204245" y="184177"/>
                </a:lnTo>
                <a:lnTo>
                  <a:pt x="1203291" y="191175"/>
                </a:lnTo>
                <a:lnTo>
                  <a:pt x="1204245" y="191175"/>
                </a:lnTo>
                <a:lnTo>
                  <a:pt x="1206789" y="192129"/>
                </a:lnTo>
                <a:lnTo>
                  <a:pt x="1210286" y="194038"/>
                </a:lnTo>
                <a:lnTo>
                  <a:pt x="1212194" y="195628"/>
                </a:lnTo>
                <a:lnTo>
                  <a:pt x="1214420" y="197219"/>
                </a:lnTo>
                <a:lnTo>
                  <a:pt x="1216328" y="199445"/>
                </a:lnTo>
                <a:lnTo>
                  <a:pt x="1218554" y="202308"/>
                </a:lnTo>
                <a:lnTo>
                  <a:pt x="1220462" y="205171"/>
                </a:lnTo>
                <a:lnTo>
                  <a:pt x="1222052" y="208988"/>
                </a:lnTo>
                <a:lnTo>
                  <a:pt x="1223642" y="212805"/>
                </a:lnTo>
                <a:lnTo>
                  <a:pt x="1224596" y="217895"/>
                </a:lnTo>
                <a:lnTo>
                  <a:pt x="1225232" y="223302"/>
                </a:lnTo>
                <a:lnTo>
                  <a:pt x="1225550" y="229664"/>
                </a:lnTo>
                <a:lnTo>
                  <a:pt x="1225232" y="241752"/>
                </a:lnTo>
                <a:lnTo>
                  <a:pt x="1224278" y="251931"/>
                </a:lnTo>
                <a:lnTo>
                  <a:pt x="1223006" y="261156"/>
                </a:lnTo>
                <a:lnTo>
                  <a:pt x="1221098" y="268790"/>
                </a:lnTo>
                <a:lnTo>
                  <a:pt x="1218236" y="275152"/>
                </a:lnTo>
                <a:lnTo>
                  <a:pt x="1215692" y="280878"/>
                </a:lnTo>
                <a:lnTo>
                  <a:pt x="1212194" y="285967"/>
                </a:lnTo>
                <a:lnTo>
                  <a:pt x="1209015" y="290102"/>
                </a:lnTo>
                <a:lnTo>
                  <a:pt x="1205199" y="294556"/>
                </a:lnTo>
                <a:lnTo>
                  <a:pt x="1203609" y="297737"/>
                </a:lnTo>
                <a:lnTo>
                  <a:pt x="1201701" y="300918"/>
                </a:lnTo>
                <a:lnTo>
                  <a:pt x="1199793" y="305053"/>
                </a:lnTo>
                <a:lnTo>
                  <a:pt x="1198203" y="309506"/>
                </a:lnTo>
                <a:lnTo>
                  <a:pt x="1196931" y="314914"/>
                </a:lnTo>
                <a:lnTo>
                  <a:pt x="1195977" y="321276"/>
                </a:lnTo>
                <a:lnTo>
                  <a:pt x="1195023" y="328592"/>
                </a:lnTo>
                <a:lnTo>
                  <a:pt x="1193433" y="335908"/>
                </a:lnTo>
                <a:lnTo>
                  <a:pt x="1191843" y="343860"/>
                </a:lnTo>
                <a:lnTo>
                  <a:pt x="1189617" y="351495"/>
                </a:lnTo>
                <a:lnTo>
                  <a:pt x="1187391" y="359447"/>
                </a:lnTo>
                <a:lnTo>
                  <a:pt x="1184211" y="367081"/>
                </a:lnTo>
                <a:lnTo>
                  <a:pt x="1181349" y="375352"/>
                </a:lnTo>
                <a:lnTo>
                  <a:pt x="1177851" y="383304"/>
                </a:lnTo>
                <a:lnTo>
                  <a:pt x="1173717" y="391257"/>
                </a:lnTo>
                <a:lnTo>
                  <a:pt x="1169901" y="398891"/>
                </a:lnTo>
                <a:lnTo>
                  <a:pt x="1165449" y="406843"/>
                </a:lnTo>
                <a:lnTo>
                  <a:pt x="1160680" y="414796"/>
                </a:lnTo>
                <a:lnTo>
                  <a:pt x="1155910" y="422430"/>
                </a:lnTo>
                <a:lnTo>
                  <a:pt x="1150504" y="429746"/>
                </a:lnTo>
                <a:lnTo>
                  <a:pt x="1145098" y="437062"/>
                </a:lnTo>
                <a:lnTo>
                  <a:pt x="1139374" y="444378"/>
                </a:lnTo>
                <a:lnTo>
                  <a:pt x="1133332" y="451058"/>
                </a:lnTo>
                <a:lnTo>
                  <a:pt x="1126972" y="457738"/>
                </a:lnTo>
                <a:lnTo>
                  <a:pt x="1120612" y="464100"/>
                </a:lnTo>
                <a:lnTo>
                  <a:pt x="1113935" y="470144"/>
                </a:lnTo>
                <a:lnTo>
                  <a:pt x="1106939" y="475870"/>
                </a:lnTo>
                <a:lnTo>
                  <a:pt x="1099943" y="481596"/>
                </a:lnTo>
                <a:lnTo>
                  <a:pt x="1092947" y="486367"/>
                </a:lnTo>
                <a:lnTo>
                  <a:pt x="1085633" y="490820"/>
                </a:lnTo>
                <a:lnTo>
                  <a:pt x="1078001" y="495274"/>
                </a:lnTo>
                <a:lnTo>
                  <a:pt x="1070052" y="499091"/>
                </a:lnTo>
                <a:lnTo>
                  <a:pt x="1062102" y="501954"/>
                </a:lnTo>
                <a:lnTo>
                  <a:pt x="1054152" y="504816"/>
                </a:lnTo>
                <a:lnTo>
                  <a:pt x="1046202" y="506725"/>
                </a:lnTo>
                <a:lnTo>
                  <a:pt x="1037616" y="508315"/>
                </a:lnTo>
                <a:lnTo>
                  <a:pt x="1029348" y="509270"/>
                </a:lnTo>
                <a:lnTo>
                  <a:pt x="1020763" y="509588"/>
                </a:lnTo>
                <a:lnTo>
                  <a:pt x="1012177" y="509270"/>
                </a:lnTo>
                <a:lnTo>
                  <a:pt x="1003909" y="508315"/>
                </a:lnTo>
                <a:lnTo>
                  <a:pt x="995641" y="506725"/>
                </a:lnTo>
                <a:lnTo>
                  <a:pt x="987691" y="504816"/>
                </a:lnTo>
                <a:lnTo>
                  <a:pt x="979423" y="501954"/>
                </a:lnTo>
                <a:lnTo>
                  <a:pt x="971473" y="499091"/>
                </a:lnTo>
                <a:lnTo>
                  <a:pt x="963842" y="495274"/>
                </a:lnTo>
                <a:lnTo>
                  <a:pt x="956210" y="490820"/>
                </a:lnTo>
                <a:lnTo>
                  <a:pt x="948896" y="486367"/>
                </a:lnTo>
                <a:lnTo>
                  <a:pt x="941264" y="481596"/>
                </a:lnTo>
                <a:lnTo>
                  <a:pt x="934268" y="475870"/>
                </a:lnTo>
                <a:lnTo>
                  <a:pt x="927590" y="470144"/>
                </a:lnTo>
                <a:lnTo>
                  <a:pt x="920913" y="464100"/>
                </a:lnTo>
                <a:lnTo>
                  <a:pt x="914553" y="457738"/>
                </a:lnTo>
                <a:lnTo>
                  <a:pt x="908193" y="451058"/>
                </a:lnTo>
                <a:lnTo>
                  <a:pt x="902151" y="444378"/>
                </a:lnTo>
                <a:lnTo>
                  <a:pt x="896427" y="437062"/>
                </a:lnTo>
                <a:lnTo>
                  <a:pt x="891339" y="429746"/>
                </a:lnTo>
                <a:lnTo>
                  <a:pt x="885933" y="422430"/>
                </a:lnTo>
                <a:lnTo>
                  <a:pt x="880845" y="414796"/>
                </a:lnTo>
                <a:lnTo>
                  <a:pt x="876076" y="406843"/>
                </a:lnTo>
                <a:lnTo>
                  <a:pt x="871942" y="398891"/>
                </a:lnTo>
                <a:lnTo>
                  <a:pt x="867808" y="391257"/>
                </a:lnTo>
                <a:lnTo>
                  <a:pt x="863674" y="383304"/>
                </a:lnTo>
                <a:lnTo>
                  <a:pt x="860494" y="375352"/>
                </a:lnTo>
                <a:lnTo>
                  <a:pt x="856996" y="367081"/>
                </a:lnTo>
                <a:lnTo>
                  <a:pt x="854452" y="359447"/>
                </a:lnTo>
                <a:lnTo>
                  <a:pt x="852226" y="351495"/>
                </a:lnTo>
                <a:lnTo>
                  <a:pt x="849682" y="343860"/>
                </a:lnTo>
                <a:lnTo>
                  <a:pt x="848092" y="335908"/>
                </a:lnTo>
                <a:lnTo>
                  <a:pt x="846820" y="328592"/>
                </a:lnTo>
                <a:lnTo>
                  <a:pt x="845866" y="321276"/>
                </a:lnTo>
                <a:lnTo>
                  <a:pt x="844594" y="314914"/>
                </a:lnTo>
                <a:lnTo>
                  <a:pt x="843322" y="309506"/>
                </a:lnTo>
                <a:lnTo>
                  <a:pt x="841732" y="305053"/>
                </a:lnTo>
                <a:lnTo>
                  <a:pt x="840142" y="300918"/>
                </a:lnTo>
                <a:lnTo>
                  <a:pt x="837916" y="297737"/>
                </a:lnTo>
                <a:lnTo>
                  <a:pt x="836326" y="294556"/>
                </a:lnTo>
                <a:lnTo>
                  <a:pt x="832829" y="290102"/>
                </a:lnTo>
                <a:lnTo>
                  <a:pt x="829013" y="285967"/>
                </a:lnTo>
                <a:lnTo>
                  <a:pt x="826151" y="280878"/>
                </a:lnTo>
                <a:lnTo>
                  <a:pt x="822971" y="275152"/>
                </a:lnTo>
                <a:lnTo>
                  <a:pt x="820745" y="268790"/>
                </a:lnTo>
                <a:lnTo>
                  <a:pt x="818519" y="261156"/>
                </a:lnTo>
                <a:lnTo>
                  <a:pt x="817247" y="251931"/>
                </a:lnTo>
                <a:lnTo>
                  <a:pt x="816293" y="241752"/>
                </a:lnTo>
                <a:lnTo>
                  <a:pt x="815975" y="229664"/>
                </a:lnTo>
                <a:lnTo>
                  <a:pt x="816293" y="223302"/>
                </a:lnTo>
                <a:lnTo>
                  <a:pt x="816929" y="217895"/>
                </a:lnTo>
                <a:lnTo>
                  <a:pt x="817883" y="212805"/>
                </a:lnTo>
                <a:lnTo>
                  <a:pt x="819791" y="208988"/>
                </a:lnTo>
                <a:lnTo>
                  <a:pt x="821381" y="205171"/>
                </a:lnTo>
                <a:lnTo>
                  <a:pt x="822971" y="202308"/>
                </a:lnTo>
                <a:lnTo>
                  <a:pt x="824879" y="199445"/>
                </a:lnTo>
                <a:lnTo>
                  <a:pt x="827423" y="197219"/>
                </a:lnTo>
                <a:lnTo>
                  <a:pt x="829331" y="195628"/>
                </a:lnTo>
                <a:lnTo>
                  <a:pt x="831239" y="194038"/>
                </a:lnTo>
                <a:lnTo>
                  <a:pt x="835054" y="192129"/>
                </a:lnTo>
                <a:lnTo>
                  <a:pt x="837280" y="191175"/>
                </a:lnTo>
                <a:lnTo>
                  <a:pt x="838234" y="191175"/>
                </a:lnTo>
                <a:lnTo>
                  <a:pt x="837280" y="184177"/>
                </a:lnTo>
                <a:lnTo>
                  <a:pt x="836326" y="177497"/>
                </a:lnTo>
                <a:lnTo>
                  <a:pt x="835690" y="170817"/>
                </a:lnTo>
                <a:lnTo>
                  <a:pt x="835372" y="164455"/>
                </a:lnTo>
                <a:lnTo>
                  <a:pt x="835372" y="158093"/>
                </a:lnTo>
                <a:lnTo>
                  <a:pt x="835372" y="152049"/>
                </a:lnTo>
                <a:lnTo>
                  <a:pt x="835690" y="146005"/>
                </a:lnTo>
                <a:lnTo>
                  <a:pt x="836008" y="140280"/>
                </a:lnTo>
                <a:lnTo>
                  <a:pt x="836644" y="134554"/>
                </a:lnTo>
                <a:lnTo>
                  <a:pt x="837280" y="128828"/>
                </a:lnTo>
                <a:lnTo>
                  <a:pt x="838234" y="123739"/>
                </a:lnTo>
                <a:lnTo>
                  <a:pt x="839824" y="118331"/>
                </a:lnTo>
                <a:lnTo>
                  <a:pt x="841096" y="113242"/>
                </a:lnTo>
                <a:lnTo>
                  <a:pt x="842686" y="108152"/>
                </a:lnTo>
                <a:lnTo>
                  <a:pt x="844276" y="103381"/>
                </a:lnTo>
                <a:lnTo>
                  <a:pt x="846502" y="98927"/>
                </a:lnTo>
                <a:lnTo>
                  <a:pt x="850636" y="89703"/>
                </a:lnTo>
                <a:lnTo>
                  <a:pt x="855406" y="81432"/>
                </a:lnTo>
                <a:lnTo>
                  <a:pt x="860812" y="73480"/>
                </a:lnTo>
                <a:lnTo>
                  <a:pt x="866854" y="65846"/>
                </a:lnTo>
                <a:lnTo>
                  <a:pt x="873214" y="59166"/>
                </a:lnTo>
                <a:lnTo>
                  <a:pt x="879891" y="52167"/>
                </a:lnTo>
                <a:lnTo>
                  <a:pt x="886887" y="46442"/>
                </a:lnTo>
                <a:lnTo>
                  <a:pt x="894201" y="40716"/>
                </a:lnTo>
                <a:lnTo>
                  <a:pt x="901833" y="35626"/>
                </a:lnTo>
                <a:lnTo>
                  <a:pt x="910101" y="30855"/>
                </a:lnTo>
                <a:lnTo>
                  <a:pt x="918051" y="26720"/>
                </a:lnTo>
                <a:lnTo>
                  <a:pt x="926318" y="22585"/>
                </a:lnTo>
                <a:lnTo>
                  <a:pt x="934586" y="18767"/>
                </a:lnTo>
                <a:lnTo>
                  <a:pt x="943172" y="15587"/>
                </a:lnTo>
                <a:lnTo>
                  <a:pt x="951440" y="12406"/>
                </a:lnTo>
                <a:lnTo>
                  <a:pt x="959708" y="10179"/>
                </a:lnTo>
                <a:lnTo>
                  <a:pt x="968294" y="7952"/>
                </a:lnTo>
                <a:lnTo>
                  <a:pt x="976561" y="5726"/>
                </a:lnTo>
                <a:lnTo>
                  <a:pt x="984511" y="4135"/>
                </a:lnTo>
                <a:lnTo>
                  <a:pt x="992143" y="2863"/>
                </a:lnTo>
                <a:lnTo>
                  <a:pt x="999775" y="1908"/>
                </a:lnTo>
                <a:lnTo>
                  <a:pt x="1007407" y="1272"/>
                </a:lnTo>
                <a:lnTo>
                  <a:pt x="1014403" y="318"/>
                </a:lnTo>
                <a:lnTo>
                  <a:pt x="1020763" y="0"/>
                </a:lnTo>
                <a:close/>
              </a:path>
            </a:pathLst>
          </a:custGeom>
          <a:solidFill>
            <a:srgbClr val="4B649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8204" name="文本框 13"/>
          <p:cNvSpPr txBox="1"/>
          <p:nvPr/>
        </p:nvSpPr>
        <p:spPr>
          <a:xfrm>
            <a:off x="1225550" y="5432425"/>
            <a:ext cx="3524250" cy="755650"/>
          </a:xfrm>
          <a:prstGeom prst="rect">
            <a:avLst/>
          </a:prstGeom>
          <a:noFill/>
          <a:ln w="9525">
            <a:noFill/>
          </a:ln>
        </p:spPr>
        <p:txBody>
          <a:bodyPr>
            <a:spAutoFit/>
          </a:bodyPr>
          <a:p>
            <a:pPr algn="just" eaLnBrk="1" hangingPunct="1">
              <a:lnSpc>
                <a:spcPct val="120000"/>
              </a:lnSpc>
            </a:pPr>
            <a:r>
              <a:rPr lang="zh-CN" altLang="en-US" dirty="0">
                <a:solidFill>
                  <a:srgbClr val="808080"/>
                </a:solidFill>
                <a:latin typeface="Arial" panose="020B0604020202020204" pitchFamily="34" charset="0"/>
              </a:rPr>
              <a:t>请在这里添加相应的文字内容请在这里添加相应的文字内容</a:t>
            </a:r>
            <a:endParaRPr lang="zh-CN" altLang="en-US" dirty="0">
              <a:solidFill>
                <a:srgbClr val="808080"/>
              </a:solidFill>
              <a:latin typeface="Arial" panose="020B0604020202020204" pitchFamily="34" charset="0"/>
            </a:endParaRPr>
          </a:p>
        </p:txBody>
      </p:sp>
      <p:sp>
        <p:nvSpPr>
          <p:cNvPr id="15" name="文本框 14"/>
          <p:cNvSpPr txBox="1"/>
          <p:nvPr/>
        </p:nvSpPr>
        <p:spPr>
          <a:xfrm>
            <a:off x="1196975" y="4970463"/>
            <a:ext cx="2030413" cy="461963"/>
          </a:xfrm>
          <a:prstGeom prst="rect">
            <a:avLst/>
          </a:prstGeom>
          <a:noFill/>
        </p:spPr>
        <p:txBody>
          <a:bodyPr wrap="none">
            <a:spAutoFit/>
          </a:bodyPr>
          <a:lstStyle/>
          <a:p>
            <a:pPr marR="0" algn="ctr" defTabSz="914400" eaLnBrk="1" fontAlgn="auto" hangingPunct="1">
              <a:buClrTx/>
              <a:buSzTx/>
              <a:buFontTx/>
              <a:buNone/>
              <a:defRPr/>
            </a:pPr>
            <a:r>
              <a:rPr kumimoji="0" lang="zh-CN" altLang="en-US" sz="2400" b="1" kern="1200" cap="none" spc="0" normalizeH="0" baseline="0" noProof="1" smtClean="0">
                <a:solidFill>
                  <a:schemeClr val="accent6"/>
                </a:solidFill>
                <a:latin typeface="+mn-lt"/>
                <a:ea typeface="+mn-ea"/>
                <a:cs typeface="+mn-cs"/>
              </a:rPr>
              <a:t>这里添加标题</a:t>
            </a:r>
            <a:endParaRPr kumimoji="0" lang="zh-CN" altLang="en-US" sz="2400" b="1" kern="1200" cap="none" spc="0" normalizeH="0" baseline="0" noProof="1">
              <a:solidFill>
                <a:schemeClr val="accent6"/>
              </a:solidFill>
              <a:latin typeface="Arial" panose="020B0604020202020204" pitchFamily="34" charset="0"/>
              <a:ea typeface="微软雅黑" panose="020B0503020204020204" pitchFamily="34" charset="-122"/>
              <a:cs typeface="+mn-cs"/>
            </a:endParaRPr>
          </a:p>
        </p:txBody>
      </p:sp>
      <p:sp>
        <p:nvSpPr>
          <p:cNvPr id="16" name="圆角矩形 15"/>
          <p:cNvSpPr/>
          <p:nvPr/>
        </p:nvSpPr>
        <p:spPr>
          <a:xfrm>
            <a:off x="725488" y="1289050"/>
            <a:ext cx="243840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8207" name="文本框 16"/>
          <p:cNvSpPr txBox="1"/>
          <p:nvPr/>
        </p:nvSpPr>
        <p:spPr>
          <a:xfrm>
            <a:off x="957263" y="1404938"/>
            <a:ext cx="2030412" cy="461962"/>
          </a:xfrm>
          <a:prstGeom prst="rect">
            <a:avLst/>
          </a:prstGeom>
          <a:noFill/>
          <a:ln w="9525">
            <a:noFill/>
          </a:ln>
        </p:spPr>
        <p:txBody>
          <a:bodyPr wrap="none">
            <a:spAutoFit/>
          </a:bodyPr>
          <a:p>
            <a:pPr algn="ctr" eaLnBrk="1" hangingPunct="1"/>
            <a:r>
              <a:rPr lang="zh-CN" altLang="en-US" sz="2400" b="1" dirty="0">
                <a:solidFill>
                  <a:schemeClr val="bg1"/>
                </a:solidFill>
                <a:latin typeface="Arial" panose="020B0604020202020204" pitchFamily="34" charset="0"/>
              </a:rPr>
              <a:t>这里添加标题</a:t>
            </a:r>
            <a:endParaRPr lang="zh-CN" altLang="en-US" sz="2400" b="1" dirty="0">
              <a:solidFill>
                <a:schemeClr val="bg1"/>
              </a:solidFill>
              <a:latin typeface="Arial" panose="020B0604020202020204" pitchFamily="34" charset="0"/>
            </a:endParaRPr>
          </a:p>
        </p:txBody>
      </p:sp>
      <p:pic>
        <p:nvPicPr>
          <p:cNvPr id="8208" name="图片 17"/>
          <p:cNvPicPr>
            <a:picLocks noChangeAspect="1"/>
          </p:cNvPicPr>
          <p:nvPr/>
        </p:nvPicPr>
        <p:blipFill>
          <a:blip r:embed="rId1"/>
          <a:stretch>
            <a:fillRect/>
          </a:stretch>
        </p:blipFill>
        <p:spPr>
          <a:xfrm>
            <a:off x="8610600" y="0"/>
            <a:ext cx="3581400" cy="1006475"/>
          </a:xfrm>
          <a:prstGeom prst="rect">
            <a:avLst/>
          </a:prstGeom>
          <a:noFill/>
          <a:ln w="9525">
            <a:noFill/>
          </a:ln>
        </p:spPr>
      </p:pic>
      <p:grpSp>
        <p:nvGrpSpPr>
          <p:cNvPr id="8209" name="组合 18"/>
          <p:cNvGrpSpPr/>
          <p:nvPr/>
        </p:nvGrpSpPr>
        <p:grpSpPr>
          <a:xfrm>
            <a:off x="133350" y="125413"/>
            <a:ext cx="639763" cy="638175"/>
            <a:chOff x="1131485" y="2234042"/>
            <a:chExt cx="1607262" cy="1607262"/>
          </a:xfrm>
        </p:grpSpPr>
        <p:sp>
          <p:nvSpPr>
            <p:cNvPr id="20" name="椭圆 19"/>
            <p:cNvSpPr/>
            <p:nvPr/>
          </p:nvSpPr>
          <p:spPr>
            <a:xfrm>
              <a:off x="1131485"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21" name="椭圆 20"/>
            <p:cNvSpPr/>
            <p:nvPr/>
          </p:nvSpPr>
          <p:spPr>
            <a:xfrm>
              <a:off x="1239169" y="2341991"/>
              <a:ext cx="1391895" cy="139136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8215" name="KSO_Shape"/>
            <p:cNvSpPr/>
            <p:nvPr/>
          </p:nvSpPr>
          <p:spPr>
            <a:xfrm>
              <a:off x="1480150" y="2597150"/>
              <a:ext cx="909932" cy="881046"/>
            </a:xfrm>
            <a:custGeom>
              <a:avLst/>
              <a:gdLst/>
              <a:ahLst/>
              <a:cxnLst>
                <a:cxn ang="0">
                  <a:pos x="839090" y="366042"/>
                </a:cxn>
                <a:cxn ang="0">
                  <a:pos x="863104" y="366042"/>
                </a:cxn>
                <a:cxn ang="0">
                  <a:pos x="902746" y="441180"/>
                </a:cxn>
                <a:cxn ang="0">
                  <a:pos x="706823" y="736389"/>
                </a:cxn>
                <a:cxn ang="0">
                  <a:pos x="660701" y="759273"/>
                </a:cxn>
                <a:cxn ang="0">
                  <a:pos x="545586" y="759273"/>
                </a:cxn>
                <a:cxn ang="0">
                  <a:pos x="545586" y="852336"/>
                </a:cxn>
                <a:cxn ang="0">
                  <a:pos x="530339" y="877509"/>
                </a:cxn>
                <a:cxn ang="0">
                  <a:pos x="516236" y="880942"/>
                </a:cxn>
                <a:cxn ang="0">
                  <a:pos x="498320" y="875602"/>
                </a:cxn>
                <a:cxn ang="0">
                  <a:pos x="408745" y="814959"/>
                </a:cxn>
                <a:cxn ang="0">
                  <a:pos x="321074" y="875602"/>
                </a:cxn>
                <a:cxn ang="0">
                  <a:pos x="289056" y="877509"/>
                </a:cxn>
                <a:cxn ang="0">
                  <a:pos x="272665" y="852336"/>
                </a:cxn>
                <a:cxn ang="0">
                  <a:pos x="272665" y="619678"/>
                </a:cxn>
                <a:cxn ang="0">
                  <a:pos x="321837" y="521275"/>
                </a:cxn>
                <a:cxn ang="0">
                  <a:pos x="337465" y="517080"/>
                </a:cxn>
                <a:cxn ang="0">
                  <a:pos x="577605" y="517080"/>
                </a:cxn>
                <a:cxn ang="0">
                  <a:pos x="544824" y="637986"/>
                </a:cxn>
                <a:cxn ang="0">
                  <a:pos x="632113" y="637986"/>
                </a:cxn>
                <a:cxn ang="0">
                  <a:pos x="839090" y="366042"/>
                </a:cxn>
                <a:cxn ang="0">
                  <a:pos x="620142" y="13"/>
                </a:cxn>
                <a:cxn ang="0">
                  <a:pos x="832163" y="13977"/>
                </a:cxn>
                <a:cxn ang="0">
                  <a:pos x="870659" y="89869"/>
                </a:cxn>
                <a:cxn ang="0">
                  <a:pos x="630157" y="403735"/>
                </a:cxn>
                <a:cxn ang="0">
                  <a:pos x="586707" y="424329"/>
                </a:cxn>
                <a:cxn ang="0">
                  <a:pos x="224239" y="424329"/>
                </a:cxn>
                <a:cxn ang="0">
                  <a:pos x="116756" y="556282"/>
                </a:cxn>
                <a:cxn ang="0">
                  <a:pos x="182694" y="632175"/>
                </a:cxn>
                <a:cxn ang="0">
                  <a:pos x="211661" y="637895"/>
                </a:cxn>
                <a:cxn ang="0">
                  <a:pos x="211661" y="759170"/>
                </a:cxn>
                <a:cxn ang="0">
                  <a:pos x="5462" y="581071"/>
                </a:cxn>
                <a:cxn ang="0">
                  <a:pos x="6605" y="480390"/>
                </a:cxn>
                <a:cxn ang="0">
                  <a:pos x="275693" y="68131"/>
                </a:cxn>
                <a:cxn ang="0">
                  <a:pos x="356877" y="23130"/>
                </a:cxn>
                <a:cxn ang="0">
                  <a:pos x="620142" y="13"/>
                </a:cxn>
              </a:cxnLst>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alpha val="100000"/>
              </a:srgbClr>
            </a:solidFill>
            <a:ln w="9525">
              <a:noFill/>
            </a:ln>
          </p:spPr>
          <p:txBody>
            <a:bodyPr/>
            <a:p>
              <a:endParaRPr lang="zh-CN" altLang="en-US"/>
            </a:p>
          </p:txBody>
        </p:sp>
      </p:grpSp>
      <p:sp>
        <p:nvSpPr>
          <p:cNvPr id="8210" name="文本框 22"/>
          <p:cNvSpPr txBox="1"/>
          <p:nvPr/>
        </p:nvSpPr>
        <p:spPr>
          <a:xfrm>
            <a:off x="868363" y="25400"/>
            <a:ext cx="4541837" cy="738188"/>
          </a:xfrm>
          <a:prstGeom prst="rect">
            <a:avLst/>
          </a:prstGeom>
          <a:noFill/>
          <a:ln w="9525">
            <a:noFill/>
          </a:ln>
        </p:spPr>
        <p:txBody>
          <a:bodyPr>
            <a:spAutoFit/>
          </a:bodyPr>
          <a:p>
            <a:pPr eaLnBrk="1" hangingPunct="1">
              <a:lnSpc>
                <a:spcPct val="150000"/>
              </a:lnSpc>
            </a:pPr>
            <a:r>
              <a:rPr lang="zh-CN" altLang="en-US" sz="2800" b="1" dirty="0">
                <a:solidFill>
                  <a:srgbClr val="4B649F"/>
                </a:solidFill>
                <a:latin typeface="Arial" panose="020B0604020202020204" pitchFamily="34" charset="0"/>
              </a:rPr>
              <a:t>添加论文内容第一部分标题</a:t>
            </a:r>
            <a:endParaRPr lang="zh-CN" altLang="en-US" sz="2800" b="1" dirty="0">
              <a:solidFill>
                <a:srgbClr val="4B649F"/>
              </a:solidFill>
              <a:latin typeface="Arial" panose="020B0604020202020204" pitchFamily="34" charset="0"/>
            </a:endParaRPr>
          </a:p>
        </p:txBody>
      </p:sp>
      <p:cxnSp>
        <p:nvCxnSpPr>
          <p:cNvPr id="24" name="直接连接符 23"/>
          <p:cNvCxnSpPr/>
          <p:nvPr/>
        </p:nvCxnSpPr>
        <p:spPr>
          <a:xfrm>
            <a:off x="0" y="7985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6267450" y="0"/>
            <a:ext cx="5924550" cy="685800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graphicFrame>
        <p:nvGraphicFramePr>
          <p:cNvPr id="9219" name="对象 2"/>
          <p:cNvGraphicFramePr/>
          <p:nvPr/>
        </p:nvGraphicFramePr>
        <p:xfrm>
          <a:off x="488950" y="681038"/>
          <a:ext cx="5568950" cy="5419725"/>
        </p:xfrm>
        <a:graphic>
          <a:graphicData uri="http://schemas.openxmlformats.org/presentationml/2006/ole">
            <mc:AlternateContent xmlns:mc="http://schemas.openxmlformats.org/markup-compatibility/2006">
              <mc:Choice xmlns:v="urn:schemas-microsoft-com:vml" Requires="v">
                <p:oleObj spid="_x0000_s3076" name="" r:id="rId1" imgW="5562600" imgH="5410200" progId="excel.sheet.8">
                  <p:embed/>
                </p:oleObj>
              </mc:Choice>
              <mc:Fallback>
                <p:oleObj name="" r:id="rId1" imgW="5562600" imgH="5410200" progId="excel.sheet.8">
                  <p:embed/>
                  <p:pic>
                    <p:nvPicPr>
                      <p:cNvPr id="0" name="图片 3075"/>
                      <p:cNvPicPr/>
                      <p:nvPr/>
                    </p:nvPicPr>
                    <p:blipFill>
                      <a:blip r:embed="rId2"/>
                      <a:stretch>
                        <a:fillRect/>
                      </a:stretch>
                    </p:blipFill>
                    <p:spPr>
                      <a:xfrm>
                        <a:off x="488950" y="681038"/>
                        <a:ext cx="5568950" cy="5419725"/>
                      </a:xfrm>
                      <a:prstGeom prst="rect">
                        <a:avLst/>
                      </a:prstGeom>
                      <a:noFill/>
                      <a:ln w="38100">
                        <a:noFill/>
                        <a:miter/>
                      </a:ln>
                    </p:spPr>
                  </p:pic>
                </p:oleObj>
              </mc:Fallback>
            </mc:AlternateContent>
          </a:graphicData>
        </a:graphic>
      </p:graphicFrame>
      <p:sp>
        <p:nvSpPr>
          <p:cNvPr id="9220" name="文本框 5"/>
          <p:cNvSpPr txBox="1"/>
          <p:nvPr/>
        </p:nvSpPr>
        <p:spPr>
          <a:xfrm>
            <a:off x="8134350" y="1765300"/>
            <a:ext cx="3378200" cy="757238"/>
          </a:xfrm>
          <a:prstGeom prst="rect">
            <a:avLst/>
          </a:prstGeom>
          <a:noFill/>
          <a:ln w="9525">
            <a:noFill/>
          </a:ln>
        </p:spPr>
        <p:txBody>
          <a:bodyPr>
            <a:spAutoFit/>
          </a:bodyPr>
          <a:p>
            <a:pPr algn="just" eaLnBrk="1" hangingPunct="1">
              <a:lnSpc>
                <a:spcPct val="120000"/>
              </a:lnSpc>
            </a:pPr>
            <a:r>
              <a:rPr lang="zh-CN" altLang="en-US" dirty="0">
                <a:solidFill>
                  <a:schemeClr val="bg1"/>
                </a:solidFill>
                <a:latin typeface="Arial" panose="020B0604020202020204" pitchFamily="34" charset="0"/>
              </a:rPr>
              <a:t>请在这里添加相应的文字内容请在这里添加相应的文字内容</a:t>
            </a:r>
            <a:endParaRPr lang="zh-CN" altLang="en-US" dirty="0">
              <a:solidFill>
                <a:schemeClr val="bg1"/>
              </a:solidFill>
              <a:latin typeface="Arial" panose="020B0604020202020204" pitchFamily="34" charset="0"/>
            </a:endParaRPr>
          </a:p>
        </p:txBody>
      </p:sp>
      <p:sp>
        <p:nvSpPr>
          <p:cNvPr id="9221" name="文本框 6"/>
          <p:cNvSpPr txBox="1"/>
          <p:nvPr/>
        </p:nvSpPr>
        <p:spPr>
          <a:xfrm>
            <a:off x="8134350" y="1303338"/>
            <a:ext cx="2032000" cy="461962"/>
          </a:xfrm>
          <a:prstGeom prst="rect">
            <a:avLst/>
          </a:prstGeom>
          <a:noFill/>
          <a:ln w="9525">
            <a:noFill/>
          </a:ln>
        </p:spPr>
        <p:txBody>
          <a:bodyPr wrap="none">
            <a:spAutoFit/>
          </a:bodyPr>
          <a:p>
            <a:pPr algn="ctr" eaLnBrk="1" hangingPunct="1"/>
            <a:r>
              <a:rPr lang="zh-CN" altLang="en-US" sz="2400" b="1" dirty="0">
                <a:solidFill>
                  <a:schemeClr val="bg1"/>
                </a:solidFill>
                <a:latin typeface="Arial" panose="020B0604020202020204" pitchFamily="34" charset="0"/>
              </a:rPr>
              <a:t>这里添加标题</a:t>
            </a:r>
            <a:endParaRPr lang="zh-CN" altLang="en-US" sz="2400" b="1" dirty="0">
              <a:solidFill>
                <a:schemeClr val="bg1"/>
              </a:solidFill>
              <a:latin typeface="Arial" panose="020B0604020202020204" pitchFamily="34" charset="0"/>
            </a:endParaRPr>
          </a:p>
        </p:txBody>
      </p:sp>
      <p:sp>
        <p:nvSpPr>
          <p:cNvPr id="9222" name="文本框 7"/>
          <p:cNvSpPr txBox="1"/>
          <p:nvPr/>
        </p:nvSpPr>
        <p:spPr>
          <a:xfrm>
            <a:off x="8134350" y="3379788"/>
            <a:ext cx="3378200" cy="757237"/>
          </a:xfrm>
          <a:prstGeom prst="rect">
            <a:avLst/>
          </a:prstGeom>
          <a:noFill/>
          <a:ln w="9525">
            <a:noFill/>
          </a:ln>
        </p:spPr>
        <p:txBody>
          <a:bodyPr>
            <a:spAutoFit/>
          </a:bodyPr>
          <a:p>
            <a:pPr algn="just" eaLnBrk="1" hangingPunct="1">
              <a:lnSpc>
                <a:spcPct val="120000"/>
              </a:lnSpc>
            </a:pPr>
            <a:r>
              <a:rPr lang="zh-CN" altLang="en-US" dirty="0">
                <a:solidFill>
                  <a:schemeClr val="bg1"/>
                </a:solidFill>
                <a:latin typeface="Arial" panose="020B0604020202020204" pitchFamily="34" charset="0"/>
              </a:rPr>
              <a:t>请在这里添加相应的文字内容请在这里添加相应的文字内容</a:t>
            </a:r>
            <a:endParaRPr lang="zh-CN" altLang="en-US" dirty="0">
              <a:solidFill>
                <a:schemeClr val="bg1"/>
              </a:solidFill>
              <a:latin typeface="Arial" panose="020B0604020202020204" pitchFamily="34" charset="0"/>
            </a:endParaRPr>
          </a:p>
        </p:txBody>
      </p:sp>
      <p:sp>
        <p:nvSpPr>
          <p:cNvPr id="9223" name="文本框 8"/>
          <p:cNvSpPr txBox="1"/>
          <p:nvPr/>
        </p:nvSpPr>
        <p:spPr>
          <a:xfrm>
            <a:off x="8134350" y="2917825"/>
            <a:ext cx="2032000" cy="461963"/>
          </a:xfrm>
          <a:prstGeom prst="rect">
            <a:avLst/>
          </a:prstGeom>
          <a:noFill/>
          <a:ln w="9525">
            <a:noFill/>
          </a:ln>
        </p:spPr>
        <p:txBody>
          <a:bodyPr wrap="none">
            <a:spAutoFit/>
          </a:bodyPr>
          <a:p>
            <a:pPr algn="ctr" eaLnBrk="1" hangingPunct="1"/>
            <a:r>
              <a:rPr lang="zh-CN" altLang="en-US" sz="2400" b="1" dirty="0">
                <a:solidFill>
                  <a:schemeClr val="bg1"/>
                </a:solidFill>
                <a:latin typeface="Arial" panose="020B0604020202020204" pitchFamily="34" charset="0"/>
              </a:rPr>
              <a:t>这里添加标题</a:t>
            </a:r>
            <a:endParaRPr lang="zh-CN" altLang="en-US" sz="2400" b="1" dirty="0">
              <a:solidFill>
                <a:schemeClr val="bg1"/>
              </a:solidFill>
              <a:latin typeface="Arial" panose="020B0604020202020204" pitchFamily="34" charset="0"/>
            </a:endParaRPr>
          </a:p>
        </p:txBody>
      </p:sp>
      <p:sp>
        <p:nvSpPr>
          <p:cNvPr id="9224" name="文本框 9"/>
          <p:cNvSpPr txBox="1"/>
          <p:nvPr/>
        </p:nvSpPr>
        <p:spPr>
          <a:xfrm>
            <a:off x="8134350" y="5059363"/>
            <a:ext cx="3378200" cy="757237"/>
          </a:xfrm>
          <a:prstGeom prst="rect">
            <a:avLst/>
          </a:prstGeom>
          <a:noFill/>
          <a:ln w="9525">
            <a:noFill/>
          </a:ln>
        </p:spPr>
        <p:txBody>
          <a:bodyPr>
            <a:spAutoFit/>
          </a:bodyPr>
          <a:p>
            <a:pPr algn="just" eaLnBrk="1" hangingPunct="1">
              <a:lnSpc>
                <a:spcPct val="120000"/>
              </a:lnSpc>
            </a:pPr>
            <a:r>
              <a:rPr lang="zh-CN" altLang="en-US" dirty="0">
                <a:solidFill>
                  <a:schemeClr val="bg1"/>
                </a:solidFill>
                <a:latin typeface="Arial" panose="020B0604020202020204" pitchFamily="34" charset="0"/>
              </a:rPr>
              <a:t>请在这里添加相应的文字内容请在这里添加相应的文字内容</a:t>
            </a:r>
            <a:endParaRPr lang="zh-CN" altLang="en-US" dirty="0">
              <a:solidFill>
                <a:schemeClr val="bg1"/>
              </a:solidFill>
              <a:latin typeface="Arial" panose="020B0604020202020204" pitchFamily="34" charset="0"/>
            </a:endParaRPr>
          </a:p>
        </p:txBody>
      </p:sp>
      <p:sp>
        <p:nvSpPr>
          <p:cNvPr id="9225" name="文本框 10"/>
          <p:cNvSpPr txBox="1"/>
          <p:nvPr/>
        </p:nvSpPr>
        <p:spPr>
          <a:xfrm>
            <a:off x="8134350" y="4598988"/>
            <a:ext cx="2032000" cy="460375"/>
          </a:xfrm>
          <a:prstGeom prst="rect">
            <a:avLst/>
          </a:prstGeom>
          <a:noFill/>
          <a:ln w="9525">
            <a:noFill/>
          </a:ln>
        </p:spPr>
        <p:txBody>
          <a:bodyPr wrap="none">
            <a:spAutoFit/>
          </a:bodyPr>
          <a:p>
            <a:pPr algn="ctr" eaLnBrk="1" hangingPunct="1"/>
            <a:r>
              <a:rPr lang="zh-CN" altLang="en-US" sz="2400" b="1" dirty="0">
                <a:solidFill>
                  <a:schemeClr val="bg1"/>
                </a:solidFill>
                <a:latin typeface="Arial" panose="020B0604020202020204" pitchFamily="34" charset="0"/>
              </a:rPr>
              <a:t>这里添加标题</a:t>
            </a:r>
            <a:endParaRPr lang="zh-CN" altLang="en-US" sz="2400" b="1" dirty="0">
              <a:solidFill>
                <a:schemeClr val="bg1"/>
              </a:solidFill>
              <a:latin typeface="Arial" panose="020B0604020202020204" pitchFamily="34" charset="0"/>
            </a:endParaRPr>
          </a:p>
        </p:txBody>
      </p:sp>
      <p:sp>
        <p:nvSpPr>
          <p:cNvPr id="9226" name="Freeform 19"/>
          <p:cNvSpPr>
            <a:spLocks noEditPoints="1"/>
          </p:cNvSpPr>
          <p:nvPr/>
        </p:nvSpPr>
        <p:spPr>
          <a:xfrm>
            <a:off x="7056438" y="3243263"/>
            <a:ext cx="673100" cy="623887"/>
          </a:xfrm>
          <a:custGeom>
            <a:avLst/>
            <a:gdLst/>
            <a:ahLst/>
            <a:cxnLst>
              <a:cxn ang="0">
                <a:pos x="504825" y="0"/>
              </a:cxn>
              <a:cxn ang="0">
                <a:pos x="168275" y="0"/>
              </a:cxn>
              <a:cxn ang="0">
                <a:pos x="0" y="170151"/>
              </a:cxn>
              <a:cxn ang="0">
                <a:pos x="0" y="283585"/>
              </a:cxn>
              <a:cxn ang="0">
                <a:pos x="168275" y="453736"/>
              </a:cxn>
              <a:cxn ang="0">
                <a:pos x="196321" y="453736"/>
              </a:cxn>
              <a:cxn ang="0">
                <a:pos x="196321" y="623887"/>
              </a:cxn>
              <a:cxn ang="0">
                <a:pos x="387967" y="453736"/>
              </a:cxn>
              <a:cxn ang="0">
                <a:pos x="504825" y="453736"/>
              </a:cxn>
              <a:cxn ang="0">
                <a:pos x="673100" y="283585"/>
              </a:cxn>
              <a:cxn ang="0">
                <a:pos x="673100" y="170151"/>
              </a:cxn>
              <a:cxn ang="0">
                <a:pos x="504825" y="0"/>
              </a:cxn>
              <a:cxn ang="0">
                <a:pos x="168275" y="283585"/>
              </a:cxn>
              <a:cxn ang="0">
                <a:pos x="112183" y="226868"/>
              </a:cxn>
              <a:cxn ang="0">
                <a:pos x="168275" y="170151"/>
              </a:cxn>
              <a:cxn ang="0">
                <a:pos x="224367" y="226868"/>
              </a:cxn>
              <a:cxn ang="0">
                <a:pos x="168275" y="283585"/>
              </a:cxn>
              <a:cxn ang="0">
                <a:pos x="336550" y="283585"/>
              </a:cxn>
              <a:cxn ang="0">
                <a:pos x="280458" y="226868"/>
              </a:cxn>
              <a:cxn ang="0">
                <a:pos x="336550" y="170151"/>
              </a:cxn>
              <a:cxn ang="0">
                <a:pos x="392642" y="226868"/>
              </a:cxn>
              <a:cxn ang="0">
                <a:pos x="336550" y="283585"/>
              </a:cxn>
              <a:cxn ang="0">
                <a:pos x="504825" y="283585"/>
              </a:cxn>
              <a:cxn ang="0">
                <a:pos x="448733" y="226868"/>
              </a:cxn>
              <a:cxn ang="0">
                <a:pos x="504825" y="170151"/>
              </a:cxn>
              <a:cxn ang="0">
                <a:pos x="560917" y="226868"/>
              </a:cxn>
              <a:cxn ang="0">
                <a:pos x="504825" y="283585"/>
              </a:cxn>
            </a:cxnLst>
            <a:pathLst>
              <a:path w="144" h="132">
                <a:moveTo>
                  <a:pt x="108" y="0"/>
                </a:moveTo>
                <a:cubicBezTo>
                  <a:pt x="36" y="0"/>
                  <a:pt x="36" y="0"/>
                  <a:pt x="36" y="0"/>
                </a:cubicBezTo>
                <a:cubicBezTo>
                  <a:pt x="16" y="0"/>
                  <a:pt x="0" y="16"/>
                  <a:pt x="0" y="36"/>
                </a:cubicBezTo>
                <a:cubicBezTo>
                  <a:pt x="0" y="60"/>
                  <a:pt x="0" y="60"/>
                  <a:pt x="0" y="60"/>
                </a:cubicBezTo>
                <a:cubicBezTo>
                  <a:pt x="0" y="80"/>
                  <a:pt x="16" y="96"/>
                  <a:pt x="36" y="96"/>
                </a:cubicBezTo>
                <a:cubicBezTo>
                  <a:pt x="42" y="96"/>
                  <a:pt x="42" y="96"/>
                  <a:pt x="42" y="96"/>
                </a:cubicBezTo>
                <a:cubicBezTo>
                  <a:pt x="42" y="132"/>
                  <a:pt x="42" y="132"/>
                  <a:pt x="42" y="132"/>
                </a:cubicBezTo>
                <a:cubicBezTo>
                  <a:pt x="83" y="96"/>
                  <a:pt x="83" y="96"/>
                  <a:pt x="83" y="96"/>
                </a:cubicBezTo>
                <a:cubicBezTo>
                  <a:pt x="108" y="96"/>
                  <a:pt x="108" y="96"/>
                  <a:pt x="108" y="96"/>
                </a:cubicBezTo>
                <a:cubicBezTo>
                  <a:pt x="128" y="96"/>
                  <a:pt x="144" y="80"/>
                  <a:pt x="144" y="60"/>
                </a:cubicBezTo>
                <a:cubicBezTo>
                  <a:pt x="144" y="36"/>
                  <a:pt x="144" y="36"/>
                  <a:pt x="144" y="36"/>
                </a:cubicBezTo>
                <a:cubicBezTo>
                  <a:pt x="144" y="16"/>
                  <a:pt x="128" y="0"/>
                  <a:pt x="108" y="0"/>
                </a:cubicBezTo>
                <a:moveTo>
                  <a:pt x="36" y="60"/>
                </a:moveTo>
                <a:cubicBezTo>
                  <a:pt x="29" y="60"/>
                  <a:pt x="24" y="55"/>
                  <a:pt x="24" y="48"/>
                </a:cubicBezTo>
                <a:cubicBezTo>
                  <a:pt x="24" y="41"/>
                  <a:pt x="29" y="36"/>
                  <a:pt x="36" y="36"/>
                </a:cubicBezTo>
                <a:cubicBezTo>
                  <a:pt x="43" y="36"/>
                  <a:pt x="48" y="41"/>
                  <a:pt x="48" y="48"/>
                </a:cubicBezTo>
                <a:cubicBezTo>
                  <a:pt x="48" y="55"/>
                  <a:pt x="43" y="60"/>
                  <a:pt x="36" y="60"/>
                </a:cubicBezTo>
                <a:moveTo>
                  <a:pt x="72" y="60"/>
                </a:moveTo>
                <a:cubicBezTo>
                  <a:pt x="65" y="60"/>
                  <a:pt x="60" y="55"/>
                  <a:pt x="60" y="48"/>
                </a:cubicBezTo>
                <a:cubicBezTo>
                  <a:pt x="60" y="41"/>
                  <a:pt x="65" y="36"/>
                  <a:pt x="72" y="36"/>
                </a:cubicBezTo>
                <a:cubicBezTo>
                  <a:pt x="79" y="36"/>
                  <a:pt x="84" y="41"/>
                  <a:pt x="84" y="48"/>
                </a:cubicBezTo>
                <a:cubicBezTo>
                  <a:pt x="84" y="55"/>
                  <a:pt x="79" y="60"/>
                  <a:pt x="72" y="60"/>
                </a:cubicBezTo>
                <a:moveTo>
                  <a:pt x="108" y="60"/>
                </a:moveTo>
                <a:cubicBezTo>
                  <a:pt x="101" y="60"/>
                  <a:pt x="96" y="55"/>
                  <a:pt x="96" y="48"/>
                </a:cubicBezTo>
                <a:cubicBezTo>
                  <a:pt x="96" y="41"/>
                  <a:pt x="101" y="36"/>
                  <a:pt x="108" y="36"/>
                </a:cubicBezTo>
                <a:cubicBezTo>
                  <a:pt x="115" y="36"/>
                  <a:pt x="120" y="41"/>
                  <a:pt x="120" y="48"/>
                </a:cubicBezTo>
                <a:cubicBezTo>
                  <a:pt x="120" y="55"/>
                  <a:pt x="115" y="60"/>
                  <a:pt x="108" y="60"/>
                </a:cubicBezTo>
              </a:path>
            </a:pathLst>
          </a:custGeom>
          <a:solidFill>
            <a:schemeClr val="bg1">
              <a:alpha val="100000"/>
            </a:schemeClr>
          </a:solidFill>
          <a:ln w="9525">
            <a:noFill/>
          </a:ln>
        </p:spPr>
        <p:txBody>
          <a:bodyPr/>
          <a:p>
            <a:endParaRPr lang="zh-CN" altLang="en-US"/>
          </a:p>
        </p:txBody>
      </p:sp>
      <p:sp>
        <p:nvSpPr>
          <p:cNvPr id="9227" name="Freeform 28"/>
          <p:cNvSpPr>
            <a:spLocks noEditPoints="1"/>
          </p:cNvSpPr>
          <p:nvPr/>
        </p:nvSpPr>
        <p:spPr>
          <a:xfrm>
            <a:off x="7124700" y="4818063"/>
            <a:ext cx="681038" cy="676275"/>
          </a:xfrm>
          <a:custGeom>
            <a:avLst/>
            <a:gdLst/>
            <a:ahLst/>
            <a:cxnLst>
              <a:cxn ang="0">
                <a:pos x="624285" y="286478"/>
              </a:cxn>
              <a:cxn ang="0">
                <a:pos x="572261" y="216032"/>
              </a:cxn>
              <a:cxn ang="0">
                <a:pos x="600638" y="154980"/>
              </a:cxn>
              <a:cxn ang="0">
                <a:pos x="562802" y="79838"/>
              </a:cxn>
              <a:cxn ang="0">
                <a:pos x="501320" y="103320"/>
              </a:cxn>
              <a:cxn ang="0">
                <a:pos x="416190" y="89231"/>
              </a:cxn>
              <a:cxn ang="0">
                <a:pos x="392543" y="28178"/>
              </a:cxn>
              <a:cxn ang="0">
                <a:pos x="312142" y="0"/>
              </a:cxn>
              <a:cxn ang="0">
                <a:pos x="288495" y="56356"/>
              </a:cxn>
              <a:cxn ang="0">
                <a:pos x="217554" y="108016"/>
              </a:cxn>
              <a:cxn ang="0">
                <a:pos x="156071" y="79838"/>
              </a:cxn>
              <a:cxn ang="0">
                <a:pos x="80400" y="117409"/>
              </a:cxn>
              <a:cxn ang="0">
                <a:pos x="104047" y="178461"/>
              </a:cxn>
              <a:cxn ang="0">
                <a:pos x="89859" y="262996"/>
              </a:cxn>
              <a:cxn ang="0">
                <a:pos x="28377" y="286478"/>
              </a:cxn>
              <a:cxn ang="0">
                <a:pos x="0" y="366316"/>
              </a:cxn>
              <a:cxn ang="0">
                <a:pos x="56753" y="389797"/>
              </a:cxn>
              <a:cxn ang="0">
                <a:pos x="108777" y="460243"/>
              </a:cxn>
              <a:cxn ang="0">
                <a:pos x="80400" y="521295"/>
              </a:cxn>
              <a:cxn ang="0">
                <a:pos x="118236" y="596437"/>
              </a:cxn>
              <a:cxn ang="0">
                <a:pos x="179718" y="572955"/>
              </a:cxn>
              <a:cxn ang="0">
                <a:pos x="264848" y="587044"/>
              </a:cxn>
              <a:cxn ang="0">
                <a:pos x="288495" y="648097"/>
              </a:cxn>
              <a:cxn ang="0">
                <a:pos x="368896" y="676275"/>
              </a:cxn>
              <a:cxn ang="0">
                <a:pos x="392543" y="619919"/>
              </a:cxn>
              <a:cxn ang="0">
                <a:pos x="463484" y="568259"/>
              </a:cxn>
              <a:cxn ang="0">
                <a:pos x="524967" y="596437"/>
              </a:cxn>
              <a:cxn ang="0">
                <a:pos x="600638" y="558866"/>
              </a:cxn>
              <a:cxn ang="0">
                <a:pos x="576991" y="497814"/>
              </a:cxn>
              <a:cxn ang="0">
                <a:pos x="591179" y="413279"/>
              </a:cxn>
              <a:cxn ang="0">
                <a:pos x="652661" y="389797"/>
              </a:cxn>
              <a:cxn ang="0">
                <a:pos x="681038" y="309959"/>
              </a:cxn>
              <a:cxn ang="0">
                <a:pos x="472943" y="338138"/>
              </a:cxn>
              <a:cxn ang="0">
                <a:pos x="208095" y="338138"/>
              </a:cxn>
              <a:cxn ang="0">
                <a:pos x="472943" y="338138"/>
              </a:cxn>
            </a:cxnLst>
            <a:pathLst>
              <a:path w="144" h="144">
                <a:moveTo>
                  <a:pt x="138" y="61"/>
                </a:moveTo>
                <a:cubicBezTo>
                  <a:pt x="132" y="61"/>
                  <a:pt x="132" y="61"/>
                  <a:pt x="132" y="61"/>
                </a:cubicBezTo>
                <a:cubicBezTo>
                  <a:pt x="129" y="61"/>
                  <a:pt x="126" y="59"/>
                  <a:pt x="125" y="56"/>
                </a:cubicBezTo>
                <a:cubicBezTo>
                  <a:pt x="121" y="46"/>
                  <a:pt x="121" y="46"/>
                  <a:pt x="121" y="46"/>
                </a:cubicBezTo>
                <a:cubicBezTo>
                  <a:pt x="119" y="44"/>
                  <a:pt x="120" y="40"/>
                  <a:pt x="122" y="38"/>
                </a:cubicBezTo>
                <a:cubicBezTo>
                  <a:pt x="127" y="33"/>
                  <a:pt x="127" y="33"/>
                  <a:pt x="127" y="33"/>
                </a:cubicBezTo>
                <a:cubicBezTo>
                  <a:pt x="129" y="31"/>
                  <a:pt x="129" y="27"/>
                  <a:pt x="127" y="25"/>
                </a:cubicBezTo>
                <a:cubicBezTo>
                  <a:pt x="119" y="17"/>
                  <a:pt x="119" y="17"/>
                  <a:pt x="119" y="17"/>
                </a:cubicBezTo>
                <a:cubicBezTo>
                  <a:pt x="117" y="15"/>
                  <a:pt x="113" y="15"/>
                  <a:pt x="111" y="17"/>
                </a:cubicBezTo>
                <a:cubicBezTo>
                  <a:pt x="106" y="22"/>
                  <a:pt x="106" y="22"/>
                  <a:pt x="106" y="22"/>
                </a:cubicBezTo>
                <a:cubicBezTo>
                  <a:pt x="104" y="24"/>
                  <a:pt x="100" y="25"/>
                  <a:pt x="98" y="23"/>
                </a:cubicBezTo>
                <a:cubicBezTo>
                  <a:pt x="88" y="19"/>
                  <a:pt x="88" y="19"/>
                  <a:pt x="88" y="19"/>
                </a:cubicBezTo>
                <a:cubicBezTo>
                  <a:pt x="85" y="18"/>
                  <a:pt x="83" y="15"/>
                  <a:pt x="83" y="12"/>
                </a:cubicBezTo>
                <a:cubicBezTo>
                  <a:pt x="83" y="6"/>
                  <a:pt x="83" y="6"/>
                  <a:pt x="83" y="6"/>
                </a:cubicBezTo>
                <a:cubicBezTo>
                  <a:pt x="83" y="2"/>
                  <a:pt x="81" y="0"/>
                  <a:pt x="78" y="0"/>
                </a:cubicBezTo>
                <a:cubicBezTo>
                  <a:pt x="66" y="0"/>
                  <a:pt x="66" y="0"/>
                  <a:pt x="66" y="0"/>
                </a:cubicBezTo>
                <a:cubicBezTo>
                  <a:pt x="63" y="0"/>
                  <a:pt x="61" y="2"/>
                  <a:pt x="61" y="6"/>
                </a:cubicBezTo>
                <a:cubicBezTo>
                  <a:pt x="61" y="12"/>
                  <a:pt x="61" y="12"/>
                  <a:pt x="61" y="12"/>
                </a:cubicBezTo>
                <a:cubicBezTo>
                  <a:pt x="61" y="15"/>
                  <a:pt x="59" y="18"/>
                  <a:pt x="56" y="19"/>
                </a:cubicBezTo>
                <a:cubicBezTo>
                  <a:pt x="46" y="23"/>
                  <a:pt x="46" y="23"/>
                  <a:pt x="46" y="23"/>
                </a:cubicBezTo>
                <a:cubicBezTo>
                  <a:pt x="44" y="25"/>
                  <a:pt x="40" y="24"/>
                  <a:pt x="38" y="22"/>
                </a:cubicBezTo>
                <a:cubicBezTo>
                  <a:pt x="33" y="17"/>
                  <a:pt x="33" y="17"/>
                  <a:pt x="33" y="17"/>
                </a:cubicBezTo>
                <a:cubicBezTo>
                  <a:pt x="31" y="15"/>
                  <a:pt x="27" y="15"/>
                  <a:pt x="25" y="17"/>
                </a:cubicBezTo>
                <a:cubicBezTo>
                  <a:pt x="17" y="25"/>
                  <a:pt x="17" y="25"/>
                  <a:pt x="17" y="25"/>
                </a:cubicBezTo>
                <a:cubicBezTo>
                  <a:pt x="15" y="27"/>
                  <a:pt x="15" y="31"/>
                  <a:pt x="17" y="33"/>
                </a:cubicBezTo>
                <a:cubicBezTo>
                  <a:pt x="22" y="38"/>
                  <a:pt x="22" y="38"/>
                  <a:pt x="22" y="38"/>
                </a:cubicBezTo>
                <a:cubicBezTo>
                  <a:pt x="24" y="40"/>
                  <a:pt x="25" y="44"/>
                  <a:pt x="23" y="46"/>
                </a:cubicBezTo>
                <a:cubicBezTo>
                  <a:pt x="19" y="56"/>
                  <a:pt x="19" y="56"/>
                  <a:pt x="19" y="56"/>
                </a:cubicBezTo>
                <a:cubicBezTo>
                  <a:pt x="18" y="59"/>
                  <a:pt x="15" y="61"/>
                  <a:pt x="12" y="61"/>
                </a:cubicBezTo>
                <a:cubicBezTo>
                  <a:pt x="6" y="61"/>
                  <a:pt x="6" y="61"/>
                  <a:pt x="6" y="61"/>
                </a:cubicBezTo>
                <a:cubicBezTo>
                  <a:pt x="2" y="61"/>
                  <a:pt x="0" y="63"/>
                  <a:pt x="0" y="66"/>
                </a:cubicBezTo>
                <a:cubicBezTo>
                  <a:pt x="0" y="78"/>
                  <a:pt x="0" y="78"/>
                  <a:pt x="0" y="78"/>
                </a:cubicBezTo>
                <a:cubicBezTo>
                  <a:pt x="0" y="81"/>
                  <a:pt x="2" y="83"/>
                  <a:pt x="6" y="83"/>
                </a:cubicBezTo>
                <a:cubicBezTo>
                  <a:pt x="12" y="83"/>
                  <a:pt x="12" y="83"/>
                  <a:pt x="12" y="83"/>
                </a:cubicBezTo>
                <a:cubicBezTo>
                  <a:pt x="15" y="83"/>
                  <a:pt x="18" y="85"/>
                  <a:pt x="19" y="88"/>
                </a:cubicBezTo>
                <a:cubicBezTo>
                  <a:pt x="23" y="98"/>
                  <a:pt x="23" y="98"/>
                  <a:pt x="23" y="98"/>
                </a:cubicBezTo>
                <a:cubicBezTo>
                  <a:pt x="25" y="100"/>
                  <a:pt x="24" y="104"/>
                  <a:pt x="22" y="106"/>
                </a:cubicBezTo>
                <a:cubicBezTo>
                  <a:pt x="17" y="111"/>
                  <a:pt x="17" y="111"/>
                  <a:pt x="17" y="111"/>
                </a:cubicBezTo>
                <a:cubicBezTo>
                  <a:pt x="15" y="113"/>
                  <a:pt x="15" y="117"/>
                  <a:pt x="17" y="119"/>
                </a:cubicBezTo>
                <a:cubicBezTo>
                  <a:pt x="25" y="127"/>
                  <a:pt x="25" y="127"/>
                  <a:pt x="25" y="127"/>
                </a:cubicBezTo>
                <a:cubicBezTo>
                  <a:pt x="27" y="129"/>
                  <a:pt x="31" y="129"/>
                  <a:pt x="33" y="127"/>
                </a:cubicBezTo>
                <a:cubicBezTo>
                  <a:pt x="38" y="122"/>
                  <a:pt x="38" y="122"/>
                  <a:pt x="38" y="122"/>
                </a:cubicBezTo>
                <a:cubicBezTo>
                  <a:pt x="40" y="120"/>
                  <a:pt x="44" y="119"/>
                  <a:pt x="46" y="121"/>
                </a:cubicBezTo>
                <a:cubicBezTo>
                  <a:pt x="56" y="125"/>
                  <a:pt x="56" y="125"/>
                  <a:pt x="56" y="125"/>
                </a:cubicBezTo>
                <a:cubicBezTo>
                  <a:pt x="59" y="126"/>
                  <a:pt x="61" y="129"/>
                  <a:pt x="61" y="132"/>
                </a:cubicBezTo>
                <a:cubicBezTo>
                  <a:pt x="61" y="138"/>
                  <a:pt x="61" y="138"/>
                  <a:pt x="61" y="138"/>
                </a:cubicBezTo>
                <a:cubicBezTo>
                  <a:pt x="61" y="142"/>
                  <a:pt x="63" y="144"/>
                  <a:pt x="66" y="144"/>
                </a:cubicBezTo>
                <a:cubicBezTo>
                  <a:pt x="78" y="144"/>
                  <a:pt x="78" y="144"/>
                  <a:pt x="78" y="144"/>
                </a:cubicBezTo>
                <a:cubicBezTo>
                  <a:pt x="81" y="144"/>
                  <a:pt x="83" y="142"/>
                  <a:pt x="83" y="138"/>
                </a:cubicBezTo>
                <a:cubicBezTo>
                  <a:pt x="83" y="132"/>
                  <a:pt x="83" y="132"/>
                  <a:pt x="83" y="132"/>
                </a:cubicBezTo>
                <a:cubicBezTo>
                  <a:pt x="83" y="129"/>
                  <a:pt x="85" y="126"/>
                  <a:pt x="88" y="125"/>
                </a:cubicBezTo>
                <a:cubicBezTo>
                  <a:pt x="98" y="121"/>
                  <a:pt x="98" y="121"/>
                  <a:pt x="98" y="121"/>
                </a:cubicBezTo>
                <a:cubicBezTo>
                  <a:pt x="100" y="119"/>
                  <a:pt x="104" y="120"/>
                  <a:pt x="106" y="122"/>
                </a:cubicBezTo>
                <a:cubicBezTo>
                  <a:pt x="111" y="127"/>
                  <a:pt x="111" y="127"/>
                  <a:pt x="111" y="127"/>
                </a:cubicBezTo>
                <a:cubicBezTo>
                  <a:pt x="113" y="129"/>
                  <a:pt x="117" y="129"/>
                  <a:pt x="119" y="127"/>
                </a:cubicBezTo>
                <a:cubicBezTo>
                  <a:pt x="127" y="119"/>
                  <a:pt x="127" y="119"/>
                  <a:pt x="127" y="119"/>
                </a:cubicBezTo>
                <a:cubicBezTo>
                  <a:pt x="129" y="117"/>
                  <a:pt x="129" y="113"/>
                  <a:pt x="127" y="111"/>
                </a:cubicBezTo>
                <a:cubicBezTo>
                  <a:pt x="122" y="106"/>
                  <a:pt x="122" y="106"/>
                  <a:pt x="122" y="106"/>
                </a:cubicBezTo>
                <a:cubicBezTo>
                  <a:pt x="120" y="104"/>
                  <a:pt x="119" y="100"/>
                  <a:pt x="121" y="98"/>
                </a:cubicBezTo>
                <a:cubicBezTo>
                  <a:pt x="125" y="88"/>
                  <a:pt x="125" y="88"/>
                  <a:pt x="125" y="88"/>
                </a:cubicBezTo>
                <a:cubicBezTo>
                  <a:pt x="126" y="85"/>
                  <a:pt x="129" y="83"/>
                  <a:pt x="132" y="83"/>
                </a:cubicBezTo>
                <a:cubicBezTo>
                  <a:pt x="138" y="83"/>
                  <a:pt x="138" y="83"/>
                  <a:pt x="138" y="83"/>
                </a:cubicBezTo>
                <a:cubicBezTo>
                  <a:pt x="142" y="83"/>
                  <a:pt x="144" y="81"/>
                  <a:pt x="144" y="78"/>
                </a:cubicBezTo>
                <a:cubicBezTo>
                  <a:pt x="144" y="66"/>
                  <a:pt x="144" y="66"/>
                  <a:pt x="144" y="66"/>
                </a:cubicBezTo>
                <a:cubicBezTo>
                  <a:pt x="144" y="63"/>
                  <a:pt x="142" y="61"/>
                  <a:pt x="138" y="61"/>
                </a:cubicBezTo>
                <a:moveTo>
                  <a:pt x="100" y="72"/>
                </a:moveTo>
                <a:cubicBezTo>
                  <a:pt x="100" y="87"/>
                  <a:pt x="87" y="100"/>
                  <a:pt x="72" y="100"/>
                </a:cubicBezTo>
                <a:cubicBezTo>
                  <a:pt x="57" y="100"/>
                  <a:pt x="44" y="87"/>
                  <a:pt x="44" y="72"/>
                </a:cubicBezTo>
                <a:cubicBezTo>
                  <a:pt x="44" y="57"/>
                  <a:pt x="57" y="44"/>
                  <a:pt x="72" y="44"/>
                </a:cubicBezTo>
                <a:cubicBezTo>
                  <a:pt x="87" y="44"/>
                  <a:pt x="100" y="57"/>
                  <a:pt x="100" y="72"/>
                </a:cubicBezTo>
              </a:path>
            </a:pathLst>
          </a:custGeom>
          <a:solidFill>
            <a:schemeClr val="bg1">
              <a:alpha val="100000"/>
            </a:schemeClr>
          </a:solidFill>
          <a:ln w="9525">
            <a:noFill/>
          </a:ln>
        </p:spPr>
        <p:txBody>
          <a:bodyPr/>
          <a:p>
            <a:endParaRPr lang="zh-CN" altLang="en-US"/>
          </a:p>
        </p:txBody>
      </p:sp>
      <p:grpSp>
        <p:nvGrpSpPr>
          <p:cNvPr id="14" name="组合 13"/>
          <p:cNvGrpSpPr/>
          <p:nvPr/>
        </p:nvGrpSpPr>
        <p:grpSpPr>
          <a:xfrm>
            <a:off x="7056438" y="1544458"/>
            <a:ext cx="748697" cy="535253"/>
            <a:chOff x="4122738" y="1968500"/>
            <a:chExt cx="361950" cy="258763"/>
          </a:xfrm>
          <a:solidFill>
            <a:schemeClr val="bg1"/>
          </a:solidFill>
        </p:grpSpPr>
        <p:sp>
          <p:nvSpPr>
            <p:cNvPr id="15" name="Freeform 39"/>
            <p:cNvSpPr/>
            <p:nvPr/>
          </p:nvSpPr>
          <p:spPr>
            <a:xfrm>
              <a:off x="4281488" y="2109788"/>
              <a:ext cx="203200" cy="117475"/>
            </a:xfrm>
            <a:custGeom>
              <a:avLst/>
              <a:gdLst/>
              <a:ahLst/>
              <a:cxnLst>
                <a:cxn ang="0">
                  <a:pos x="203019" y="63652"/>
                </a:cxn>
                <a:cxn ang="0">
                  <a:pos x="121811" y="9093"/>
                </a:cxn>
                <a:cxn ang="0">
                  <a:pos x="121811" y="43192"/>
                </a:cxn>
                <a:cxn ang="0">
                  <a:pos x="119556" y="43192"/>
                </a:cxn>
                <a:cxn ang="0">
                  <a:pos x="63161" y="43192"/>
                </a:cxn>
                <a:cxn ang="0">
                  <a:pos x="27069" y="0"/>
                </a:cxn>
                <a:cxn ang="0">
                  <a:pos x="0" y="31826"/>
                </a:cxn>
                <a:cxn ang="0">
                  <a:pos x="38348" y="77292"/>
                </a:cxn>
                <a:cxn ang="0">
                  <a:pos x="54138" y="84112"/>
                </a:cxn>
                <a:cxn ang="0">
                  <a:pos x="119556" y="84112"/>
                </a:cxn>
                <a:cxn ang="0">
                  <a:pos x="121811" y="84112"/>
                </a:cxn>
                <a:cxn ang="0">
                  <a:pos x="121811" y="118211"/>
                </a:cxn>
                <a:cxn ang="0">
                  <a:pos x="203019" y="63652"/>
                </a:cxn>
              </a:cxnLst>
              <a:rect l="0" t="0" r="0" b="0"/>
              <a:pathLst>
                <a:path w="90" h="52">
                  <a:moveTo>
                    <a:pt x="90" y="28"/>
                  </a:moveTo>
                  <a:cubicBezTo>
                    <a:pt x="54" y="4"/>
                    <a:pt x="54" y="4"/>
                    <a:pt x="54" y="4"/>
                  </a:cubicBezTo>
                  <a:cubicBezTo>
                    <a:pt x="54" y="19"/>
                    <a:pt x="54" y="19"/>
                    <a:pt x="54" y="19"/>
                  </a:cubicBezTo>
                  <a:cubicBezTo>
                    <a:pt x="53" y="19"/>
                    <a:pt x="53" y="19"/>
                    <a:pt x="53" y="19"/>
                  </a:cubicBezTo>
                  <a:cubicBezTo>
                    <a:pt x="28" y="19"/>
                    <a:pt x="28" y="19"/>
                    <a:pt x="28" y="19"/>
                  </a:cubicBezTo>
                  <a:cubicBezTo>
                    <a:pt x="12" y="0"/>
                    <a:pt x="12" y="0"/>
                    <a:pt x="12" y="0"/>
                  </a:cubicBezTo>
                  <a:cubicBezTo>
                    <a:pt x="0" y="14"/>
                    <a:pt x="0" y="14"/>
                    <a:pt x="0" y="14"/>
                  </a:cubicBezTo>
                  <a:cubicBezTo>
                    <a:pt x="17" y="34"/>
                    <a:pt x="17" y="34"/>
                    <a:pt x="17" y="34"/>
                  </a:cubicBezTo>
                  <a:cubicBezTo>
                    <a:pt x="18" y="36"/>
                    <a:pt x="21" y="37"/>
                    <a:pt x="24" y="37"/>
                  </a:cubicBezTo>
                  <a:cubicBezTo>
                    <a:pt x="53" y="37"/>
                    <a:pt x="53" y="37"/>
                    <a:pt x="53" y="37"/>
                  </a:cubicBezTo>
                  <a:cubicBezTo>
                    <a:pt x="54" y="37"/>
                    <a:pt x="54" y="37"/>
                    <a:pt x="54" y="37"/>
                  </a:cubicBezTo>
                  <a:cubicBezTo>
                    <a:pt x="54" y="52"/>
                    <a:pt x="54" y="52"/>
                    <a:pt x="54" y="52"/>
                  </a:cubicBezTo>
                  <a:lnTo>
                    <a:pt x="90" y="28"/>
                  </a:lnTo>
                  <a:close/>
                </a:path>
              </a:pathLst>
            </a:custGeom>
            <a:grpFill/>
            <a:ln w="9525">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16" name="Freeform 40"/>
            <p:cNvSpPr/>
            <p:nvPr/>
          </p:nvSpPr>
          <p:spPr>
            <a:xfrm>
              <a:off x="4124325" y="2001838"/>
              <a:ext cx="139700" cy="84137"/>
            </a:xfrm>
            <a:custGeom>
              <a:avLst/>
              <a:gdLst/>
              <a:ahLst/>
              <a:cxnLst>
                <a:cxn ang="0">
                  <a:pos x="87293" y="0"/>
                </a:cxn>
                <a:cxn ang="0">
                  <a:pos x="20144" y="0"/>
                </a:cxn>
                <a:cxn ang="0">
                  <a:pos x="0" y="20628"/>
                </a:cxn>
                <a:cxn ang="0">
                  <a:pos x="20144" y="41256"/>
                </a:cxn>
                <a:cxn ang="0">
                  <a:pos x="76101" y="41256"/>
                </a:cxn>
                <a:cxn ang="0">
                  <a:pos x="111914" y="84804"/>
                </a:cxn>
                <a:cxn ang="0">
                  <a:pos x="138773" y="52716"/>
                </a:cxn>
                <a:cxn ang="0">
                  <a:pos x="100722" y="6876"/>
                </a:cxn>
                <a:cxn ang="0">
                  <a:pos x="87293" y="0"/>
                </a:cxn>
              </a:cxnLst>
              <a:rect l="0" t="0" r="0" b="0"/>
              <a:pathLst>
                <a:path w="62" h="37">
                  <a:moveTo>
                    <a:pt x="39" y="0"/>
                  </a:moveTo>
                  <a:cubicBezTo>
                    <a:pt x="9" y="0"/>
                    <a:pt x="9" y="0"/>
                    <a:pt x="9" y="0"/>
                  </a:cubicBezTo>
                  <a:cubicBezTo>
                    <a:pt x="4" y="0"/>
                    <a:pt x="0" y="4"/>
                    <a:pt x="0" y="9"/>
                  </a:cubicBezTo>
                  <a:cubicBezTo>
                    <a:pt x="0" y="14"/>
                    <a:pt x="4" y="18"/>
                    <a:pt x="9" y="18"/>
                  </a:cubicBezTo>
                  <a:cubicBezTo>
                    <a:pt x="34" y="18"/>
                    <a:pt x="34" y="18"/>
                    <a:pt x="34" y="18"/>
                  </a:cubicBezTo>
                  <a:cubicBezTo>
                    <a:pt x="50" y="37"/>
                    <a:pt x="50" y="37"/>
                    <a:pt x="50" y="37"/>
                  </a:cubicBezTo>
                  <a:cubicBezTo>
                    <a:pt x="62" y="23"/>
                    <a:pt x="62" y="23"/>
                    <a:pt x="62" y="23"/>
                  </a:cubicBezTo>
                  <a:cubicBezTo>
                    <a:pt x="45" y="3"/>
                    <a:pt x="45" y="3"/>
                    <a:pt x="45" y="3"/>
                  </a:cubicBezTo>
                  <a:cubicBezTo>
                    <a:pt x="44" y="1"/>
                    <a:pt x="41" y="0"/>
                    <a:pt x="39" y="0"/>
                  </a:cubicBezTo>
                </a:path>
              </a:pathLst>
            </a:custGeom>
            <a:grpFill/>
            <a:ln w="9525">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17" name="Freeform 41"/>
            <p:cNvSpPr/>
            <p:nvPr/>
          </p:nvSpPr>
          <p:spPr>
            <a:xfrm>
              <a:off x="4122738" y="1968500"/>
              <a:ext cx="361950" cy="225425"/>
            </a:xfrm>
            <a:custGeom>
              <a:avLst/>
              <a:gdLst/>
              <a:ahLst/>
              <a:cxnLst>
                <a:cxn ang="0">
                  <a:pos x="362350" y="54823"/>
                </a:cxn>
                <a:cxn ang="0">
                  <a:pos x="280821" y="0"/>
                </a:cxn>
                <a:cxn ang="0">
                  <a:pos x="280821" y="34264"/>
                </a:cxn>
                <a:cxn ang="0">
                  <a:pos x="278557" y="34264"/>
                </a:cxn>
                <a:cxn ang="0">
                  <a:pos x="212881" y="34264"/>
                </a:cxn>
                <a:cxn ang="0">
                  <a:pos x="197028" y="41117"/>
                </a:cxn>
                <a:cxn ang="0">
                  <a:pos x="79264" y="185026"/>
                </a:cxn>
                <a:cxn ang="0">
                  <a:pos x="20382" y="185026"/>
                </a:cxn>
                <a:cxn ang="0">
                  <a:pos x="0" y="205585"/>
                </a:cxn>
                <a:cxn ang="0">
                  <a:pos x="20382" y="226143"/>
                </a:cxn>
                <a:cxn ang="0">
                  <a:pos x="90588" y="226143"/>
                </a:cxn>
                <a:cxn ang="0">
                  <a:pos x="104176" y="219290"/>
                </a:cxn>
                <a:cxn ang="0">
                  <a:pos x="221939" y="75381"/>
                </a:cxn>
                <a:cxn ang="0">
                  <a:pos x="278557" y="75381"/>
                </a:cxn>
                <a:cxn ang="0">
                  <a:pos x="280821" y="75381"/>
                </a:cxn>
                <a:cxn ang="0">
                  <a:pos x="280821" y="109645"/>
                </a:cxn>
                <a:cxn ang="0">
                  <a:pos x="362350" y="54823"/>
                </a:cxn>
              </a:cxnLst>
              <a:rect l="0" t="0" r="0" b="0"/>
              <a:pathLst>
                <a:path w="160" h="99">
                  <a:moveTo>
                    <a:pt x="160" y="24"/>
                  </a:moveTo>
                  <a:cubicBezTo>
                    <a:pt x="124" y="0"/>
                    <a:pt x="124" y="0"/>
                    <a:pt x="124" y="0"/>
                  </a:cubicBezTo>
                  <a:cubicBezTo>
                    <a:pt x="124" y="15"/>
                    <a:pt x="124" y="15"/>
                    <a:pt x="124" y="15"/>
                  </a:cubicBezTo>
                  <a:cubicBezTo>
                    <a:pt x="123" y="15"/>
                    <a:pt x="123" y="15"/>
                    <a:pt x="123" y="15"/>
                  </a:cubicBezTo>
                  <a:cubicBezTo>
                    <a:pt x="94" y="15"/>
                    <a:pt x="94" y="15"/>
                    <a:pt x="94" y="15"/>
                  </a:cubicBezTo>
                  <a:cubicBezTo>
                    <a:pt x="91" y="15"/>
                    <a:pt x="88" y="16"/>
                    <a:pt x="87" y="18"/>
                  </a:cubicBezTo>
                  <a:cubicBezTo>
                    <a:pt x="35" y="81"/>
                    <a:pt x="35" y="81"/>
                    <a:pt x="35" y="81"/>
                  </a:cubicBezTo>
                  <a:cubicBezTo>
                    <a:pt x="9" y="81"/>
                    <a:pt x="9" y="81"/>
                    <a:pt x="9" y="81"/>
                  </a:cubicBezTo>
                  <a:cubicBezTo>
                    <a:pt x="5" y="81"/>
                    <a:pt x="0" y="85"/>
                    <a:pt x="0" y="90"/>
                  </a:cubicBezTo>
                  <a:cubicBezTo>
                    <a:pt x="0" y="95"/>
                    <a:pt x="5" y="99"/>
                    <a:pt x="9" y="99"/>
                  </a:cubicBezTo>
                  <a:cubicBezTo>
                    <a:pt x="40" y="99"/>
                    <a:pt x="40" y="99"/>
                    <a:pt x="40" y="99"/>
                  </a:cubicBezTo>
                  <a:cubicBezTo>
                    <a:pt x="42" y="99"/>
                    <a:pt x="45" y="98"/>
                    <a:pt x="46" y="96"/>
                  </a:cubicBezTo>
                  <a:cubicBezTo>
                    <a:pt x="98" y="33"/>
                    <a:pt x="98" y="33"/>
                    <a:pt x="98" y="33"/>
                  </a:cubicBezTo>
                  <a:cubicBezTo>
                    <a:pt x="123" y="33"/>
                    <a:pt x="123" y="33"/>
                    <a:pt x="123" y="33"/>
                  </a:cubicBezTo>
                  <a:cubicBezTo>
                    <a:pt x="124" y="33"/>
                    <a:pt x="124" y="33"/>
                    <a:pt x="124" y="33"/>
                  </a:cubicBezTo>
                  <a:cubicBezTo>
                    <a:pt x="124" y="48"/>
                    <a:pt x="124" y="48"/>
                    <a:pt x="124" y="48"/>
                  </a:cubicBezTo>
                  <a:lnTo>
                    <a:pt x="160" y="24"/>
                  </a:lnTo>
                  <a:close/>
                </a:path>
              </a:pathLst>
            </a:custGeom>
            <a:grpFill/>
            <a:ln w="9525">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微软雅黑" panose="020B0503020204020204" pitchFamily="34" charset="-122"/>
                <a:cs typeface="+mn-cs"/>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 name="右箭头 21"/>
          <p:cNvSpPr/>
          <p:nvPr/>
        </p:nvSpPr>
        <p:spPr>
          <a:xfrm>
            <a:off x="1085850" y="2366963"/>
            <a:ext cx="10244138" cy="1162050"/>
          </a:xfrm>
          <a:prstGeom prst="rightArrow">
            <a:avLst>
              <a:gd name="adj1" fmla="val 50000"/>
              <a:gd name="adj2" fmla="val 87271"/>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6" name="MH_Other_1"/>
          <p:cNvSpPr/>
          <p:nvPr>
            <p:custDataLst>
              <p:tags r:id="rId1"/>
            </p:custDataLst>
          </p:nvPr>
        </p:nvSpPr>
        <p:spPr>
          <a:xfrm>
            <a:off x="3963988" y="2116138"/>
            <a:ext cx="1646238" cy="1649413"/>
          </a:xfrm>
          <a:prstGeom prst="ellipse">
            <a:avLst/>
          </a:prstGeom>
          <a:solidFill>
            <a:srgbClr val="7DB1C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1">
              <a:ln>
                <a:noFill/>
              </a:ln>
              <a:solidFill>
                <a:schemeClr val="accent1"/>
              </a:solidFill>
              <a:effectLst/>
              <a:uLnTx/>
              <a:uFillTx/>
              <a:latin typeface="+mn-lt"/>
              <a:ea typeface="+mn-ea"/>
              <a:cs typeface="+mn-ea"/>
              <a:sym typeface="+mn-lt"/>
            </a:endParaRPr>
          </a:p>
        </p:txBody>
      </p:sp>
      <p:sp>
        <p:nvSpPr>
          <p:cNvPr id="7" name="MH_Other_3"/>
          <p:cNvSpPr/>
          <p:nvPr>
            <p:custDataLst>
              <p:tags r:id="rId2"/>
            </p:custDataLst>
          </p:nvPr>
        </p:nvSpPr>
        <p:spPr>
          <a:xfrm>
            <a:off x="1728788" y="2116138"/>
            <a:ext cx="1649413" cy="1649413"/>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1">
              <a:ln>
                <a:noFill/>
              </a:ln>
              <a:solidFill>
                <a:schemeClr val="accent1"/>
              </a:solidFill>
              <a:effectLst/>
              <a:uLnTx/>
              <a:uFillTx/>
              <a:latin typeface="+mn-lt"/>
              <a:ea typeface="+mn-ea"/>
              <a:cs typeface="+mn-ea"/>
              <a:sym typeface="+mn-lt"/>
            </a:endParaRPr>
          </a:p>
        </p:txBody>
      </p:sp>
      <p:sp>
        <p:nvSpPr>
          <p:cNvPr id="8" name="MH_Other_6"/>
          <p:cNvSpPr/>
          <p:nvPr>
            <p:custDataLst>
              <p:tags r:id="rId3"/>
            </p:custDataLst>
          </p:nvPr>
        </p:nvSpPr>
        <p:spPr>
          <a:xfrm>
            <a:off x="6208713" y="2116138"/>
            <a:ext cx="1646238" cy="1649413"/>
          </a:xfrm>
          <a:prstGeom prst="ellipse">
            <a:avLst/>
          </a:prstGeom>
          <a:solidFill>
            <a:srgbClr val="5E80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1">
              <a:ln>
                <a:noFill/>
              </a:ln>
              <a:solidFill>
                <a:schemeClr val="accent1"/>
              </a:solidFill>
              <a:effectLst/>
              <a:uLnTx/>
              <a:uFillTx/>
              <a:latin typeface="+mn-lt"/>
              <a:ea typeface="+mn-ea"/>
              <a:cs typeface="+mn-ea"/>
              <a:sym typeface="+mn-lt"/>
            </a:endParaRPr>
          </a:p>
        </p:txBody>
      </p:sp>
      <p:sp>
        <p:nvSpPr>
          <p:cNvPr id="9" name="MH_Other_8"/>
          <p:cNvSpPr/>
          <p:nvPr>
            <p:custDataLst>
              <p:tags r:id="rId4"/>
            </p:custDataLst>
          </p:nvPr>
        </p:nvSpPr>
        <p:spPr>
          <a:xfrm>
            <a:off x="8453438" y="2116138"/>
            <a:ext cx="1647825" cy="164941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1">
              <a:ln>
                <a:noFill/>
              </a:ln>
              <a:solidFill>
                <a:schemeClr val="accent1"/>
              </a:solidFill>
              <a:effectLst/>
              <a:uLnTx/>
              <a:uFillTx/>
              <a:latin typeface="+mn-lt"/>
              <a:ea typeface="+mn-ea"/>
              <a:cs typeface="+mn-ea"/>
              <a:sym typeface="+mn-lt"/>
            </a:endParaRPr>
          </a:p>
        </p:txBody>
      </p:sp>
      <p:sp>
        <p:nvSpPr>
          <p:cNvPr id="10" name="KSO_Shape"/>
          <p:cNvSpPr/>
          <p:nvPr/>
        </p:nvSpPr>
        <p:spPr>
          <a:xfrm>
            <a:off x="6750050" y="2601913"/>
            <a:ext cx="563563" cy="677863"/>
          </a:xfrm>
          <a:custGeom>
            <a:avLst/>
            <a:gdLst>
              <a:gd name="connsiteX0" fmla="*/ 331068 w 1208088"/>
              <a:gd name="connsiteY0" fmla="*/ 665573 h 1452563"/>
              <a:gd name="connsiteX1" fmla="*/ 508820 w 1208088"/>
              <a:gd name="connsiteY1" fmla="*/ 932822 h 1452563"/>
              <a:gd name="connsiteX2" fmla="*/ 369158 w 1208088"/>
              <a:gd name="connsiteY2" fmla="*/ 932822 h 1452563"/>
              <a:gd name="connsiteX3" fmla="*/ 369158 w 1208088"/>
              <a:gd name="connsiteY3" fmla="*/ 983727 h 1452563"/>
              <a:gd name="connsiteX4" fmla="*/ 534213 w 1208088"/>
              <a:gd name="connsiteY4" fmla="*/ 983727 h 1452563"/>
              <a:gd name="connsiteX5" fmla="*/ 534213 w 1208088"/>
              <a:gd name="connsiteY5" fmla="*/ 1034632 h 1452563"/>
              <a:gd name="connsiteX6" fmla="*/ 369158 w 1208088"/>
              <a:gd name="connsiteY6" fmla="*/ 1034632 h 1452563"/>
              <a:gd name="connsiteX7" fmla="*/ 369158 w 1208088"/>
              <a:gd name="connsiteY7" fmla="*/ 1085536 h 1452563"/>
              <a:gd name="connsiteX8" fmla="*/ 534213 w 1208088"/>
              <a:gd name="connsiteY8" fmla="*/ 1085536 h 1452563"/>
              <a:gd name="connsiteX9" fmla="*/ 534213 w 1208088"/>
              <a:gd name="connsiteY9" fmla="*/ 1238250 h 1452563"/>
              <a:gd name="connsiteX10" fmla="*/ 673875 w 1208088"/>
              <a:gd name="connsiteY10" fmla="*/ 1238250 h 1452563"/>
              <a:gd name="connsiteX11" fmla="*/ 673875 w 1208088"/>
              <a:gd name="connsiteY11" fmla="*/ 1085536 h 1452563"/>
              <a:gd name="connsiteX12" fmla="*/ 864324 w 1208088"/>
              <a:gd name="connsiteY12" fmla="*/ 1085536 h 1452563"/>
              <a:gd name="connsiteX13" fmla="*/ 864324 w 1208088"/>
              <a:gd name="connsiteY13" fmla="*/ 1034632 h 1452563"/>
              <a:gd name="connsiteX14" fmla="*/ 673875 w 1208088"/>
              <a:gd name="connsiteY14" fmla="*/ 1034632 h 1452563"/>
              <a:gd name="connsiteX15" fmla="*/ 673875 w 1208088"/>
              <a:gd name="connsiteY15" fmla="*/ 983727 h 1452563"/>
              <a:gd name="connsiteX16" fmla="*/ 864324 w 1208088"/>
              <a:gd name="connsiteY16" fmla="*/ 983727 h 1452563"/>
              <a:gd name="connsiteX17" fmla="*/ 864324 w 1208088"/>
              <a:gd name="connsiteY17" fmla="*/ 932822 h 1452563"/>
              <a:gd name="connsiteX18" fmla="*/ 699268 w 1208088"/>
              <a:gd name="connsiteY18" fmla="*/ 932822 h 1452563"/>
              <a:gd name="connsiteX19" fmla="*/ 877020 w 1208088"/>
              <a:gd name="connsiteY19" fmla="*/ 665573 h 1452563"/>
              <a:gd name="connsiteX20" fmla="*/ 737358 w 1208088"/>
              <a:gd name="connsiteY20" fmla="*/ 665573 h 1452563"/>
              <a:gd name="connsiteX21" fmla="*/ 597696 w 1208088"/>
              <a:gd name="connsiteY21" fmla="*/ 881918 h 1452563"/>
              <a:gd name="connsiteX22" fmla="*/ 458034 w 1208088"/>
              <a:gd name="connsiteY22" fmla="*/ 665573 h 1452563"/>
              <a:gd name="connsiteX23" fmla="*/ 331068 w 1208088"/>
              <a:gd name="connsiteY23" fmla="*/ 665573 h 1452563"/>
              <a:gd name="connsiteX24" fmla="*/ 719206 w 1208088"/>
              <a:gd name="connsiteY24" fmla="*/ 0 h 1452563"/>
              <a:gd name="connsiteX25" fmla="*/ 727454 w 1208088"/>
              <a:gd name="connsiteY25" fmla="*/ 317 h 1452563"/>
              <a:gd name="connsiteX26" fmla="*/ 736654 w 1208088"/>
              <a:gd name="connsiteY26" fmla="*/ 952 h 1452563"/>
              <a:gd name="connsiteX27" fmla="*/ 746172 w 1208088"/>
              <a:gd name="connsiteY27" fmla="*/ 2538 h 1452563"/>
              <a:gd name="connsiteX28" fmla="*/ 756641 w 1208088"/>
              <a:gd name="connsiteY28" fmla="*/ 4125 h 1452563"/>
              <a:gd name="connsiteX29" fmla="*/ 767428 w 1208088"/>
              <a:gd name="connsiteY29" fmla="*/ 6028 h 1452563"/>
              <a:gd name="connsiteX30" fmla="*/ 778849 w 1208088"/>
              <a:gd name="connsiteY30" fmla="*/ 8567 h 1452563"/>
              <a:gd name="connsiteX31" fmla="*/ 791222 w 1208088"/>
              <a:gd name="connsiteY31" fmla="*/ 11422 h 1452563"/>
              <a:gd name="connsiteX32" fmla="*/ 804546 w 1208088"/>
              <a:gd name="connsiteY32" fmla="*/ 14913 h 1452563"/>
              <a:gd name="connsiteX33" fmla="*/ 818822 w 1208088"/>
              <a:gd name="connsiteY33" fmla="*/ 18720 h 1452563"/>
              <a:gd name="connsiteX34" fmla="*/ 833416 w 1208088"/>
              <a:gd name="connsiteY34" fmla="*/ 23480 h 1452563"/>
              <a:gd name="connsiteX35" fmla="*/ 829609 w 1208088"/>
              <a:gd name="connsiteY35" fmla="*/ 36171 h 1452563"/>
              <a:gd name="connsiteX36" fmla="*/ 825802 w 1208088"/>
              <a:gd name="connsiteY36" fmla="*/ 48228 h 1452563"/>
              <a:gd name="connsiteX37" fmla="*/ 818188 w 1208088"/>
              <a:gd name="connsiteY37" fmla="*/ 70439 h 1452563"/>
              <a:gd name="connsiteX38" fmla="*/ 810256 w 1208088"/>
              <a:gd name="connsiteY38" fmla="*/ 91063 h 1452563"/>
              <a:gd name="connsiteX39" fmla="*/ 802960 w 1208088"/>
              <a:gd name="connsiteY39" fmla="*/ 108831 h 1452563"/>
              <a:gd name="connsiteX40" fmla="*/ 795663 w 1208088"/>
              <a:gd name="connsiteY40" fmla="*/ 125013 h 1452563"/>
              <a:gd name="connsiteX41" fmla="*/ 788684 w 1208088"/>
              <a:gd name="connsiteY41" fmla="*/ 138974 h 1452563"/>
              <a:gd name="connsiteX42" fmla="*/ 782021 w 1208088"/>
              <a:gd name="connsiteY42" fmla="*/ 151983 h 1452563"/>
              <a:gd name="connsiteX43" fmla="*/ 775994 w 1208088"/>
              <a:gd name="connsiteY43" fmla="*/ 163405 h 1452563"/>
              <a:gd name="connsiteX44" fmla="*/ 764572 w 1208088"/>
              <a:gd name="connsiteY44" fmla="*/ 183077 h 1452563"/>
              <a:gd name="connsiteX45" fmla="*/ 760131 w 1208088"/>
              <a:gd name="connsiteY45" fmla="*/ 191644 h 1452563"/>
              <a:gd name="connsiteX46" fmla="*/ 756007 w 1208088"/>
              <a:gd name="connsiteY46" fmla="*/ 200211 h 1452563"/>
              <a:gd name="connsiteX47" fmla="*/ 752517 w 1208088"/>
              <a:gd name="connsiteY47" fmla="*/ 207826 h 1452563"/>
              <a:gd name="connsiteX48" fmla="*/ 749662 w 1208088"/>
              <a:gd name="connsiteY48" fmla="*/ 215759 h 1452563"/>
              <a:gd name="connsiteX49" fmla="*/ 748393 w 1208088"/>
              <a:gd name="connsiteY49" fmla="*/ 219566 h 1452563"/>
              <a:gd name="connsiteX50" fmla="*/ 747441 w 1208088"/>
              <a:gd name="connsiteY50" fmla="*/ 223374 h 1452563"/>
              <a:gd name="connsiteX51" fmla="*/ 746806 w 1208088"/>
              <a:gd name="connsiteY51" fmla="*/ 227181 h 1452563"/>
              <a:gd name="connsiteX52" fmla="*/ 746489 w 1208088"/>
              <a:gd name="connsiteY52" fmla="*/ 231623 h 1452563"/>
              <a:gd name="connsiteX53" fmla="*/ 748076 w 1208088"/>
              <a:gd name="connsiteY53" fmla="*/ 231623 h 1452563"/>
              <a:gd name="connsiteX54" fmla="*/ 750931 w 1208088"/>
              <a:gd name="connsiteY54" fmla="*/ 231623 h 1452563"/>
              <a:gd name="connsiteX55" fmla="*/ 753786 w 1208088"/>
              <a:gd name="connsiteY55" fmla="*/ 231940 h 1452563"/>
              <a:gd name="connsiteX56" fmla="*/ 756324 w 1208088"/>
              <a:gd name="connsiteY56" fmla="*/ 232258 h 1452563"/>
              <a:gd name="connsiteX57" fmla="*/ 758862 w 1208088"/>
              <a:gd name="connsiteY57" fmla="*/ 233210 h 1452563"/>
              <a:gd name="connsiteX58" fmla="*/ 761400 w 1208088"/>
              <a:gd name="connsiteY58" fmla="*/ 233844 h 1452563"/>
              <a:gd name="connsiteX59" fmla="*/ 763621 w 1208088"/>
              <a:gd name="connsiteY59" fmla="*/ 234796 h 1452563"/>
              <a:gd name="connsiteX60" fmla="*/ 765842 w 1208088"/>
              <a:gd name="connsiteY60" fmla="*/ 236065 h 1452563"/>
              <a:gd name="connsiteX61" fmla="*/ 768062 w 1208088"/>
              <a:gd name="connsiteY61" fmla="*/ 237334 h 1452563"/>
              <a:gd name="connsiteX62" fmla="*/ 769966 w 1208088"/>
              <a:gd name="connsiteY62" fmla="*/ 238921 h 1452563"/>
              <a:gd name="connsiteX63" fmla="*/ 771552 w 1208088"/>
              <a:gd name="connsiteY63" fmla="*/ 240190 h 1452563"/>
              <a:gd name="connsiteX64" fmla="*/ 772821 w 1208088"/>
              <a:gd name="connsiteY64" fmla="*/ 242094 h 1452563"/>
              <a:gd name="connsiteX65" fmla="*/ 774090 w 1208088"/>
              <a:gd name="connsiteY65" fmla="*/ 243680 h 1452563"/>
              <a:gd name="connsiteX66" fmla="*/ 775042 w 1208088"/>
              <a:gd name="connsiteY66" fmla="*/ 245901 h 1452563"/>
              <a:gd name="connsiteX67" fmla="*/ 775676 w 1208088"/>
              <a:gd name="connsiteY67" fmla="*/ 247805 h 1452563"/>
              <a:gd name="connsiteX68" fmla="*/ 775994 w 1208088"/>
              <a:gd name="connsiteY68" fmla="*/ 249709 h 1452563"/>
              <a:gd name="connsiteX69" fmla="*/ 776311 w 1208088"/>
              <a:gd name="connsiteY69" fmla="*/ 251930 h 1452563"/>
              <a:gd name="connsiteX70" fmla="*/ 776311 w 1208088"/>
              <a:gd name="connsiteY70" fmla="*/ 253834 h 1452563"/>
              <a:gd name="connsiteX71" fmla="*/ 775676 w 1208088"/>
              <a:gd name="connsiteY71" fmla="*/ 255420 h 1452563"/>
              <a:gd name="connsiteX72" fmla="*/ 775359 w 1208088"/>
              <a:gd name="connsiteY72" fmla="*/ 257324 h 1452563"/>
              <a:gd name="connsiteX73" fmla="*/ 774407 w 1208088"/>
              <a:gd name="connsiteY73" fmla="*/ 258910 h 1452563"/>
              <a:gd name="connsiteX74" fmla="*/ 773456 w 1208088"/>
              <a:gd name="connsiteY74" fmla="*/ 260497 h 1452563"/>
              <a:gd name="connsiteX75" fmla="*/ 772186 w 1208088"/>
              <a:gd name="connsiteY75" fmla="*/ 262083 h 1452563"/>
              <a:gd name="connsiteX76" fmla="*/ 769331 w 1208088"/>
              <a:gd name="connsiteY76" fmla="*/ 265256 h 1452563"/>
              <a:gd name="connsiteX77" fmla="*/ 765524 w 1208088"/>
              <a:gd name="connsiteY77" fmla="*/ 267794 h 1452563"/>
              <a:gd name="connsiteX78" fmla="*/ 761717 w 1208088"/>
              <a:gd name="connsiteY78" fmla="*/ 269698 h 1452563"/>
              <a:gd name="connsiteX79" fmla="*/ 756958 w 1208088"/>
              <a:gd name="connsiteY79" fmla="*/ 270967 h 1452563"/>
              <a:gd name="connsiteX80" fmla="*/ 752200 w 1208088"/>
              <a:gd name="connsiteY80" fmla="*/ 271919 h 1452563"/>
              <a:gd name="connsiteX81" fmla="*/ 756324 w 1208088"/>
              <a:gd name="connsiteY81" fmla="*/ 284611 h 1452563"/>
              <a:gd name="connsiteX82" fmla="*/ 757910 w 1208088"/>
              <a:gd name="connsiteY82" fmla="*/ 289053 h 1452563"/>
              <a:gd name="connsiteX83" fmla="*/ 760448 w 1208088"/>
              <a:gd name="connsiteY83" fmla="*/ 293812 h 1452563"/>
              <a:gd name="connsiteX84" fmla="*/ 763621 w 1208088"/>
              <a:gd name="connsiteY84" fmla="*/ 299206 h 1452563"/>
              <a:gd name="connsiteX85" fmla="*/ 768062 w 1208088"/>
              <a:gd name="connsiteY85" fmla="*/ 304283 h 1452563"/>
              <a:gd name="connsiteX86" fmla="*/ 772504 w 1208088"/>
              <a:gd name="connsiteY86" fmla="*/ 309677 h 1452563"/>
              <a:gd name="connsiteX87" fmla="*/ 777580 w 1208088"/>
              <a:gd name="connsiteY87" fmla="*/ 315706 h 1452563"/>
              <a:gd name="connsiteX88" fmla="*/ 783608 w 1208088"/>
              <a:gd name="connsiteY88" fmla="*/ 321417 h 1452563"/>
              <a:gd name="connsiteX89" fmla="*/ 789952 w 1208088"/>
              <a:gd name="connsiteY89" fmla="*/ 327445 h 1452563"/>
              <a:gd name="connsiteX90" fmla="*/ 796615 w 1208088"/>
              <a:gd name="connsiteY90" fmla="*/ 333791 h 1452563"/>
              <a:gd name="connsiteX91" fmla="*/ 803912 w 1208088"/>
              <a:gd name="connsiteY91" fmla="*/ 339820 h 1452563"/>
              <a:gd name="connsiteX92" fmla="*/ 819774 w 1208088"/>
              <a:gd name="connsiteY92" fmla="*/ 353146 h 1452563"/>
              <a:gd name="connsiteX93" fmla="*/ 836588 w 1208088"/>
              <a:gd name="connsiteY93" fmla="*/ 366155 h 1452563"/>
              <a:gd name="connsiteX94" fmla="*/ 854672 w 1208088"/>
              <a:gd name="connsiteY94" fmla="*/ 379798 h 1452563"/>
              <a:gd name="connsiteX95" fmla="*/ 891472 w 1208088"/>
              <a:gd name="connsiteY95" fmla="*/ 407720 h 1452563"/>
              <a:gd name="connsiteX96" fmla="*/ 928274 w 1208088"/>
              <a:gd name="connsiteY96" fmla="*/ 435008 h 1452563"/>
              <a:gd name="connsiteX97" fmla="*/ 945405 w 1208088"/>
              <a:gd name="connsiteY97" fmla="*/ 448334 h 1452563"/>
              <a:gd name="connsiteX98" fmla="*/ 961902 w 1208088"/>
              <a:gd name="connsiteY98" fmla="*/ 461343 h 1452563"/>
              <a:gd name="connsiteX99" fmla="*/ 976496 w 1208088"/>
              <a:gd name="connsiteY99" fmla="*/ 474034 h 1452563"/>
              <a:gd name="connsiteX100" fmla="*/ 983158 w 1208088"/>
              <a:gd name="connsiteY100" fmla="*/ 479746 h 1452563"/>
              <a:gd name="connsiteX101" fmla="*/ 989186 w 1208088"/>
              <a:gd name="connsiteY101" fmla="*/ 485457 h 1452563"/>
              <a:gd name="connsiteX102" fmla="*/ 996482 w 1208088"/>
              <a:gd name="connsiteY102" fmla="*/ 493072 h 1452563"/>
              <a:gd name="connsiteX103" fmla="*/ 1003779 w 1208088"/>
              <a:gd name="connsiteY103" fmla="*/ 501004 h 1452563"/>
              <a:gd name="connsiteX104" fmla="*/ 1011393 w 1208088"/>
              <a:gd name="connsiteY104" fmla="*/ 510206 h 1452563"/>
              <a:gd name="connsiteX105" fmla="*/ 1019007 w 1208088"/>
              <a:gd name="connsiteY105" fmla="*/ 519725 h 1452563"/>
              <a:gd name="connsiteX106" fmla="*/ 1026938 w 1208088"/>
              <a:gd name="connsiteY106" fmla="*/ 530830 h 1452563"/>
              <a:gd name="connsiteX107" fmla="*/ 1034552 w 1208088"/>
              <a:gd name="connsiteY107" fmla="*/ 542252 h 1452563"/>
              <a:gd name="connsiteX108" fmla="*/ 1042801 w 1208088"/>
              <a:gd name="connsiteY108" fmla="*/ 554309 h 1452563"/>
              <a:gd name="connsiteX109" fmla="*/ 1050732 w 1208088"/>
              <a:gd name="connsiteY109" fmla="*/ 567318 h 1452563"/>
              <a:gd name="connsiteX110" fmla="*/ 1058663 w 1208088"/>
              <a:gd name="connsiteY110" fmla="*/ 581279 h 1452563"/>
              <a:gd name="connsiteX111" fmla="*/ 1066912 w 1208088"/>
              <a:gd name="connsiteY111" fmla="*/ 595557 h 1452563"/>
              <a:gd name="connsiteX112" fmla="*/ 1074843 w 1208088"/>
              <a:gd name="connsiteY112" fmla="*/ 610153 h 1452563"/>
              <a:gd name="connsiteX113" fmla="*/ 1083092 w 1208088"/>
              <a:gd name="connsiteY113" fmla="*/ 626017 h 1452563"/>
              <a:gd name="connsiteX114" fmla="*/ 1091023 w 1208088"/>
              <a:gd name="connsiteY114" fmla="*/ 641882 h 1452563"/>
              <a:gd name="connsiteX115" fmla="*/ 1098954 w 1208088"/>
              <a:gd name="connsiteY115" fmla="*/ 658698 h 1452563"/>
              <a:gd name="connsiteX116" fmla="*/ 1106568 w 1208088"/>
              <a:gd name="connsiteY116" fmla="*/ 675832 h 1452563"/>
              <a:gd name="connsiteX117" fmla="*/ 1114499 w 1208088"/>
              <a:gd name="connsiteY117" fmla="*/ 693283 h 1452563"/>
              <a:gd name="connsiteX118" fmla="*/ 1122113 w 1208088"/>
              <a:gd name="connsiteY118" fmla="*/ 711369 h 1452563"/>
              <a:gd name="connsiteX119" fmla="*/ 1129727 w 1208088"/>
              <a:gd name="connsiteY119" fmla="*/ 729772 h 1452563"/>
              <a:gd name="connsiteX120" fmla="*/ 1136707 w 1208088"/>
              <a:gd name="connsiteY120" fmla="*/ 748492 h 1452563"/>
              <a:gd name="connsiteX121" fmla="*/ 1143686 w 1208088"/>
              <a:gd name="connsiteY121" fmla="*/ 768164 h 1452563"/>
              <a:gd name="connsiteX122" fmla="*/ 1150348 w 1208088"/>
              <a:gd name="connsiteY122" fmla="*/ 787519 h 1452563"/>
              <a:gd name="connsiteX123" fmla="*/ 1157011 w 1208088"/>
              <a:gd name="connsiteY123" fmla="*/ 807191 h 1452563"/>
              <a:gd name="connsiteX124" fmla="*/ 1163038 w 1208088"/>
              <a:gd name="connsiteY124" fmla="*/ 826863 h 1452563"/>
              <a:gd name="connsiteX125" fmla="*/ 1169066 w 1208088"/>
              <a:gd name="connsiteY125" fmla="*/ 847170 h 1452563"/>
              <a:gd name="connsiteX126" fmla="*/ 1174460 w 1208088"/>
              <a:gd name="connsiteY126" fmla="*/ 867477 h 1452563"/>
              <a:gd name="connsiteX127" fmla="*/ 1179853 w 1208088"/>
              <a:gd name="connsiteY127" fmla="*/ 887783 h 1452563"/>
              <a:gd name="connsiteX128" fmla="*/ 1184929 w 1208088"/>
              <a:gd name="connsiteY128" fmla="*/ 908407 h 1452563"/>
              <a:gd name="connsiteX129" fmla="*/ 1189370 w 1208088"/>
              <a:gd name="connsiteY129" fmla="*/ 929031 h 1452563"/>
              <a:gd name="connsiteX130" fmla="*/ 1193177 w 1208088"/>
              <a:gd name="connsiteY130" fmla="*/ 949655 h 1452563"/>
              <a:gd name="connsiteX131" fmla="*/ 1196667 w 1208088"/>
              <a:gd name="connsiteY131" fmla="*/ 970279 h 1452563"/>
              <a:gd name="connsiteX132" fmla="*/ 1200157 w 1208088"/>
              <a:gd name="connsiteY132" fmla="*/ 990903 h 1452563"/>
              <a:gd name="connsiteX133" fmla="*/ 1202695 w 1208088"/>
              <a:gd name="connsiteY133" fmla="*/ 1011845 h 1452563"/>
              <a:gd name="connsiteX134" fmla="*/ 1204916 w 1208088"/>
              <a:gd name="connsiteY134" fmla="*/ 1032151 h 1452563"/>
              <a:gd name="connsiteX135" fmla="*/ 1206502 w 1208088"/>
              <a:gd name="connsiteY135" fmla="*/ 1052458 h 1452563"/>
              <a:gd name="connsiteX136" fmla="*/ 1207454 w 1208088"/>
              <a:gd name="connsiteY136" fmla="*/ 1072447 h 1452563"/>
              <a:gd name="connsiteX137" fmla="*/ 1208088 w 1208088"/>
              <a:gd name="connsiteY137" fmla="*/ 1092437 h 1452563"/>
              <a:gd name="connsiteX138" fmla="*/ 1207771 w 1208088"/>
              <a:gd name="connsiteY138" fmla="*/ 1112426 h 1452563"/>
              <a:gd name="connsiteX139" fmla="*/ 1207136 w 1208088"/>
              <a:gd name="connsiteY139" fmla="*/ 1131781 h 1452563"/>
              <a:gd name="connsiteX140" fmla="*/ 1205867 w 1208088"/>
              <a:gd name="connsiteY140" fmla="*/ 1151453 h 1452563"/>
              <a:gd name="connsiteX141" fmla="*/ 1203646 w 1208088"/>
              <a:gd name="connsiteY141" fmla="*/ 1170173 h 1452563"/>
              <a:gd name="connsiteX142" fmla="*/ 1201108 w 1208088"/>
              <a:gd name="connsiteY142" fmla="*/ 1188893 h 1452563"/>
              <a:gd name="connsiteX143" fmla="*/ 1199522 w 1208088"/>
              <a:gd name="connsiteY143" fmla="*/ 1197778 h 1452563"/>
              <a:gd name="connsiteX144" fmla="*/ 1197302 w 1208088"/>
              <a:gd name="connsiteY144" fmla="*/ 1206979 h 1452563"/>
              <a:gd name="connsiteX145" fmla="*/ 1195398 w 1208088"/>
              <a:gd name="connsiteY145" fmla="*/ 1215863 h 1452563"/>
              <a:gd name="connsiteX146" fmla="*/ 1193177 w 1208088"/>
              <a:gd name="connsiteY146" fmla="*/ 1224747 h 1452563"/>
              <a:gd name="connsiteX147" fmla="*/ 1190956 w 1208088"/>
              <a:gd name="connsiteY147" fmla="*/ 1233314 h 1452563"/>
              <a:gd name="connsiteX148" fmla="*/ 1188418 w 1208088"/>
              <a:gd name="connsiteY148" fmla="*/ 1242199 h 1452563"/>
              <a:gd name="connsiteX149" fmla="*/ 1185563 w 1208088"/>
              <a:gd name="connsiteY149" fmla="*/ 1250448 h 1452563"/>
              <a:gd name="connsiteX150" fmla="*/ 1182708 w 1208088"/>
              <a:gd name="connsiteY150" fmla="*/ 1259015 h 1452563"/>
              <a:gd name="connsiteX151" fmla="*/ 1179218 w 1208088"/>
              <a:gd name="connsiteY151" fmla="*/ 1266947 h 1452563"/>
              <a:gd name="connsiteX152" fmla="*/ 1175728 w 1208088"/>
              <a:gd name="connsiteY152" fmla="*/ 1275197 h 1452563"/>
              <a:gd name="connsiteX153" fmla="*/ 1172239 w 1208088"/>
              <a:gd name="connsiteY153" fmla="*/ 1283129 h 1452563"/>
              <a:gd name="connsiteX154" fmla="*/ 1168749 w 1208088"/>
              <a:gd name="connsiteY154" fmla="*/ 1291062 h 1452563"/>
              <a:gd name="connsiteX155" fmla="*/ 1164625 w 1208088"/>
              <a:gd name="connsiteY155" fmla="*/ 1298677 h 1452563"/>
              <a:gd name="connsiteX156" fmla="*/ 1160183 w 1208088"/>
              <a:gd name="connsiteY156" fmla="*/ 1305974 h 1452563"/>
              <a:gd name="connsiteX157" fmla="*/ 1155742 w 1208088"/>
              <a:gd name="connsiteY157" fmla="*/ 1313589 h 1452563"/>
              <a:gd name="connsiteX158" fmla="*/ 1151300 w 1208088"/>
              <a:gd name="connsiteY158" fmla="*/ 1320570 h 1452563"/>
              <a:gd name="connsiteX159" fmla="*/ 1146542 w 1208088"/>
              <a:gd name="connsiteY159" fmla="*/ 1327867 h 1452563"/>
              <a:gd name="connsiteX160" fmla="*/ 1141148 w 1208088"/>
              <a:gd name="connsiteY160" fmla="*/ 1334531 h 1452563"/>
              <a:gd name="connsiteX161" fmla="*/ 1135755 w 1208088"/>
              <a:gd name="connsiteY161" fmla="*/ 1341194 h 1452563"/>
              <a:gd name="connsiteX162" fmla="*/ 1130362 w 1208088"/>
              <a:gd name="connsiteY162" fmla="*/ 1347857 h 1452563"/>
              <a:gd name="connsiteX163" fmla="*/ 1124334 w 1208088"/>
              <a:gd name="connsiteY163" fmla="*/ 1354203 h 1452563"/>
              <a:gd name="connsiteX164" fmla="*/ 1118306 w 1208088"/>
              <a:gd name="connsiteY164" fmla="*/ 1360548 h 1452563"/>
              <a:gd name="connsiteX165" fmla="*/ 1112278 w 1208088"/>
              <a:gd name="connsiteY165" fmla="*/ 1366577 h 1452563"/>
              <a:gd name="connsiteX166" fmla="*/ 1105299 w 1208088"/>
              <a:gd name="connsiteY166" fmla="*/ 1372288 h 1452563"/>
              <a:gd name="connsiteX167" fmla="*/ 1098637 w 1208088"/>
              <a:gd name="connsiteY167" fmla="*/ 1378000 h 1452563"/>
              <a:gd name="connsiteX168" fmla="*/ 1091657 w 1208088"/>
              <a:gd name="connsiteY168" fmla="*/ 1383394 h 1452563"/>
              <a:gd name="connsiteX169" fmla="*/ 1084360 w 1208088"/>
              <a:gd name="connsiteY169" fmla="*/ 1388470 h 1452563"/>
              <a:gd name="connsiteX170" fmla="*/ 1076746 w 1208088"/>
              <a:gd name="connsiteY170" fmla="*/ 1393230 h 1452563"/>
              <a:gd name="connsiteX171" fmla="*/ 1068815 w 1208088"/>
              <a:gd name="connsiteY171" fmla="*/ 1398306 h 1452563"/>
              <a:gd name="connsiteX172" fmla="*/ 1061201 w 1208088"/>
              <a:gd name="connsiteY172" fmla="*/ 1402748 h 1452563"/>
              <a:gd name="connsiteX173" fmla="*/ 1052636 w 1208088"/>
              <a:gd name="connsiteY173" fmla="*/ 1407190 h 1452563"/>
              <a:gd name="connsiteX174" fmla="*/ 1044070 w 1208088"/>
              <a:gd name="connsiteY174" fmla="*/ 1411633 h 1452563"/>
              <a:gd name="connsiteX175" fmla="*/ 1035187 w 1208088"/>
              <a:gd name="connsiteY175" fmla="*/ 1415440 h 1452563"/>
              <a:gd name="connsiteX176" fmla="*/ 1025986 w 1208088"/>
              <a:gd name="connsiteY176" fmla="*/ 1418930 h 1452563"/>
              <a:gd name="connsiteX177" fmla="*/ 1016469 w 1208088"/>
              <a:gd name="connsiteY177" fmla="*/ 1422420 h 1452563"/>
              <a:gd name="connsiteX178" fmla="*/ 1006634 w 1208088"/>
              <a:gd name="connsiteY178" fmla="*/ 1425593 h 1452563"/>
              <a:gd name="connsiteX179" fmla="*/ 996800 w 1208088"/>
              <a:gd name="connsiteY179" fmla="*/ 1428766 h 1452563"/>
              <a:gd name="connsiteX180" fmla="*/ 986330 w 1208088"/>
              <a:gd name="connsiteY180" fmla="*/ 1431305 h 1452563"/>
              <a:gd name="connsiteX181" fmla="*/ 976178 w 1208088"/>
              <a:gd name="connsiteY181" fmla="*/ 1433843 h 1452563"/>
              <a:gd name="connsiteX182" fmla="*/ 965074 w 1208088"/>
              <a:gd name="connsiteY182" fmla="*/ 1436064 h 1452563"/>
              <a:gd name="connsiteX183" fmla="*/ 953971 w 1208088"/>
              <a:gd name="connsiteY183" fmla="*/ 1437968 h 1452563"/>
              <a:gd name="connsiteX184" fmla="*/ 942550 w 1208088"/>
              <a:gd name="connsiteY184" fmla="*/ 1439554 h 1452563"/>
              <a:gd name="connsiteX185" fmla="*/ 930812 w 1208088"/>
              <a:gd name="connsiteY185" fmla="*/ 1440823 h 1452563"/>
              <a:gd name="connsiteX186" fmla="*/ 918756 w 1208088"/>
              <a:gd name="connsiteY186" fmla="*/ 1442093 h 1452563"/>
              <a:gd name="connsiteX187" fmla="*/ 906383 w 1208088"/>
              <a:gd name="connsiteY187" fmla="*/ 1443044 h 1452563"/>
              <a:gd name="connsiteX188" fmla="*/ 893693 w 1208088"/>
              <a:gd name="connsiteY188" fmla="*/ 1443362 h 1452563"/>
              <a:gd name="connsiteX189" fmla="*/ 740144 w 1208088"/>
              <a:gd name="connsiteY189" fmla="*/ 1448756 h 1452563"/>
              <a:gd name="connsiteX190" fmla="*/ 652583 w 1208088"/>
              <a:gd name="connsiteY190" fmla="*/ 1451611 h 1452563"/>
              <a:gd name="connsiteX191" fmla="*/ 613244 w 1208088"/>
              <a:gd name="connsiteY191" fmla="*/ 1452563 h 1452563"/>
              <a:gd name="connsiteX192" fmla="*/ 604044 w 1208088"/>
              <a:gd name="connsiteY192" fmla="*/ 1452563 h 1452563"/>
              <a:gd name="connsiteX193" fmla="*/ 595161 w 1208088"/>
              <a:gd name="connsiteY193" fmla="*/ 1452563 h 1452563"/>
              <a:gd name="connsiteX194" fmla="*/ 555505 w 1208088"/>
              <a:gd name="connsiteY194" fmla="*/ 1451611 h 1452563"/>
              <a:gd name="connsiteX195" fmla="*/ 467944 w 1208088"/>
              <a:gd name="connsiteY195" fmla="*/ 1448756 h 1452563"/>
              <a:gd name="connsiteX196" fmla="*/ 314395 w 1208088"/>
              <a:gd name="connsiteY196" fmla="*/ 1443362 h 1452563"/>
              <a:gd name="connsiteX197" fmla="*/ 302022 w 1208088"/>
              <a:gd name="connsiteY197" fmla="*/ 1443044 h 1452563"/>
              <a:gd name="connsiteX198" fmla="*/ 289332 w 1208088"/>
              <a:gd name="connsiteY198" fmla="*/ 1442093 h 1452563"/>
              <a:gd name="connsiteX199" fmla="*/ 277276 w 1208088"/>
              <a:gd name="connsiteY199" fmla="*/ 1440823 h 1452563"/>
              <a:gd name="connsiteX200" fmla="*/ 265856 w 1208088"/>
              <a:gd name="connsiteY200" fmla="*/ 1439554 h 1452563"/>
              <a:gd name="connsiteX201" fmla="*/ 254117 w 1208088"/>
              <a:gd name="connsiteY201" fmla="*/ 1437968 h 1452563"/>
              <a:gd name="connsiteX202" fmla="*/ 243014 w 1208088"/>
              <a:gd name="connsiteY202" fmla="*/ 1436064 h 1452563"/>
              <a:gd name="connsiteX203" fmla="*/ 232227 w 1208088"/>
              <a:gd name="connsiteY203" fmla="*/ 1433843 h 1452563"/>
              <a:gd name="connsiteX204" fmla="*/ 221758 w 1208088"/>
              <a:gd name="connsiteY204" fmla="*/ 1431305 h 1452563"/>
              <a:gd name="connsiteX205" fmla="*/ 211288 w 1208088"/>
              <a:gd name="connsiteY205" fmla="*/ 1428766 h 1452563"/>
              <a:gd name="connsiteX206" fmla="*/ 201454 w 1208088"/>
              <a:gd name="connsiteY206" fmla="*/ 1425593 h 1452563"/>
              <a:gd name="connsiteX207" fmla="*/ 191619 w 1208088"/>
              <a:gd name="connsiteY207" fmla="*/ 1422420 h 1452563"/>
              <a:gd name="connsiteX208" fmla="*/ 182419 w 1208088"/>
              <a:gd name="connsiteY208" fmla="*/ 1418930 h 1452563"/>
              <a:gd name="connsiteX209" fmla="*/ 172901 w 1208088"/>
              <a:gd name="connsiteY209" fmla="*/ 1415440 h 1452563"/>
              <a:gd name="connsiteX210" fmla="*/ 164336 w 1208088"/>
              <a:gd name="connsiteY210" fmla="*/ 1411633 h 1452563"/>
              <a:gd name="connsiteX211" fmla="*/ 155452 w 1208088"/>
              <a:gd name="connsiteY211" fmla="*/ 1407190 h 1452563"/>
              <a:gd name="connsiteX212" fmla="*/ 147521 w 1208088"/>
              <a:gd name="connsiteY212" fmla="*/ 1402748 h 1452563"/>
              <a:gd name="connsiteX213" fmla="*/ 139273 w 1208088"/>
              <a:gd name="connsiteY213" fmla="*/ 1398306 h 1452563"/>
              <a:gd name="connsiteX214" fmla="*/ 131342 w 1208088"/>
              <a:gd name="connsiteY214" fmla="*/ 1393230 h 1452563"/>
              <a:gd name="connsiteX215" fmla="*/ 123728 w 1208088"/>
              <a:gd name="connsiteY215" fmla="*/ 1388470 h 1452563"/>
              <a:gd name="connsiteX216" fmla="*/ 116431 w 1208088"/>
              <a:gd name="connsiteY216" fmla="*/ 1383394 h 1452563"/>
              <a:gd name="connsiteX217" fmla="*/ 109768 w 1208088"/>
              <a:gd name="connsiteY217" fmla="*/ 1378000 h 1452563"/>
              <a:gd name="connsiteX218" fmla="*/ 102789 w 1208088"/>
              <a:gd name="connsiteY218" fmla="*/ 1372288 h 1452563"/>
              <a:gd name="connsiteX219" fmla="*/ 96127 w 1208088"/>
              <a:gd name="connsiteY219" fmla="*/ 1366577 h 1452563"/>
              <a:gd name="connsiteX220" fmla="*/ 89782 w 1208088"/>
              <a:gd name="connsiteY220" fmla="*/ 1360548 h 1452563"/>
              <a:gd name="connsiteX221" fmla="*/ 83754 w 1208088"/>
              <a:gd name="connsiteY221" fmla="*/ 1354203 h 1452563"/>
              <a:gd name="connsiteX222" fmla="*/ 78044 w 1208088"/>
              <a:gd name="connsiteY222" fmla="*/ 1347857 h 1452563"/>
              <a:gd name="connsiteX223" fmla="*/ 72333 w 1208088"/>
              <a:gd name="connsiteY223" fmla="*/ 1341194 h 1452563"/>
              <a:gd name="connsiteX224" fmla="*/ 66940 w 1208088"/>
              <a:gd name="connsiteY224" fmla="*/ 1334531 h 1452563"/>
              <a:gd name="connsiteX225" fmla="*/ 61864 w 1208088"/>
              <a:gd name="connsiteY225" fmla="*/ 1327867 h 1452563"/>
              <a:gd name="connsiteX226" fmla="*/ 56788 w 1208088"/>
              <a:gd name="connsiteY226" fmla="*/ 1320570 h 1452563"/>
              <a:gd name="connsiteX227" fmla="*/ 52346 w 1208088"/>
              <a:gd name="connsiteY227" fmla="*/ 1313589 h 1452563"/>
              <a:gd name="connsiteX228" fmla="*/ 47905 w 1208088"/>
              <a:gd name="connsiteY228" fmla="*/ 1305974 h 1452563"/>
              <a:gd name="connsiteX229" fmla="*/ 43780 w 1208088"/>
              <a:gd name="connsiteY229" fmla="*/ 1298677 h 1452563"/>
              <a:gd name="connsiteX230" fmla="*/ 39339 w 1208088"/>
              <a:gd name="connsiteY230" fmla="*/ 1291062 h 1452563"/>
              <a:gd name="connsiteX231" fmla="*/ 35849 w 1208088"/>
              <a:gd name="connsiteY231" fmla="*/ 1283129 h 1452563"/>
              <a:gd name="connsiteX232" fmla="*/ 32360 w 1208088"/>
              <a:gd name="connsiteY232" fmla="*/ 1275197 h 1452563"/>
              <a:gd name="connsiteX233" fmla="*/ 28870 w 1208088"/>
              <a:gd name="connsiteY233" fmla="*/ 1266947 h 1452563"/>
              <a:gd name="connsiteX234" fmla="*/ 25697 w 1208088"/>
              <a:gd name="connsiteY234" fmla="*/ 1259015 h 1452563"/>
              <a:gd name="connsiteX235" fmla="*/ 22525 w 1208088"/>
              <a:gd name="connsiteY235" fmla="*/ 1250448 h 1452563"/>
              <a:gd name="connsiteX236" fmla="*/ 19670 w 1208088"/>
              <a:gd name="connsiteY236" fmla="*/ 1242199 h 1452563"/>
              <a:gd name="connsiteX237" fmla="*/ 17132 w 1208088"/>
              <a:gd name="connsiteY237" fmla="*/ 1233314 h 1452563"/>
              <a:gd name="connsiteX238" fmla="*/ 14911 w 1208088"/>
              <a:gd name="connsiteY238" fmla="*/ 1224747 h 1452563"/>
              <a:gd name="connsiteX239" fmla="*/ 12690 w 1208088"/>
              <a:gd name="connsiteY239" fmla="*/ 1215863 h 1452563"/>
              <a:gd name="connsiteX240" fmla="*/ 10786 w 1208088"/>
              <a:gd name="connsiteY240" fmla="*/ 1206979 h 1452563"/>
              <a:gd name="connsiteX241" fmla="*/ 8883 w 1208088"/>
              <a:gd name="connsiteY241" fmla="*/ 1197778 h 1452563"/>
              <a:gd name="connsiteX242" fmla="*/ 7297 w 1208088"/>
              <a:gd name="connsiteY242" fmla="*/ 1188893 h 1452563"/>
              <a:gd name="connsiteX243" fmla="*/ 4442 w 1208088"/>
              <a:gd name="connsiteY243" fmla="*/ 1170173 h 1452563"/>
              <a:gd name="connsiteX244" fmla="*/ 2221 w 1208088"/>
              <a:gd name="connsiteY244" fmla="*/ 1151453 h 1452563"/>
              <a:gd name="connsiteX245" fmla="*/ 952 w 1208088"/>
              <a:gd name="connsiteY245" fmla="*/ 1131781 h 1452563"/>
              <a:gd name="connsiteX246" fmla="*/ 317 w 1208088"/>
              <a:gd name="connsiteY246" fmla="*/ 1112426 h 1452563"/>
              <a:gd name="connsiteX247" fmla="*/ 0 w 1208088"/>
              <a:gd name="connsiteY247" fmla="*/ 1092437 h 1452563"/>
              <a:gd name="connsiteX248" fmla="*/ 634 w 1208088"/>
              <a:gd name="connsiteY248" fmla="*/ 1072447 h 1452563"/>
              <a:gd name="connsiteX249" fmla="*/ 1586 w 1208088"/>
              <a:gd name="connsiteY249" fmla="*/ 1052458 h 1452563"/>
              <a:gd name="connsiteX250" fmla="*/ 3172 w 1208088"/>
              <a:gd name="connsiteY250" fmla="*/ 1032151 h 1452563"/>
              <a:gd name="connsiteX251" fmla="*/ 5393 w 1208088"/>
              <a:gd name="connsiteY251" fmla="*/ 1011845 h 1452563"/>
              <a:gd name="connsiteX252" fmla="*/ 8248 w 1208088"/>
              <a:gd name="connsiteY252" fmla="*/ 990903 h 1452563"/>
              <a:gd name="connsiteX253" fmla="*/ 11421 w 1208088"/>
              <a:gd name="connsiteY253" fmla="*/ 970279 h 1452563"/>
              <a:gd name="connsiteX254" fmla="*/ 14911 w 1208088"/>
              <a:gd name="connsiteY254" fmla="*/ 949655 h 1452563"/>
              <a:gd name="connsiteX255" fmla="*/ 19035 w 1208088"/>
              <a:gd name="connsiteY255" fmla="*/ 929031 h 1452563"/>
              <a:gd name="connsiteX256" fmla="*/ 23476 w 1208088"/>
              <a:gd name="connsiteY256" fmla="*/ 908407 h 1452563"/>
              <a:gd name="connsiteX257" fmla="*/ 28235 w 1208088"/>
              <a:gd name="connsiteY257" fmla="*/ 887783 h 1452563"/>
              <a:gd name="connsiteX258" fmla="*/ 33628 w 1208088"/>
              <a:gd name="connsiteY258" fmla="*/ 867477 h 1452563"/>
              <a:gd name="connsiteX259" fmla="*/ 39022 w 1208088"/>
              <a:gd name="connsiteY259" fmla="*/ 847170 h 1452563"/>
              <a:gd name="connsiteX260" fmla="*/ 45050 w 1208088"/>
              <a:gd name="connsiteY260" fmla="*/ 826863 h 1452563"/>
              <a:gd name="connsiteX261" fmla="*/ 51077 w 1208088"/>
              <a:gd name="connsiteY261" fmla="*/ 807191 h 1452563"/>
              <a:gd name="connsiteX262" fmla="*/ 58057 w 1208088"/>
              <a:gd name="connsiteY262" fmla="*/ 787519 h 1452563"/>
              <a:gd name="connsiteX263" fmla="*/ 64402 w 1208088"/>
              <a:gd name="connsiteY263" fmla="*/ 768164 h 1452563"/>
              <a:gd name="connsiteX264" fmla="*/ 71381 w 1208088"/>
              <a:gd name="connsiteY264" fmla="*/ 748492 h 1452563"/>
              <a:gd name="connsiteX265" fmla="*/ 78678 w 1208088"/>
              <a:gd name="connsiteY265" fmla="*/ 729772 h 1452563"/>
              <a:gd name="connsiteX266" fmla="*/ 85975 w 1208088"/>
              <a:gd name="connsiteY266" fmla="*/ 711369 h 1452563"/>
              <a:gd name="connsiteX267" fmla="*/ 93906 w 1208088"/>
              <a:gd name="connsiteY267" fmla="*/ 693283 h 1452563"/>
              <a:gd name="connsiteX268" fmla="*/ 101520 w 1208088"/>
              <a:gd name="connsiteY268" fmla="*/ 675832 h 1452563"/>
              <a:gd name="connsiteX269" fmla="*/ 109134 w 1208088"/>
              <a:gd name="connsiteY269" fmla="*/ 658698 h 1452563"/>
              <a:gd name="connsiteX270" fmla="*/ 117065 w 1208088"/>
              <a:gd name="connsiteY270" fmla="*/ 641882 h 1452563"/>
              <a:gd name="connsiteX271" fmla="*/ 124996 w 1208088"/>
              <a:gd name="connsiteY271" fmla="*/ 626017 h 1452563"/>
              <a:gd name="connsiteX272" fmla="*/ 133245 w 1208088"/>
              <a:gd name="connsiteY272" fmla="*/ 610153 h 1452563"/>
              <a:gd name="connsiteX273" fmla="*/ 141176 w 1208088"/>
              <a:gd name="connsiteY273" fmla="*/ 595557 h 1452563"/>
              <a:gd name="connsiteX274" fmla="*/ 149425 w 1208088"/>
              <a:gd name="connsiteY274" fmla="*/ 581279 h 1452563"/>
              <a:gd name="connsiteX275" fmla="*/ 157356 w 1208088"/>
              <a:gd name="connsiteY275" fmla="*/ 567318 h 1452563"/>
              <a:gd name="connsiteX276" fmla="*/ 165604 w 1208088"/>
              <a:gd name="connsiteY276" fmla="*/ 554309 h 1452563"/>
              <a:gd name="connsiteX277" fmla="*/ 173536 w 1208088"/>
              <a:gd name="connsiteY277" fmla="*/ 542252 h 1452563"/>
              <a:gd name="connsiteX278" fmla="*/ 181467 w 1208088"/>
              <a:gd name="connsiteY278" fmla="*/ 530830 h 1452563"/>
              <a:gd name="connsiteX279" fmla="*/ 189081 w 1208088"/>
              <a:gd name="connsiteY279" fmla="*/ 519725 h 1452563"/>
              <a:gd name="connsiteX280" fmla="*/ 197012 w 1208088"/>
              <a:gd name="connsiteY280" fmla="*/ 510206 h 1452563"/>
              <a:gd name="connsiteX281" fmla="*/ 204309 w 1208088"/>
              <a:gd name="connsiteY281" fmla="*/ 501004 h 1452563"/>
              <a:gd name="connsiteX282" fmla="*/ 211606 w 1208088"/>
              <a:gd name="connsiteY282" fmla="*/ 493072 h 1452563"/>
              <a:gd name="connsiteX283" fmla="*/ 218902 w 1208088"/>
              <a:gd name="connsiteY283" fmla="*/ 485457 h 1452563"/>
              <a:gd name="connsiteX284" fmla="*/ 225248 w 1208088"/>
              <a:gd name="connsiteY284" fmla="*/ 479428 h 1452563"/>
              <a:gd name="connsiteX285" fmla="*/ 232862 w 1208088"/>
              <a:gd name="connsiteY285" fmla="*/ 473083 h 1452563"/>
              <a:gd name="connsiteX286" fmla="*/ 248407 w 1208088"/>
              <a:gd name="connsiteY286" fmla="*/ 460074 h 1452563"/>
              <a:gd name="connsiteX287" fmla="*/ 265538 w 1208088"/>
              <a:gd name="connsiteY287" fmla="*/ 446430 h 1452563"/>
              <a:gd name="connsiteX288" fmla="*/ 283622 w 1208088"/>
              <a:gd name="connsiteY288" fmla="*/ 432469 h 1452563"/>
              <a:gd name="connsiteX289" fmla="*/ 322009 w 1208088"/>
              <a:gd name="connsiteY289" fmla="*/ 404548 h 1452563"/>
              <a:gd name="connsiteX290" fmla="*/ 360396 w 1208088"/>
              <a:gd name="connsiteY290" fmla="*/ 375991 h 1452563"/>
              <a:gd name="connsiteX291" fmla="*/ 379114 w 1208088"/>
              <a:gd name="connsiteY291" fmla="*/ 362030 h 1452563"/>
              <a:gd name="connsiteX292" fmla="*/ 396562 w 1208088"/>
              <a:gd name="connsiteY292" fmla="*/ 348387 h 1452563"/>
              <a:gd name="connsiteX293" fmla="*/ 412742 w 1208088"/>
              <a:gd name="connsiteY293" fmla="*/ 335060 h 1452563"/>
              <a:gd name="connsiteX294" fmla="*/ 420039 w 1208088"/>
              <a:gd name="connsiteY294" fmla="*/ 328397 h 1452563"/>
              <a:gd name="connsiteX295" fmla="*/ 427018 w 1208088"/>
              <a:gd name="connsiteY295" fmla="*/ 322369 h 1452563"/>
              <a:gd name="connsiteX296" fmla="*/ 433364 w 1208088"/>
              <a:gd name="connsiteY296" fmla="*/ 316340 h 1452563"/>
              <a:gd name="connsiteX297" fmla="*/ 439391 w 1208088"/>
              <a:gd name="connsiteY297" fmla="*/ 309994 h 1452563"/>
              <a:gd name="connsiteX298" fmla="*/ 444784 w 1208088"/>
              <a:gd name="connsiteY298" fmla="*/ 304283 h 1452563"/>
              <a:gd name="connsiteX299" fmla="*/ 449226 w 1208088"/>
              <a:gd name="connsiteY299" fmla="*/ 298572 h 1452563"/>
              <a:gd name="connsiteX300" fmla="*/ 453033 w 1208088"/>
              <a:gd name="connsiteY300" fmla="*/ 293178 h 1452563"/>
              <a:gd name="connsiteX301" fmla="*/ 456523 w 1208088"/>
              <a:gd name="connsiteY301" fmla="*/ 287784 h 1452563"/>
              <a:gd name="connsiteX302" fmla="*/ 459061 w 1208088"/>
              <a:gd name="connsiteY302" fmla="*/ 283024 h 1452563"/>
              <a:gd name="connsiteX303" fmla="*/ 460647 w 1208088"/>
              <a:gd name="connsiteY303" fmla="*/ 277948 h 1452563"/>
              <a:gd name="connsiteX304" fmla="*/ 461282 w 1208088"/>
              <a:gd name="connsiteY304" fmla="*/ 274775 h 1452563"/>
              <a:gd name="connsiteX305" fmla="*/ 461916 w 1208088"/>
              <a:gd name="connsiteY305" fmla="*/ 271919 h 1452563"/>
              <a:gd name="connsiteX306" fmla="*/ 456840 w 1208088"/>
              <a:gd name="connsiteY306" fmla="*/ 270967 h 1452563"/>
              <a:gd name="connsiteX307" fmla="*/ 452081 w 1208088"/>
              <a:gd name="connsiteY307" fmla="*/ 269698 h 1452563"/>
              <a:gd name="connsiteX308" fmla="*/ 448274 w 1208088"/>
              <a:gd name="connsiteY308" fmla="*/ 267794 h 1452563"/>
              <a:gd name="connsiteX309" fmla="*/ 444784 w 1208088"/>
              <a:gd name="connsiteY309" fmla="*/ 265256 h 1452563"/>
              <a:gd name="connsiteX310" fmla="*/ 441929 w 1208088"/>
              <a:gd name="connsiteY310" fmla="*/ 262083 h 1452563"/>
              <a:gd name="connsiteX311" fmla="*/ 440660 w 1208088"/>
              <a:gd name="connsiteY311" fmla="*/ 260497 h 1452563"/>
              <a:gd name="connsiteX312" fmla="*/ 439708 w 1208088"/>
              <a:gd name="connsiteY312" fmla="*/ 258910 h 1452563"/>
              <a:gd name="connsiteX313" fmla="*/ 438757 w 1208088"/>
              <a:gd name="connsiteY313" fmla="*/ 257324 h 1452563"/>
              <a:gd name="connsiteX314" fmla="*/ 438440 w 1208088"/>
              <a:gd name="connsiteY314" fmla="*/ 255420 h 1452563"/>
              <a:gd name="connsiteX315" fmla="*/ 438122 w 1208088"/>
              <a:gd name="connsiteY315" fmla="*/ 253834 h 1452563"/>
              <a:gd name="connsiteX316" fmla="*/ 437488 w 1208088"/>
              <a:gd name="connsiteY316" fmla="*/ 251930 h 1452563"/>
              <a:gd name="connsiteX317" fmla="*/ 438122 w 1208088"/>
              <a:gd name="connsiteY317" fmla="*/ 250026 h 1452563"/>
              <a:gd name="connsiteX318" fmla="*/ 438440 w 1208088"/>
              <a:gd name="connsiteY318" fmla="*/ 248122 h 1452563"/>
              <a:gd name="connsiteX319" fmla="*/ 438757 w 1208088"/>
              <a:gd name="connsiteY319" fmla="*/ 246536 h 1452563"/>
              <a:gd name="connsiteX320" fmla="*/ 439708 w 1208088"/>
              <a:gd name="connsiteY320" fmla="*/ 244315 h 1452563"/>
              <a:gd name="connsiteX321" fmla="*/ 440660 w 1208088"/>
              <a:gd name="connsiteY321" fmla="*/ 242728 h 1452563"/>
              <a:gd name="connsiteX322" fmla="*/ 441929 w 1208088"/>
              <a:gd name="connsiteY322" fmla="*/ 241142 h 1452563"/>
              <a:gd name="connsiteX323" fmla="*/ 444784 w 1208088"/>
              <a:gd name="connsiteY323" fmla="*/ 238286 h 1452563"/>
              <a:gd name="connsiteX324" fmla="*/ 448274 w 1208088"/>
              <a:gd name="connsiteY324" fmla="*/ 236065 h 1452563"/>
              <a:gd name="connsiteX325" fmla="*/ 452081 w 1208088"/>
              <a:gd name="connsiteY325" fmla="*/ 234161 h 1452563"/>
              <a:gd name="connsiteX326" fmla="*/ 456840 w 1208088"/>
              <a:gd name="connsiteY326" fmla="*/ 232575 h 1452563"/>
              <a:gd name="connsiteX327" fmla="*/ 461916 w 1208088"/>
              <a:gd name="connsiteY327" fmla="*/ 231940 h 1452563"/>
              <a:gd name="connsiteX328" fmla="*/ 460647 w 1208088"/>
              <a:gd name="connsiteY328" fmla="*/ 227498 h 1452563"/>
              <a:gd name="connsiteX329" fmla="*/ 459378 w 1208088"/>
              <a:gd name="connsiteY329" fmla="*/ 223374 h 1452563"/>
              <a:gd name="connsiteX330" fmla="*/ 457792 w 1208088"/>
              <a:gd name="connsiteY330" fmla="*/ 219249 h 1452563"/>
              <a:gd name="connsiteX331" fmla="*/ 456206 w 1208088"/>
              <a:gd name="connsiteY331" fmla="*/ 215124 h 1452563"/>
              <a:gd name="connsiteX332" fmla="*/ 451764 w 1208088"/>
              <a:gd name="connsiteY332" fmla="*/ 206874 h 1452563"/>
              <a:gd name="connsiteX333" fmla="*/ 447005 w 1208088"/>
              <a:gd name="connsiteY333" fmla="*/ 198307 h 1452563"/>
              <a:gd name="connsiteX334" fmla="*/ 441295 w 1208088"/>
              <a:gd name="connsiteY334" fmla="*/ 189423 h 1452563"/>
              <a:gd name="connsiteX335" fmla="*/ 434632 w 1208088"/>
              <a:gd name="connsiteY335" fmla="*/ 180222 h 1452563"/>
              <a:gd name="connsiteX336" fmla="*/ 420039 w 1208088"/>
              <a:gd name="connsiteY336" fmla="*/ 159598 h 1452563"/>
              <a:gd name="connsiteX337" fmla="*/ 412108 w 1208088"/>
              <a:gd name="connsiteY337" fmla="*/ 147541 h 1452563"/>
              <a:gd name="connsiteX338" fmla="*/ 403542 w 1208088"/>
              <a:gd name="connsiteY338" fmla="*/ 134532 h 1452563"/>
              <a:gd name="connsiteX339" fmla="*/ 394024 w 1208088"/>
              <a:gd name="connsiteY339" fmla="*/ 120254 h 1452563"/>
              <a:gd name="connsiteX340" fmla="*/ 384190 w 1208088"/>
              <a:gd name="connsiteY340" fmla="*/ 104706 h 1452563"/>
              <a:gd name="connsiteX341" fmla="*/ 374355 w 1208088"/>
              <a:gd name="connsiteY341" fmla="*/ 87573 h 1452563"/>
              <a:gd name="connsiteX342" fmla="*/ 363886 w 1208088"/>
              <a:gd name="connsiteY342" fmla="*/ 68535 h 1452563"/>
              <a:gd name="connsiteX343" fmla="*/ 353099 w 1208088"/>
              <a:gd name="connsiteY343" fmla="*/ 47911 h 1452563"/>
              <a:gd name="connsiteX344" fmla="*/ 341996 w 1208088"/>
              <a:gd name="connsiteY344" fmla="*/ 25066 h 1452563"/>
              <a:gd name="connsiteX345" fmla="*/ 352782 w 1208088"/>
              <a:gd name="connsiteY345" fmla="*/ 20307 h 1452563"/>
              <a:gd name="connsiteX346" fmla="*/ 362617 w 1208088"/>
              <a:gd name="connsiteY346" fmla="*/ 15865 h 1452563"/>
              <a:gd name="connsiteX347" fmla="*/ 372134 w 1208088"/>
              <a:gd name="connsiteY347" fmla="*/ 13009 h 1452563"/>
              <a:gd name="connsiteX348" fmla="*/ 380700 w 1208088"/>
              <a:gd name="connsiteY348" fmla="*/ 11105 h 1452563"/>
              <a:gd name="connsiteX349" fmla="*/ 388948 w 1208088"/>
              <a:gd name="connsiteY349" fmla="*/ 9836 h 1452563"/>
              <a:gd name="connsiteX350" fmla="*/ 396562 w 1208088"/>
              <a:gd name="connsiteY350" fmla="*/ 9519 h 1452563"/>
              <a:gd name="connsiteX351" fmla="*/ 403859 w 1208088"/>
              <a:gd name="connsiteY351" fmla="*/ 9519 h 1452563"/>
              <a:gd name="connsiteX352" fmla="*/ 410522 w 1208088"/>
              <a:gd name="connsiteY352" fmla="*/ 10471 h 1452563"/>
              <a:gd name="connsiteX353" fmla="*/ 416549 w 1208088"/>
              <a:gd name="connsiteY353" fmla="*/ 12057 h 1452563"/>
              <a:gd name="connsiteX354" fmla="*/ 422894 w 1208088"/>
              <a:gd name="connsiteY354" fmla="*/ 14278 h 1452563"/>
              <a:gd name="connsiteX355" fmla="*/ 428288 w 1208088"/>
              <a:gd name="connsiteY355" fmla="*/ 16816 h 1452563"/>
              <a:gd name="connsiteX356" fmla="*/ 433681 w 1208088"/>
              <a:gd name="connsiteY356" fmla="*/ 19989 h 1452563"/>
              <a:gd name="connsiteX357" fmla="*/ 439074 w 1208088"/>
              <a:gd name="connsiteY357" fmla="*/ 23162 h 1452563"/>
              <a:gd name="connsiteX358" fmla="*/ 443833 w 1208088"/>
              <a:gd name="connsiteY358" fmla="*/ 26970 h 1452563"/>
              <a:gd name="connsiteX359" fmla="*/ 448592 w 1208088"/>
              <a:gd name="connsiteY359" fmla="*/ 30777 h 1452563"/>
              <a:gd name="connsiteX360" fmla="*/ 453033 w 1208088"/>
              <a:gd name="connsiteY360" fmla="*/ 34585 h 1452563"/>
              <a:gd name="connsiteX361" fmla="*/ 462550 w 1208088"/>
              <a:gd name="connsiteY361" fmla="*/ 43152 h 1452563"/>
              <a:gd name="connsiteX362" fmla="*/ 471434 w 1208088"/>
              <a:gd name="connsiteY362" fmla="*/ 51401 h 1452563"/>
              <a:gd name="connsiteX363" fmla="*/ 476510 w 1208088"/>
              <a:gd name="connsiteY363" fmla="*/ 55843 h 1452563"/>
              <a:gd name="connsiteX364" fmla="*/ 481268 w 1208088"/>
              <a:gd name="connsiteY364" fmla="*/ 59651 h 1452563"/>
              <a:gd name="connsiteX365" fmla="*/ 486027 w 1208088"/>
              <a:gd name="connsiteY365" fmla="*/ 63141 h 1452563"/>
              <a:gd name="connsiteX366" fmla="*/ 491738 w 1208088"/>
              <a:gd name="connsiteY366" fmla="*/ 66314 h 1452563"/>
              <a:gd name="connsiteX367" fmla="*/ 497131 w 1208088"/>
              <a:gd name="connsiteY367" fmla="*/ 69170 h 1452563"/>
              <a:gd name="connsiteX368" fmla="*/ 502841 w 1208088"/>
              <a:gd name="connsiteY368" fmla="*/ 72025 h 1452563"/>
              <a:gd name="connsiteX369" fmla="*/ 509186 w 1208088"/>
              <a:gd name="connsiteY369" fmla="*/ 73929 h 1452563"/>
              <a:gd name="connsiteX370" fmla="*/ 515531 w 1208088"/>
              <a:gd name="connsiteY370" fmla="*/ 75198 h 1452563"/>
              <a:gd name="connsiteX371" fmla="*/ 522194 w 1208088"/>
              <a:gd name="connsiteY371" fmla="*/ 76150 h 1452563"/>
              <a:gd name="connsiteX372" fmla="*/ 529808 w 1208088"/>
              <a:gd name="connsiteY372" fmla="*/ 76150 h 1452563"/>
              <a:gd name="connsiteX373" fmla="*/ 537739 w 1208088"/>
              <a:gd name="connsiteY373" fmla="*/ 75515 h 1452563"/>
              <a:gd name="connsiteX374" fmla="*/ 546304 w 1208088"/>
              <a:gd name="connsiteY374" fmla="*/ 74246 h 1452563"/>
              <a:gd name="connsiteX375" fmla="*/ 557408 w 1208088"/>
              <a:gd name="connsiteY375" fmla="*/ 68218 h 1452563"/>
              <a:gd name="connsiteX376" fmla="*/ 568195 w 1208088"/>
              <a:gd name="connsiteY376" fmla="*/ 62824 h 1452563"/>
              <a:gd name="connsiteX377" fmla="*/ 587864 w 1208088"/>
              <a:gd name="connsiteY377" fmla="*/ 51719 h 1452563"/>
              <a:gd name="connsiteX378" fmla="*/ 605313 w 1208088"/>
              <a:gd name="connsiteY378" fmla="*/ 41882 h 1452563"/>
              <a:gd name="connsiteX379" fmla="*/ 620858 w 1208088"/>
              <a:gd name="connsiteY379" fmla="*/ 32681 h 1452563"/>
              <a:gd name="connsiteX380" fmla="*/ 635452 w 1208088"/>
              <a:gd name="connsiteY380" fmla="*/ 24749 h 1452563"/>
              <a:gd name="connsiteX381" fmla="*/ 648776 w 1208088"/>
              <a:gd name="connsiteY381" fmla="*/ 17134 h 1452563"/>
              <a:gd name="connsiteX382" fmla="*/ 655438 w 1208088"/>
              <a:gd name="connsiteY382" fmla="*/ 13961 h 1452563"/>
              <a:gd name="connsiteX383" fmla="*/ 661784 w 1208088"/>
              <a:gd name="connsiteY383" fmla="*/ 11422 h 1452563"/>
              <a:gd name="connsiteX384" fmla="*/ 668446 w 1208088"/>
              <a:gd name="connsiteY384" fmla="*/ 8884 h 1452563"/>
              <a:gd name="connsiteX385" fmla="*/ 675108 w 1208088"/>
              <a:gd name="connsiteY385" fmla="*/ 6663 h 1452563"/>
              <a:gd name="connsiteX386" fmla="*/ 682088 w 1208088"/>
              <a:gd name="connsiteY386" fmla="*/ 4759 h 1452563"/>
              <a:gd name="connsiteX387" fmla="*/ 688750 w 1208088"/>
              <a:gd name="connsiteY387" fmla="*/ 3173 h 1452563"/>
              <a:gd name="connsiteX388" fmla="*/ 695729 w 1208088"/>
              <a:gd name="connsiteY388" fmla="*/ 1586 h 1452563"/>
              <a:gd name="connsiteX389" fmla="*/ 703343 w 1208088"/>
              <a:gd name="connsiteY389" fmla="*/ 635 h 1452563"/>
              <a:gd name="connsiteX390" fmla="*/ 710957 w 1208088"/>
              <a:gd name="connsiteY390" fmla="*/ 317 h 145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1">
              <a:ln>
                <a:noFill/>
              </a:ln>
              <a:solidFill>
                <a:schemeClr val="accent1"/>
              </a:solidFill>
              <a:effectLst/>
              <a:uLnTx/>
              <a:uFillTx/>
              <a:latin typeface="+mn-lt"/>
              <a:ea typeface="+mn-ea"/>
              <a:cs typeface="+mn-ea"/>
              <a:sym typeface="+mn-lt"/>
            </a:endParaRPr>
          </a:p>
        </p:txBody>
      </p:sp>
      <p:sp>
        <p:nvSpPr>
          <p:cNvPr id="11" name="KSO_Shape"/>
          <p:cNvSpPr/>
          <p:nvPr/>
        </p:nvSpPr>
        <p:spPr bwMode="auto">
          <a:xfrm>
            <a:off x="2268538" y="2655888"/>
            <a:ext cx="571500" cy="569913"/>
          </a:xfrm>
          <a:custGeom>
            <a:avLst/>
            <a:gdLst>
              <a:gd name="T0" fmla="*/ 346433 w 5026"/>
              <a:gd name="T1" fmla="*/ 0 h 5027"/>
              <a:gd name="T2" fmla="*/ 293748 w 5026"/>
              <a:gd name="T3" fmla="*/ 4164 h 5027"/>
              <a:gd name="T4" fmla="*/ 243337 w 5026"/>
              <a:gd name="T5" fmla="*/ 15897 h 5027"/>
              <a:gd name="T6" fmla="*/ 196337 w 5026"/>
              <a:gd name="T7" fmla="*/ 34065 h 5027"/>
              <a:gd name="T8" fmla="*/ 153128 w 5026"/>
              <a:gd name="T9" fmla="*/ 59046 h 5027"/>
              <a:gd name="T10" fmla="*/ 113709 w 5026"/>
              <a:gd name="T11" fmla="*/ 90083 h 5027"/>
              <a:gd name="T12" fmla="*/ 79217 w 5026"/>
              <a:gd name="T13" fmla="*/ 126041 h 5027"/>
              <a:gd name="T14" fmla="*/ 50411 w 5026"/>
              <a:gd name="T15" fmla="*/ 166541 h 5027"/>
              <a:gd name="T16" fmla="*/ 27290 w 5026"/>
              <a:gd name="T17" fmla="*/ 211204 h 5027"/>
              <a:gd name="T18" fmla="*/ 10992 w 5026"/>
              <a:gd name="T19" fmla="*/ 259652 h 5027"/>
              <a:gd name="T20" fmla="*/ 1895 w 5026"/>
              <a:gd name="T21" fmla="*/ 310750 h 5027"/>
              <a:gd name="T22" fmla="*/ 0 w 5026"/>
              <a:gd name="T23" fmla="*/ 1556777 h 5027"/>
              <a:gd name="T24" fmla="*/ 1895 w 5026"/>
              <a:gd name="T25" fmla="*/ 1591978 h 5027"/>
              <a:gd name="T26" fmla="*/ 10992 w 5026"/>
              <a:gd name="T27" fmla="*/ 1643076 h 5027"/>
              <a:gd name="T28" fmla="*/ 27290 w 5026"/>
              <a:gd name="T29" fmla="*/ 1691524 h 5027"/>
              <a:gd name="T30" fmla="*/ 50411 w 5026"/>
              <a:gd name="T31" fmla="*/ 1736566 h 5027"/>
              <a:gd name="T32" fmla="*/ 79217 w 5026"/>
              <a:gd name="T33" fmla="*/ 1777065 h 5027"/>
              <a:gd name="T34" fmla="*/ 113709 w 5026"/>
              <a:gd name="T35" fmla="*/ 1812645 h 5027"/>
              <a:gd name="T36" fmla="*/ 153128 w 5026"/>
              <a:gd name="T37" fmla="*/ 1843682 h 5027"/>
              <a:gd name="T38" fmla="*/ 196337 w 5026"/>
              <a:gd name="T39" fmla="*/ 1868663 h 5027"/>
              <a:gd name="T40" fmla="*/ 243337 w 5026"/>
              <a:gd name="T41" fmla="*/ 1887209 h 5027"/>
              <a:gd name="T42" fmla="*/ 293748 w 5026"/>
              <a:gd name="T43" fmla="*/ 1898564 h 5027"/>
              <a:gd name="T44" fmla="*/ 346433 w 5026"/>
              <a:gd name="T45" fmla="*/ 1902728 h 5027"/>
              <a:gd name="T46" fmla="*/ 1576761 w 5026"/>
              <a:gd name="T47" fmla="*/ 1901971 h 5027"/>
              <a:gd name="T48" fmla="*/ 1628688 w 5026"/>
              <a:gd name="T49" fmla="*/ 1895536 h 5027"/>
              <a:gd name="T50" fmla="*/ 1677962 w 5026"/>
              <a:gd name="T51" fmla="*/ 1881532 h 5027"/>
              <a:gd name="T52" fmla="*/ 1723824 w 5026"/>
              <a:gd name="T53" fmla="*/ 1861093 h 5027"/>
              <a:gd name="T54" fmla="*/ 1766275 w 5026"/>
              <a:gd name="T55" fmla="*/ 1834219 h 5027"/>
              <a:gd name="T56" fmla="*/ 1803799 w 5026"/>
              <a:gd name="T57" fmla="*/ 1801290 h 5027"/>
              <a:gd name="T58" fmla="*/ 1836396 w 5026"/>
              <a:gd name="T59" fmla="*/ 1763818 h 5027"/>
              <a:gd name="T60" fmla="*/ 1863686 w 5026"/>
              <a:gd name="T61" fmla="*/ 1721426 h 5027"/>
              <a:gd name="T62" fmla="*/ 1884153 w 5026"/>
              <a:gd name="T63" fmla="*/ 1675627 h 5027"/>
              <a:gd name="T64" fmla="*/ 1898177 w 5026"/>
              <a:gd name="T65" fmla="*/ 1626422 h 5027"/>
              <a:gd name="T66" fmla="*/ 1904621 w 5026"/>
              <a:gd name="T67" fmla="*/ 1574567 h 5027"/>
              <a:gd name="T68" fmla="*/ 1905000 w 5026"/>
              <a:gd name="T69" fmla="*/ 345951 h 5027"/>
              <a:gd name="T70" fmla="*/ 1901210 w 5026"/>
              <a:gd name="T71" fmla="*/ 293339 h 5027"/>
              <a:gd name="T72" fmla="*/ 1889839 w 5026"/>
              <a:gd name="T73" fmla="*/ 242998 h 5027"/>
              <a:gd name="T74" fmla="*/ 1870887 w 5026"/>
              <a:gd name="T75" fmla="*/ 196064 h 5027"/>
              <a:gd name="T76" fmla="*/ 1846250 w 5026"/>
              <a:gd name="T77" fmla="*/ 152915 h 5027"/>
              <a:gd name="T78" fmla="*/ 1815170 w 5026"/>
              <a:gd name="T79" fmla="*/ 113551 h 5027"/>
              <a:gd name="T80" fmla="*/ 1779162 w 5026"/>
              <a:gd name="T81" fmla="*/ 79107 h 5027"/>
              <a:gd name="T82" fmla="*/ 1738606 w 5026"/>
              <a:gd name="T83" fmla="*/ 50341 h 5027"/>
              <a:gd name="T84" fmla="*/ 1693881 w 5026"/>
              <a:gd name="T85" fmla="*/ 27252 h 5027"/>
              <a:gd name="T86" fmla="*/ 1645744 w 5026"/>
              <a:gd name="T87" fmla="*/ 10977 h 5027"/>
              <a:gd name="T88" fmla="*/ 1594196 w 5026"/>
              <a:gd name="T89" fmla="*/ 1893 h 5027"/>
              <a:gd name="T90" fmla="*/ 1559326 w 5026"/>
              <a:gd name="T91" fmla="*/ 1124529 h 5027"/>
              <a:gd name="T92" fmla="*/ 779663 w 5026"/>
              <a:gd name="T93" fmla="*/ 1557156 h 5027"/>
              <a:gd name="T94" fmla="*/ 346433 w 5026"/>
              <a:gd name="T95" fmla="*/ 778578 h 5027"/>
              <a:gd name="T96" fmla="*/ 1126095 w 5026"/>
              <a:gd name="T97" fmla="*/ 345951 h 5027"/>
              <a:gd name="T98" fmla="*/ 1559326 w 5026"/>
              <a:gd name="T99" fmla="*/ 1124529 h 502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026" h="5027">
                <a:moveTo>
                  <a:pt x="4113" y="0"/>
                </a:moveTo>
                <a:lnTo>
                  <a:pt x="914" y="0"/>
                </a:lnTo>
                <a:lnTo>
                  <a:pt x="867" y="1"/>
                </a:lnTo>
                <a:lnTo>
                  <a:pt x="821" y="5"/>
                </a:lnTo>
                <a:lnTo>
                  <a:pt x="775" y="11"/>
                </a:lnTo>
                <a:lnTo>
                  <a:pt x="730" y="19"/>
                </a:lnTo>
                <a:lnTo>
                  <a:pt x="686" y="29"/>
                </a:lnTo>
                <a:lnTo>
                  <a:pt x="642" y="42"/>
                </a:lnTo>
                <a:lnTo>
                  <a:pt x="599" y="56"/>
                </a:lnTo>
                <a:lnTo>
                  <a:pt x="558" y="72"/>
                </a:lnTo>
                <a:lnTo>
                  <a:pt x="518" y="90"/>
                </a:lnTo>
                <a:lnTo>
                  <a:pt x="478" y="111"/>
                </a:lnTo>
                <a:lnTo>
                  <a:pt x="440" y="133"/>
                </a:lnTo>
                <a:lnTo>
                  <a:pt x="404" y="156"/>
                </a:lnTo>
                <a:lnTo>
                  <a:pt x="368" y="182"/>
                </a:lnTo>
                <a:lnTo>
                  <a:pt x="333" y="209"/>
                </a:lnTo>
                <a:lnTo>
                  <a:pt x="300" y="238"/>
                </a:lnTo>
                <a:lnTo>
                  <a:pt x="268" y="268"/>
                </a:lnTo>
                <a:lnTo>
                  <a:pt x="238" y="300"/>
                </a:lnTo>
                <a:lnTo>
                  <a:pt x="209" y="333"/>
                </a:lnTo>
                <a:lnTo>
                  <a:pt x="181" y="368"/>
                </a:lnTo>
                <a:lnTo>
                  <a:pt x="156" y="404"/>
                </a:lnTo>
                <a:lnTo>
                  <a:pt x="133" y="440"/>
                </a:lnTo>
                <a:lnTo>
                  <a:pt x="111" y="478"/>
                </a:lnTo>
                <a:lnTo>
                  <a:pt x="90" y="518"/>
                </a:lnTo>
                <a:lnTo>
                  <a:pt x="72" y="558"/>
                </a:lnTo>
                <a:lnTo>
                  <a:pt x="56" y="599"/>
                </a:lnTo>
                <a:lnTo>
                  <a:pt x="42" y="642"/>
                </a:lnTo>
                <a:lnTo>
                  <a:pt x="29" y="686"/>
                </a:lnTo>
                <a:lnTo>
                  <a:pt x="19" y="730"/>
                </a:lnTo>
                <a:lnTo>
                  <a:pt x="11" y="775"/>
                </a:lnTo>
                <a:lnTo>
                  <a:pt x="5" y="821"/>
                </a:lnTo>
                <a:lnTo>
                  <a:pt x="1" y="867"/>
                </a:lnTo>
                <a:lnTo>
                  <a:pt x="0" y="914"/>
                </a:lnTo>
                <a:lnTo>
                  <a:pt x="0" y="4113"/>
                </a:lnTo>
                <a:lnTo>
                  <a:pt x="1" y="4160"/>
                </a:lnTo>
                <a:lnTo>
                  <a:pt x="5" y="4206"/>
                </a:lnTo>
                <a:lnTo>
                  <a:pt x="11" y="4252"/>
                </a:lnTo>
                <a:lnTo>
                  <a:pt x="19" y="4297"/>
                </a:lnTo>
                <a:lnTo>
                  <a:pt x="29" y="4341"/>
                </a:lnTo>
                <a:lnTo>
                  <a:pt x="42" y="4385"/>
                </a:lnTo>
                <a:lnTo>
                  <a:pt x="56" y="4427"/>
                </a:lnTo>
                <a:lnTo>
                  <a:pt x="72" y="4469"/>
                </a:lnTo>
                <a:lnTo>
                  <a:pt x="90" y="4509"/>
                </a:lnTo>
                <a:lnTo>
                  <a:pt x="111" y="4548"/>
                </a:lnTo>
                <a:lnTo>
                  <a:pt x="133" y="4588"/>
                </a:lnTo>
                <a:lnTo>
                  <a:pt x="156" y="4624"/>
                </a:lnTo>
                <a:lnTo>
                  <a:pt x="181" y="4660"/>
                </a:lnTo>
                <a:lnTo>
                  <a:pt x="209" y="4695"/>
                </a:lnTo>
                <a:lnTo>
                  <a:pt x="238" y="4728"/>
                </a:lnTo>
                <a:lnTo>
                  <a:pt x="268" y="4759"/>
                </a:lnTo>
                <a:lnTo>
                  <a:pt x="300" y="4789"/>
                </a:lnTo>
                <a:lnTo>
                  <a:pt x="333" y="4818"/>
                </a:lnTo>
                <a:lnTo>
                  <a:pt x="368" y="4846"/>
                </a:lnTo>
                <a:lnTo>
                  <a:pt x="404" y="4871"/>
                </a:lnTo>
                <a:lnTo>
                  <a:pt x="440" y="4895"/>
                </a:lnTo>
                <a:lnTo>
                  <a:pt x="478" y="4917"/>
                </a:lnTo>
                <a:lnTo>
                  <a:pt x="518" y="4937"/>
                </a:lnTo>
                <a:lnTo>
                  <a:pt x="558" y="4955"/>
                </a:lnTo>
                <a:lnTo>
                  <a:pt x="599" y="4971"/>
                </a:lnTo>
                <a:lnTo>
                  <a:pt x="642" y="4986"/>
                </a:lnTo>
                <a:lnTo>
                  <a:pt x="686" y="4999"/>
                </a:lnTo>
                <a:lnTo>
                  <a:pt x="730" y="5008"/>
                </a:lnTo>
                <a:lnTo>
                  <a:pt x="775" y="5016"/>
                </a:lnTo>
                <a:lnTo>
                  <a:pt x="821" y="5022"/>
                </a:lnTo>
                <a:lnTo>
                  <a:pt x="867" y="5025"/>
                </a:lnTo>
                <a:lnTo>
                  <a:pt x="914" y="5027"/>
                </a:lnTo>
                <a:lnTo>
                  <a:pt x="4113" y="5027"/>
                </a:lnTo>
                <a:lnTo>
                  <a:pt x="4160" y="5025"/>
                </a:lnTo>
                <a:lnTo>
                  <a:pt x="4206" y="5022"/>
                </a:lnTo>
                <a:lnTo>
                  <a:pt x="4252" y="5016"/>
                </a:lnTo>
                <a:lnTo>
                  <a:pt x="4297" y="5008"/>
                </a:lnTo>
                <a:lnTo>
                  <a:pt x="4342" y="4999"/>
                </a:lnTo>
                <a:lnTo>
                  <a:pt x="4384" y="4986"/>
                </a:lnTo>
                <a:lnTo>
                  <a:pt x="4427" y="4971"/>
                </a:lnTo>
                <a:lnTo>
                  <a:pt x="4469" y="4955"/>
                </a:lnTo>
                <a:lnTo>
                  <a:pt x="4509" y="4937"/>
                </a:lnTo>
                <a:lnTo>
                  <a:pt x="4548" y="4917"/>
                </a:lnTo>
                <a:lnTo>
                  <a:pt x="4587" y="4895"/>
                </a:lnTo>
                <a:lnTo>
                  <a:pt x="4624" y="4871"/>
                </a:lnTo>
                <a:lnTo>
                  <a:pt x="4660" y="4846"/>
                </a:lnTo>
                <a:lnTo>
                  <a:pt x="4694" y="4818"/>
                </a:lnTo>
                <a:lnTo>
                  <a:pt x="4728" y="4789"/>
                </a:lnTo>
                <a:lnTo>
                  <a:pt x="4759" y="4759"/>
                </a:lnTo>
                <a:lnTo>
                  <a:pt x="4789" y="4728"/>
                </a:lnTo>
                <a:lnTo>
                  <a:pt x="4818" y="4695"/>
                </a:lnTo>
                <a:lnTo>
                  <a:pt x="4845" y="4660"/>
                </a:lnTo>
                <a:lnTo>
                  <a:pt x="4871" y="4624"/>
                </a:lnTo>
                <a:lnTo>
                  <a:pt x="4895" y="4588"/>
                </a:lnTo>
                <a:lnTo>
                  <a:pt x="4917" y="4548"/>
                </a:lnTo>
                <a:lnTo>
                  <a:pt x="4936" y="4509"/>
                </a:lnTo>
                <a:lnTo>
                  <a:pt x="4955" y="4469"/>
                </a:lnTo>
                <a:lnTo>
                  <a:pt x="4971" y="4427"/>
                </a:lnTo>
                <a:lnTo>
                  <a:pt x="4986" y="4385"/>
                </a:lnTo>
                <a:lnTo>
                  <a:pt x="4997" y="4341"/>
                </a:lnTo>
                <a:lnTo>
                  <a:pt x="5008" y="4297"/>
                </a:lnTo>
                <a:lnTo>
                  <a:pt x="5016" y="4252"/>
                </a:lnTo>
                <a:lnTo>
                  <a:pt x="5022" y="4206"/>
                </a:lnTo>
                <a:lnTo>
                  <a:pt x="5025" y="4160"/>
                </a:lnTo>
                <a:lnTo>
                  <a:pt x="5026" y="4113"/>
                </a:lnTo>
                <a:lnTo>
                  <a:pt x="5026" y="914"/>
                </a:lnTo>
                <a:lnTo>
                  <a:pt x="5025" y="867"/>
                </a:lnTo>
                <a:lnTo>
                  <a:pt x="5022" y="821"/>
                </a:lnTo>
                <a:lnTo>
                  <a:pt x="5016" y="775"/>
                </a:lnTo>
                <a:lnTo>
                  <a:pt x="5008" y="730"/>
                </a:lnTo>
                <a:lnTo>
                  <a:pt x="4997" y="686"/>
                </a:lnTo>
                <a:lnTo>
                  <a:pt x="4986" y="642"/>
                </a:lnTo>
                <a:lnTo>
                  <a:pt x="4971" y="599"/>
                </a:lnTo>
                <a:lnTo>
                  <a:pt x="4955" y="558"/>
                </a:lnTo>
                <a:lnTo>
                  <a:pt x="4936" y="518"/>
                </a:lnTo>
                <a:lnTo>
                  <a:pt x="4917" y="478"/>
                </a:lnTo>
                <a:lnTo>
                  <a:pt x="4895" y="440"/>
                </a:lnTo>
                <a:lnTo>
                  <a:pt x="4871" y="404"/>
                </a:lnTo>
                <a:lnTo>
                  <a:pt x="4845" y="368"/>
                </a:lnTo>
                <a:lnTo>
                  <a:pt x="4818" y="333"/>
                </a:lnTo>
                <a:lnTo>
                  <a:pt x="4789" y="300"/>
                </a:lnTo>
                <a:lnTo>
                  <a:pt x="4759" y="268"/>
                </a:lnTo>
                <a:lnTo>
                  <a:pt x="4728" y="238"/>
                </a:lnTo>
                <a:lnTo>
                  <a:pt x="4694" y="209"/>
                </a:lnTo>
                <a:lnTo>
                  <a:pt x="4660" y="182"/>
                </a:lnTo>
                <a:lnTo>
                  <a:pt x="4624" y="156"/>
                </a:lnTo>
                <a:lnTo>
                  <a:pt x="4587" y="133"/>
                </a:lnTo>
                <a:lnTo>
                  <a:pt x="4548" y="111"/>
                </a:lnTo>
                <a:lnTo>
                  <a:pt x="4509" y="90"/>
                </a:lnTo>
                <a:lnTo>
                  <a:pt x="4469" y="72"/>
                </a:lnTo>
                <a:lnTo>
                  <a:pt x="4427" y="56"/>
                </a:lnTo>
                <a:lnTo>
                  <a:pt x="4384" y="42"/>
                </a:lnTo>
                <a:lnTo>
                  <a:pt x="4342" y="29"/>
                </a:lnTo>
                <a:lnTo>
                  <a:pt x="4297" y="19"/>
                </a:lnTo>
                <a:lnTo>
                  <a:pt x="4252" y="11"/>
                </a:lnTo>
                <a:lnTo>
                  <a:pt x="4206" y="5"/>
                </a:lnTo>
                <a:lnTo>
                  <a:pt x="4160" y="1"/>
                </a:lnTo>
                <a:lnTo>
                  <a:pt x="4113" y="0"/>
                </a:lnTo>
                <a:close/>
                <a:moveTo>
                  <a:pt x="4114" y="2971"/>
                </a:moveTo>
                <a:lnTo>
                  <a:pt x="2971" y="2971"/>
                </a:lnTo>
                <a:lnTo>
                  <a:pt x="2971" y="4114"/>
                </a:lnTo>
                <a:lnTo>
                  <a:pt x="2057" y="4114"/>
                </a:lnTo>
                <a:lnTo>
                  <a:pt x="2057" y="2971"/>
                </a:lnTo>
                <a:lnTo>
                  <a:pt x="914" y="2971"/>
                </a:lnTo>
                <a:lnTo>
                  <a:pt x="914" y="2057"/>
                </a:lnTo>
                <a:lnTo>
                  <a:pt x="2057" y="2057"/>
                </a:lnTo>
                <a:lnTo>
                  <a:pt x="2057" y="914"/>
                </a:lnTo>
                <a:lnTo>
                  <a:pt x="2971" y="914"/>
                </a:lnTo>
                <a:lnTo>
                  <a:pt x="2971" y="2057"/>
                </a:lnTo>
                <a:lnTo>
                  <a:pt x="4114" y="2057"/>
                </a:lnTo>
                <a:lnTo>
                  <a:pt x="4114" y="2971"/>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accent1"/>
              </a:solidFill>
              <a:effectLst/>
              <a:uLnTx/>
              <a:uFillTx/>
              <a:latin typeface="+mn-lt"/>
              <a:ea typeface="+mn-ea"/>
              <a:cs typeface="+mn-ea"/>
              <a:sym typeface="+mn-lt"/>
            </a:endParaRPr>
          </a:p>
        </p:txBody>
      </p:sp>
      <p:sp>
        <p:nvSpPr>
          <p:cNvPr id="12" name="KSO_Shape"/>
          <p:cNvSpPr/>
          <p:nvPr/>
        </p:nvSpPr>
        <p:spPr>
          <a:xfrm>
            <a:off x="8937625" y="2655888"/>
            <a:ext cx="677863" cy="569913"/>
          </a:xfrm>
          <a:custGeom>
            <a:avLst/>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1">
              <a:ln>
                <a:noFill/>
              </a:ln>
              <a:solidFill>
                <a:schemeClr val="accent1"/>
              </a:solidFill>
              <a:effectLst/>
              <a:uLnTx/>
              <a:uFillTx/>
              <a:latin typeface="+mn-lt"/>
              <a:ea typeface="+mn-ea"/>
              <a:cs typeface="+mn-ea"/>
              <a:sym typeface="+mn-lt"/>
            </a:endParaRPr>
          </a:p>
        </p:txBody>
      </p:sp>
      <p:sp>
        <p:nvSpPr>
          <p:cNvPr id="13" name="KSO_Shape"/>
          <p:cNvSpPr/>
          <p:nvPr/>
        </p:nvSpPr>
        <p:spPr>
          <a:xfrm>
            <a:off x="4559300" y="2605088"/>
            <a:ext cx="455613" cy="671513"/>
          </a:xfrm>
          <a:custGeom>
            <a:avLst/>
            <a:gdLst>
              <a:gd name="connsiteX0" fmla="*/ 487089 w 709759"/>
              <a:gd name="connsiteY0" fmla="*/ 0 h 1043506"/>
              <a:gd name="connsiteX1" fmla="*/ 681925 w 709759"/>
              <a:gd name="connsiteY1" fmla="*/ 41740 h 1043506"/>
              <a:gd name="connsiteX2" fmla="*/ 640175 w 709759"/>
              <a:gd name="connsiteY2" fmla="*/ 222615 h 1043506"/>
              <a:gd name="connsiteX3" fmla="*/ 501006 w 709759"/>
              <a:gd name="connsiteY3" fmla="*/ 194788 h 1043506"/>
              <a:gd name="connsiteX4" fmla="*/ 361838 w 709759"/>
              <a:gd name="connsiteY4" fmla="*/ 347835 h 1043506"/>
              <a:gd name="connsiteX5" fmla="*/ 375755 w 709759"/>
              <a:gd name="connsiteY5" fmla="*/ 459143 h 1043506"/>
              <a:gd name="connsiteX6" fmla="*/ 584507 w 709759"/>
              <a:gd name="connsiteY6" fmla="*/ 459143 h 1043506"/>
              <a:gd name="connsiteX7" fmla="*/ 584507 w 709759"/>
              <a:gd name="connsiteY7" fmla="*/ 626104 h 1043506"/>
              <a:gd name="connsiteX8" fmla="*/ 389672 w 709759"/>
              <a:gd name="connsiteY8" fmla="*/ 626104 h 1043506"/>
              <a:gd name="connsiteX9" fmla="*/ 375755 w 709759"/>
              <a:gd name="connsiteY9" fmla="*/ 737411 h 1043506"/>
              <a:gd name="connsiteX10" fmla="*/ 292254 w 709759"/>
              <a:gd name="connsiteY10" fmla="*/ 848718 h 1043506"/>
              <a:gd name="connsiteX11" fmla="*/ 709759 w 709759"/>
              <a:gd name="connsiteY11" fmla="*/ 848718 h 1043506"/>
              <a:gd name="connsiteX12" fmla="*/ 709759 w 709759"/>
              <a:gd name="connsiteY12" fmla="*/ 1043506 h 1043506"/>
              <a:gd name="connsiteX13" fmla="*/ 0 w 709759"/>
              <a:gd name="connsiteY13" fmla="*/ 1043506 h 1043506"/>
              <a:gd name="connsiteX14" fmla="*/ 0 w 709759"/>
              <a:gd name="connsiteY14" fmla="*/ 918285 h 1043506"/>
              <a:gd name="connsiteX15" fmla="*/ 180919 w 709759"/>
              <a:gd name="connsiteY15" fmla="*/ 681757 h 1043506"/>
              <a:gd name="connsiteX16" fmla="*/ 167002 w 709759"/>
              <a:gd name="connsiteY16" fmla="*/ 626104 h 1043506"/>
              <a:gd name="connsiteX17" fmla="*/ 13917 w 709759"/>
              <a:gd name="connsiteY17" fmla="*/ 626104 h 1043506"/>
              <a:gd name="connsiteX18" fmla="*/ 13917 w 709759"/>
              <a:gd name="connsiteY18" fmla="*/ 459143 h 1043506"/>
              <a:gd name="connsiteX19" fmla="*/ 139168 w 709759"/>
              <a:gd name="connsiteY19" fmla="*/ 459143 h 1043506"/>
              <a:gd name="connsiteX20" fmla="*/ 139168 w 709759"/>
              <a:gd name="connsiteY20" fmla="*/ 333922 h 1043506"/>
              <a:gd name="connsiteX21" fmla="*/ 487089 w 709759"/>
              <a:gd name="connsiteY21" fmla="*/ 0 h 1043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09759" h="1043506">
                <a:moveTo>
                  <a:pt x="487089" y="0"/>
                </a:moveTo>
                <a:cubicBezTo>
                  <a:pt x="570591" y="0"/>
                  <a:pt x="640175" y="27827"/>
                  <a:pt x="681925" y="41740"/>
                </a:cubicBezTo>
                <a:cubicBezTo>
                  <a:pt x="681925" y="41740"/>
                  <a:pt x="681925" y="41740"/>
                  <a:pt x="640175" y="222615"/>
                </a:cubicBezTo>
                <a:cubicBezTo>
                  <a:pt x="598424" y="208701"/>
                  <a:pt x="556674" y="194788"/>
                  <a:pt x="501006" y="194788"/>
                </a:cubicBezTo>
                <a:cubicBezTo>
                  <a:pt x="389672" y="194788"/>
                  <a:pt x="361838" y="264355"/>
                  <a:pt x="361838" y="347835"/>
                </a:cubicBezTo>
                <a:cubicBezTo>
                  <a:pt x="361838" y="389576"/>
                  <a:pt x="361838" y="417402"/>
                  <a:pt x="375755" y="459143"/>
                </a:cubicBezTo>
                <a:cubicBezTo>
                  <a:pt x="375755" y="459143"/>
                  <a:pt x="375755" y="459143"/>
                  <a:pt x="584507" y="459143"/>
                </a:cubicBezTo>
                <a:cubicBezTo>
                  <a:pt x="584507" y="459143"/>
                  <a:pt x="584507" y="459143"/>
                  <a:pt x="584507" y="626104"/>
                </a:cubicBezTo>
                <a:cubicBezTo>
                  <a:pt x="584507" y="626104"/>
                  <a:pt x="584507" y="626104"/>
                  <a:pt x="389672" y="626104"/>
                </a:cubicBezTo>
                <a:cubicBezTo>
                  <a:pt x="389672" y="667844"/>
                  <a:pt x="389672" y="695671"/>
                  <a:pt x="375755" y="737411"/>
                </a:cubicBezTo>
                <a:cubicBezTo>
                  <a:pt x="361838" y="779151"/>
                  <a:pt x="334004" y="806978"/>
                  <a:pt x="292254" y="848718"/>
                </a:cubicBezTo>
                <a:cubicBezTo>
                  <a:pt x="292254" y="848718"/>
                  <a:pt x="292254" y="848718"/>
                  <a:pt x="709759" y="848718"/>
                </a:cubicBezTo>
                <a:lnTo>
                  <a:pt x="709759" y="1043506"/>
                </a:lnTo>
                <a:cubicBezTo>
                  <a:pt x="709759" y="1043506"/>
                  <a:pt x="709759" y="1043506"/>
                  <a:pt x="0" y="1043506"/>
                </a:cubicBezTo>
                <a:cubicBezTo>
                  <a:pt x="0" y="1043506"/>
                  <a:pt x="0" y="1043506"/>
                  <a:pt x="0" y="918285"/>
                </a:cubicBezTo>
                <a:cubicBezTo>
                  <a:pt x="83501" y="876545"/>
                  <a:pt x="167002" y="793065"/>
                  <a:pt x="180919" y="681757"/>
                </a:cubicBezTo>
                <a:cubicBezTo>
                  <a:pt x="180919" y="667844"/>
                  <a:pt x="180919" y="640017"/>
                  <a:pt x="167002" y="626104"/>
                </a:cubicBezTo>
                <a:cubicBezTo>
                  <a:pt x="167002" y="626104"/>
                  <a:pt x="167002" y="626104"/>
                  <a:pt x="13917" y="626104"/>
                </a:cubicBezTo>
                <a:cubicBezTo>
                  <a:pt x="13917" y="626104"/>
                  <a:pt x="13917" y="626104"/>
                  <a:pt x="13917" y="459143"/>
                </a:cubicBezTo>
                <a:cubicBezTo>
                  <a:pt x="13917" y="459143"/>
                  <a:pt x="13917" y="459143"/>
                  <a:pt x="139168" y="459143"/>
                </a:cubicBezTo>
                <a:cubicBezTo>
                  <a:pt x="139168" y="417402"/>
                  <a:pt x="139168" y="375662"/>
                  <a:pt x="139168" y="333922"/>
                </a:cubicBezTo>
                <a:cubicBezTo>
                  <a:pt x="139168" y="139134"/>
                  <a:pt x="278337" y="0"/>
                  <a:pt x="48708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1">
              <a:ln>
                <a:noFill/>
              </a:ln>
              <a:solidFill>
                <a:schemeClr val="accent1"/>
              </a:solidFill>
              <a:effectLst/>
              <a:uLnTx/>
              <a:uFillTx/>
              <a:latin typeface="+mn-lt"/>
              <a:ea typeface="+mn-ea"/>
              <a:cs typeface="+mn-ea"/>
              <a:sym typeface="+mn-lt"/>
            </a:endParaRPr>
          </a:p>
        </p:txBody>
      </p:sp>
      <p:sp>
        <p:nvSpPr>
          <p:cNvPr id="10251" name="文本框 13"/>
          <p:cNvSpPr txBox="1"/>
          <p:nvPr/>
        </p:nvSpPr>
        <p:spPr>
          <a:xfrm>
            <a:off x="1266825" y="4416425"/>
            <a:ext cx="2286000" cy="1200150"/>
          </a:xfrm>
          <a:prstGeom prst="rect">
            <a:avLst/>
          </a:prstGeom>
          <a:noFill/>
          <a:ln w="9525">
            <a:noFill/>
          </a:ln>
        </p:spPr>
        <p:txBody>
          <a:bodyPr>
            <a:spAutoFit/>
          </a:bodyPr>
          <a:p>
            <a:pPr algn="ctr" eaLnBrk="1" hangingPunct="1">
              <a:lnSpc>
                <a:spcPct val="150000"/>
              </a:lnSpc>
            </a:pPr>
            <a:r>
              <a:rPr lang="zh-CN" altLang="en-US" sz="1600"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sz="1600" dirty="0">
              <a:solidFill>
                <a:srgbClr val="595959"/>
              </a:solidFill>
              <a:latin typeface="Arial" panose="020B0604020202020204" pitchFamily="34" charset="0"/>
              <a:sym typeface="Arial" panose="020B0604020202020204" pitchFamily="34" charset="0"/>
            </a:endParaRPr>
          </a:p>
        </p:txBody>
      </p:sp>
      <p:sp>
        <p:nvSpPr>
          <p:cNvPr id="10252" name="矩形 14"/>
          <p:cNvSpPr/>
          <p:nvPr/>
        </p:nvSpPr>
        <p:spPr>
          <a:xfrm>
            <a:off x="1290638" y="4016375"/>
            <a:ext cx="2236787" cy="400050"/>
          </a:xfrm>
          <a:prstGeom prst="rect">
            <a:avLst/>
          </a:prstGeom>
          <a:noFill/>
          <a:ln w="9525">
            <a:noFill/>
          </a:ln>
        </p:spPr>
        <p:txBody>
          <a:bodyPr wrap="none">
            <a:spAutoFit/>
          </a:bodyPr>
          <a:p>
            <a:pPr algn="ctr" eaLnBrk="1" hangingPunct="1"/>
            <a:r>
              <a:rPr lang="zh-CN" altLang="en-US" sz="2000" b="1" dirty="0">
                <a:solidFill>
                  <a:srgbClr val="4B649F"/>
                </a:solidFill>
                <a:latin typeface="Arial" panose="020B0604020202020204" pitchFamily="34" charset="0"/>
                <a:sym typeface="Arial" panose="020B0604020202020204" pitchFamily="34" charset="0"/>
              </a:rPr>
              <a:t>这里添加文字标题</a:t>
            </a:r>
            <a:endParaRPr lang="zh-CN" altLang="en-US" sz="2000" dirty="0">
              <a:solidFill>
                <a:srgbClr val="4B649F"/>
              </a:solidFill>
              <a:latin typeface="Arial" panose="020B0604020202020204" pitchFamily="34" charset="0"/>
              <a:sym typeface="Arial" panose="020B0604020202020204" pitchFamily="34" charset="0"/>
            </a:endParaRPr>
          </a:p>
        </p:txBody>
      </p:sp>
      <p:sp>
        <p:nvSpPr>
          <p:cNvPr id="10253" name="文本框 15"/>
          <p:cNvSpPr txBox="1"/>
          <p:nvPr/>
        </p:nvSpPr>
        <p:spPr>
          <a:xfrm>
            <a:off x="3668713" y="4416425"/>
            <a:ext cx="2286000" cy="1200150"/>
          </a:xfrm>
          <a:prstGeom prst="rect">
            <a:avLst/>
          </a:prstGeom>
          <a:noFill/>
          <a:ln w="9525">
            <a:noFill/>
          </a:ln>
        </p:spPr>
        <p:txBody>
          <a:bodyPr>
            <a:spAutoFit/>
          </a:bodyPr>
          <a:p>
            <a:pPr algn="ctr" eaLnBrk="1" hangingPunct="1">
              <a:lnSpc>
                <a:spcPct val="150000"/>
              </a:lnSpc>
            </a:pPr>
            <a:r>
              <a:rPr lang="zh-CN" altLang="en-US" sz="1600"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sz="1600" dirty="0">
              <a:solidFill>
                <a:srgbClr val="595959"/>
              </a:solidFill>
              <a:latin typeface="Arial" panose="020B0604020202020204" pitchFamily="34" charset="0"/>
              <a:sym typeface="Arial" panose="020B0604020202020204" pitchFamily="34" charset="0"/>
            </a:endParaRPr>
          </a:p>
        </p:txBody>
      </p:sp>
      <p:sp>
        <p:nvSpPr>
          <p:cNvPr id="10254" name="矩形 16"/>
          <p:cNvSpPr/>
          <p:nvPr/>
        </p:nvSpPr>
        <p:spPr>
          <a:xfrm>
            <a:off x="3692525" y="4016375"/>
            <a:ext cx="2236788" cy="400050"/>
          </a:xfrm>
          <a:prstGeom prst="rect">
            <a:avLst/>
          </a:prstGeom>
          <a:noFill/>
          <a:ln w="9525">
            <a:noFill/>
          </a:ln>
        </p:spPr>
        <p:txBody>
          <a:bodyPr wrap="none">
            <a:spAutoFit/>
          </a:bodyPr>
          <a:p>
            <a:pPr algn="ctr" eaLnBrk="1" hangingPunct="1"/>
            <a:r>
              <a:rPr lang="zh-CN" altLang="en-US" sz="2000" b="1" dirty="0">
                <a:solidFill>
                  <a:srgbClr val="7DB1CD"/>
                </a:solidFill>
                <a:latin typeface="Arial" panose="020B0604020202020204" pitchFamily="34" charset="0"/>
                <a:sym typeface="Arial" panose="020B0604020202020204" pitchFamily="34" charset="0"/>
              </a:rPr>
              <a:t>这里添加文字标题</a:t>
            </a:r>
            <a:endParaRPr lang="zh-CN" altLang="en-US" sz="2000" dirty="0">
              <a:solidFill>
                <a:srgbClr val="7DB1CD"/>
              </a:solidFill>
              <a:latin typeface="Arial" panose="020B0604020202020204" pitchFamily="34" charset="0"/>
              <a:sym typeface="Arial" panose="020B0604020202020204" pitchFamily="34" charset="0"/>
            </a:endParaRPr>
          </a:p>
        </p:txBody>
      </p:sp>
      <p:sp>
        <p:nvSpPr>
          <p:cNvPr id="10255" name="文本框 17"/>
          <p:cNvSpPr txBox="1"/>
          <p:nvPr/>
        </p:nvSpPr>
        <p:spPr>
          <a:xfrm>
            <a:off x="5954713" y="4416425"/>
            <a:ext cx="2286000" cy="1200150"/>
          </a:xfrm>
          <a:prstGeom prst="rect">
            <a:avLst/>
          </a:prstGeom>
          <a:noFill/>
          <a:ln w="9525">
            <a:noFill/>
          </a:ln>
        </p:spPr>
        <p:txBody>
          <a:bodyPr>
            <a:spAutoFit/>
          </a:bodyPr>
          <a:p>
            <a:pPr algn="ctr" eaLnBrk="1" hangingPunct="1">
              <a:lnSpc>
                <a:spcPct val="150000"/>
              </a:lnSpc>
            </a:pPr>
            <a:r>
              <a:rPr lang="zh-CN" altLang="en-US" sz="1600"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sz="1600" dirty="0">
              <a:solidFill>
                <a:srgbClr val="595959"/>
              </a:solidFill>
              <a:latin typeface="Arial" panose="020B0604020202020204" pitchFamily="34" charset="0"/>
              <a:sym typeface="Arial" panose="020B0604020202020204" pitchFamily="34" charset="0"/>
            </a:endParaRPr>
          </a:p>
        </p:txBody>
      </p:sp>
      <p:sp>
        <p:nvSpPr>
          <p:cNvPr id="10256" name="矩形 18"/>
          <p:cNvSpPr/>
          <p:nvPr/>
        </p:nvSpPr>
        <p:spPr>
          <a:xfrm>
            <a:off x="5978525" y="4016375"/>
            <a:ext cx="2236788" cy="400050"/>
          </a:xfrm>
          <a:prstGeom prst="rect">
            <a:avLst/>
          </a:prstGeom>
          <a:noFill/>
          <a:ln w="9525">
            <a:noFill/>
          </a:ln>
        </p:spPr>
        <p:txBody>
          <a:bodyPr wrap="none">
            <a:spAutoFit/>
          </a:bodyPr>
          <a:p>
            <a:pPr algn="ctr" eaLnBrk="1" hangingPunct="1"/>
            <a:r>
              <a:rPr lang="zh-CN" altLang="en-US" sz="2000" b="1" dirty="0">
                <a:solidFill>
                  <a:srgbClr val="5E80B0"/>
                </a:solidFill>
                <a:latin typeface="Arial" panose="020B0604020202020204" pitchFamily="34" charset="0"/>
                <a:sym typeface="Arial" panose="020B0604020202020204" pitchFamily="34" charset="0"/>
              </a:rPr>
              <a:t>这里添加文字标题</a:t>
            </a:r>
            <a:endParaRPr lang="zh-CN" altLang="en-US" sz="2000" dirty="0">
              <a:solidFill>
                <a:srgbClr val="5E80B0"/>
              </a:solidFill>
              <a:latin typeface="Arial" panose="020B0604020202020204" pitchFamily="34" charset="0"/>
              <a:sym typeface="Arial" panose="020B0604020202020204" pitchFamily="34" charset="0"/>
            </a:endParaRPr>
          </a:p>
        </p:txBody>
      </p:sp>
      <p:sp>
        <p:nvSpPr>
          <p:cNvPr id="10257" name="文本框 19"/>
          <p:cNvSpPr txBox="1"/>
          <p:nvPr/>
        </p:nvSpPr>
        <p:spPr>
          <a:xfrm>
            <a:off x="8264525" y="4416425"/>
            <a:ext cx="2286000" cy="1200150"/>
          </a:xfrm>
          <a:prstGeom prst="rect">
            <a:avLst/>
          </a:prstGeom>
          <a:noFill/>
          <a:ln w="9525">
            <a:noFill/>
          </a:ln>
        </p:spPr>
        <p:txBody>
          <a:bodyPr>
            <a:spAutoFit/>
          </a:bodyPr>
          <a:p>
            <a:pPr algn="ctr" eaLnBrk="1" hangingPunct="1">
              <a:lnSpc>
                <a:spcPct val="150000"/>
              </a:lnSpc>
            </a:pPr>
            <a:r>
              <a:rPr lang="zh-CN" altLang="en-US" sz="1600" dirty="0">
                <a:solidFill>
                  <a:srgbClr val="595959"/>
                </a:solidFill>
                <a:latin typeface="Arial" panose="020B0604020202020204" pitchFamily="34" charset="0"/>
                <a:sym typeface="Arial" panose="020B0604020202020204" pitchFamily="34" charset="0"/>
              </a:rPr>
              <a:t>请在这里添加相应的文字内容请在这里添加相应的文字内容</a:t>
            </a:r>
            <a:endParaRPr lang="zh-CN" altLang="en-US" sz="1600" dirty="0">
              <a:solidFill>
                <a:srgbClr val="595959"/>
              </a:solidFill>
              <a:latin typeface="Arial" panose="020B0604020202020204" pitchFamily="34" charset="0"/>
              <a:sym typeface="Arial" panose="020B0604020202020204" pitchFamily="34" charset="0"/>
            </a:endParaRPr>
          </a:p>
        </p:txBody>
      </p:sp>
      <p:sp>
        <p:nvSpPr>
          <p:cNvPr id="21" name="矩形 20"/>
          <p:cNvSpPr/>
          <p:nvPr/>
        </p:nvSpPr>
        <p:spPr>
          <a:xfrm>
            <a:off x="8289925" y="4016375"/>
            <a:ext cx="2236788" cy="40005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1">
                <a:ln>
                  <a:noFill/>
                </a:ln>
                <a:solidFill>
                  <a:schemeClr val="accent6"/>
                </a:solidFill>
                <a:effectLst/>
                <a:uLnTx/>
                <a:uFillTx/>
                <a:latin typeface="+mn-lt"/>
                <a:ea typeface="+mn-ea"/>
                <a:cs typeface="+mn-ea"/>
                <a:sym typeface="+mn-lt"/>
              </a:rPr>
              <a:t>这里添加文字标题</a:t>
            </a:r>
            <a:endParaRPr kumimoji="0" lang="zh-CN" altLang="en-US" sz="2000" b="0" i="0" u="none" strike="noStrike" kern="1200" cap="none" spc="0" normalizeH="0" baseline="0" noProof="1">
              <a:ln>
                <a:noFill/>
              </a:ln>
              <a:solidFill>
                <a:schemeClr val="accent6"/>
              </a:solidFill>
              <a:effectLst/>
              <a:uLnTx/>
              <a:uFillTx/>
              <a:latin typeface="Arial" panose="020B0604020202020204" pitchFamily="34" charset="0"/>
              <a:ea typeface="微软雅黑" panose="020B0503020204020204" pitchFamily="34" charset="-122"/>
              <a:cs typeface="+mn-ea"/>
              <a:sym typeface="+mn-lt"/>
            </a:endParaRPr>
          </a:p>
        </p:txBody>
      </p:sp>
      <p:pic>
        <p:nvPicPr>
          <p:cNvPr id="10259" name="图片 22"/>
          <p:cNvPicPr>
            <a:picLocks noChangeAspect="1"/>
          </p:cNvPicPr>
          <p:nvPr/>
        </p:nvPicPr>
        <p:blipFill>
          <a:blip r:embed="rId5"/>
          <a:stretch>
            <a:fillRect/>
          </a:stretch>
        </p:blipFill>
        <p:spPr>
          <a:xfrm>
            <a:off x="8610600" y="0"/>
            <a:ext cx="3581400" cy="1006475"/>
          </a:xfrm>
          <a:prstGeom prst="rect">
            <a:avLst/>
          </a:prstGeom>
          <a:noFill/>
          <a:ln w="9525">
            <a:noFill/>
          </a:ln>
        </p:spPr>
      </p:pic>
      <p:grpSp>
        <p:nvGrpSpPr>
          <p:cNvPr id="10260" name="组合 23"/>
          <p:cNvGrpSpPr/>
          <p:nvPr/>
        </p:nvGrpSpPr>
        <p:grpSpPr>
          <a:xfrm>
            <a:off x="133350" y="125413"/>
            <a:ext cx="639763" cy="638175"/>
            <a:chOff x="1131485" y="2234042"/>
            <a:chExt cx="1607262" cy="1607262"/>
          </a:xfrm>
        </p:grpSpPr>
        <p:sp>
          <p:nvSpPr>
            <p:cNvPr id="25" name="椭圆 24"/>
            <p:cNvSpPr/>
            <p:nvPr/>
          </p:nvSpPr>
          <p:spPr>
            <a:xfrm>
              <a:off x="1131485"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26" name="椭圆 25"/>
            <p:cNvSpPr/>
            <p:nvPr/>
          </p:nvSpPr>
          <p:spPr>
            <a:xfrm>
              <a:off x="1239169" y="2341991"/>
              <a:ext cx="1391895" cy="139136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0266" name="KSO_Shape"/>
            <p:cNvSpPr/>
            <p:nvPr/>
          </p:nvSpPr>
          <p:spPr>
            <a:xfrm>
              <a:off x="1480150" y="2597150"/>
              <a:ext cx="909932" cy="881046"/>
            </a:xfrm>
            <a:custGeom>
              <a:avLst/>
              <a:gdLst/>
              <a:ahLst/>
              <a:cxnLst>
                <a:cxn ang="0">
                  <a:pos x="839090" y="366042"/>
                </a:cxn>
                <a:cxn ang="0">
                  <a:pos x="863104" y="366042"/>
                </a:cxn>
                <a:cxn ang="0">
                  <a:pos x="902746" y="441180"/>
                </a:cxn>
                <a:cxn ang="0">
                  <a:pos x="706823" y="736389"/>
                </a:cxn>
                <a:cxn ang="0">
                  <a:pos x="660701" y="759273"/>
                </a:cxn>
                <a:cxn ang="0">
                  <a:pos x="545586" y="759273"/>
                </a:cxn>
                <a:cxn ang="0">
                  <a:pos x="545586" y="852336"/>
                </a:cxn>
                <a:cxn ang="0">
                  <a:pos x="530339" y="877509"/>
                </a:cxn>
                <a:cxn ang="0">
                  <a:pos x="516236" y="880942"/>
                </a:cxn>
                <a:cxn ang="0">
                  <a:pos x="498320" y="875602"/>
                </a:cxn>
                <a:cxn ang="0">
                  <a:pos x="408745" y="814959"/>
                </a:cxn>
                <a:cxn ang="0">
                  <a:pos x="321074" y="875602"/>
                </a:cxn>
                <a:cxn ang="0">
                  <a:pos x="289056" y="877509"/>
                </a:cxn>
                <a:cxn ang="0">
                  <a:pos x="272665" y="852336"/>
                </a:cxn>
                <a:cxn ang="0">
                  <a:pos x="272665" y="619678"/>
                </a:cxn>
                <a:cxn ang="0">
                  <a:pos x="321837" y="521275"/>
                </a:cxn>
                <a:cxn ang="0">
                  <a:pos x="337465" y="517080"/>
                </a:cxn>
                <a:cxn ang="0">
                  <a:pos x="577605" y="517080"/>
                </a:cxn>
                <a:cxn ang="0">
                  <a:pos x="544824" y="637986"/>
                </a:cxn>
                <a:cxn ang="0">
                  <a:pos x="632113" y="637986"/>
                </a:cxn>
                <a:cxn ang="0">
                  <a:pos x="839090" y="366042"/>
                </a:cxn>
                <a:cxn ang="0">
                  <a:pos x="620142" y="13"/>
                </a:cxn>
                <a:cxn ang="0">
                  <a:pos x="832163" y="13977"/>
                </a:cxn>
                <a:cxn ang="0">
                  <a:pos x="870659" y="89869"/>
                </a:cxn>
                <a:cxn ang="0">
                  <a:pos x="630157" y="403735"/>
                </a:cxn>
                <a:cxn ang="0">
                  <a:pos x="586707" y="424329"/>
                </a:cxn>
                <a:cxn ang="0">
                  <a:pos x="224239" y="424329"/>
                </a:cxn>
                <a:cxn ang="0">
                  <a:pos x="116756" y="556282"/>
                </a:cxn>
                <a:cxn ang="0">
                  <a:pos x="182694" y="632175"/>
                </a:cxn>
                <a:cxn ang="0">
                  <a:pos x="211661" y="637895"/>
                </a:cxn>
                <a:cxn ang="0">
                  <a:pos x="211661" y="759170"/>
                </a:cxn>
                <a:cxn ang="0">
                  <a:pos x="5462" y="581071"/>
                </a:cxn>
                <a:cxn ang="0">
                  <a:pos x="6605" y="480390"/>
                </a:cxn>
                <a:cxn ang="0">
                  <a:pos x="275693" y="68131"/>
                </a:cxn>
                <a:cxn ang="0">
                  <a:pos x="356877" y="23130"/>
                </a:cxn>
                <a:cxn ang="0">
                  <a:pos x="620142" y="13"/>
                </a:cxn>
              </a:cxnLst>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alpha val="100000"/>
              </a:srgbClr>
            </a:solidFill>
            <a:ln w="9525">
              <a:noFill/>
            </a:ln>
          </p:spPr>
          <p:txBody>
            <a:bodyPr/>
            <a:p>
              <a:endParaRPr lang="zh-CN" altLang="en-US"/>
            </a:p>
          </p:txBody>
        </p:sp>
      </p:grpSp>
      <p:sp>
        <p:nvSpPr>
          <p:cNvPr id="10261" name="文本框 27"/>
          <p:cNvSpPr txBox="1"/>
          <p:nvPr/>
        </p:nvSpPr>
        <p:spPr>
          <a:xfrm>
            <a:off x="868363" y="25400"/>
            <a:ext cx="4541837" cy="738188"/>
          </a:xfrm>
          <a:prstGeom prst="rect">
            <a:avLst/>
          </a:prstGeom>
          <a:noFill/>
          <a:ln w="9525">
            <a:noFill/>
          </a:ln>
        </p:spPr>
        <p:txBody>
          <a:bodyPr>
            <a:spAutoFit/>
          </a:bodyPr>
          <a:p>
            <a:pPr eaLnBrk="1" hangingPunct="1">
              <a:lnSpc>
                <a:spcPct val="150000"/>
              </a:lnSpc>
            </a:pPr>
            <a:r>
              <a:rPr lang="zh-CN" altLang="en-US" sz="2800" b="1" dirty="0">
                <a:solidFill>
                  <a:srgbClr val="4B649F"/>
                </a:solidFill>
                <a:latin typeface="Arial" panose="020B0604020202020204" pitchFamily="34" charset="0"/>
              </a:rPr>
              <a:t>添加论文内容第一部分标题</a:t>
            </a:r>
            <a:endParaRPr lang="zh-CN" altLang="en-US" sz="2800" b="1" dirty="0">
              <a:solidFill>
                <a:srgbClr val="4B649F"/>
              </a:solidFill>
              <a:latin typeface="Arial" panose="020B0604020202020204" pitchFamily="34" charset="0"/>
            </a:endParaRPr>
          </a:p>
        </p:txBody>
      </p:sp>
      <p:cxnSp>
        <p:nvCxnSpPr>
          <p:cNvPr id="29" name="直接连接符 28"/>
          <p:cNvCxnSpPr/>
          <p:nvPr/>
        </p:nvCxnSpPr>
        <p:spPr>
          <a:xfrm>
            <a:off x="0" y="7985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Tree>
  </p:cSld>
  <p:clrMapOvr>
    <a:masterClrMapping/>
  </p:clrMapOvr>
</p:sld>
</file>

<file path=ppt/tags/tag1.xml><?xml version="1.0" encoding="utf-8"?>
<p:tagLst xmlns:p="http://schemas.openxmlformats.org/presentationml/2006/main">
  <p:tag name="MH" val="20160104115313"/>
  <p:tag name="MH_LIBRARY" val="GRAPHIC"/>
  <p:tag name="MH_TYPE" val="Other"/>
  <p:tag name="MH_ORDER" val="1"/>
</p:tagLst>
</file>

<file path=ppt/tags/tag10.xml><?xml version="1.0" encoding="utf-8"?>
<p:tagLst xmlns:p="http://schemas.openxmlformats.org/presentationml/2006/main">
  <p:tag name="MH" val="20151228104613"/>
  <p:tag name="MH_LIBRARY" val="GRAPHIC"/>
  <p:tag name="MH_TYPE" val="SubTitle"/>
  <p:tag name="MH_ORDER" val="6"/>
</p:tagLst>
</file>

<file path=ppt/tags/tag11.xml><?xml version="1.0" encoding="utf-8"?>
<p:tagLst xmlns:p="http://schemas.openxmlformats.org/presentationml/2006/main">
  <p:tag name="MH" val="20151228104613"/>
  <p:tag name="MH_LIBRARY" val="GRAPHIC"/>
  <p:tag name="MH_TYPE" val="Other"/>
  <p:tag name="MH_ORDER" val="1"/>
</p:tagLst>
</file>

<file path=ppt/tags/tag12.xml><?xml version="1.0" encoding="utf-8"?>
<p:tagLst xmlns:p="http://schemas.openxmlformats.org/presentationml/2006/main">
  <p:tag name="MH" val="20151228104613"/>
  <p:tag name="MH_LIBRARY" val="GRAPHIC"/>
  <p:tag name="MH_TYPE" val="Other"/>
  <p:tag name="MH_ORDER" val="2"/>
</p:tagLst>
</file>

<file path=ppt/tags/tag13.xml><?xml version="1.0" encoding="utf-8"?>
<p:tagLst xmlns:p="http://schemas.openxmlformats.org/presentationml/2006/main">
  <p:tag name="MH" val="20151228104613"/>
  <p:tag name="MH_LIBRARY" val="GRAPHIC"/>
  <p:tag name="MH_TYPE" val="Other"/>
  <p:tag name="MH_ORDER" val="3"/>
</p:tagLst>
</file>

<file path=ppt/tags/tag14.xml><?xml version="1.0" encoding="utf-8"?>
<p:tagLst xmlns:p="http://schemas.openxmlformats.org/presentationml/2006/main">
  <p:tag name="MH" val="20151228104613"/>
  <p:tag name="MH_LIBRARY" val="GRAPHIC"/>
  <p:tag name="MH_TYPE" val="Other"/>
  <p:tag name="MH_ORDER" val="4"/>
</p:tagLst>
</file>

<file path=ppt/tags/tag15.xml><?xml version="1.0" encoding="utf-8"?>
<p:tagLst xmlns:p="http://schemas.openxmlformats.org/presentationml/2006/main">
  <p:tag name="MH" val="20151228104613"/>
  <p:tag name="MH_LIBRARY" val="GRAPHIC"/>
  <p:tag name="MH_TYPE" val="Other"/>
  <p:tag name="MH_ORDER" val="5"/>
</p:tagLst>
</file>

<file path=ppt/tags/tag16.xml><?xml version="1.0" encoding="utf-8"?>
<p:tagLst xmlns:p="http://schemas.openxmlformats.org/presentationml/2006/main">
  <p:tag name="MH" val="20151228104613"/>
  <p:tag name="MH_LIBRARY" val="GRAPHIC"/>
  <p:tag name="MH_TYPE" val="Other"/>
  <p:tag name="MH_ORDER" val="6"/>
</p:tagLst>
</file>

<file path=ppt/tags/tag2.xml><?xml version="1.0" encoding="utf-8"?>
<p:tagLst xmlns:p="http://schemas.openxmlformats.org/presentationml/2006/main">
  <p:tag name="MH" val="20160104115313"/>
  <p:tag name="MH_LIBRARY" val="GRAPHIC"/>
  <p:tag name="MH_TYPE" val="Other"/>
  <p:tag name="MH_ORDER" val="3"/>
</p:tagLst>
</file>

<file path=ppt/tags/tag3.xml><?xml version="1.0" encoding="utf-8"?>
<p:tagLst xmlns:p="http://schemas.openxmlformats.org/presentationml/2006/main">
  <p:tag name="MH" val="20160104115313"/>
  <p:tag name="MH_LIBRARY" val="GRAPHIC"/>
  <p:tag name="MH_TYPE" val="Other"/>
  <p:tag name="MH_ORDER" val="6"/>
</p:tagLst>
</file>

<file path=ppt/tags/tag4.xml><?xml version="1.0" encoding="utf-8"?>
<p:tagLst xmlns:p="http://schemas.openxmlformats.org/presentationml/2006/main">
  <p:tag name="MH" val="20160104115313"/>
  <p:tag name="MH_LIBRARY" val="GRAPHIC"/>
  <p:tag name="MH_TYPE" val="Other"/>
  <p:tag name="MH_ORDER" val="8"/>
</p:tagLst>
</file>

<file path=ppt/tags/tag5.xml><?xml version="1.0" encoding="utf-8"?>
<p:tagLst xmlns:p="http://schemas.openxmlformats.org/presentationml/2006/main">
  <p:tag name="MH" val="20151228104613"/>
  <p:tag name="MH_LIBRARY" val="GRAPHIC"/>
  <p:tag name="MH_TYPE" val="SubTitle"/>
  <p:tag name="MH_ORDER" val="1"/>
</p:tagLst>
</file>

<file path=ppt/tags/tag6.xml><?xml version="1.0" encoding="utf-8"?>
<p:tagLst xmlns:p="http://schemas.openxmlformats.org/presentationml/2006/main">
  <p:tag name="MH" val="20151228104613"/>
  <p:tag name="MH_LIBRARY" val="GRAPHIC"/>
  <p:tag name="MH_TYPE" val="SubTitle"/>
  <p:tag name="MH_ORDER" val="2"/>
</p:tagLst>
</file>

<file path=ppt/tags/tag7.xml><?xml version="1.0" encoding="utf-8"?>
<p:tagLst xmlns:p="http://schemas.openxmlformats.org/presentationml/2006/main">
  <p:tag name="MH" val="20151228104613"/>
  <p:tag name="MH_LIBRARY" val="GRAPHIC"/>
  <p:tag name="MH_TYPE" val="SubTitle"/>
  <p:tag name="MH_ORDER" val="3"/>
</p:tagLst>
</file>

<file path=ppt/tags/tag8.xml><?xml version="1.0" encoding="utf-8"?>
<p:tagLst xmlns:p="http://schemas.openxmlformats.org/presentationml/2006/main">
  <p:tag name="MH" val="20151228104613"/>
  <p:tag name="MH_LIBRARY" val="GRAPHIC"/>
  <p:tag name="MH_TYPE" val="SubTitle"/>
  <p:tag name="MH_ORDER" val="4"/>
</p:tagLst>
</file>

<file path=ppt/tags/tag9.xml><?xml version="1.0" encoding="utf-8"?>
<p:tagLst xmlns:p="http://schemas.openxmlformats.org/presentationml/2006/main">
  <p:tag name="MH" val="20151228104613"/>
  <p:tag name="MH_LIBRARY" val="GRAPHIC"/>
  <p:tag name="MH_TYPE" val="SubTitle"/>
  <p:tag name="MH_ORDER" val="5"/>
</p:tagLst>
</file>

<file path=ppt/theme/theme1.xml><?xml version="1.0" encoding="utf-8"?>
<a:theme xmlns:a="http://schemas.openxmlformats.org/drawingml/2006/main" name="www.freeppt7.com-Best powerpoint templates free download-slideshow">
  <a:themeElements>
    <a:clrScheme name="自定义 3">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4E67C8"/>
      </a:accent6>
      <a:hlink>
        <a:srgbClr val="56C7AA"/>
      </a:hlink>
      <a:folHlink>
        <a:srgbClr val="59A8D1"/>
      </a:folHlink>
    </a:clrScheme>
    <a:fontScheme name="自定义 3">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3107</Words>
  <Application>WPS 演示</Application>
  <PresentationFormat>宽屏</PresentationFormat>
  <Paragraphs>345</Paragraphs>
  <Slides>25</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3</vt:i4>
      </vt:variant>
      <vt:variant>
        <vt:lpstr>幻灯片标题</vt:lpstr>
      </vt:variant>
      <vt:variant>
        <vt:i4>25</vt:i4>
      </vt:variant>
    </vt:vector>
  </HeadingPairs>
  <TitlesOfParts>
    <vt:vector size="39" baseType="lpstr">
      <vt:lpstr>Arial</vt:lpstr>
      <vt:lpstr>宋体</vt:lpstr>
      <vt:lpstr>Wingdings</vt:lpstr>
      <vt:lpstr>微软雅黑</vt:lpstr>
      <vt:lpstr>Calibri</vt:lpstr>
      <vt:lpstr>+mn-lt</vt:lpstr>
      <vt:lpstr>Source Sans Pro Light</vt:lpstr>
      <vt:lpstr>Arial Unicode MS</vt:lpstr>
      <vt:lpstr>Segoe Print</vt:lpstr>
      <vt:lpstr>Meiryo</vt:lpstr>
      <vt:lpstr>www.freeppt7.com-Best powerpoint templates free download-slideshow</vt:lpstr>
      <vt:lpstr>excel.sheet.8</vt:lpstr>
      <vt:lpstr>excel.sheet.8</vt:lpstr>
      <vt:lpstr>excel.sheet.8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一起学吧</cp:lastModifiedBy>
  <cp:revision>26</cp:revision>
  <dcterms:created xsi:type="dcterms:W3CDTF">2016-01-15T03:19:00Z</dcterms:created>
  <dcterms:modified xsi:type="dcterms:W3CDTF">2018-09-28T07:41:04Z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2052-10.1.0.7520</vt:lpwstr>
  </property>
  <property fmtid="{D5CDD505-2E9C-101B-9397-08002B2CF9AE}" pid="3" name="KSORubyTemplateID">
    <vt:lpwstr>8</vt:lpwstr>
  </property>
</Properties>
</file>